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350" r:id="rId3"/>
    <p:sldId id="351" r:id="rId4"/>
    <p:sldId id="346" r:id="rId5"/>
    <p:sldId id="349" r:id="rId6"/>
    <p:sldId id="348" r:id="rId7"/>
    <p:sldId id="273" r:id="rId8"/>
    <p:sldId id="315" r:id="rId9"/>
    <p:sldId id="314" r:id="rId10"/>
    <p:sldId id="316" r:id="rId11"/>
    <p:sldId id="322" r:id="rId12"/>
    <p:sldId id="305" r:id="rId13"/>
    <p:sldId id="308" r:id="rId14"/>
    <p:sldId id="309" r:id="rId15"/>
    <p:sldId id="312" r:id="rId16"/>
    <p:sldId id="304" r:id="rId17"/>
    <p:sldId id="317" r:id="rId18"/>
    <p:sldId id="325" r:id="rId19"/>
    <p:sldId id="324" r:id="rId20"/>
    <p:sldId id="344" r:id="rId21"/>
    <p:sldId id="345" r:id="rId22"/>
    <p:sldId id="337" r:id="rId23"/>
    <p:sldId id="293" r:id="rId24"/>
    <p:sldId id="268" r:id="rId25"/>
    <p:sldId id="318" r:id="rId26"/>
    <p:sldId id="311" r:id="rId27"/>
    <p:sldId id="343" r:id="rId28"/>
    <p:sldId id="326" r:id="rId29"/>
    <p:sldId id="327" r:id="rId30"/>
    <p:sldId id="332" r:id="rId31"/>
    <p:sldId id="333" r:id="rId32"/>
    <p:sldId id="341" r:id="rId33"/>
    <p:sldId id="323" r:id="rId34"/>
    <p:sldId id="340" r:id="rId35"/>
    <p:sldId id="338" r:id="rId36"/>
    <p:sldId id="339" r:id="rId37"/>
    <p:sldId id="342" r:id="rId38"/>
  </p:sldIdLst>
  <p:sldSz cx="9144000" cy="6858000" type="screen4x3"/>
  <p:notesSz cx="6858000" cy="9144000"/>
  <p:custDataLst>
    <p:tags r:id="rId3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Avant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Avant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Avant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Avant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Avan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Avan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Avan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Avan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Avant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CC3300"/>
    <a:srgbClr val="66FF33"/>
    <a:srgbClr val="FF3399"/>
    <a:srgbClr val="FFFF00"/>
    <a:srgbClr val="FDF9A1"/>
    <a:srgbClr val="00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7-12-15T22:59:28.687" idx="1">
    <p:pos x="3360" y="1248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8883C-77E4-472C-8FDE-8BDCD900A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29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C5835-8240-40F2-8A96-B41A8C1FFE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253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5C126-56A0-40F9-8226-8943E131E4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831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ECFDC-7E74-4C1A-876D-F4B5D01E1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477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0F577-2553-4427-9C5E-849F51A07F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76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5F621-6D3E-4EBD-B15E-0C15035A221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468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7520D-3CBA-41F0-BC88-9CE984D875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98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9E3A1-81F8-40E1-94BB-165E6ED6FC9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406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8370D3-79C2-47F5-9D45-92420E938DC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0928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F954E0-DC85-47F5-A306-1091C4DC1D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86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B7F2A-ADF2-4BD4-BD68-9E3FD384743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66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26C6F-BE70-4D74-A2E2-1C9266DF55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42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2458B-4A41-4477-BCBF-59862E739C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01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737C09-B0FB-4561-9529-65884140CAE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7167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2718E-6C12-440B-BF03-B2031E5B55C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4032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44BC8-3708-4B9B-9A4C-60738359BA5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172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00DA2-9C9F-4A3F-86B7-07FE270A2B0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7831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E6B55E6-9FFC-4006-8F7C-9E2B32D0CF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3876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BA5CA54-2D11-4E03-868E-441EC91C212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492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B5078-2A0C-4096-A8EB-C1F993F9B2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34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DB758-05DF-47EE-B08D-4A97032477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711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0B71F-6464-4D3C-B61F-E2FAFF5C7B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1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6DAD7-4D49-4ECD-B2F0-C933996F04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861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709F4-7E67-4EF5-9C4C-43E6871D6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721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B2C2C-2709-4706-A002-4F0533CF6D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33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4CE7D-9F6B-470E-BF15-1701E33F98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725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37D347C0-8680-436B-B0CF-DE69B8A6AA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657E13C9-3102-493A-BA6B-5511D85D4876}" type="slidenum">
              <a:rPr lang="en-US">
                <a:solidFill>
                  <a:srgbClr val="000000"/>
                </a:solidFill>
                <a:latin typeface=".VnTime" pitchFamily="34" charset="0"/>
              </a:rPr>
              <a:pPr/>
              <a:t>‹#›</a:t>
            </a:fld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592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Layout" Target="../slideLayouts/slideLayout12.xml"/><Relationship Id="rId1" Type="http://schemas.openxmlformats.org/officeDocument/2006/relationships/audio" Target="Jingle%20bell_BoneyM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bin"/><Relationship Id="rId7" Type="http://schemas.openxmlformats.org/officeDocument/2006/relationships/image" Target="../media/image22.jpeg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audio" Target="../media/audio5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bin"/><Relationship Id="rId2" Type="http://schemas.openxmlformats.org/officeDocument/2006/relationships/audio" Target="../media/audio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C&#244;%20h&#7857;ng\Gi&#225;o%20&#225;n%20&#273;i&#7879;n%20t&#7917;\GA&#272;T%20theo%20tu&#7847;n\18\Hoc%20van\76-1%20oc%20con%20s&#243;c.avi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gif"/><Relationship Id="rId9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C&#244;%20h&#7857;ng\Gi&#225;o%20&#225;n%20&#273;i&#7879;n%20t&#7917;\GA&#272;T%20theo%20tu&#7847;n\18\Hoc%20van\76-2%20ac%20b&#225;c%20s&#297;.avi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gif"/><Relationship Id="rId4" Type="http://schemas.openxmlformats.org/officeDocument/2006/relationships/image" Target="../media/image41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gif"/><Relationship Id="rId4" Type="http://schemas.openxmlformats.org/officeDocument/2006/relationships/image" Target="../media/image44.gi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5" name="WordArt 3"/>
          <p:cNvSpPr>
            <a:spLocks noChangeArrowheads="1" noChangeShapeType="1" noTextEdit="1"/>
          </p:cNvSpPr>
          <p:nvPr/>
        </p:nvSpPr>
        <p:spPr bwMode="auto">
          <a:xfrm>
            <a:off x="457200" y="1371600"/>
            <a:ext cx="84582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Time"/>
              </a:rPr>
              <a:t>NhiÖt liÖt chµo mõng c¸c thÇy c« gi¸o</a:t>
            </a:r>
          </a:p>
        </p:txBody>
      </p:sp>
      <p:sp>
        <p:nvSpPr>
          <p:cNvPr id="44036" name="WordArt 4"/>
          <p:cNvSpPr>
            <a:spLocks noChangeArrowheads="1" noChangeShapeType="1" noTextEdit="1"/>
          </p:cNvSpPr>
          <p:nvPr/>
        </p:nvSpPr>
        <p:spPr bwMode="auto">
          <a:xfrm>
            <a:off x="1905000" y="3505200"/>
            <a:ext cx="5257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/>
              </a:rPr>
              <a:t>§Õn dù giê</a:t>
            </a:r>
          </a:p>
        </p:txBody>
      </p:sp>
      <p:pic>
        <p:nvPicPr>
          <p:cNvPr id="44038" name="Picture 6" descr="star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042025"/>
            <a:ext cx="1143000" cy="81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9" name="Picture 7" descr="star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987425" cy="103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0" name="Picture 8" descr="star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0"/>
            <a:ext cx="1022350" cy="103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70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2"/>
          <p:cNvSpPr>
            <a:spLocks noChangeArrowheads="1" noChangeShapeType="1" noTextEdit="1"/>
          </p:cNvSpPr>
          <p:nvPr/>
        </p:nvSpPr>
        <p:spPr bwMode="auto">
          <a:xfrm>
            <a:off x="990600" y="3124200"/>
            <a:ext cx="6486525" cy="31242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.VnExotic"/>
              </a:rPr>
              <a:t>m×nh cïng h¸t nµo!</a:t>
            </a:r>
          </a:p>
        </p:txBody>
      </p:sp>
      <p:pic>
        <p:nvPicPr>
          <p:cNvPr id="10243" name="Picture 3" descr="AN00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575" y="76200"/>
            <a:ext cx="322897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AN10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685800"/>
            <a:ext cx="2354262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Jingle bell_BoneyM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19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673" fill="hold"/>
                                        <p:tgtEl>
                                          <p:spTgt spid="92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jumping-t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5105400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334000" y="4114800"/>
            <a:ext cx="4572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>
                <a:solidFill>
                  <a:schemeClr val="accent2"/>
                </a:solidFill>
              </a:rPr>
              <a:t>con cãc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0" y="228600"/>
            <a:ext cx="91440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>
                <a:solidFill>
                  <a:schemeClr val="hlink"/>
                </a:solidFill>
              </a:rPr>
              <a:t>Con g× lµ cËu «ng trêi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4400" b="1">
                <a:solidFill>
                  <a:schemeClr val="hlink"/>
                </a:solidFill>
              </a:rPr>
              <a:t>HÔ ai ®¸nh nã th× trêi ®¸nh cho?</a:t>
            </a:r>
          </a:p>
          <a:p>
            <a:pPr algn="ctr" eaLnBrk="1" hangingPunct="1">
              <a:spcBef>
                <a:spcPct val="50000"/>
              </a:spcBef>
            </a:pPr>
            <a:endParaRPr lang="en-US" sz="4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438400" y="3881438"/>
            <a:ext cx="1905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/>
              <a:t>  </a:t>
            </a:r>
            <a:r>
              <a:rPr lang="en-US" sz="5400"/>
              <a:t> 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657475" y="2090738"/>
            <a:ext cx="1676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3300"/>
                </a:solidFill>
              </a:rPr>
              <a:t> </a:t>
            </a:r>
            <a:endParaRPr lang="en-US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-185738" y="2743200"/>
            <a:ext cx="1905001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572000" y="2057400"/>
            <a:ext cx="18494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4495800" y="2947988"/>
            <a:ext cx="1828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3300"/>
                </a:solidFill>
              </a:rPr>
              <a:t> </a:t>
            </a:r>
            <a:endParaRPr lang="en-US" sz="5400" b="1">
              <a:solidFill>
                <a:schemeClr val="tx2"/>
              </a:solidFill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457200" y="1447800"/>
            <a:ext cx="42672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>
                <a:solidFill>
                  <a:schemeClr val="accent2"/>
                </a:solidFill>
              </a:rPr>
              <a:t>h¹t thãc</a:t>
            </a:r>
            <a:r>
              <a:rPr lang="en-US" sz="6600" b="1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029200" y="1524000"/>
            <a:ext cx="4114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>
                <a:solidFill>
                  <a:schemeClr val="accent2"/>
                </a:solidFill>
              </a:rPr>
              <a:t>b¶n  nh¹c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457200" y="2971800"/>
            <a:ext cx="4572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>
                <a:solidFill>
                  <a:schemeClr val="accent2"/>
                </a:solidFill>
              </a:rPr>
              <a:t>con cãc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5181600" y="2924175"/>
            <a:ext cx="5105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>
                <a:solidFill>
                  <a:schemeClr val="accent2"/>
                </a:solidFill>
              </a:rPr>
              <a:t>con v¹c</a:t>
            </a:r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>
            <a:off x="2057400" y="2438400"/>
            <a:ext cx="1371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2286000" y="3962400"/>
            <a:ext cx="1295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>
            <a:off x="7086600" y="2590800"/>
            <a:ext cx="1828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>
            <a:off x="7023100" y="3886200"/>
            <a:ext cx="1295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/>
      <p:bldP spid="14346" grpId="0"/>
      <p:bldP spid="14347" grpId="0" animBg="1"/>
      <p:bldP spid="14348" grpId="0" animBg="1"/>
      <p:bldP spid="14349" grpId="0" animBg="1"/>
      <p:bldP spid="143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590800" y="5759450"/>
            <a:ext cx="42672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>
                <a:solidFill>
                  <a:schemeClr val="accent2"/>
                </a:solidFill>
              </a:rPr>
              <a:t>h¹t thãc</a:t>
            </a:r>
            <a:r>
              <a:rPr lang="en-US" sz="6600" b="1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10243" name="Picture 3" descr="hat tho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92480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OC"/>
          <p:cNvPicPr>
            <a:picLocks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6375"/>
            <a:ext cx="4046538" cy="3070225"/>
          </a:xfrm>
          <a:noFill/>
        </p:spPr>
      </p:pic>
      <p:pic>
        <p:nvPicPr>
          <p:cNvPr id="12291" name="Picture 3" descr="coc 1"/>
          <p:cNvPicPr>
            <a:picLocks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8925" y="268288"/>
            <a:ext cx="3321050" cy="2389187"/>
          </a:xfrm>
          <a:noFill/>
        </p:spPr>
      </p:pic>
      <p:pic>
        <p:nvPicPr>
          <p:cNvPr id="12292" name="Picture 4" descr="coc 3"/>
          <p:cNvPicPr>
            <a:picLocks noChangeAspect="1" noChangeArrowheads="1"/>
          </p:cNvPicPr>
          <p:nvPr>
            <p:ph sz="quarter" idx="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08238" y="3681413"/>
            <a:ext cx="4089400" cy="29273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APDENTET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"/>
            <a:ext cx="67056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2286000" y="-76200"/>
            <a:ext cx="6096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0" b="1">
                <a:solidFill>
                  <a:schemeClr val="accent2"/>
                </a:solidFill>
              </a:rPr>
              <a:t>b¶n  nh¹c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4572000" y="533400"/>
            <a:ext cx="5105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>
                <a:solidFill>
                  <a:schemeClr val="accent2"/>
                </a:solidFill>
              </a:rPr>
              <a:t>con v¹c</a:t>
            </a:r>
          </a:p>
        </p:txBody>
      </p:sp>
      <p:pic>
        <p:nvPicPr>
          <p:cNvPr id="15363" name="Picture 3" descr="con vac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3016250"/>
            <a:ext cx="4962525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con vac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100"/>
            <a:ext cx="4127500" cy="392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960E8DDB"/>
          <p:cNvPicPr>
            <a:picLocks noChangeAspect="1" noChangeArrowheads="1"/>
          </p:cNvPicPr>
          <p:nvPr/>
        </p:nvPicPr>
        <p:blipFill>
          <a:blip r:embed="rId2">
            <a:lum bright="-12000" contras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95" t="36716" r="24390" b="31796"/>
          <a:stretch>
            <a:fillRect/>
          </a:stretch>
        </p:blipFill>
        <p:spPr bwMode="auto">
          <a:xfrm>
            <a:off x="6910388" y="838200"/>
            <a:ext cx="20367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990600" y="2819400"/>
            <a:ext cx="335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/>
              <a:t>con sãc</a:t>
            </a:r>
            <a:endParaRPr lang="en-US" sz="5400">
              <a:solidFill>
                <a:schemeClr val="tx2"/>
              </a:solidFill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514600" y="1879600"/>
            <a:ext cx="2590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/>
              <a:t>s</a:t>
            </a:r>
            <a:r>
              <a:rPr lang="en-US" sz="5400" b="1">
                <a:solidFill>
                  <a:srgbClr val="FF3300"/>
                </a:solidFill>
              </a:rPr>
              <a:t>ãc</a:t>
            </a:r>
            <a:endParaRPr lang="en-US" sz="5400" b="1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-185738" y="2743200"/>
            <a:ext cx="1905001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3048000" y="2819400"/>
            <a:ext cx="464820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/>
              <a:t>   		b¸c sÜ 	</a:t>
            </a:r>
            <a:endParaRPr lang="en-US" sz="5400" b="1">
              <a:solidFill>
                <a:schemeClr val="tx2"/>
              </a:solidFill>
            </a:endParaRP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5057775" y="990600"/>
            <a:ext cx="20288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3300"/>
                </a:solidFill>
              </a:rPr>
              <a:t> ac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4648200" y="1905000"/>
            <a:ext cx="3810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/>
              <a:t> b</a:t>
            </a:r>
            <a:r>
              <a:rPr lang="en-US" sz="5400" b="1">
                <a:solidFill>
                  <a:srgbClr val="FF3300"/>
                </a:solidFill>
              </a:rPr>
              <a:t>¸c </a:t>
            </a:r>
            <a:endParaRPr lang="en-US" sz="54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533400" y="3962400"/>
            <a:ext cx="42672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chemeClr val="accent2"/>
                </a:solidFill>
              </a:rPr>
              <a:t>h¹t thãc</a:t>
            </a:r>
            <a:r>
              <a:rPr lang="en-US" sz="6600" b="1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5029200" y="4038600"/>
            <a:ext cx="4114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chemeClr val="accent2"/>
                </a:solidFill>
              </a:rPr>
              <a:t>b¶n nh¹c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533400" y="5486400"/>
            <a:ext cx="457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chemeClr val="accent2"/>
                </a:solidFill>
              </a:rPr>
              <a:t>con cãc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5105400" y="5486400"/>
            <a:ext cx="3429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chemeClr val="accent2"/>
                </a:solidFill>
              </a:rPr>
              <a:t>con v¹c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2819400" y="990600"/>
            <a:ext cx="1676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3300"/>
                </a:solidFill>
              </a:rPr>
              <a:t>oc</a:t>
            </a:r>
          </a:p>
        </p:txBody>
      </p:sp>
      <p:pic>
        <p:nvPicPr>
          <p:cNvPr id="16400" name="Picture 16" descr="con soc 2"/>
          <p:cNvPicPr>
            <a:picLocks noChangeAspect="1" noChangeArrowheads="1"/>
          </p:cNvPicPr>
          <p:nvPr/>
        </p:nvPicPr>
        <p:blipFill>
          <a:blip r:embed="rId3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89" grpId="0"/>
      <p:bldP spid="16390" grpId="0"/>
      <p:bldP spid="16391" grpId="0"/>
      <p:bldP spid="16392" grpId="0"/>
      <p:bldP spid="16393" grpId="0"/>
      <p:bldP spid="16395" grpId="0"/>
      <p:bldP spid="16398" grpId="0"/>
      <p:bldP spid="1639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90600" y="609600"/>
            <a:ext cx="6934200" cy="4648200"/>
            <a:chOff x="624" y="384"/>
            <a:chExt cx="4368" cy="2928"/>
          </a:xfrm>
        </p:grpSpPr>
        <p:sp>
          <p:nvSpPr>
            <p:cNvPr id="18435" name="Rectangle 3"/>
            <p:cNvSpPr>
              <a:spLocks noChangeArrowheads="1"/>
            </p:cNvSpPr>
            <p:nvPr/>
          </p:nvSpPr>
          <p:spPr bwMode="auto">
            <a:xfrm>
              <a:off x="624" y="768"/>
              <a:ext cx="3888" cy="2544"/>
            </a:xfrm>
            <a:prstGeom prst="rect">
              <a:avLst/>
            </a:prstGeom>
            <a:solidFill>
              <a:srgbClr val="00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6" name="Rectangle 4"/>
            <p:cNvSpPr>
              <a:spLocks noChangeArrowheads="1"/>
            </p:cNvSpPr>
            <p:nvPr/>
          </p:nvSpPr>
          <p:spPr bwMode="auto">
            <a:xfrm>
              <a:off x="4848" y="384"/>
              <a:ext cx="144" cy="768"/>
            </a:xfrm>
            <a:prstGeom prst="rect">
              <a:avLst/>
            </a:prstGeom>
            <a:solidFill>
              <a:srgbClr val="0066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1204" name="76-1 oc con sóc.avi">
            <a:hlinkClick r:id="" action="ppaction://media"/>
          </p:cNvPr>
          <p:cNvPicPr>
            <a:picLocks noRot="1" noChangeAspect="1" noChangeArrowheads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068" fill="hold"/>
                                        <p:tgtEl>
                                          <p:spTgt spid="512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120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1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12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0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bluemed_w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132513"/>
            <a:ext cx="990600" cy="42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059" name="Group 3"/>
          <p:cNvGrpSpPr>
            <a:grpSpLocks/>
          </p:cNvGrpSpPr>
          <p:nvPr/>
        </p:nvGrpSpPr>
        <p:grpSpPr bwMode="auto">
          <a:xfrm>
            <a:off x="838200" y="2057400"/>
            <a:ext cx="7239000" cy="2743200"/>
            <a:chOff x="576" y="1248"/>
            <a:chExt cx="4560" cy="2016"/>
          </a:xfrm>
        </p:grpSpPr>
        <p:pic>
          <p:nvPicPr>
            <p:cNvPr id="45060" name="Picture 4" descr="1-1"/>
            <p:cNvPicPr>
              <a:picLocks noChangeAspect="1" noChangeArrowheads="1"/>
            </p:cNvPicPr>
            <p:nvPr/>
          </p:nvPicPr>
          <p:blipFill>
            <a:blip r:embed="rId3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248"/>
              <a:ext cx="4560" cy="2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061" name="WordArt 5" descr="11"/>
            <p:cNvSpPr>
              <a:spLocks noChangeArrowheads="1" noChangeShapeType="1" noTextEdit="1"/>
            </p:cNvSpPr>
            <p:nvPr/>
          </p:nvSpPr>
          <p:spPr bwMode="auto">
            <a:xfrm>
              <a:off x="1440" y="1584"/>
              <a:ext cx="2880" cy="1296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CanUp">
                <a:avLst>
                  <a:gd name="adj" fmla="val 85713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blipFill dpi="0" rotWithShape="1">
                    <a:blip r:embed="rId4"/>
                    <a:srcRect/>
                    <a:stretch>
                      <a:fillRect/>
                    </a:stretch>
                  </a:blipFill>
                  <a:latin typeface="Arial"/>
                  <a:cs typeface="Arial"/>
                </a:rPr>
                <a:t>HOC VẦN</a:t>
              </a:r>
            </a:p>
          </p:txBody>
        </p:sp>
      </p:grpSp>
      <p:pic>
        <p:nvPicPr>
          <p:cNvPr id="45062" name="Picture 6" descr="frame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57200"/>
            <a:ext cx="2133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3" name="Picture 7" descr="frame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90800"/>
            <a:ext cx="5334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4" name="Picture 8" descr="frame0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80687">
            <a:off x="3505200" y="5715000"/>
            <a:ext cx="1752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5" name="Picture 9" descr="frame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295400"/>
            <a:ext cx="5334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6" name="Picture 10" descr="firew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3461">
            <a:off x="400050" y="2286000"/>
            <a:ext cx="1809750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7" name="Picture 11" descr="firew1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59992">
            <a:off x="7105650" y="1828800"/>
            <a:ext cx="180975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44478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2228" name="76-2 ac bác sĩ.avi">
            <a:hlinkClick r:id="" action="ppaction://media"/>
          </p:cNvPr>
          <p:cNvPicPr>
            <a:picLocks noRot="1" noChangeAspect="1" noChangeArrowheads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534" fill="hold"/>
                                        <p:tgtEl>
                                          <p:spTgt spid="522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222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2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22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28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2"/>
          <p:cNvSpPr>
            <a:spLocks noChangeShapeType="1"/>
          </p:cNvSpPr>
          <p:nvPr/>
        </p:nvSpPr>
        <p:spPr bwMode="auto">
          <a:xfrm>
            <a:off x="457200" y="838200"/>
            <a:ext cx="0" cy="57912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>
            <a:off x="152400" y="6019800"/>
            <a:ext cx="8077200" cy="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1066800" y="685800"/>
            <a:ext cx="8077200" cy="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8763000" y="228600"/>
            <a:ext cx="0" cy="57912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685800" y="2743200"/>
            <a:ext cx="0" cy="3581400"/>
          </a:xfrm>
          <a:prstGeom prst="line">
            <a:avLst/>
          </a:prstGeom>
          <a:noFill/>
          <a:ln w="107950">
            <a:solidFill>
              <a:srgbClr val="0066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252413" y="5638800"/>
            <a:ext cx="3328987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 flipH="1">
            <a:off x="304800" y="5715000"/>
            <a:ext cx="3810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914400" y="2819400"/>
            <a:ext cx="0" cy="3505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>
            <a:off x="838200" y="2895600"/>
            <a:ext cx="0" cy="33528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1515" name="Picture 11" descr="8782-001-01-102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838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6" name="WordArt 12"/>
          <p:cNvSpPr>
            <a:spLocks noChangeArrowheads="1" noChangeShapeType="1" noTextEdit="1"/>
          </p:cNvSpPr>
          <p:nvPr/>
        </p:nvSpPr>
        <p:spPr bwMode="auto">
          <a:xfrm>
            <a:off x="1676400" y="1447800"/>
            <a:ext cx="5562600" cy="2773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TiÕt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960E8DDB"/>
          <p:cNvPicPr>
            <a:picLocks noChangeAspect="1" noChangeArrowheads="1"/>
          </p:cNvPicPr>
          <p:nvPr/>
        </p:nvPicPr>
        <p:blipFill>
          <a:blip r:embed="rId2">
            <a:lum bright="-12000" contras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95" t="36716" r="24390" b="31796"/>
          <a:stretch>
            <a:fillRect/>
          </a:stretch>
        </p:blipFill>
        <p:spPr bwMode="auto">
          <a:xfrm>
            <a:off x="6910388" y="838200"/>
            <a:ext cx="20367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990600" y="2819400"/>
            <a:ext cx="335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/>
              <a:t>con sãc</a:t>
            </a:r>
            <a:endParaRPr lang="en-US" sz="5400">
              <a:solidFill>
                <a:schemeClr val="tx2"/>
              </a:solidFill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514600" y="1879600"/>
            <a:ext cx="2590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/>
              <a:t>s</a:t>
            </a:r>
            <a:r>
              <a:rPr lang="en-US" sz="5400" b="1">
                <a:solidFill>
                  <a:srgbClr val="FF3300"/>
                </a:solidFill>
              </a:rPr>
              <a:t>ãc</a:t>
            </a:r>
            <a:endParaRPr lang="en-US" sz="5400" b="1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-185738" y="2743200"/>
            <a:ext cx="1905001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3048000" y="2819400"/>
            <a:ext cx="464820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/>
              <a:t>   		b¸c sÜ 	</a:t>
            </a:r>
            <a:endParaRPr lang="en-US" sz="5400" b="1">
              <a:solidFill>
                <a:schemeClr val="tx2"/>
              </a:solidFill>
            </a:endParaRP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5057775" y="990600"/>
            <a:ext cx="20288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3300"/>
                </a:solidFill>
              </a:rPr>
              <a:t> ac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4648200" y="1905000"/>
            <a:ext cx="3810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/>
              <a:t> b</a:t>
            </a:r>
            <a:r>
              <a:rPr lang="en-US" sz="5400" b="1">
                <a:solidFill>
                  <a:srgbClr val="FF3300"/>
                </a:solidFill>
              </a:rPr>
              <a:t>¸c </a:t>
            </a:r>
            <a:endParaRPr lang="en-US" sz="54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533400" y="3962400"/>
            <a:ext cx="42672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chemeClr val="accent2"/>
                </a:solidFill>
              </a:rPr>
              <a:t>h¹t thãc</a:t>
            </a:r>
            <a:r>
              <a:rPr lang="en-US" sz="6600" b="1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5029200" y="4038600"/>
            <a:ext cx="4114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chemeClr val="accent2"/>
                </a:solidFill>
              </a:rPr>
              <a:t>b¶n nh¹c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533400" y="5486400"/>
            <a:ext cx="457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chemeClr val="accent2"/>
                </a:solidFill>
              </a:rPr>
              <a:t>con cãc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5105400" y="5486400"/>
            <a:ext cx="3429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chemeClr val="accent2"/>
                </a:solidFill>
              </a:rPr>
              <a:t>con v¹c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2819400" y="990600"/>
            <a:ext cx="1676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3300"/>
                </a:solidFill>
              </a:rPr>
              <a:t>oc</a:t>
            </a:r>
          </a:p>
        </p:txBody>
      </p:sp>
      <p:pic>
        <p:nvPicPr>
          <p:cNvPr id="19472" name="Picture 16" descr="con soc 2"/>
          <p:cNvPicPr>
            <a:picLocks noChangeAspect="1" noChangeArrowheads="1"/>
          </p:cNvPicPr>
          <p:nvPr/>
        </p:nvPicPr>
        <p:blipFill>
          <a:blip r:embed="rId3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1" grpId="0"/>
      <p:bldP spid="19462" grpId="0"/>
      <p:bldP spid="19463" grpId="0"/>
      <p:bldP spid="19464" grpId="0"/>
      <p:bldP spid="19465" grpId="0"/>
      <p:bldP spid="19467" grpId="0"/>
      <p:bldP spid="19470" grpId="0"/>
      <p:bldP spid="1947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anh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09800"/>
            <a:ext cx="7010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438400" y="3881438"/>
            <a:ext cx="1905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/>
              <a:t> </a:t>
            </a:r>
            <a:endParaRPr lang="en-US" sz="5400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443163" y="2981325"/>
            <a:ext cx="1676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/>
              <a:t> </a:t>
            </a:r>
            <a:endParaRPr lang="en-US" sz="5400" b="1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-185738" y="2743200"/>
            <a:ext cx="1905001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4302125" y="3848100"/>
            <a:ext cx="1905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/>
              <a:t> 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 b="1">
                <a:solidFill>
                  <a:srgbClr val="0066FF"/>
                </a:solidFill>
              </a:rPr>
              <a:t>Da cãc mµ bäc bét läc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5400" b="1">
                <a:solidFill>
                  <a:srgbClr val="0066FF"/>
                </a:solidFill>
              </a:rPr>
              <a:t>Bét läc mµ bäc hßn than.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28600" y="1752600"/>
            <a:ext cx="838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5400" b="1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438400" y="2738438"/>
            <a:ext cx="1905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/>
              <a:t> </a:t>
            </a:r>
            <a:endParaRPr lang="en-US" sz="5400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443163" y="1838325"/>
            <a:ext cx="1676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/>
              <a:t> </a:t>
            </a:r>
            <a:endParaRPr lang="en-US" sz="540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-185738" y="2743200"/>
            <a:ext cx="1905001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4302125" y="2705100"/>
            <a:ext cx="1905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/>
              <a:t> 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0" y="990600"/>
            <a:ext cx="9144000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 b="1">
                <a:solidFill>
                  <a:srgbClr val="0066FF"/>
                </a:solidFill>
              </a:rPr>
              <a:t>Da cãc mµ bäc bét läc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5400" b="1">
                <a:solidFill>
                  <a:srgbClr val="0066FF"/>
                </a:solidFill>
              </a:rPr>
              <a:t>Bét läc mµ bäc hßn than.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5410200" y="3733800"/>
            <a:ext cx="350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/>
              <a:t>Lµ qu¶ g×?</a:t>
            </a:r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1905000" y="1828800"/>
            <a:ext cx="1066800" cy="0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>
            <a:off x="4648200" y="1905000"/>
            <a:ext cx="1066800" cy="0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7391400" y="1905000"/>
            <a:ext cx="1066800" cy="0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1600200" y="3186113"/>
            <a:ext cx="1066800" cy="0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>
            <a:off x="4267200" y="3124200"/>
            <a:ext cx="1066800" cy="0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/>
      <p:bldP spid="20488" grpId="0"/>
      <p:bldP spid="20489" grpId="0" animBg="1"/>
      <p:bldP spid="20490" grpId="0" animBg="1"/>
      <p:bldP spid="20491" grpId="0" animBg="1"/>
      <p:bldP spid="20492" grpId="0" animBg="1"/>
      <p:bldP spid="2049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F97BFA1"/>
          <p:cNvPicPr>
            <a:picLocks noChangeAspect="1" noChangeArrowheads="1"/>
          </p:cNvPicPr>
          <p:nvPr/>
        </p:nvPicPr>
        <p:blipFill>
          <a:blip r:embed="rId2">
            <a:lum bright="-12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2" t="53764" r="17261" b="9843"/>
          <a:stretch>
            <a:fillRect/>
          </a:stretch>
        </p:blipFill>
        <p:spPr bwMode="auto">
          <a:xfrm>
            <a:off x="609600" y="1122363"/>
            <a:ext cx="8534400" cy="573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828800" y="304800"/>
            <a:ext cx="6324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0066FF"/>
                </a:solidFill>
              </a:rPr>
              <a:t>Võa vui  võa häc</a:t>
            </a:r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>
            <a:off x="6324600" y="1219200"/>
            <a:ext cx="1066800" cy="0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3277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tu the ngoi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685800"/>
            <a:ext cx="4878388" cy="5334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228600" y="838200"/>
            <a:ext cx="8686800" cy="685800"/>
            <a:chOff x="144" y="624"/>
            <a:chExt cx="5472" cy="432"/>
          </a:xfrm>
        </p:grpSpPr>
        <p:pic>
          <p:nvPicPr>
            <p:cNvPr id="29247" name="Picture 3" descr="Bai 7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79" b="39980"/>
            <a:stretch>
              <a:fillRect/>
            </a:stretch>
          </p:blipFill>
          <p:spPr bwMode="auto">
            <a:xfrm>
              <a:off x="144" y="624"/>
              <a:ext cx="547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248" name="Line 4"/>
            <p:cNvSpPr>
              <a:spLocks noChangeShapeType="1"/>
            </p:cNvSpPr>
            <p:nvPr/>
          </p:nvSpPr>
          <p:spPr bwMode="auto">
            <a:xfrm>
              <a:off x="1824" y="1056"/>
              <a:ext cx="3696" cy="0"/>
            </a:xfrm>
            <a:prstGeom prst="line">
              <a:avLst/>
            </a:prstGeom>
            <a:noFill/>
            <a:ln w="190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581" name="Oval 5"/>
          <p:cNvSpPr>
            <a:spLocks noChangeArrowheads="1"/>
          </p:cNvSpPr>
          <p:nvPr/>
        </p:nvSpPr>
        <p:spPr bwMode="auto">
          <a:xfrm>
            <a:off x="1973263" y="123825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Oval 6"/>
          <p:cNvSpPr>
            <a:spLocks noChangeArrowheads="1"/>
          </p:cNvSpPr>
          <p:nvPr/>
        </p:nvSpPr>
        <p:spPr bwMode="auto">
          <a:xfrm>
            <a:off x="1960563" y="122555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Oval 7"/>
          <p:cNvSpPr>
            <a:spLocks noChangeArrowheads="1"/>
          </p:cNvSpPr>
          <p:nvPr/>
        </p:nvSpPr>
        <p:spPr bwMode="auto">
          <a:xfrm>
            <a:off x="1944688" y="121285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Oval 8"/>
          <p:cNvSpPr>
            <a:spLocks noChangeArrowheads="1"/>
          </p:cNvSpPr>
          <p:nvPr/>
        </p:nvSpPr>
        <p:spPr bwMode="auto">
          <a:xfrm>
            <a:off x="1925638" y="120650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Oval 9"/>
          <p:cNvSpPr>
            <a:spLocks noChangeArrowheads="1"/>
          </p:cNvSpPr>
          <p:nvPr/>
        </p:nvSpPr>
        <p:spPr bwMode="auto">
          <a:xfrm>
            <a:off x="1906588" y="120332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6" name="Oval 10"/>
          <p:cNvSpPr>
            <a:spLocks noChangeArrowheads="1"/>
          </p:cNvSpPr>
          <p:nvPr/>
        </p:nvSpPr>
        <p:spPr bwMode="auto">
          <a:xfrm>
            <a:off x="1887538" y="120332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7" name="Oval 11"/>
          <p:cNvSpPr>
            <a:spLocks noChangeArrowheads="1"/>
          </p:cNvSpPr>
          <p:nvPr/>
        </p:nvSpPr>
        <p:spPr bwMode="auto">
          <a:xfrm>
            <a:off x="1868488" y="120967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8" name="Oval 12"/>
          <p:cNvSpPr>
            <a:spLocks noChangeArrowheads="1"/>
          </p:cNvSpPr>
          <p:nvPr/>
        </p:nvSpPr>
        <p:spPr bwMode="auto">
          <a:xfrm>
            <a:off x="1852613" y="121920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Oval 13"/>
          <p:cNvSpPr>
            <a:spLocks noChangeArrowheads="1"/>
          </p:cNvSpPr>
          <p:nvPr/>
        </p:nvSpPr>
        <p:spPr bwMode="auto">
          <a:xfrm>
            <a:off x="1836738" y="123507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0" name="Oval 14"/>
          <p:cNvSpPr>
            <a:spLocks noChangeArrowheads="1"/>
          </p:cNvSpPr>
          <p:nvPr/>
        </p:nvSpPr>
        <p:spPr bwMode="auto">
          <a:xfrm>
            <a:off x="1827213" y="124777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Oval 15"/>
          <p:cNvSpPr>
            <a:spLocks noChangeArrowheads="1"/>
          </p:cNvSpPr>
          <p:nvPr/>
        </p:nvSpPr>
        <p:spPr bwMode="auto">
          <a:xfrm>
            <a:off x="1817688" y="126047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2" name="Oval 16"/>
          <p:cNvSpPr>
            <a:spLocks noChangeArrowheads="1"/>
          </p:cNvSpPr>
          <p:nvPr/>
        </p:nvSpPr>
        <p:spPr bwMode="auto">
          <a:xfrm>
            <a:off x="1808163" y="127635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3" name="Oval 17"/>
          <p:cNvSpPr>
            <a:spLocks noChangeArrowheads="1"/>
          </p:cNvSpPr>
          <p:nvPr/>
        </p:nvSpPr>
        <p:spPr bwMode="auto">
          <a:xfrm>
            <a:off x="1801813" y="129540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4" name="Oval 18"/>
          <p:cNvSpPr>
            <a:spLocks noChangeArrowheads="1"/>
          </p:cNvSpPr>
          <p:nvPr/>
        </p:nvSpPr>
        <p:spPr bwMode="auto">
          <a:xfrm>
            <a:off x="1798638" y="131445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5" name="Oval 19"/>
          <p:cNvSpPr>
            <a:spLocks noChangeArrowheads="1"/>
          </p:cNvSpPr>
          <p:nvPr/>
        </p:nvSpPr>
        <p:spPr bwMode="auto">
          <a:xfrm>
            <a:off x="1795463" y="133350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6" name="Oval 20"/>
          <p:cNvSpPr>
            <a:spLocks noChangeArrowheads="1"/>
          </p:cNvSpPr>
          <p:nvPr/>
        </p:nvSpPr>
        <p:spPr bwMode="auto">
          <a:xfrm>
            <a:off x="1795463" y="134937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7" name="Oval 21"/>
          <p:cNvSpPr>
            <a:spLocks noChangeArrowheads="1"/>
          </p:cNvSpPr>
          <p:nvPr/>
        </p:nvSpPr>
        <p:spPr bwMode="auto">
          <a:xfrm>
            <a:off x="1795463" y="136842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8" name="Oval 22"/>
          <p:cNvSpPr>
            <a:spLocks noChangeArrowheads="1"/>
          </p:cNvSpPr>
          <p:nvPr/>
        </p:nvSpPr>
        <p:spPr bwMode="auto">
          <a:xfrm>
            <a:off x="1798638" y="138430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9" name="Oval 23"/>
          <p:cNvSpPr>
            <a:spLocks noChangeArrowheads="1"/>
          </p:cNvSpPr>
          <p:nvPr/>
        </p:nvSpPr>
        <p:spPr bwMode="auto">
          <a:xfrm>
            <a:off x="1801813" y="140335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0" name="Oval 24"/>
          <p:cNvSpPr>
            <a:spLocks noChangeArrowheads="1"/>
          </p:cNvSpPr>
          <p:nvPr/>
        </p:nvSpPr>
        <p:spPr bwMode="auto">
          <a:xfrm>
            <a:off x="1808163" y="141922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1" name="Oval 25"/>
          <p:cNvSpPr>
            <a:spLocks noChangeArrowheads="1"/>
          </p:cNvSpPr>
          <p:nvPr/>
        </p:nvSpPr>
        <p:spPr bwMode="auto">
          <a:xfrm>
            <a:off x="1814513" y="143510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2" name="Oval 26"/>
          <p:cNvSpPr>
            <a:spLocks noChangeArrowheads="1"/>
          </p:cNvSpPr>
          <p:nvPr/>
        </p:nvSpPr>
        <p:spPr bwMode="auto">
          <a:xfrm>
            <a:off x="1824038" y="145097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3" name="Oval 27"/>
          <p:cNvSpPr>
            <a:spLocks noChangeArrowheads="1"/>
          </p:cNvSpPr>
          <p:nvPr/>
        </p:nvSpPr>
        <p:spPr bwMode="auto">
          <a:xfrm>
            <a:off x="1830388" y="146367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4" name="Oval 28"/>
          <p:cNvSpPr>
            <a:spLocks noChangeArrowheads="1"/>
          </p:cNvSpPr>
          <p:nvPr/>
        </p:nvSpPr>
        <p:spPr bwMode="auto">
          <a:xfrm>
            <a:off x="1843088" y="147637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5" name="Oval 29"/>
          <p:cNvSpPr>
            <a:spLocks noChangeArrowheads="1"/>
          </p:cNvSpPr>
          <p:nvPr/>
        </p:nvSpPr>
        <p:spPr bwMode="auto">
          <a:xfrm>
            <a:off x="1855788" y="148590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6" name="Oval 30"/>
          <p:cNvSpPr>
            <a:spLocks noChangeArrowheads="1"/>
          </p:cNvSpPr>
          <p:nvPr/>
        </p:nvSpPr>
        <p:spPr bwMode="auto">
          <a:xfrm>
            <a:off x="1874838" y="149225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7" name="Oval 31"/>
          <p:cNvSpPr>
            <a:spLocks noChangeArrowheads="1"/>
          </p:cNvSpPr>
          <p:nvPr/>
        </p:nvSpPr>
        <p:spPr bwMode="auto">
          <a:xfrm>
            <a:off x="1890713" y="149542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8" name="Oval 32"/>
          <p:cNvSpPr>
            <a:spLocks noChangeArrowheads="1"/>
          </p:cNvSpPr>
          <p:nvPr/>
        </p:nvSpPr>
        <p:spPr bwMode="auto">
          <a:xfrm>
            <a:off x="1906588" y="149860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9" name="Oval 33"/>
          <p:cNvSpPr>
            <a:spLocks noChangeArrowheads="1"/>
          </p:cNvSpPr>
          <p:nvPr/>
        </p:nvSpPr>
        <p:spPr bwMode="auto">
          <a:xfrm>
            <a:off x="1919288" y="149860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0" name="Oval 34"/>
          <p:cNvSpPr>
            <a:spLocks noChangeArrowheads="1"/>
          </p:cNvSpPr>
          <p:nvPr/>
        </p:nvSpPr>
        <p:spPr bwMode="auto">
          <a:xfrm>
            <a:off x="1935163" y="149225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1" name="Oval 35"/>
          <p:cNvSpPr>
            <a:spLocks noChangeArrowheads="1"/>
          </p:cNvSpPr>
          <p:nvPr/>
        </p:nvSpPr>
        <p:spPr bwMode="auto">
          <a:xfrm>
            <a:off x="1951038" y="148272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2" name="Oval 36"/>
          <p:cNvSpPr>
            <a:spLocks noChangeArrowheads="1"/>
          </p:cNvSpPr>
          <p:nvPr/>
        </p:nvSpPr>
        <p:spPr bwMode="auto">
          <a:xfrm>
            <a:off x="1963738" y="147002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3" name="Oval 37"/>
          <p:cNvSpPr>
            <a:spLocks noChangeArrowheads="1"/>
          </p:cNvSpPr>
          <p:nvPr/>
        </p:nvSpPr>
        <p:spPr bwMode="auto">
          <a:xfrm>
            <a:off x="1976438" y="145732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4" name="Oval 38"/>
          <p:cNvSpPr>
            <a:spLocks noChangeArrowheads="1"/>
          </p:cNvSpPr>
          <p:nvPr/>
        </p:nvSpPr>
        <p:spPr bwMode="auto">
          <a:xfrm>
            <a:off x="1985963" y="144462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5" name="Oval 39"/>
          <p:cNvSpPr>
            <a:spLocks noChangeArrowheads="1"/>
          </p:cNvSpPr>
          <p:nvPr/>
        </p:nvSpPr>
        <p:spPr bwMode="auto">
          <a:xfrm>
            <a:off x="1995488" y="142557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6" name="Oval 40"/>
          <p:cNvSpPr>
            <a:spLocks noChangeArrowheads="1"/>
          </p:cNvSpPr>
          <p:nvPr/>
        </p:nvSpPr>
        <p:spPr bwMode="auto">
          <a:xfrm>
            <a:off x="2001838" y="140652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7" name="Oval 41"/>
          <p:cNvSpPr>
            <a:spLocks noChangeArrowheads="1"/>
          </p:cNvSpPr>
          <p:nvPr/>
        </p:nvSpPr>
        <p:spPr bwMode="auto">
          <a:xfrm>
            <a:off x="2005013" y="139065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8" name="Oval 42"/>
          <p:cNvSpPr>
            <a:spLocks noChangeArrowheads="1"/>
          </p:cNvSpPr>
          <p:nvPr/>
        </p:nvSpPr>
        <p:spPr bwMode="auto">
          <a:xfrm>
            <a:off x="2005013" y="137477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9" name="Oval 43"/>
          <p:cNvSpPr>
            <a:spLocks noChangeArrowheads="1"/>
          </p:cNvSpPr>
          <p:nvPr/>
        </p:nvSpPr>
        <p:spPr bwMode="auto">
          <a:xfrm>
            <a:off x="2008188" y="136207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20" name="Oval 44"/>
          <p:cNvSpPr>
            <a:spLocks noChangeArrowheads="1"/>
          </p:cNvSpPr>
          <p:nvPr/>
        </p:nvSpPr>
        <p:spPr bwMode="auto">
          <a:xfrm>
            <a:off x="2005013" y="134620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21" name="Oval 45"/>
          <p:cNvSpPr>
            <a:spLocks noChangeArrowheads="1"/>
          </p:cNvSpPr>
          <p:nvPr/>
        </p:nvSpPr>
        <p:spPr bwMode="auto">
          <a:xfrm>
            <a:off x="2005013" y="133032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22" name="Oval 46"/>
          <p:cNvSpPr>
            <a:spLocks noChangeArrowheads="1"/>
          </p:cNvSpPr>
          <p:nvPr/>
        </p:nvSpPr>
        <p:spPr bwMode="auto">
          <a:xfrm>
            <a:off x="2005013" y="131445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23" name="Oval 47"/>
          <p:cNvSpPr>
            <a:spLocks noChangeArrowheads="1"/>
          </p:cNvSpPr>
          <p:nvPr/>
        </p:nvSpPr>
        <p:spPr bwMode="auto">
          <a:xfrm>
            <a:off x="1995488" y="129857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24" name="Oval 48"/>
          <p:cNvSpPr>
            <a:spLocks noChangeArrowheads="1"/>
          </p:cNvSpPr>
          <p:nvPr/>
        </p:nvSpPr>
        <p:spPr bwMode="auto">
          <a:xfrm>
            <a:off x="1998663" y="127952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25" name="Oval 49"/>
          <p:cNvSpPr>
            <a:spLocks noChangeArrowheads="1"/>
          </p:cNvSpPr>
          <p:nvPr/>
        </p:nvSpPr>
        <p:spPr bwMode="auto">
          <a:xfrm>
            <a:off x="1992313" y="126682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26" name="Oval 50"/>
          <p:cNvSpPr>
            <a:spLocks noChangeArrowheads="1"/>
          </p:cNvSpPr>
          <p:nvPr/>
        </p:nvSpPr>
        <p:spPr bwMode="auto">
          <a:xfrm>
            <a:off x="1979613" y="124777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27" name="Oval 51"/>
          <p:cNvSpPr>
            <a:spLocks noChangeArrowheads="1"/>
          </p:cNvSpPr>
          <p:nvPr/>
        </p:nvSpPr>
        <p:spPr bwMode="auto">
          <a:xfrm>
            <a:off x="1960563" y="124460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28" name="Oval 52"/>
          <p:cNvSpPr>
            <a:spLocks noChangeArrowheads="1"/>
          </p:cNvSpPr>
          <p:nvPr/>
        </p:nvSpPr>
        <p:spPr bwMode="auto">
          <a:xfrm>
            <a:off x="1957388" y="125730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29" name="Oval 53"/>
          <p:cNvSpPr>
            <a:spLocks noChangeArrowheads="1"/>
          </p:cNvSpPr>
          <p:nvPr/>
        </p:nvSpPr>
        <p:spPr bwMode="auto">
          <a:xfrm>
            <a:off x="1957388" y="127317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30" name="Oval 54"/>
          <p:cNvSpPr>
            <a:spLocks noChangeArrowheads="1"/>
          </p:cNvSpPr>
          <p:nvPr/>
        </p:nvSpPr>
        <p:spPr bwMode="auto">
          <a:xfrm>
            <a:off x="1966913" y="128587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31" name="Oval 55"/>
          <p:cNvSpPr>
            <a:spLocks noChangeArrowheads="1"/>
          </p:cNvSpPr>
          <p:nvPr/>
        </p:nvSpPr>
        <p:spPr bwMode="auto">
          <a:xfrm>
            <a:off x="1979613" y="129540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32" name="Oval 56"/>
          <p:cNvSpPr>
            <a:spLocks noChangeArrowheads="1"/>
          </p:cNvSpPr>
          <p:nvPr/>
        </p:nvSpPr>
        <p:spPr bwMode="auto">
          <a:xfrm>
            <a:off x="2014538" y="129857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33" name="Oval 57"/>
          <p:cNvSpPr>
            <a:spLocks noChangeArrowheads="1"/>
          </p:cNvSpPr>
          <p:nvPr/>
        </p:nvSpPr>
        <p:spPr bwMode="auto">
          <a:xfrm>
            <a:off x="2033588" y="129540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34" name="Oval 58"/>
          <p:cNvSpPr>
            <a:spLocks noChangeArrowheads="1"/>
          </p:cNvSpPr>
          <p:nvPr/>
        </p:nvSpPr>
        <p:spPr bwMode="auto">
          <a:xfrm>
            <a:off x="2046288" y="128905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35" name="Oval 59"/>
          <p:cNvSpPr>
            <a:spLocks noChangeArrowheads="1"/>
          </p:cNvSpPr>
          <p:nvPr/>
        </p:nvSpPr>
        <p:spPr bwMode="auto">
          <a:xfrm>
            <a:off x="2062163" y="127952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36" name="Oval 60"/>
          <p:cNvSpPr>
            <a:spLocks noChangeArrowheads="1"/>
          </p:cNvSpPr>
          <p:nvPr/>
        </p:nvSpPr>
        <p:spPr bwMode="auto">
          <a:xfrm>
            <a:off x="2078038" y="126682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37" name="Oval 61"/>
          <p:cNvSpPr>
            <a:spLocks noChangeArrowheads="1"/>
          </p:cNvSpPr>
          <p:nvPr/>
        </p:nvSpPr>
        <p:spPr bwMode="auto">
          <a:xfrm>
            <a:off x="2090738" y="125412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38" name="Oval 62"/>
          <p:cNvSpPr>
            <a:spLocks noChangeArrowheads="1"/>
          </p:cNvSpPr>
          <p:nvPr/>
        </p:nvSpPr>
        <p:spPr bwMode="auto">
          <a:xfrm>
            <a:off x="2243138" y="124777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39" name="Oval 63"/>
          <p:cNvSpPr>
            <a:spLocks noChangeArrowheads="1"/>
          </p:cNvSpPr>
          <p:nvPr/>
        </p:nvSpPr>
        <p:spPr bwMode="auto">
          <a:xfrm>
            <a:off x="2230438" y="123190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40" name="Oval 64"/>
          <p:cNvSpPr>
            <a:spLocks noChangeArrowheads="1"/>
          </p:cNvSpPr>
          <p:nvPr/>
        </p:nvSpPr>
        <p:spPr bwMode="auto">
          <a:xfrm>
            <a:off x="2214563" y="121920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41" name="Oval 65"/>
          <p:cNvSpPr>
            <a:spLocks noChangeArrowheads="1"/>
          </p:cNvSpPr>
          <p:nvPr/>
        </p:nvSpPr>
        <p:spPr bwMode="auto">
          <a:xfrm>
            <a:off x="2214563" y="121920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42" name="Oval 66"/>
          <p:cNvSpPr>
            <a:spLocks noChangeArrowheads="1"/>
          </p:cNvSpPr>
          <p:nvPr/>
        </p:nvSpPr>
        <p:spPr bwMode="auto">
          <a:xfrm>
            <a:off x="2198688" y="120967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43" name="Oval 67"/>
          <p:cNvSpPr>
            <a:spLocks noChangeArrowheads="1"/>
          </p:cNvSpPr>
          <p:nvPr/>
        </p:nvSpPr>
        <p:spPr bwMode="auto">
          <a:xfrm>
            <a:off x="2179638" y="120332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44" name="Oval 68"/>
          <p:cNvSpPr>
            <a:spLocks noChangeArrowheads="1"/>
          </p:cNvSpPr>
          <p:nvPr/>
        </p:nvSpPr>
        <p:spPr bwMode="auto">
          <a:xfrm>
            <a:off x="2160588" y="120650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45" name="Oval 69"/>
          <p:cNvSpPr>
            <a:spLocks noChangeArrowheads="1"/>
          </p:cNvSpPr>
          <p:nvPr/>
        </p:nvSpPr>
        <p:spPr bwMode="auto">
          <a:xfrm>
            <a:off x="2141538" y="120967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46" name="Oval 70"/>
          <p:cNvSpPr>
            <a:spLocks noChangeArrowheads="1"/>
          </p:cNvSpPr>
          <p:nvPr/>
        </p:nvSpPr>
        <p:spPr bwMode="auto">
          <a:xfrm>
            <a:off x="2128838" y="121920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47" name="Oval 71"/>
          <p:cNvSpPr>
            <a:spLocks noChangeArrowheads="1"/>
          </p:cNvSpPr>
          <p:nvPr/>
        </p:nvSpPr>
        <p:spPr bwMode="auto">
          <a:xfrm>
            <a:off x="2116138" y="122872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48" name="Oval 72"/>
          <p:cNvSpPr>
            <a:spLocks noChangeArrowheads="1"/>
          </p:cNvSpPr>
          <p:nvPr/>
        </p:nvSpPr>
        <p:spPr bwMode="auto">
          <a:xfrm>
            <a:off x="2106613" y="123825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49" name="Oval 73"/>
          <p:cNvSpPr>
            <a:spLocks noChangeArrowheads="1"/>
          </p:cNvSpPr>
          <p:nvPr/>
        </p:nvSpPr>
        <p:spPr bwMode="auto">
          <a:xfrm>
            <a:off x="2097088" y="124777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50" name="Oval 74"/>
          <p:cNvSpPr>
            <a:spLocks noChangeArrowheads="1"/>
          </p:cNvSpPr>
          <p:nvPr/>
        </p:nvSpPr>
        <p:spPr bwMode="auto">
          <a:xfrm>
            <a:off x="2084388" y="126365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51" name="Oval 75"/>
          <p:cNvSpPr>
            <a:spLocks noChangeArrowheads="1"/>
          </p:cNvSpPr>
          <p:nvPr/>
        </p:nvSpPr>
        <p:spPr bwMode="auto">
          <a:xfrm>
            <a:off x="2078038" y="127635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52" name="Oval 76"/>
          <p:cNvSpPr>
            <a:spLocks noChangeArrowheads="1"/>
          </p:cNvSpPr>
          <p:nvPr/>
        </p:nvSpPr>
        <p:spPr bwMode="auto">
          <a:xfrm>
            <a:off x="2074863" y="128587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53" name="Oval 77"/>
          <p:cNvSpPr>
            <a:spLocks noChangeArrowheads="1"/>
          </p:cNvSpPr>
          <p:nvPr/>
        </p:nvSpPr>
        <p:spPr bwMode="auto">
          <a:xfrm>
            <a:off x="2068513" y="130175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54" name="Oval 78"/>
          <p:cNvSpPr>
            <a:spLocks noChangeArrowheads="1"/>
          </p:cNvSpPr>
          <p:nvPr/>
        </p:nvSpPr>
        <p:spPr bwMode="auto">
          <a:xfrm>
            <a:off x="2068513" y="132080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55" name="Oval 79"/>
          <p:cNvSpPr>
            <a:spLocks noChangeArrowheads="1"/>
          </p:cNvSpPr>
          <p:nvPr/>
        </p:nvSpPr>
        <p:spPr bwMode="auto">
          <a:xfrm>
            <a:off x="2065338" y="133985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56" name="Oval 80"/>
          <p:cNvSpPr>
            <a:spLocks noChangeArrowheads="1"/>
          </p:cNvSpPr>
          <p:nvPr/>
        </p:nvSpPr>
        <p:spPr bwMode="auto">
          <a:xfrm>
            <a:off x="2065338" y="135890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57" name="Oval 81"/>
          <p:cNvSpPr>
            <a:spLocks noChangeArrowheads="1"/>
          </p:cNvSpPr>
          <p:nvPr/>
        </p:nvSpPr>
        <p:spPr bwMode="auto">
          <a:xfrm>
            <a:off x="2065338" y="137477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58" name="Oval 82"/>
          <p:cNvSpPr>
            <a:spLocks noChangeArrowheads="1"/>
          </p:cNvSpPr>
          <p:nvPr/>
        </p:nvSpPr>
        <p:spPr bwMode="auto">
          <a:xfrm>
            <a:off x="2068513" y="139382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59" name="Oval 83"/>
          <p:cNvSpPr>
            <a:spLocks noChangeArrowheads="1"/>
          </p:cNvSpPr>
          <p:nvPr/>
        </p:nvSpPr>
        <p:spPr bwMode="auto">
          <a:xfrm>
            <a:off x="2074863" y="140970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60" name="Oval 84"/>
          <p:cNvSpPr>
            <a:spLocks noChangeArrowheads="1"/>
          </p:cNvSpPr>
          <p:nvPr/>
        </p:nvSpPr>
        <p:spPr bwMode="auto">
          <a:xfrm>
            <a:off x="2081213" y="142557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61" name="Oval 85"/>
          <p:cNvSpPr>
            <a:spLocks noChangeArrowheads="1"/>
          </p:cNvSpPr>
          <p:nvPr/>
        </p:nvSpPr>
        <p:spPr bwMode="auto">
          <a:xfrm>
            <a:off x="2089150" y="1441450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62" name="Oval 86"/>
          <p:cNvSpPr>
            <a:spLocks noChangeArrowheads="1"/>
          </p:cNvSpPr>
          <p:nvPr/>
        </p:nvSpPr>
        <p:spPr bwMode="auto">
          <a:xfrm>
            <a:off x="2100263" y="145732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63" name="Oval 87"/>
          <p:cNvSpPr>
            <a:spLocks noChangeArrowheads="1"/>
          </p:cNvSpPr>
          <p:nvPr/>
        </p:nvSpPr>
        <p:spPr bwMode="auto">
          <a:xfrm>
            <a:off x="2112963" y="146685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64" name="Oval 88"/>
          <p:cNvSpPr>
            <a:spLocks noChangeArrowheads="1"/>
          </p:cNvSpPr>
          <p:nvPr/>
        </p:nvSpPr>
        <p:spPr bwMode="auto">
          <a:xfrm>
            <a:off x="2128838" y="147637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65" name="Oval 89"/>
          <p:cNvSpPr>
            <a:spLocks noChangeArrowheads="1"/>
          </p:cNvSpPr>
          <p:nvPr/>
        </p:nvSpPr>
        <p:spPr bwMode="auto">
          <a:xfrm>
            <a:off x="2144713" y="148272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66" name="Oval 90"/>
          <p:cNvSpPr>
            <a:spLocks noChangeArrowheads="1"/>
          </p:cNvSpPr>
          <p:nvPr/>
        </p:nvSpPr>
        <p:spPr bwMode="auto">
          <a:xfrm>
            <a:off x="2163763" y="148272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67" name="Oval 91"/>
          <p:cNvSpPr>
            <a:spLocks noChangeArrowheads="1"/>
          </p:cNvSpPr>
          <p:nvPr/>
        </p:nvSpPr>
        <p:spPr bwMode="auto">
          <a:xfrm>
            <a:off x="2182813" y="148272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68" name="Oval 92"/>
          <p:cNvSpPr>
            <a:spLocks noChangeArrowheads="1"/>
          </p:cNvSpPr>
          <p:nvPr/>
        </p:nvSpPr>
        <p:spPr bwMode="auto">
          <a:xfrm>
            <a:off x="2192338" y="147955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69" name="Oval 93"/>
          <p:cNvSpPr>
            <a:spLocks noChangeArrowheads="1"/>
          </p:cNvSpPr>
          <p:nvPr/>
        </p:nvSpPr>
        <p:spPr bwMode="auto">
          <a:xfrm>
            <a:off x="2208213" y="147320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0" name="Oval 94"/>
          <p:cNvSpPr>
            <a:spLocks noChangeArrowheads="1"/>
          </p:cNvSpPr>
          <p:nvPr/>
        </p:nvSpPr>
        <p:spPr bwMode="auto">
          <a:xfrm>
            <a:off x="2227263" y="146367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1" name="Oval 95"/>
          <p:cNvSpPr>
            <a:spLocks noChangeArrowheads="1"/>
          </p:cNvSpPr>
          <p:nvPr/>
        </p:nvSpPr>
        <p:spPr bwMode="auto">
          <a:xfrm>
            <a:off x="2243138" y="145097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2" name="Oval 96"/>
          <p:cNvSpPr>
            <a:spLocks noChangeArrowheads="1"/>
          </p:cNvSpPr>
          <p:nvPr/>
        </p:nvSpPr>
        <p:spPr bwMode="auto">
          <a:xfrm>
            <a:off x="2252663" y="143827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3" name="Oval 97"/>
          <p:cNvSpPr>
            <a:spLocks noChangeArrowheads="1"/>
          </p:cNvSpPr>
          <p:nvPr/>
        </p:nvSpPr>
        <p:spPr bwMode="auto">
          <a:xfrm>
            <a:off x="2262188" y="142875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98"/>
          <p:cNvGrpSpPr>
            <a:grpSpLocks/>
          </p:cNvGrpSpPr>
          <p:nvPr/>
        </p:nvGrpSpPr>
        <p:grpSpPr bwMode="auto">
          <a:xfrm>
            <a:off x="2959100" y="1206500"/>
            <a:ext cx="493713" cy="322263"/>
            <a:chOff x="1227" y="854"/>
            <a:chExt cx="311" cy="203"/>
          </a:xfrm>
        </p:grpSpPr>
        <p:sp>
          <p:nvSpPr>
            <p:cNvPr id="29154" name="Oval 99"/>
            <p:cNvSpPr>
              <a:spLocks noChangeArrowheads="1"/>
            </p:cNvSpPr>
            <p:nvPr/>
          </p:nvSpPr>
          <p:spPr bwMode="auto">
            <a:xfrm>
              <a:off x="1339" y="87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55" name="Oval 100"/>
            <p:cNvSpPr>
              <a:spLocks noChangeArrowheads="1"/>
            </p:cNvSpPr>
            <p:nvPr/>
          </p:nvSpPr>
          <p:spPr bwMode="auto">
            <a:xfrm>
              <a:off x="1331" y="86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56" name="Oval 101"/>
            <p:cNvSpPr>
              <a:spLocks noChangeArrowheads="1"/>
            </p:cNvSpPr>
            <p:nvPr/>
          </p:nvSpPr>
          <p:spPr bwMode="auto">
            <a:xfrm>
              <a:off x="1321" y="86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57" name="Oval 102"/>
            <p:cNvSpPr>
              <a:spLocks noChangeArrowheads="1"/>
            </p:cNvSpPr>
            <p:nvPr/>
          </p:nvSpPr>
          <p:spPr bwMode="auto">
            <a:xfrm>
              <a:off x="1309" y="85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58" name="Oval 103"/>
            <p:cNvSpPr>
              <a:spLocks noChangeArrowheads="1"/>
            </p:cNvSpPr>
            <p:nvPr/>
          </p:nvSpPr>
          <p:spPr bwMode="auto">
            <a:xfrm>
              <a:off x="1297" y="85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59" name="Oval 104"/>
            <p:cNvSpPr>
              <a:spLocks noChangeArrowheads="1"/>
            </p:cNvSpPr>
            <p:nvPr/>
          </p:nvSpPr>
          <p:spPr bwMode="auto">
            <a:xfrm>
              <a:off x="1285" y="85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60" name="Oval 105"/>
            <p:cNvSpPr>
              <a:spLocks noChangeArrowheads="1"/>
            </p:cNvSpPr>
            <p:nvPr/>
          </p:nvSpPr>
          <p:spPr bwMode="auto">
            <a:xfrm>
              <a:off x="1273" y="85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61" name="Oval 106"/>
            <p:cNvSpPr>
              <a:spLocks noChangeArrowheads="1"/>
            </p:cNvSpPr>
            <p:nvPr/>
          </p:nvSpPr>
          <p:spPr bwMode="auto">
            <a:xfrm>
              <a:off x="1263" y="86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62" name="Oval 107"/>
            <p:cNvSpPr>
              <a:spLocks noChangeArrowheads="1"/>
            </p:cNvSpPr>
            <p:nvPr/>
          </p:nvSpPr>
          <p:spPr bwMode="auto">
            <a:xfrm>
              <a:off x="1253" y="87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63" name="Oval 108"/>
            <p:cNvSpPr>
              <a:spLocks noChangeArrowheads="1"/>
            </p:cNvSpPr>
            <p:nvPr/>
          </p:nvSpPr>
          <p:spPr bwMode="auto">
            <a:xfrm>
              <a:off x="1247" y="88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64" name="Oval 109"/>
            <p:cNvSpPr>
              <a:spLocks noChangeArrowheads="1"/>
            </p:cNvSpPr>
            <p:nvPr/>
          </p:nvSpPr>
          <p:spPr bwMode="auto">
            <a:xfrm>
              <a:off x="1241" y="89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65" name="Oval 110"/>
            <p:cNvSpPr>
              <a:spLocks noChangeArrowheads="1"/>
            </p:cNvSpPr>
            <p:nvPr/>
          </p:nvSpPr>
          <p:spPr bwMode="auto">
            <a:xfrm>
              <a:off x="1235" y="90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66" name="Oval 111"/>
            <p:cNvSpPr>
              <a:spLocks noChangeArrowheads="1"/>
            </p:cNvSpPr>
            <p:nvPr/>
          </p:nvSpPr>
          <p:spPr bwMode="auto">
            <a:xfrm>
              <a:off x="1231" y="91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67" name="Oval 112"/>
            <p:cNvSpPr>
              <a:spLocks noChangeArrowheads="1"/>
            </p:cNvSpPr>
            <p:nvPr/>
          </p:nvSpPr>
          <p:spPr bwMode="auto">
            <a:xfrm>
              <a:off x="1229" y="92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68" name="Oval 113"/>
            <p:cNvSpPr>
              <a:spLocks noChangeArrowheads="1"/>
            </p:cNvSpPr>
            <p:nvPr/>
          </p:nvSpPr>
          <p:spPr bwMode="auto">
            <a:xfrm>
              <a:off x="1227" y="93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69" name="Oval 114"/>
            <p:cNvSpPr>
              <a:spLocks noChangeArrowheads="1"/>
            </p:cNvSpPr>
            <p:nvPr/>
          </p:nvSpPr>
          <p:spPr bwMode="auto">
            <a:xfrm>
              <a:off x="1227" y="94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70" name="Oval 115"/>
            <p:cNvSpPr>
              <a:spLocks noChangeArrowheads="1"/>
            </p:cNvSpPr>
            <p:nvPr/>
          </p:nvSpPr>
          <p:spPr bwMode="auto">
            <a:xfrm>
              <a:off x="1227" y="95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71" name="Oval 116"/>
            <p:cNvSpPr>
              <a:spLocks noChangeArrowheads="1"/>
            </p:cNvSpPr>
            <p:nvPr/>
          </p:nvSpPr>
          <p:spPr bwMode="auto">
            <a:xfrm>
              <a:off x="1229" y="96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72" name="Oval 117"/>
            <p:cNvSpPr>
              <a:spLocks noChangeArrowheads="1"/>
            </p:cNvSpPr>
            <p:nvPr/>
          </p:nvSpPr>
          <p:spPr bwMode="auto">
            <a:xfrm>
              <a:off x="1231" y="98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73" name="Oval 118"/>
            <p:cNvSpPr>
              <a:spLocks noChangeArrowheads="1"/>
            </p:cNvSpPr>
            <p:nvPr/>
          </p:nvSpPr>
          <p:spPr bwMode="auto">
            <a:xfrm>
              <a:off x="1235" y="99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74" name="Oval 119"/>
            <p:cNvSpPr>
              <a:spLocks noChangeArrowheads="1"/>
            </p:cNvSpPr>
            <p:nvPr/>
          </p:nvSpPr>
          <p:spPr bwMode="auto">
            <a:xfrm>
              <a:off x="1239" y="100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75" name="Oval 120"/>
            <p:cNvSpPr>
              <a:spLocks noChangeArrowheads="1"/>
            </p:cNvSpPr>
            <p:nvPr/>
          </p:nvSpPr>
          <p:spPr bwMode="auto">
            <a:xfrm>
              <a:off x="1245" y="101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76" name="Oval 121"/>
            <p:cNvSpPr>
              <a:spLocks noChangeArrowheads="1"/>
            </p:cNvSpPr>
            <p:nvPr/>
          </p:nvSpPr>
          <p:spPr bwMode="auto">
            <a:xfrm>
              <a:off x="1249" y="101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77" name="Oval 122"/>
            <p:cNvSpPr>
              <a:spLocks noChangeArrowheads="1"/>
            </p:cNvSpPr>
            <p:nvPr/>
          </p:nvSpPr>
          <p:spPr bwMode="auto">
            <a:xfrm>
              <a:off x="1257" y="102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78" name="Oval 123"/>
            <p:cNvSpPr>
              <a:spLocks noChangeArrowheads="1"/>
            </p:cNvSpPr>
            <p:nvPr/>
          </p:nvSpPr>
          <p:spPr bwMode="auto">
            <a:xfrm>
              <a:off x="1265" y="103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79" name="Oval 124"/>
            <p:cNvSpPr>
              <a:spLocks noChangeArrowheads="1"/>
            </p:cNvSpPr>
            <p:nvPr/>
          </p:nvSpPr>
          <p:spPr bwMode="auto">
            <a:xfrm>
              <a:off x="1277" y="103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80" name="Oval 125"/>
            <p:cNvSpPr>
              <a:spLocks noChangeArrowheads="1"/>
            </p:cNvSpPr>
            <p:nvPr/>
          </p:nvSpPr>
          <p:spPr bwMode="auto">
            <a:xfrm>
              <a:off x="1287" y="103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81" name="Oval 126"/>
            <p:cNvSpPr>
              <a:spLocks noChangeArrowheads="1"/>
            </p:cNvSpPr>
            <p:nvPr/>
          </p:nvSpPr>
          <p:spPr bwMode="auto">
            <a:xfrm>
              <a:off x="1297" y="104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82" name="Oval 127"/>
            <p:cNvSpPr>
              <a:spLocks noChangeArrowheads="1"/>
            </p:cNvSpPr>
            <p:nvPr/>
          </p:nvSpPr>
          <p:spPr bwMode="auto">
            <a:xfrm>
              <a:off x="1305" y="104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83" name="Oval 128"/>
            <p:cNvSpPr>
              <a:spLocks noChangeArrowheads="1"/>
            </p:cNvSpPr>
            <p:nvPr/>
          </p:nvSpPr>
          <p:spPr bwMode="auto">
            <a:xfrm>
              <a:off x="1315" y="103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84" name="Oval 129"/>
            <p:cNvSpPr>
              <a:spLocks noChangeArrowheads="1"/>
            </p:cNvSpPr>
            <p:nvPr/>
          </p:nvSpPr>
          <p:spPr bwMode="auto">
            <a:xfrm>
              <a:off x="1325" y="103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85" name="Oval 130"/>
            <p:cNvSpPr>
              <a:spLocks noChangeArrowheads="1"/>
            </p:cNvSpPr>
            <p:nvPr/>
          </p:nvSpPr>
          <p:spPr bwMode="auto">
            <a:xfrm>
              <a:off x="1333" y="102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86" name="Oval 131"/>
            <p:cNvSpPr>
              <a:spLocks noChangeArrowheads="1"/>
            </p:cNvSpPr>
            <p:nvPr/>
          </p:nvSpPr>
          <p:spPr bwMode="auto">
            <a:xfrm>
              <a:off x="1341" y="101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87" name="Oval 132"/>
            <p:cNvSpPr>
              <a:spLocks noChangeArrowheads="1"/>
            </p:cNvSpPr>
            <p:nvPr/>
          </p:nvSpPr>
          <p:spPr bwMode="auto">
            <a:xfrm>
              <a:off x="1347" y="100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88" name="Oval 133"/>
            <p:cNvSpPr>
              <a:spLocks noChangeArrowheads="1"/>
            </p:cNvSpPr>
            <p:nvPr/>
          </p:nvSpPr>
          <p:spPr bwMode="auto">
            <a:xfrm>
              <a:off x="1353" y="99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89" name="Oval 134"/>
            <p:cNvSpPr>
              <a:spLocks noChangeArrowheads="1"/>
            </p:cNvSpPr>
            <p:nvPr/>
          </p:nvSpPr>
          <p:spPr bwMode="auto">
            <a:xfrm>
              <a:off x="1357" y="98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90" name="Oval 135"/>
            <p:cNvSpPr>
              <a:spLocks noChangeArrowheads="1"/>
            </p:cNvSpPr>
            <p:nvPr/>
          </p:nvSpPr>
          <p:spPr bwMode="auto">
            <a:xfrm>
              <a:off x="1359" y="97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91" name="Oval 136"/>
            <p:cNvSpPr>
              <a:spLocks noChangeArrowheads="1"/>
            </p:cNvSpPr>
            <p:nvPr/>
          </p:nvSpPr>
          <p:spPr bwMode="auto">
            <a:xfrm>
              <a:off x="1359" y="96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92" name="Oval 137"/>
            <p:cNvSpPr>
              <a:spLocks noChangeArrowheads="1"/>
            </p:cNvSpPr>
            <p:nvPr/>
          </p:nvSpPr>
          <p:spPr bwMode="auto">
            <a:xfrm>
              <a:off x="1361" y="95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93" name="Oval 138"/>
            <p:cNvSpPr>
              <a:spLocks noChangeArrowheads="1"/>
            </p:cNvSpPr>
            <p:nvPr/>
          </p:nvSpPr>
          <p:spPr bwMode="auto">
            <a:xfrm>
              <a:off x="1359" y="94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94" name="Oval 139"/>
            <p:cNvSpPr>
              <a:spLocks noChangeArrowheads="1"/>
            </p:cNvSpPr>
            <p:nvPr/>
          </p:nvSpPr>
          <p:spPr bwMode="auto">
            <a:xfrm>
              <a:off x="1359" y="93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95" name="Oval 140"/>
            <p:cNvSpPr>
              <a:spLocks noChangeArrowheads="1"/>
            </p:cNvSpPr>
            <p:nvPr/>
          </p:nvSpPr>
          <p:spPr bwMode="auto">
            <a:xfrm>
              <a:off x="1359" y="92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96" name="Oval 141"/>
            <p:cNvSpPr>
              <a:spLocks noChangeArrowheads="1"/>
            </p:cNvSpPr>
            <p:nvPr/>
          </p:nvSpPr>
          <p:spPr bwMode="auto">
            <a:xfrm>
              <a:off x="1353" y="91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97" name="Oval 142"/>
            <p:cNvSpPr>
              <a:spLocks noChangeArrowheads="1"/>
            </p:cNvSpPr>
            <p:nvPr/>
          </p:nvSpPr>
          <p:spPr bwMode="auto">
            <a:xfrm>
              <a:off x="1355" y="90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98" name="Oval 143"/>
            <p:cNvSpPr>
              <a:spLocks noChangeArrowheads="1"/>
            </p:cNvSpPr>
            <p:nvPr/>
          </p:nvSpPr>
          <p:spPr bwMode="auto">
            <a:xfrm>
              <a:off x="1351" y="89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99" name="Oval 144"/>
            <p:cNvSpPr>
              <a:spLocks noChangeArrowheads="1"/>
            </p:cNvSpPr>
            <p:nvPr/>
          </p:nvSpPr>
          <p:spPr bwMode="auto">
            <a:xfrm>
              <a:off x="1343" y="88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00" name="Oval 145"/>
            <p:cNvSpPr>
              <a:spLocks noChangeArrowheads="1"/>
            </p:cNvSpPr>
            <p:nvPr/>
          </p:nvSpPr>
          <p:spPr bwMode="auto">
            <a:xfrm>
              <a:off x="1331" y="88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01" name="Oval 146"/>
            <p:cNvSpPr>
              <a:spLocks noChangeArrowheads="1"/>
            </p:cNvSpPr>
            <p:nvPr/>
          </p:nvSpPr>
          <p:spPr bwMode="auto">
            <a:xfrm>
              <a:off x="1329" y="88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02" name="Oval 147"/>
            <p:cNvSpPr>
              <a:spLocks noChangeArrowheads="1"/>
            </p:cNvSpPr>
            <p:nvPr/>
          </p:nvSpPr>
          <p:spPr bwMode="auto">
            <a:xfrm>
              <a:off x="1329" y="89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03" name="Oval 148"/>
            <p:cNvSpPr>
              <a:spLocks noChangeArrowheads="1"/>
            </p:cNvSpPr>
            <p:nvPr/>
          </p:nvSpPr>
          <p:spPr bwMode="auto">
            <a:xfrm>
              <a:off x="1335" y="90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04" name="Oval 149"/>
            <p:cNvSpPr>
              <a:spLocks noChangeArrowheads="1"/>
            </p:cNvSpPr>
            <p:nvPr/>
          </p:nvSpPr>
          <p:spPr bwMode="auto">
            <a:xfrm>
              <a:off x="1343" y="91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05" name="Oval 150"/>
            <p:cNvSpPr>
              <a:spLocks noChangeArrowheads="1"/>
            </p:cNvSpPr>
            <p:nvPr/>
          </p:nvSpPr>
          <p:spPr bwMode="auto">
            <a:xfrm>
              <a:off x="1365" y="91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06" name="Oval 151"/>
            <p:cNvSpPr>
              <a:spLocks noChangeArrowheads="1"/>
            </p:cNvSpPr>
            <p:nvPr/>
          </p:nvSpPr>
          <p:spPr bwMode="auto">
            <a:xfrm>
              <a:off x="1377" y="91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07" name="Oval 152"/>
            <p:cNvSpPr>
              <a:spLocks noChangeArrowheads="1"/>
            </p:cNvSpPr>
            <p:nvPr/>
          </p:nvSpPr>
          <p:spPr bwMode="auto">
            <a:xfrm>
              <a:off x="1385" y="90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08" name="Oval 153"/>
            <p:cNvSpPr>
              <a:spLocks noChangeArrowheads="1"/>
            </p:cNvSpPr>
            <p:nvPr/>
          </p:nvSpPr>
          <p:spPr bwMode="auto">
            <a:xfrm>
              <a:off x="1395" y="90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09" name="Oval 154"/>
            <p:cNvSpPr>
              <a:spLocks noChangeArrowheads="1"/>
            </p:cNvSpPr>
            <p:nvPr/>
          </p:nvSpPr>
          <p:spPr bwMode="auto">
            <a:xfrm>
              <a:off x="1405" y="89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10" name="Oval 155"/>
            <p:cNvSpPr>
              <a:spLocks noChangeArrowheads="1"/>
            </p:cNvSpPr>
            <p:nvPr/>
          </p:nvSpPr>
          <p:spPr bwMode="auto">
            <a:xfrm>
              <a:off x="1413" y="88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11" name="Oval 156"/>
            <p:cNvSpPr>
              <a:spLocks noChangeArrowheads="1"/>
            </p:cNvSpPr>
            <p:nvPr/>
          </p:nvSpPr>
          <p:spPr bwMode="auto">
            <a:xfrm>
              <a:off x="1509" y="88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12" name="Oval 157"/>
            <p:cNvSpPr>
              <a:spLocks noChangeArrowheads="1"/>
            </p:cNvSpPr>
            <p:nvPr/>
          </p:nvSpPr>
          <p:spPr bwMode="auto">
            <a:xfrm>
              <a:off x="1501" y="87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13" name="Oval 158"/>
            <p:cNvSpPr>
              <a:spLocks noChangeArrowheads="1"/>
            </p:cNvSpPr>
            <p:nvPr/>
          </p:nvSpPr>
          <p:spPr bwMode="auto">
            <a:xfrm>
              <a:off x="1491" y="86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14" name="Oval 159"/>
            <p:cNvSpPr>
              <a:spLocks noChangeArrowheads="1"/>
            </p:cNvSpPr>
            <p:nvPr/>
          </p:nvSpPr>
          <p:spPr bwMode="auto">
            <a:xfrm>
              <a:off x="1491" y="86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15" name="Oval 160"/>
            <p:cNvSpPr>
              <a:spLocks noChangeArrowheads="1"/>
            </p:cNvSpPr>
            <p:nvPr/>
          </p:nvSpPr>
          <p:spPr bwMode="auto">
            <a:xfrm>
              <a:off x="1481" y="85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16" name="Oval 161"/>
            <p:cNvSpPr>
              <a:spLocks noChangeArrowheads="1"/>
            </p:cNvSpPr>
            <p:nvPr/>
          </p:nvSpPr>
          <p:spPr bwMode="auto">
            <a:xfrm>
              <a:off x="1469" y="85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17" name="Oval 162"/>
            <p:cNvSpPr>
              <a:spLocks noChangeArrowheads="1"/>
            </p:cNvSpPr>
            <p:nvPr/>
          </p:nvSpPr>
          <p:spPr bwMode="auto">
            <a:xfrm>
              <a:off x="1457" y="85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18" name="Oval 163"/>
            <p:cNvSpPr>
              <a:spLocks noChangeArrowheads="1"/>
            </p:cNvSpPr>
            <p:nvPr/>
          </p:nvSpPr>
          <p:spPr bwMode="auto">
            <a:xfrm>
              <a:off x="1445" y="85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19" name="Oval 164"/>
            <p:cNvSpPr>
              <a:spLocks noChangeArrowheads="1"/>
            </p:cNvSpPr>
            <p:nvPr/>
          </p:nvSpPr>
          <p:spPr bwMode="auto">
            <a:xfrm>
              <a:off x="1437" y="86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20" name="Oval 165"/>
            <p:cNvSpPr>
              <a:spLocks noChangeArrowheads="1"/>
            </p:cNvSpPr>
            <p:nvPr/>
          </p:nvSpPr>
          <p:spPr bwMode="auto">
            <a:xfrm>
              <a:off x="1429" y="87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21" name="Oval 166"/>
            <p:cNvSpPr>
              <a:spLocks noChangeArrowheads="1"/>
            </p:cNvSpPr>
            <p:nvPr/>
          </p:nvSpPr>
          <p:spPr bwMode="auto">
            <a:xfrm>
              <a:off x="1423" y="87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22" name="Oval 167"/>
            <p:cNvSpPr>
              <a:spLocks noChangeArrowheads="1"/>
            </p:cNvSpPr>
            <p:nvPr/>
          </p:nvSpPr>
          <p:spPr bwMode="auto">
            <a:xfrm>
              <a:off x="1417" y="88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23" name="Oval 168"/>
            <p:cNvSpPr>
              <a:spLocks noChangeArrowheads="1"/>
            </p:cNvSpPr>
            <p:nvPr/>
          </p:nvSpPr>
          <p:spPr bwMode="auto">
            <a:xfrm>
              <a:off x="1409" y="89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24" name="Oval 169"/>
            <p:cNvSpPr>
              <a:spLocks noChangeArrowheads="1"/>
            </p:cNvSpPr>
            <p:nvPr/>
          </p:nvSpPr>
          <p:spPr bwMode="auto">
            <a:xfrm>
              <a:off x="1405" y="90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25" name="Oval 170"/>
            <p:cNvSpPr>
              <a:spLocks noChangeArrowheads="1"/>
            </p:cNvSpPr>
            <p:nvPr/>
          </p:nvSpPr>
          <p:spPr bwMode="auto">
            <a:xfrm>
              <a:off x="1403" y="90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26" name="Oval 171"/>
            <p:cNvSpPr>
              <a:spLocks noChangeArrowheads="1"/>
            </p:cNvSpPr>
            <p:nvPr/>
          </p:nvSpPr>
          <p:spPr bwMode="auto">
            <a:xfrm>
              <a:off x="1399" y="91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27" name="Oval 172"/>
            <p:cNvSpPr>
              <a:spLocks noChangeArrowheads="1"/>
            </p:cNvSpPr>
            <p:nvPr/>
          </p:nvSpPr>
          <p:spPr bwMode="auto">
            <a:xfrm>
              <a:off x="1399" y="92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28" name="Oval 173"/>
            <p:cNvSpPr>
              <a:spLocks noChangeArrowheads="1"/>
            </p:cNvSpPr>
            <p:nvPr/>
          </p:nvSpPr>
          <p:spPr bwMode="auto">
            <a:xfrm>
              <a:off x="1397" y="94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29" name="Oval 174"/>
            <p:cNvSpPr>
              <a:spLocks noChangeArrowheads="1"/>
            </p:cNvSpPr>
            <p:nvPr/>
          </p:nvSpPr>
          <p:spPr bwMode="auto">
            <a:xfrm>
              <a:off x="1397" y="95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30" name="Oval 175"/>
            <p:cNvSpPr>
              <a:spLocks noChangeArrowheads="1"/>
            </p:cNvSpPr>
            <p:nvPr/>
          </p:nvSpPr>
          <p:spPr bwMode="auto">
            <a:xfrm>
              <a:off x="1397" y="96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31" name="Oval 176"/>
            <p:cNvSpPr>
              <a:spLocks noChangeArrowheads="1"/>
            </p:cNvSpPr>
            <p:nvPr/>
          </p:nvSpPr>
          <p:spPr bwMode="auto">
            <a:xfrm>
              <a:off x="1399" y="97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32" name="Oval 177"/>
            <p:cNvSpPr>
              <a:spLocks noChangeArrowheads="1"/>
            </p:cNvSpPr>
            <p:nvPr/>
          </p:nvSpPr>
          <p:spPr bwMode="auto">
            <a:xfrm>
              <a:off x="1403" y="98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33" name="Oval 178"/>
            <p:cNvSpPr>
              <a:spLocks noChangeArrowheads="1"/>
            </p:cNvSpPr>
            <p:nvPr/>
          </p:nvSpPr>
          <p:spPr bwMode="auto">
            <a:xfrm>
              <a:off x="1407" y="99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34" name="Oval 179"/>
            <p:cNvSpPr>
              <a:spLocks noChangeArrowheads="1"/>
            </p:cNvSpPr>
            <p:nvPr/>
          </p:nvSpPr>
          <p:spPr bwMode="auto">
            <a:xfrm>
              <a:off x="1412" y="100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35" name="Oval 180"/>
            <p:cNvSpPr>
              <a:spLocks noChangeArrowheads="1"/>
            </p:cNvSpPr>
            <p:nvPr/>
          </p:nvSpPr>
          <p:spPr bwMode="auto">
            <a:xfrm>
              <a:off x="1419" y="101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36" name="Oval 181"/>
            <p:cNvSpPr>
              <a:spLocks noChangeArrowheads="1"/>
            </p:cNvSpPr>
            <p:nvPr/>
          </p:nvSpPr>
          <p:spPr bwMode="auto">
            <a:xfrm>
              <a:off x="1427" y="102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37" name="Oval 182"/>
            <p:cNvSpPr>
              <a:spLocks noChangeArrowheads="1"/>
            </p:cNvSpPr>
            <p:nvPr/>
          </p:nvSpPr>
          <p:spPr bwMode="auto">
            <a:xfrm>
              <a:off x="1437" y="102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38" name="Oval 183"/>
            <p:cNvSpPr>
              <a:spLocks noChangeArrowheads="1"/>
            </p:cNvSpPr>
            <p:nvPr/>
          </p:nvSpPr>
          <p:spPr bwMode="auto">
            <a:xfrm>
              <a:off x="1447" y="103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39" name="Oval 184"/>
            <p:cNvSpPr>
              <a:spLocks noChangeArrowheads="1"/>
            </p:cNvSpPr>
            <p:nvPr/>
          </p:nvSpPr>
          <p:spPr bwMode="auto">
            <a:xfrm>
              <a:off x="1459" y="103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40" name="Oval 185"/>
            <p:cNvSpPr>
              <a:spLocks noChangeArrowheads="1"/>
            </p:cNvSpPr>
            <p:nvPr/>
          </p:nvSpPr>
          <p:spPr bwMode="auto">
            <a:xfrm>
              <a:off x="1471" y="103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41" name="Oval 186"/>
            <p:cNvSpPr>
              <a:spLocks noChangeArrowheads="1"/>
            </p:cNvSpPr>
            <p:nvPr/>
          </p:nvSpPr>
          <p:spPr bwMode="auto">
            <a:xfrm>
              <a:off x="1477" y="102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42" name="Oval 187"/>
            <p:cNvSpPr>
              <a:spLocks noChangeArrowheads="1"/>
            </p:cNvSpPr>
            <p:nvPr/>
          </p:nvSpPr>
          <p:spPr bwMode="auto">
            <a:xfrm>
              <a:off x="1487" y="102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43" name="Oval 188"/>
            <p:cNvSpPr>
              <a:spLocks noChangeArrowheads="1"/>
            </p:cNvSpPr>
            <p:nvPr/>
          </p:nvSpPr>
          <p:spPr bwMode="auto">
            <a:xfrm>
              <a:off x="1499" y="101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44" name="Oval 189"/>
            <p:cNvSpPr>
              <a:spLocks noChangeArrowheads="1"/>
            </p:cNvSpPr>
            <p:nvPr/>
          </p:nvSpPr>
          <p:spPr bwMode="auto">
            <a:xfrm>
              <a:off x="1509" y="101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45" name="Oval 190"/>
            <p:cNvSpPr>
              <a:spLocks noChangeArrowheads="1"/>
            </p:cNvSpPr>
            <p:nvPr/>
          </p:nvSpPr>
          <p:spPr bwMode="auto">
            <a:xfrm>
              <a:off x="1515" y="100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46" name="Oval 191"/>
            <p:cNvSpPr>
              <a:spLocks noChangeArrowheads="1"/>
            </p:cNvSpPr>
            <p:nvPr/>
          </p:nvSpPr>
          <p:spPr bwMode="auto">
            <a:xfrm>
              <a:off x="1521" y="99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92"/>
          <p:cNvGrpSpPr>
            <a:grpSpLocks/>
          </p:cNvGrpSpPr>
          <p:nvPr/>
        </p:nvGrpSpPr>
        <p:grpSpPr bwMode="auto">
          <a:xfrm>
            <a:off x="4114800" y="1219200"/>
            <a:ext cx="493713" cy="322263"/>
            <a:chOff x="1227" y="854"/>
            <a:chExt cx="311" cy="203"/>
          </a:xfrm>
        </p:grpSpPr>
        <p:sp>
          <p:nvSpPr>
            <p:cNvPr id="29061" name="Oval 193"/>
            <p:cNvSpPr>
              <a:spLocks noChangeArrowheads="1"/>
            </p:cNvSpPr>
            <p:nvPr/>
          </p:nvSpPr>
          <p:spPr bwMode="auto">
            <a:xfrm>
              <a:off x="1339" y="87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62" name="Oval 194"/>
            <p:cNvSpPr>
              <a:spLocks noChangeArrowheads="1"/>
            </p:cNvSpPr>
            <p:nvPr/>
          </p:nvSpPr>
          <p:spPr bwMode="auto">
            <a:xfrm>
              <a:off x="1331" y="86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63" name="Oval 195"/>
            <p:cNvSpPr>
              <a:spLocks noChangeArrowheads="1"/>
            </p:cNvSpPr>
            <p:nvPr/>
          </p:nvSpPr>
          <p:spPr bwMode="auto">
            <a:xfrm>
              <a:off x="1321" y="86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64" name="Oval 196"/>
            <p:cNvSpPr>
              <a:spLocks noChangeArrowheads="1"/>
            </p:cNvSpPr>
            <p:nvPr/>
          </p:nvSpPr>
          <p:spPr bwMode="auto">
            <a:xfrm>
              <a:off x="1309" y="85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65" name="Oval 197"/>
            <p:cNvSpPr>
              <a:spLocks noChangeArrowheads="1"/>
            </p:cNvSpPr>
            <p:nvPr/>
          </p:nvSpPr>
          <p:spPr bwMode="auto">
            <a:xfrm>
              <a:off x="1297" y="85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66" name="Oval 198"/>
            <p:cNvSpPr>
              <a:spLocks noChangeArrowheads="1"/>
            </p:cNvSpPr>
            <p:nvPr/>
          </p:nvSpPr>
          <p:spPr bwMode="auto">
            <a:xfrm>
              <a:off x="1285" y="85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67" name="Oval 199"/>
            <p:cNvSpPr>
              <a:spLocks noChangeArrowheads="1"/>
            </p:cNvSpPr>
            <p:nvPr/>
          </p:nvSpPr>
          <p:spPr bwMode="auto">
            <a:xfrm>
              <a:off x="1273" y="85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68" name="Oval 200"/>
            <p:cNvSpPr>
              <a:spLocks noChangeArrowheads="1"/>
            </p:cNvSpPr>
            <p:nvPr/>
          </p:nvSpPr>
          <p:spPr bwMode="auto">
            <a:xfrm>
              <a:off x="1263" y="86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69" name="Oval 201"/>
            <p:cNvSpPr>
              <a:spLocks noChangeArrowheads="1"/>
            </p:cNvSpPr>
            <p:nvPr/>
          </p:nvSpPr>
          <p:spPr bwMode="auto">
            <a:xfrm>
              <a:off x="1253" y="87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70" name="Oval 202"/>
            <p:cNvSpPr>
              <a:spLocks noChangeArrowheads="1"/>
            </p:cNvSpPr>
            <p:nvPr/>
          </p:nvSpPr>
          <p:spPr bwMode="auto">
            <a:xfrm>
              <a:off x="1247" y="88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71" name="Oval 203"/>
            <p:cNvSpPr>
              <a:spLocks noChangeArrowheads="1"/>
            </p:cNvSpPr>
            <p:nvPr/>
          </p:nvSpPr>
          <p:spPr bwMode="auto">
            <a:xfrm>
              <a:off x="1241" y="89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72" name="Oval 204"/>
            <p:cNvSpPr>
              <a:spLocks noChangeArrowheads="1"/>
            </p:cNvSpPr>
            <p:nvPr/>
          </p:nvSpPr>
          <p:spPr bwMode="auto">
            <a:xfrm>
              <a:off x="1235" y="90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73" name="Oval 205"/>
            <p:cNvSpPr>
              <a:spLocks noChangeArrowheads="1"/>
            </p:cNvSpPr>
            <p:nvPr/>
          </p:nvSpPr>
          <p:spPr bwMode="auto">
            <a:xfrm>
              <a:off x="1231" y="91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74" name="Oval 206"/>
            <p:cNvSpPr>
              <a:spLocks noChangeArrowheads="1"/>
            </p:cNvSpPr>
            <p:nvPr/>
          </p:nvSpPr>
          <p:spPr bwMode="auto">
            <a:xfrm>
              <a:off x="1229" y="92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75" name="Oval 207"/>
            <p:cNvSpPr>
              <a:spLocks noChangeArrowheads="1"/>
            </p:cNvSpPr>
            <p:nvPr/>
          </p:nvSpPr>
          <p:spPr bwMode="auto">
            <a:xfrm>
              <a:off x="1227" y="93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76" name="Oval 208"/>
            <p:cNvSpPr>
              <a:spLocks noChangeArrowheads="1"/>
            </p:cNvSpPr>
            <p:nvPr/>
          </p:nvSpPr>
          <p:spPr bwMode="auto">
            <a:xfrm>
              <a:off x="1227" y="94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77" name="Oval 209"/>
            <p:cNvSpPr>
              <a:spLocks noChangeArrowheads="1"/>
            </p:cNvSpPr>
            <p:nvPr/>
          </p:nvSpPr>
          <p:spPr bwMode="auto">
            <a:xfrm>
              <a:off x="1227" y="95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78" name="Oval 210"/>
            <p:cNvSpPr>
              <a:spLocks noChangeArrowheads="1"/>
            </p:cNvSpPr>
            <p:nvPr/>
          </p:nvSpPr>
          <p:spPr bwMode="auto">
            <a:xfrm>
              <a:off x="1229" y="96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79" name="Oval 211"/>
            <p:cNvSpPr>
              <a:spLocks noChangeArrowheads="1"/>
            </p:cNvSpPr>
            <p:nvPr/>
          </p:nvSpPr>
          <p:spPr bwMode="auto">
            <a:xfrm>
              <a:off x="1231" y="98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80" name="Oval 212"/>
            <p:cNvSpPr>
              <a:spLocks noChangeArrowheads="1"/>
            </p:cNvSpPr>
            <p:nvPr/>
          </p:nvSpPr>
          <p:spPr bwMode="auto">
            <a:xfrm>
              <a:off x="1235" y="99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81" name="Oval 213"/>
            <p:cNvSpPr>
              <a:spLocks noChangeArrowheads="1"/>
            </p:cNvSpPr>
            <p:nvPr/>
          </p:nvSpPr>
          <p:spPr bwMode="auto">
            <a:xfrm>
              <a:off x="1239" y="100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82" name="Oval 214"/>
            <p:cNvSpPr>
              <a:spLocks noChangeArrowheads="1"/>
            </p:cNvSpPr>
            <p:nvPr/>
          </p:nvSpPr>
          <p:spPr bwMode="auto">
            <a:xfrm>
              <a:off x="1245" y="101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83" name="Oval 215"/>
            <p:cNvSpPr>
              <a:spLocks noChangeArrowheads="1"/>
            </p:cNvSpPr>
            <p:nvPr/>
          </p:nvSpPr>
          <p:spPr bwMode="auto">
            <a:xfrm>
              <a:off x="1249" y="101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84" name="Oval 216"/>
            <p:cNvSpPr>
              <a:spLocks noChangeArrowheads="1"/>
            </p:cNvSpPr>
            <p:nvPr/>
          </p:nvSpPr>
          <p:spPr bwMode="auto">
            <a:xfrm>
              <a:off x="1257" y="102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85" name="Oval 217"/>
            <p:cNvSpPr>
              <a:spLocks noChangeArrowheads="1"/>
            </p:cNvSpPr>
            <p:nvPr/>
          </p:nvSpPr>
          <p:spPr bwMode="auto">
            <a:xfrm>
              <a:off x="1265" y="103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86" name="Oval 218"/>
            <p:cNvSpPr>
              <a:spLocks noChangeArrowheads="1"/>
            </p:cNvSpPr>
            <p:nvPr/>
          </p:nvSpPr>
          <p:spPr bwMode="auto">
            <a:xfrm>
              <a:off x="1277" y="103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87" name="Oval 219"/>
            <p:cNvSpPr>
              <a:spLocks noChangeArrowheads="1"/>
            </p:cNvSpPr>
            <p:nvPr/>
          </p:nvSpPr>
          <p:spPr bwMode="auto">
            <a:xfrm>
              <a:off x="1287" y="103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88" name="Oval 220"/>
            <p:cNvSpPr>
              <a:spLocks noChangeArrowheads="1"/>
            </p:cNvSpPr>
            <p:nvPr/>
          </p:nvSpPr>
          <p:spPr bwMode="auto">
            <a:xfrm>
              <a:off x="1297" y="104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89" name="Oval 221"/>
            <p:cNvSpPr>
              <a:spLocks noChangeArrowheads="1"/>
            </p:cNvSpPr>
            <p:nvPr/>
          </p:nvSpPr>
          <p:spPr bwMode="auto">
            <a:xfrm>
              <a:off x="1305" y="104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90" name="Oval 222"/>
            <p:cNvSpPr>
              <a:spLocks noChangeArrowheads="1"/>
            </p:cNvSpPr>
            <p:nvPr/>
          </p:nvSpPr>
          <p:spPr bwMode="auto">
            <a:xfrm>
              <a:off x="1315" y="103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91" name="Oval 223"/>
            <p:cNvSpPr>
              <a:spLocks noChangeArrowheads="1"/>
            </p:cNvSpPr>
            <p:nvPr/>
          </p:nvSpPr>
          <p:spPr bwMode="auto">
            <a:xfrm>
              <a:off x="1325" y="103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92" name="Oval 224"/>
            <p:cNvSpPr>
              <a:spLocks noChangeArrowheads="1"/>
            </p:cNvSpPr>
            <p:nvPr/>
          </p:nvSpPr>
          <p:spPr bwMode="auto">
            <a:xfrm>
              <a:off x="1333" y="102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93" name="Oval 225"/>
            <p:cNvSpPr>
              <a:spLocks noChangeArrowheads="1"/>
            </p:cNvSpPr>
            <p:nvPr/>
          </p:nvSpPr>
          <p:spPr bwMode="auto">
            <a:xfrm>
              <a:off x="1341" y="101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94" name="Oval 226"/>
            <p:cNvSpPr>
              <a:spLocks noChangeArrowheads="1"/>
            </p:cNvSpPr>
            <p:nvPr/>
          </p:nvSpPr>
          <p:spPr bwMode="auto">
            <a:xfrm>
              <a:off x="1347" y="100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95" name="Oval 227"/>
            <p:cNvSpPr>
              <a:spLocks noChangeArrowheads="1"/>
            </p:cNvSpPr>
            <p:nvPr/>
          </p:nvSpPr>
          <p:spPr bwMode="auto">
            <a:xfrm>
              <a:off x="1353" y="99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96" name="Oval 228"/>
            <p:cNvSpPr>
              <a:spLocks noChangeArrowheads="1"/>
            </p:cNvSpPr>
            <p:nvPr/>
          </p:nvSpPr>
          <p:spPr bwMode="auto">
            <a:xfrm>
              <a:off x="1357" y="98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97" name="Oval 229"/>
            <p:cNvSpPr>
              <a:spLocks noChangeArrowheads="1"/>
            </p:cNvSpPr>
            <p:nvPr/>
          </p:nvSpPr>
          <p:spPr bwMode="auto">
            <a:xfrm>
              <a:off x="1359" y="97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98" name="Oval 230"/>
            <p:cNvSpPr>
              <a:spLocks noChangeArrowheads="1"/>
            </p:cNvSpPr>
            <p:nvPr/>
          </p:nvSpPr>
          <p:spPr bwMode="auto">
            <a:xfrm>
              <a:off x="1359" y="96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99" name="Oval 231"/>
            <p:cNvSpPr>
              <a:spLocks noChangeArrowheads="1"/>
            </p:cNvSpPr>
            <p:nvPr/>
          </p:nvSpPr>
          <p:spPr bwMode="auto">
            <a:xfrm>
              <a:off x="1361" y="95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00" name="Oval 232"/>
            <p:cNvSpPr>
              <a:spLocks noChangeArrowheads="1"/>
            </p:cNvSpPr>
            <p:nvPr/>
          </p:nvSpPr>
          <p:spPr bwMode="auto">
            <a:xfrm>
              <a:off x="1359" y="94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01" name="Oval 233"/>
            <p:cNvSpPr>
              <a:spLocks noChangeArrowheads="1"/>
            </p:cNvSpPr>
            <p:nvPr/>
          </p:nvSpPr>
          <p:spPr bwMode="auto">
            <a:xfrm>
              <a:off x="1359" y="93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02" name="Oval 234"/>
            <p:cNvSpPr>
              <a:spLocks noChangeArrowheads="1"/>
            </p:cNvSpPr>
            <p:nvPr/>
          </p:nvSpPr>
          <p:spPr bwMode="auto">
            <a:xfrm>
              <a:off x="1359" y="92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03" name="Oval 235"/>
            <p:cNvSpPr>
              <a:spLocks noChangeArrowheads="1"/>
            </p:cNvSpPr>
            <p:nvPr/>
          </p:nvSpPr>
          <p:spPr bwMode="auto">
            <a:xfrm>
              <a:off x="1353" y="91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04" name="Oval 236"/>
            <p:cNvSpPr>
              <a:spLocks noChangeArrowheads="1"/>
            </p:cNvSpPr>
            <p:nvPr/>
          </p:nvSpPr>
          <p:spPr bwMode="auto">
            <a:xfrm>
              <a:off x="1355" y="90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05" name="Oval 237"/>
            <p:cNvSpPr>
              <a:spLocks noChangeArrowheads="1"/>
            </p:cNvSpPr>
            <p:nvPr/>
          </p:nvSpPr>
          <p:spPr bwMode="auto">
            <a:xfrm>
              <a:off x="1351" y="89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06" name="Oval 238"/>
            <p:cNvSpPr>
              <a:spLocks noChangeArrowheads="1"/>
            </p:cNvSpPr>
            <p:nvPr/>
          </p:nvSpPr>
          <p:spPr bwMode="auto">
            <a:xfrm>
              <a:off x="1343" y="88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07" name="Oval 239"/>
            <p:cNvSpPr>
              <a:spLocks noChangeArrowheads="1"/>
            </p:cNvSpPr>
            <p:nvPr/>
          </p:nvSpPr>
          <p:spPr bwMode="auto">
            <a:xfrm>
              <a:off x="1331" y="88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08" name="Oval 240"/>
            <p:cNvSpPr>
              <a:spLocks noChangeArrowheads="1"/>
            </p:cNvSpPr>
            <p:nvPr/>
          </p:nvSpPr>
          <p:spPr bwMode="auto">
            <a:xfrm>
              <a:off x="1329" y="88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09" name="Oval 241"/>
            <p:cNvSpPr>
              <a:spLocks noChangeArrowheads="1"/>
            </p:cNvSpPr>
            <p:nvPr/>
          </p:nvSpPr>
          <p:spPr bwMode="auto">
            <a:xfrm>
              <a:off x="1329" y="89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10" name="Oval 242"/>
            <p:cNvSpPr>
              <a:spLocks noChangeArrowheads="1"/>
            </p:cNvSpPr>
            <p:nvPr/>
          </p:nvSpPr>
          <p:spPr bwMode="auto">
            <a:xfrm>
              <a:off x="1335" y="90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11" name="Oval 243"/>
            <p:cNvSpPr>
              <a:spLocks noChangeArrowheads="1"/>
            </p:cNvSpPr>
            <p:nvPr/>
          </p:nvSpPr>
          <p:spPr bwMode="auto">
            <a:xfrm>
              <a:off x="1343" y="91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12" name="Oval 244"/>
            <p:cNvSpPr>
              <a:spLocks noChangeArrowheads="1"/>
            </p:cNvSpPr>
            <p:nvPr/>
          </p:nvSpPr>
          <p:spPr bwMode="auto">
            <a:xfrm>
              <a:off x="1365" y="91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13" name="Oval 245"/>
            <p:cNvSpPr>
              <a:spLocks noChangeArrowheads="1"/>
            </p:cNvSpPr>
            <p:nvPr/>
          </p:nvSpPr>
          <p:spPr bwMode="auto">
            <a:xfrm>
              <a:off x="1377" y="91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14" name="Oval 246"/>
            <p:cNvSpPr>
              <a:spLocks noChangeArrowheads="1"/>
            </p:cNvSpPr>
            <p:nvPr/>
          </p:nvSpPr>
          <p:spPr bwMode="auto">
            <a:xfrm>
              <a:off x="1385" y="90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15" name="Oval 247"/>
            <p:cNvSpPr>
              <a:spLocks noChangeArrowheads="1"/>
            </p:cNvSpPr>
            <p:nvPr/>
          </p:nvSpPr>
          <p:spPr bwMode="auto">
            <a:xfrm>
              <a:off x="1395" y="90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16" name="Oval 248"/>
            <p:cNvSpPr>
              <a:spLocks noChangeArrowheads="1"/>
            </p:cNvSpPr>
            <p:nvPr/>
          </p:nvSpPr>
          <p:spPr bwMode="auto">
            <a:xfrm>
              <a:off x="1405" y="89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17" name="Oval 249"/>
            <p:cNvSpPr>
              <a:spLocks noChangeArrowheads="1"/>
            </p:cNvSpPr>
            <p:nvPr/>
          </p:nvSpPr>
          <p:spPr bwMode="auto">
            <a:xfrm>
              <a:off x="1413" y="88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18" name="Oval 250"/>
            <p:cNvSpPr>
              <a:spLocks noChangeArrowheads="1"/>
            </p:cNvSpPr>
            <p:nvPr/>
          </p:nvSpPr>
          <p:spPr bwMode="auto">
            <a:xfrm>
              <a:off x="1509" y="88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19" name="Oval 251"/>
            <p:cNvSpPr>
              <a:spLocks noChangeArrowheads="1"/>
            </p:cNvSpPr>
            <p:nvPr/>
          </p:nvSpPr>
          <p:spPr bwMode="auto">
            <a:xfrm>
              <a:off x="1501" y="87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20" name="Oval 252"/>
            <p:cNvSpPr>
              <a:spLocks noChangeArrowheads="1"/>
            </p:cNvSpPr>
            <p:nvPr/>
          </p:nvSpPr>
          <p:spPr bwMode="auto">
            <a:xfrm>
              <a:off x="1491" y="86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21" name="Oval 253"/>
            <p:cNvSpPr>
              <a:spLocks noChangeArrowheads="1"/>
            </p:cNvSpPr>
            <p:nvPr/>
          </p:nvSpPr>
          <p:spPr bwMode="auto">
            <a:xfrm>
              <a:off x="1491" y="86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22" name="Oval 254"/>
            <p:cNvSpPr>
              <a:spLocks noChangeArrowheads="1"/>
            </p:cNvSpPr>
            <p:nvPr/>
          </p:nvSpPr>
          <p:spPr bwMode="auto">
            <a:xfrm>
              <a:off x="1481" y="85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23" name="Oval 255"/>
            <p:cNvSpPr>
              <a:spLocks noChangeArrowheads="1"/>
            </p:cNvSpPr>
            <p:nvPr/>
          </p:nvSpPr>
          <p:spPr bwMode="auto">
            <a:xfrm>
              <a:off x="1469" y="85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24" name="Oval 256"/>
            <p:cNvSpPr>
              <a:spLocks noChangeArrowheads="1"/>
            </p:cNvSpPr>
            <p:nvPr/>
          </p:nvSpPr>
          <p:spPr bwMode="auto">
            <a:xfrm>
              <a:off x="1457" y="85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25" name="Oval 257"/>
            <p:cNvSpPr>
              <a:spLocks noChangeArrowheads="1"/>
            </p:cNvSpPr>
            <p:nvPr/>
          </p:nvSpPr>
          <p:spPr bwMode="auto">
            <a:xfrm>
              <a:off x="1445" y="85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26" name="Oval 258"/>
            <p:cNvSpPr>
              <a:spLocks noChangeArrowheads="1"/>
            </p:cNvSpPr>
            <p:nvPr/>
          </p:nvSpPr>
          <p:spPr bwMode="auto">
            <a:xfrm>
              <a:off x="1437" y="86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27" name="Oval 259"/>
            <p:cNvSpPr>
              <a:spLocks noChangeArrowheads="1"/>
            </p:cNvSpPr>
            <p:nvPr/>
          </p:nvSpPr>
          <p:spPr bwMode="auto">
            <a:xfrm>
              <a:off x="1429" y="87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28" name="Oval 260"/>
            <p:cNvSpPr>
              <a:spLocks noChangeArrowheads="1"/>
            </p:cNvSpPr>
            <p:nvPr/>
          </p:nvSpPr>
          <p:spPr bwMode="auto">
            <a:xfrm>
              <a:off x="1423" y="87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29" name="Oval 261"/>
            <p:cNvSpPr>
              <a:spLocks noChangeArrowheads="1"/>
            </p:cNvSpPr>
            <p:nvPr/>
          </p:nvSpPr>
          <p:spPr bwMode="auto">
            <a:xfrm>
              <a:off x="1417" y="88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30" name="Oval 262"/>
            <p:cNvSpPr>
              <a:spLocks noChangeArrowheads="1"/>
            </p:cNvSpPr>
            <p:nvPr/>
          </p:nvSpPr>
          <p:spPr bwMode="auto">
            <a:xfrm>
              <a:off x="1409" y="89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31" name="Oval 263"/>
            <p:cNvSpPr>
              <a:spLocks noChangeArrowheads="1"/>
            </p:cNvSpPr>
            <p:nvPr/>
          </p:nvSpPr>
          <p:spPr bwMode="auto">
            <a:xfrm>
              <a:off x="1405" y="90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32" name="Oval 264"/>
            <p:cNvSpPr>
              <a:spLocks noChangeArrowheads="1"/>
            </p:cNvSpPr>
            <p:nvPr/>
          </p:nvSpPr>
          <p:spPr bwMode="auto">
            <a:xfrm>
              <a:off x="1403" y="90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33" name="Oval 265"/>
            <p:cNvSpPr>
              <a:spLocks noChangeArrowheads="1"/>
            </p:cNvSpPr>
            <p:nvPr/>
          </p:nvSpPr>
          <p:spPr bwMode="auto">
            <a:xfrm>
              <a:off x="1399" y="91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34" name="Oval 266"/>
            <p:cNvSpPr>
              <a:spLocks noChangeArrowheads="1"/>
            </p:cNvSpPr>
            <p:nvPr/>
          </p:nvSpPr>
          <p:spPr bwMode="auto">
            <a:xfrm>
              <a:off x="1399" y="92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35" name="Oval 267"/>
            <p:cNvSpPr>
              <a:spLocks noChangeArrowheads="1"/>
            </p:cNvSpPr>
            <p:nvPr/>
          </p:nvSpPr>
          <p:spPr bwMode="auto">
            <a:xfrm>
              <a:off x="1397" y="94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36" name="Oval 268"/>
            <p:cNvSpPr>
              <a:spLocks noChangeArrowheads="1"/>
            </p:cNvSpPr>
            <p:nvPr/>
          </p:nvSpPr>
          <p:spPr bwMode="auto">
            <a:xfrm>
              <a:off x="1397" y="95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37" name="Oval 269"/>
            <p:cNvSpPr>
              <a:spLocks noChangeArrowheads="1"/>
            </p:cNvSpPr>
            <p:nvPr/>
          </p:nvSpPr>
          <p:spPr bwMode="auto">
            <a:xfrm>
              <a:off x="1397" y="96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38" name="Oval 270"/>
            <p:cNvSpPr>
              <a:spLocks noChangeArrowheads="1"/>
            </p:cNvSpPr>
            <p:nvPr/>
          </p:nvSpPr>
          <p:spPr bwMode="auto">
            <a:xfrm>
              <a:off x="1399" y="97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39" name="Oval 271"/>
            <p:cNvSpPr>
              <a:spLocks noChangeArrowheads="1"/>
            </p:cNvSpPr>
            <p:nvPr/>
          </p:nvSpPr>
          <p:spPr bwMode="auto">
            <a:xfrm>
              <a:off x="1403" y="98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40" name="Oval 272"/>
            <p:cNvSpPr>
              <a:spLocks noChangeArrowheads="1"/>
            </p:cNvSpPr>
            <p:nvPr/>
          </p:nvSpPr>
          <p:spPr bwMode="auto">
            <a:xfrm>
              <a:off x="1407" y="99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41" name="Oval 273"/>
            <p:cNvSpPr>
              <a:spLocks noChangeArrowheads="1"/>
            </p:cNvSpPr>
            <p:nvPr/>
          </p:nvSpPr>
          <p:spPr bwMode="auto">
            <a:xfrm>
              <a:off x="1412" y="100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42" name="Oval 274"/>
            <p:cNvSpPr>
              <a:spLocks noChangeArrowheads="1"/>
            </p:cNvSpPr>
            <p:nvPr/>
          </p:nvSpPr>
          <p:spPr bwMode="auto">
            <a:xfrm>
              <a:off x="1419" y="101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43" name="Oval 275"/>
            <p:cNvSpPr>
              <a:spLocks noChangeArrowheads="1"/>
            </p:cNvSpPr>
            <p:nvPr/>
          </p:nvSpPr>
          <p:spPr bwMode="auto">
            <a:xfrm>
              <a:off x="1427" y="102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44" name="Oval 276"/>
            <p:cNvSpPr>
              <a:spLocks noChangeArrowheads="1"/>
            </p:cNvSpPr>
            <p:nvPr/>
          </p:nvSpPr>
          <p:spPr bwMode="auto">
            <a:xfrm>
              <a:off x="1437" y="102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45" name="Oval 277"/>
            <p:cNvSpPr>
              <a:spLocks noChangeArrowheads="1"/>
            </p:cNvSpPr>
            <p:nvPr/>
          </p:nvSpPr>
          <p:spPr bwMode="auto">
            <a:xfrm>
              <a:off x="1447" y="103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46" name="Oval 278"/>
            <p:cNvSpPr>
              <a:spLocks noChangeArrowheads="1"/>
            </p:cNvSpPr>
            <p:nvPr/>
          </p:nvSpPr>
          <p:spPr bwMode="auto">
            <a:xfrm>
              <a:off x="1459" y="103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47" name="Oval 279"/>
            <p:cNvSpPr>
              <a:spLocks noChangeArrowheads="1"/>
            </p:cNvSpPr>
            <p:nvPr/>
          </p:nvSpPr>
          <p:spPr bwMode="auto">
            <a:xfrm>
              <a:off x="1471" y="103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48" name="Oval 280"/>
            <p:cNvSpPr>
              <a:spLocks noChangeArrowheads="1"/>
            </p:cNvSpPr>
            <p:nvPr/>
          </p:nvSpPr>
          <p:spPr bwMode="auto">
            <a:xfrm>
              <a:off x="1477" y="102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49" name="Oval 281"/>
            <p:cNvSpPr>
              <a:spLocks noChangeArrowheads="1"/>
            </p:cNvSpPr>
            <p:nvPr/>
          </p:nvSpPr>
          <p:spPr bwMode="auto">
            <a:xfrm>
              <a:off x="1487" y="102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50" name="Oval 282"/>
            <p:cNvSpPr>
              <a:spLocks noChangeArrowheads="1"/>
            </p:cNvSpPr>
            <p:nvPr/>
          </p:nvSpPr>
          <p:spPr bwMode="auto">
            <a:xfrm>
              <a:off x="1499" y="101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51" name="Oval 283"/>
            <p:cNvSpPr>
              <a:spLocks noChangeArrowheads="1"/>
            </p:cNvSpPr>
            <p:nvPr/>
          </p:nvSpPr>
          <p:spPr bwMode="auto">
            <a:xfrm>
              <a:off x="1509" y="101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52" name="Oval 284"/>
            <p:cNvSpPr>
              <a:spLocks noChangeArrowheads="1"/>
            </p:cNvSpPr>
            <p:nvPr/>
          </p:nvSpPr>
          <p:spPr bwMode="auto">
            <a:xfrm>
              <a:off x="1515" y="100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53" name="Oval 285"/>
            <p:cNvSpPr>
              <a:spLocks noChangeArrowheads="1"/>
            </p:cNvSpPr>
            <p:nvPr/>
          </p:nvSpPr>
          <p:spPr bwMode="auto">
            <a:xfrm>
              <a:off x="1521" y="99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86"/>
          <p:cNvGrpSpPr>
            <a:grpSpLocks/>
          </p:cNvGrpSpPr>
          <p:nvPr/>
        </p:nvGrpSpPr>
        <p:grpSpPr bwMode="auto">
          <a:xfrm>
            <a:off x="5267325" y="1219200"/>
            <a:ext cx="493713" cy="322263"/>
            <a:chOff x="1227" y="854"/>
            <a:chExt cx="311" cy="203"/>
          </a:xfrm>
        </p:grpSpPr>
        <p:sp>
          <p:nvSpPr>
            <p:cNvPr id="28968" name="Oval 287"/>
            <p:cNvSpPr>
              <a:spLocks noChangeArrowheads="1"/>
            </p:cNvSpPr>
            <p:nvPr/>
          </p:nvSpPr>
          <p:spPr bwMode="auto">
            <a:xfrm>
              <a:off x="1339" y="87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69" name="Oval 288"/>
            <p:cNvSpPr>
              <a:spLocks noChangeArrowheads="1"/>
            </p:cNvSpPr>
            <p:nvPr/>
          </p:nvSpPr>
          <p:spPr bwMode="auto">
            <a:xfrm>
              <a:off x="1331" y="86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70" name="Oval 289"/>
            <p:cNvSpPr>
              <a:spLocks noChangeArrowheads="1"/>
            </p:cNvSpPr>
            <p:nvPr/>
          </p:nvSpPr>
          <p:spPr bwMode="auto">
            <a:xfrm>
              <a:off x="1321" y="86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71" name="Oval 290"/>
            <p:cNvSpPr>
              <a:spLocks noChangeArrowheads="1"/>
            </p:cNvSpPr>
            <p:nvPr/>
          </p:nvSpPr>
          <p:spPr bwMode="auto">
            <a:xfrm>
              <a:off x="1309" y="85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72" name="Oval 291"/>
            <p:cNvSpPr>
              <a:spLocks noChangeArrowheads="1"/>
            </p:cNvSpPr>
            <p:nvPr/>
          </p:nvSpPr>
          <p:spPr bwMode="auto">
            <a:xfrm>
              <a:off x="1297" y="85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73" name="Oval 292"/>
            <p:cNvSpPr>
              <a:spLocks noChangeArrowheads="1"/>
            </p:cNvSpPr>
            <p:nvPr/>
          </p:nvSpPr>
          <p:spPr bwMode="auto">
            <a:xfrm>
              <a:off x="1285" y="85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74" name="Oval 293"/>
            <p:cNvSpPr>
              <a:spLocks noChangeArrowheads="1"/>
            </p:cNvSpPr>
            <p:nvPr/>
          </p:nvSpPr>
          <p:spPr bwMode="auto">
            <a:xfrm>
              <a:off x="1273" y="85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75" name="Oval 294"/>
            <p:cNvSpPr>
              <a:spLocks noChangeArrowheads="1"/>
            </p:cNvSpPr>
            <p:nvPr/>
          </p:nvSpPr>
          <p:spPr bwMode="auto">
            <a:xfrm>
              <a:off x="1263" y="86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76" name="Oval 295"/>
            <p:cNvSpPr>
              <a:spLocks noChangeArrowheads="1"/>
            </p:cNvSpPr>
            <p:nvPr/>
          </p:nvSpPr>
          <p:spPr bwMode="auto">
            <a:xfrm>
              <a:off x="1253" y="87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77" name="Oval 296"/>
            <p:cNvSpPr>
              <a:spLocks noChangeArrowheads="1"/>
            </p:cNvSpPr>
            <p:nvPr/>
          </p:nvSpPr>
          <p:spPr bwMode="auto">
            <a:xfrm>
              <a:off x="1247" y="88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78" name="Oval 297"/>
            <p:cNvSpPr>
              <a:spLocks noChangeArrowheads="1"/>
            </p:cNvSpPr>
            <p:nvPr/>
          </p:nvSpPr>
          <p:spPr bwMode="auto">
            <a:xfrm>
              <a:off x="1241" y="89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79" name="Oval 298"/>
            <p:cNvSpPr>
              <a:spLocks noChangeArrowheads="1"/>
            </p:cNvSpPr>
            <p:nvPr/>
          </p:nvSpPr>
          <p:spPr bwMode="auto">
            <a:xfrm>
              <a:off x="1235" y="90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80" name="Oval 299"/>
            <p:cNvSpPr>
              <a:spLocks noChangeArrowheads="1"/>
            </p:cNvSpPr>
            <p:nvPr/>
          </p:nvSpPr>
          <p:spPr bwMode="auto">
            <a:xfrm>
              <a:off x="1231" y="91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81" name="Oval 300"/>
            <p:cNvSpPr>
              <a:spLocks noChangeArrowheads="1"/>
            </p:cNvSpPr>
            <p:nvPr/>
          </p:nvSpPr>
          <p:spPr bwMode="auto">
            <a:xfrm>
              <a:off x="1229" y="92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82" name="Oval 301"/>
            <p:cNvSpPr>
              <a:spLocks noChangeArrowheads="1"/>
            </p:cNvSpPr>
            <p:nvPr/>
          </p:nvSpPr>
          <p:spPr bwMode="auto">
            <a:xfrm>
              <a:off x="1227" y="93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83" name="Oval 302"/>
            <p:cNvSpPr>
              <a:spLocks noChangeArrowheads="1"/>
            </p:cNvSpPr>
            <p:nvPr/>
          </p:nvSpPr>
          <p:spPr bwMode="auto">
            <a:xfrm>
              <a:off x="1227" y="94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84" name="Oval 303"/>
            <p:cNvSpPr>
              <a:spLocks noChangeArrowheads="1"/>
            </p:cNvSpPr>
            <p:nvPr/>
          </p:nvSpPr>
          <p:spPr bwMode="auto">
            <a:xfrm>
              <a:off x="1227" y="95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85" name="Oval 304"/>
            <p:cNvSpPr>
              <a:spLocks noChangeArrowheads="1"/>
            </p:cNvSpPr>
            <p:nvPr/>
          </p:nvSpPr>
          <p:spPr bwMode="auto">
            <a:xfrm>
              <a:off x="1229" y="96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86" name="Oval 305"/>
            <p:cNvSpPr>
              <a:spLocks noChangeArrowheads="1"/>
            </p:cNvSpPr>
            <p:nvPr/>
          </p:nvSpPr>
          <p:spPr bwMode="auto">
            <a:xfrm>
              <a:off x="1231" y="98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87" name="Oval 306"/>
            <p:cNvSpPr>
              <a:spLocks noChangeArrowheads="1"/>
            </p:cNvSpPr>
            <p:nvPr/>
          </p:nvSpPr>
          <p:spPr bwMode="auto">
            <a:xfrm>
              <a:off x="1235" y="99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88" name="Oval 307"/>
            <p:cNvSpPr>
              <a:spLocks noChangeArrowheads="1"/>
            </p:cNvSpPr>
            <p:nvPr/>
          </p:nvSpPr>
          <p:spPr bwMode="auto">
            <a:xfrm>
              <a:off x="1239" y="100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89" name="Oval 308"/>
            <p:cNvSpPr>
              <a:spLocks noChangeArrowheads="1"/>
            </p:cNvSpPr>
            <p:nvPr/>
          </p:nvSpPr>
          <p:spPr bwMode="auto">
            <a:xfrm>
              <a:off x="1245" y="101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90" name="Oval 309"/>
            <p:cNvSpPr>
              <a:spLocks noChangeArrowheads="1"/>
            </p:cNvSpPr>
            <p:nvPr/>
          </p:nvSpPr>
          <p:spPr bwMode="auto">
            <a:xfrm>
              <a:off x="1249" y="101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91" name="Oval 310"/>
            <p:cNvSpPr>
              <a:spLocks noChangeArrowheads="1"/>
            </p:cNvSpPr>
            <p:nvPr/>
          </p:nvSpPr>
          <p:spPr bwMode="auto">
            <a:xfrm>
              <a:off x="1257" y="102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92" name="Oval 311"/>
            <p:cNvSpPr>
              <a:spLocks noChangeArrowheads="1"/>
            </p:cNvSpPr>
            <p:nvPr/>
          </p:nvSpPr>
          <p:spPr bwMode="auto">
            <a:xfrm>
              <a:off x="1265" y="103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93" name="Oval 312"/>
            <p:cNvSpPr>
              <a:spLocks noChangeArrowheads="1"/>
            </p:cNvSpPr>
            <p:nvPr/>
          </p:nvSpPr>
          <p:spPr bwMode="auto">
            <a:xfrm>
              <a:off x="1277" y="103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94" name="Oval 313"/>
            <p:cNvSpPr>
              <a:spLocks noChangeArrowheads="1"/>
            </p:cNvSpPr>
            <p:nvPr/>
          </p:nvSpPr>
          <p:spPr bwMode="auto">
            <a:xfrm>
              <a:off x="1287" y="103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95" name="Oval 314"/>
            <p:cNvSpPr>
              <a:spLocks noChangeArrowheads="1"/>
            </p:cNvSpPr>
            <p:nvPr/>
          </p:nvSpPr>
          <p:spPr bwMode="auto">
            <a:xfrm>
              <a:off x="1297" y="104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96" name="Oval 315"/>
            <p:cNvSpPr>
              <a:spLocks noChangeArrowheads="1"/>
            </p:cNvSpPr>
            <p:nvPr/>
          </p:nvSpPr>
          <p:spPr bwMode="auto">
            <a:xfrm>
              <a:off x="1305" y="104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97" name="Oval 316"/>
            <p:cNvSpPr>
              <a:spLocks noChangeArrowheads="1"/>
            </p:cNvSpPr>
            <p:nvPr/>
          </p:nvSpPr>
          <p:spPr bwMode="auto">
            <a:xfrm>
              <a:off x="1315" y="103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98" name="Oval 317"/>
            <p:cNvSpPr>
              <a:spLocks noChangeArrowheads="1"/>
            </p:cNvSpPr>
            <p:nvPr/>
          </p:nvSpPr>
          <p:spPr bwMode="auto">
            <a:xfrm>
              <a:off x="1325" y="103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99" name="Oval 318"/>
            <p:cNvSpPr>
              <a:spLocks noChangeArrowheads="1"/>
            </p:cNvSpPr>
            <p:nvPr/>
          </p:nvSpPr>
          <p:spPr bwMode="auto">
            <a:xfrm>
              <a:off x="1333" y="102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00" name="Oval 319"/>
            <p:cNvSpPr>
              <a:spLocks noChangeArrowheads="1"/>
            </p:cNvSpPr>
            <p:nvPr/>
          </p:nvSpPr>
          <p:spPr bwMode="auto">
            <a:xfrm>
              <a:off x="1341" y="101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01" name="Oval 320"/>
            <p:cNvSpPr>
              <a:spLocks noChangeArrowheads="1"/>
            </p:cNvSpPr>
            <p:nvPr/>
          </p:nvSpPr>
          <p:spPr bwMode="auto">
            <a:xfrm>
              <a:off x="1347" y="100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02" name="Oval 321"/>
            <p:cNvSpPr>
              <a:spLocks noChangeArrowheads="1"/>
            </p:cNvSpPr>
            <p:nvPr/>
          </p:nvSpPr>
          <p:spPr bwMode="auto">
            <a:xfrm>
              <a:off x="1353" y="99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03" name="Oval 322"/>
            <p:cNvSpPr>
              <a:spLocks noChangeArrowheads="1"/>
            </p:cNvSpPr>
            <p:nvPr/>
          </p:nvSpPr>
          <p:spPr bwMode="auto">
            <a:xfrm>
              <a:off x="1357" y="98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04" name="Oval 323"/>
            <p:cNvSpPr>
              <a:spLocks noChangeArrowheads="1"/>
            </p:cNvSpPr>
            <p:nvPr/>
          </p:nvSpPr>
          <p:spPr bwMode="auto">
            <a:xfrm>
              <a:off x="1359" y="97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05" name="Oval 324"/>
            <p:cNvSpPr>
              <a:spLocks noChangeArrowheads="1"/>
            </p:cNvSpPr>
            <p:nvPr/>
          </p:nvSpPr>
          <p:spPr bwMode="auto">
            <a:xfrm>
              <a:off x="1359" y="96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06" name="Oval 325"/>
            <p:cNvSpPr>
              <a:spLocks noChangeArrowheads="1"/>
            </p:cNvSpPr>
            <p:nvPr/>
          </p:nvSpPr>
          <p:spPr bwMode="auto">
            <a:xfrm>
              <a:off x="1361" y="95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07" name="Oval 326"/>
            <p:cNvSpPr>
              <a:spLocks noChangeArrowheads="1"/>
            </p:cNvSpPr>
            <p:nvPr/>
          </p:nvSpPr>
          <p:spPr bwMode="auto">
            <a:xfrm>
              <a:off x="1359" y="94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08" name="Oval 327"/>
            <p:cNvSpPr>
              <a:spLocks noChangeArrowheads="1"/>
            </p:cNvSpPr>
            <p:nvPr/>
          </p:nvSpPr>
          <p:spPr bwMode="auto">
            <a:xfrm>
              <a:off x="1359" y="93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09" name="Oval 328"/>
            <p:cNvSpPr>
              <a:spLocks noChangeArrowheads="1"/>
            </p:cNvSpPr>
            <p:nvPr/>
          </p:nvSpPr>
          <p:spPr bwMode="auto">
            <a:xfrm>
              <a:off x="1359" y="92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10" name="Oval 329"/>
            <p:cNvSpPr>
              <a:spLocks noChangeArrowheads="1"/>
            </p:cNvSpPr>
            <p:nvPr/>
          </p:nvSpPr>
          <p:spPr bwMode="auto">
            <a:xfrm>
              <a:off x="1353" y="91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11" name="Oval 330"/>
            <p:cNvSpPr>
              <a:spLocks noChangeArrowheads="1"/>
            </p:cNvSpPr>
            <p:nvPr/>
          </p:nvSpPr>
          <p:spPr bwMode="auto">
            <a:xfrm>
              <a:off x="1355" y="90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12" name="Oval 331"/>
            <p:cNvSpPr>
              <a:spLocks noChangeArrowheads="1"/>
            </p:cNvSpPr>
            <p:nvPr/>
          </p:nvSpPr>
          <p:spPr bwMode="auto">
            <a:xfrm>
              <a:off x="1351" y="89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13" name="Oval 332"/>
            <p:cNvSpPr>
              <a:spLocks noChangeArrowheads="1"/>
            </p:cNvSpPr>
            <p:nvPr/>
          </p:nvSpPr>
          <p:spPr bwMode="auto">
            <a:xfrm>
              <a:off x="1343" y="88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14" name="Oval 333"/>
            <p:cNvSpPr>
              <a:spLocks noChangeArrowheads="1"/>
            </p:cNvSpPr>
            <p:nvPr/>
          </p:nvSpPr>
          <p:spPr bwMode="auto">
            <a:xfrm>
              <a:off x="1331" y="88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15" name="Oval 334"/>
            <p:cNvSpPr>
              <a:spLocks noChangeArrowheads="1"/>
            </p:cNvSpPr>
            <p:nvPr/>
          </p:nvSpPr>
          <p:spPr bwMode="auto">
            <a:xfrm>
              <a:off x="1329" y="88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16" name="Oval 335"/>
            <p:cNvSpPr>
              <a:spLocks noChangeArrowheads="1"/>
            </p:cNvSpPr>
            <p:nvPr/>
          </p:nvSpPr>
          <p:spPr bwMode="auto">
            <a:xfrm>
              <a:off x="1329" y="89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17" name="Oval 336"/>
            <p:cNvSpPr>
              <a:spLocks noChangeArrowheads="1"/>
            </p:cNvSpPr>
            <p:nvPr/>
          </p:nvSpPr>
          <p:spPr bwMode="auto">
            <a:xfrm>
              <a:off x="1335" y="90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18" name="Oval 337"/>
            <p:cNvSpPr>
              <a:spLocks noChangeArrowheads="1"/>
            </p:cNvSpPr>
            <p:nvPr/>
          </p:nvSpPr>
          <p:spPr bwMode="auto">
            <a:xfrm>
              <a:off x="1343" y="91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19" name="Oval 338"/>
            <p:cNvSpPr>
              <a:spLocks noChangeArrowheads="1"/>
            </p:cNvSpPr>
            <p:nvPr/>
          </p:nvSpPr>
          <p:spPr bwMode="auto">
            <a:xfrm>
              <a:off x="1365" y="91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20" name="Oval 339"/>
            <p:cNvSpPr>
              <a:spLocks noChangeArrowheads="1"/>
            </p:cNvSpPr>
            <p:nvPr/>
          </p:nvSpPr>
          <p:spPr bwMode="auto">
            <a:xfrm>
              <a:off x="1377" y="91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21" name="Oval 340"/>
            <p:cNvSpPr>
              <a:spLocks noChangeArrowheads="1"/>
            </p:cNvSpPr>
            <p:nvPr/>
          </p:nvSpPr>
          <p:spPr bwMode="auto">
            <a:xfrm>
              <a:off x="1385" y="90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22" name="Oval 341"/>
            <p:cNvSpPr>
              <a:spLocks noChangeArrowheads="1"/>
            </p:cNvSpPr>
            <p:nvPr/>
          </p:nvSpPr>
          <p:spPr bwMode="auto">
            <a:xfrm>
              <a:off x="1395" y="90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23" name="Oval 342"/>
            <p:cNvSpPr>
              <a:spLocks noChangeArrowheads="1"/>
            </p:cNvSpPr>
            <p:nvPr/>
          </p:nvSpPr>
          <p:spPr bwMode="auto">
            <a:xfrm>
              <a:off x="1405" y="89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24" name="Oval 343"/>
            <p:cNvSpPr>
              <a:spLocks noChangeArrowheads="1"/>
            </p:cNvSpPr>
            <p:nvPr/>
          </p:nvSpPr>
          <p:spPr bwMode="auto">
            <a:xfrm>
              <a:off x="1413" y="88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25" name="Oval 344"/>
            <p:cNvSpPr>
              <a:spLocks noChangeArrowheads="1"/>
            </p:cNvSpPr>
            <p:nvPr/>
          </p:nvSpPr>
          <p:spPr bwMode="auto">
            <a:xfrm>
              <a:off x="1509" y="88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26" name="Oval 345"/>
            <p:cNvSpPr>
              <a:spLocks noChangeArrowheads="1"/>
            </p:cNvSpPr>
            <p:nvPr/>
          </p:nvSpPr>
          <p:spPr bwMode="auto">
            <a:xfrm>
              <a:off x="1501" y="87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27" name="Oval 346"/>
            <p:cNvSpPr>
              <a:spLocks noChangeArrowheads="1"/>
            </p:cNvSpPr>
            <p:nvPr/>
          </p:nvSpPr>
          <p:spPr bwMode="auto">
            <a:xfrm>
              <a:off x="1491" y="86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28" name="Oval 347"/>
            <p:cNvSpPr>
              <a:spLocks noChangeArrowheads="1"/>
            </p:cNvSpPr>
            <p:nvPr/>
          </p:nvSpPr>
          <p:spPr bwMode="auto">
            <a:xfrm>
              <a:off x="1491" y="86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29" name="Oval 348"/>
            <p:cNvSpPr>
              <a:spLocks noChangeArrowheads="1"/>
            </p:cNvSpPr>
            <p:nvPr/>
          </p:nvSpPr>
          <p:spPr bwMode="auto">
            <a:xfrm>
              <a:off x="1481" y="85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30" name="Oval 349"/>
            <p:cNvSpPr>
              <a:spLocks noChangeArrowheads="1"/>
            </p:cNvSpPr>
            <p:nvPr/>
          </p:nvSpPr>
          <p:spPr bwMode="auto">
            <a:xfrm>
              <a:off x="1469" y="85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31" name="Oval 350"/>
            <p:cNvSpPr>
              <a:spLocks noChangeArrowheads="1"/>
            </p:cNvSpPr>
            <p:nvPr/>
          </p:nvSpPr>
          <p:spPr bwMode="auto">
            <a:xfrm>
              <a:off x="1457" y="85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32" name="Oval 351"/>
            <p:cNvSpPr>
              <a:spLocks noChangeArrowheads="1"/>
            </p:cNvSpPr>
            <p:nvPr/>
          </p:nvSpPr>
          <p:spPr bwMode="auto">
            <a:xfrm>
              <a:off x="1445" y="85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33" name="Oval 352"/>
            <p:cNvSpPr>
              <a:spLocks noChangeArrowheads="1"/>
            </p:cNvSpPr>
            <p:nvPr/>
          </p:nvSpPr>
          <p:spPr bwMode="auto">
            <a:xfrm>
              <a:off x="1437" y="86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34" name="Oval 353"/>
            <p:cNvSpPr>
              <a:spLocks noChangeArrowheads="1"/>
            </p:cNvSpPr>
            <p:nvPr/>
          </p:nvSpPr>
          <p:spPr bwMode="auto">
            <a:xfrm>
              <a:off x="1429" y="87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35" name="Oval 354"/>
            <p:cNvSpPr>
              <a:spLocks noChangeArrowheads="1"/>
            </p:cNvSpPr>
            <p:nvPr/>
          </p:nvSpPr>
          <p:spPr bwMode="auto">
            <a:xfrm>
              <a:off x="1423" y="87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36" name="Oval 355"/>
            <p:cNvSpPr>
              <a:spLocks noChangeArrowheads="1"/>
            </p:cNvSpPr>
            <p:nvPr/>
          </p:nvSpPr>
          <p:spPr bwMode="auto">
            <a:xfrm>
              <a:off x="1417" y="88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37" name="Oval 356"/>
            <p:cNvSpPr>
              <a:spLocks noChangeArrowheads="1"/>
            </p:cNvSpPr>
            <p:nvPr/>
          </p:nvSpPr>
          <p:spPr bwMode="auto">
            <a:xfrm>
              <a:off x="1409" y="89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38" name="Oval 357"/>
            <p:cNvSpPr>
              <a:spLocks noChangeArrowheads="1"/>
            </p:cNvSpPr>
            <p:nvPr/>
          </p:nvSpPr>
          <p:spPr bwMode="auto">
            <a:xfrm>
              <a:off x="1405" y="90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39" name="Oval 358"/>
            <p:cNvSpPr>
              <a:spLocks noChangeArrowheads="1"/>
            </p:cNvSpPr>
            <p:nvPr/>
          </p:nvSpPr>
          <p:spPr bwMode="auto">
            <a:xfrm>
              <a:off x="1403" y="90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40" name="Oval 359"/>
            <p:cNvSpPr>
              <a:spLocks noChangeArrowheads="1"/>
            </p:cNvSpPr>
            <p:nvPr/>
          </p:nvSpPr>
          <p:spPr bwMode="auto">
            <a:xfrm>
              <a:off x="1399" y="91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41" name="Oval 360"/>
            <p:cNvSpPr>
              <a:spLocks noChangeArrowheads="1"/>
            </p:cNvSpPr>
            <p:nvPr/>
          </p:nvSpPr>
          <p:spPr bwMode="auto">
            <a:xfrm>
              <a:off x="1399" y="92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42" name="Oval 361"/>
            <p:cNvSpPr>
              <a:spLocks noChangeArrowheads="1"/>
            </p:cNvSpPr>
            <p:nvPr/>
          </p:nvSpPr>
          <p:spPr bwMode="auto">
            <a:xfrm>
              <a:off x="1397" y="94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43" name="Oval 362"/>
            <p:cNvSpPr>
              <a:spLocks noChangeArrowheads="1"/>
            </p:cNvSpPr>
            <p:nvPr/>
          </p:nvSpPr>
          <p:spPr bwMode="auto">
            <a:xfrm>
              <a:off x="1397" y="95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44" name="Oval 363"/>
            <p:cNvSpPr>
              <a:spLocks noChangeArrowheads="1"/>
            </p:cNvSpPr>
            <p:nvPr/>
          </p:nvSpPr>
          <p:spPr bwMode="auto">
            <a:xfrm>
              <a:off x="1397" y="96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45" name="Oval 364"/>
            <p:cNvSpPr>
              <a:spLocks noChangeArrowheads="1"/>
            </p:cNvSpPr>
            <p:nvPr/>
          </p:nvSpPr>
          <p:spPr bwMode="auto">
            <a:xfrm>
              <a:off x="1399" y="97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46" name="Oval 365"/>
            <p:cNvSpPr>
              <a:spLocks noChangeArrowheads="1"/>
            </p:cNvSpPr>
            <p:nvPr/>
          </p:nvSpPr>
          <p:spPr bwMode="auto">
            <a:xfrm>
              <a:off x="1403" y="98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47" name="Oval 366"/>
            <p:cNvSpPr>
              <a:spLocks noChangeArrowheads="1"/>
            </p:cNvSpPr>
            <p:nvPr/>
          </p:nvSpPr>
          <p:spPr bwMode="auto">
            <a:xfrm>
              <a:off x="1407" y="99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48" name="Oval 367"/>
            <p:cNvSpPr>
              <a:spLocks noChangeArrowheads="1"/>
            </p:cNvSpPr>
            <p:nvPr/>
          </p:nvSpPr>
          <p:spPr bwMode="auto">
            <a:xfrm>
              <a:off x="1412" y="100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49" name="Oval 368"/>
            <p:cNvSpPr>
              <a:spLocks noChangeArrowheads="1"/>
            </p:cNvSpPr>
            <p:nvPr/>
          </p:nvSpPr>
          <p:spPr bwMode="auto">
            <a:xfrm>
              <a:off x="1419" y="101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50" name="Oval 369"/>
            <p:cNvSpPr>
              <a:spLocks noChangeArrowheads="1"/>
            </p:cNvSpPr>
            <p:nvPr/>
          </p:nvSpPr>
          <p:spPr bwMode="auto">
            <a:xfrm>
              <a:off x="1427" y="102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51" name="Oval 370"/>
            <p:cNvSpPr>
              <a:spLocks noChangeArrowheads="1"/>
            </p:cNvSpPr>
            <p:nvPr/>
          </p:nvSpPr>
          <p:spPr bwMode="auto">
            <a:xfrm>
              <a:off x="1437" y="102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52" name="Oval 371"/>
            <p:cNvSpPr>
              <a:spLocks noChangeArrowheads="1"/>
            </p:cNvSpPr>
            <p:nvPr/>
          </p:nvSpPr>
          <p:spPr bwMode="auto">
            <a:xfrm>
              <a:off x="1447" y="103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53" name="Oval 372"/>
            <p:cNvSpPr>
              <a:spLocks noChangeArrowheads="1"/>
            </p:cNvSpPr>
            <p:nvPr/>
          </p:nvSpPr>
          <p:spPr bwMode="auto">
            <a:xfrm>
              <a:off x="1459" y="103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54" name="Oval 373"/>
            <p:cNvSpPr>
              <a:spLocks noChangeArrowheads="1"/>
            </p:cNvSpPr>
            <p:nvPr/>
          </p:nvSpPr>
          <p:spPr bwMode="auto">
            <a:xfrm>
              <a:off x="1471" y="103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55" name="Oval 374"/>
            <p:cNvSpPr>
              <a:spLocks noChangeArrowheads="1"/>
            </p:cNvSpPr>
            <p:nvPr/>
          </p:nvSpPr>
          <p:spPr bwMode="auto">
            <a:xfrm>
              <a:off x="1477" y="102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56" name="Oval 375"/>
            <p:cNvSpPr>
              <a:spLocks noChangeArrowheads="1"/>
            </p:cNvSpPr>
            <p:nvPr/>
          </p:nvSpPr>
          <p:spPr bwMode="auto">
            <a:xfrm>
              <a:off x="1487" y="102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57" name="Oval 376"/>
            <p:cNvSpPr>
              <a:spLocks noChangeArrowheads="1"/>
            </p:cNvSpPr>
            <p:nvPr/>
          </p:nvSpPr>
          <p:spPr bwMode="auto">
            <a:xfrm>
              <a:off x="1499" y="101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58" name="Oval 377"/>
            <p:cNvSpPr>
              <a:spLocks noChangeArrowheads="1"/>
            </p:cNvSpPr>
            <p:nvPr/>
          </p:nvSpPr>
          <p:spPr bwMode="auto">
            <a:xfrm>
              <a:off x="1509" y="101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59" name="Oval 378"/>
            <p:cNvSpPr>
              <a:spLocks noChangeArrowheads="1"/>
            </p:cNvSpPr>
            <p:nvPr/>
          </p:nvSpPr>
          <p:spPr bwMode="auto">
            <a:xfrm>
              <a:off x="1515" y="100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60" name="Oval 379"/>
            <p:cNvSpPr>
              <a:spLocks noChangeArrowheads="1"/>
            </p:cNvSpPr>
            <p:nvPr/>
          </p:nvSpPr>
          <p:spPr bwMode="auto">
            <a:xfrm>
              <a:off x="1521" y="99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380"/>
          <p:cNvGrpSpPr>
            <a:grpSpLocks/>
          </p:cNvGrpSpPr>
          <p:nvPr/>
        </p:nvGrpSpPr>
        <p:grpSpPr bwMode="auto">
          <a:xfrm>
            <a:off x="6429375" y="1219200"/>
            <a:ext cx="493713" cy="322263"/>
            <a:chOff x="1227" y="854"/>
            <a:chExt cx="311" cy="203"/>
          </a:xfrm>
        </p:grpSpPr>
        <p:sp>
          <p:nvSpPr>
            <p:cNvPr id="28875" name="Oval 381"/>
            <p:cNvSpPr>
              <a:spLocks noChangeArrowheads="1"/>
            </p:cNvSpPr>
            <p:nvPr/>
          </p:nvSpPr>
          <p:spPr bwMode="auto">
            <a:xfrm>
              <a:off x="1339" y="87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76" name="Oval 382"/>
            <p:cNvSpPr>
              <a:spLocks noChangeArrowheads="1"/>
            </p:cNvSpPr>
            <p:nvPr/>
          </p:nvSpPr>
          <p:spPr bwMode="auto">
            <a:xfrm>
              <a:off x="1331" y="86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77" name="Oval 383"/>
            <p:cNvSpPr>
              <a:spLocks noChangeArrowheads="1"/>
            </p:cNvSpPr>
            <p:nvPr/>
          </p:nvSpPr>
          <p:spPr bwMode="auto">
            <a:xfrm>
              <a:off x="1321" y="86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78" name="Oval 384"/>
            <p:cNvSpPr>
              <a:spLocks noChangeArrowheads="1"/>
            </p:cNvSpPr>
            <p:nvPr/>
          </p:nvSpPr>
          <p:spPr bwMode="auto">
            <a:xfrm>
              <a:off x="1309" y="85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79" name="Oval 385"/>
            <p:cNvSpPr>
              <a:spLocks noChangeArrowheads="1"/>
            </p:cNvSpPr>
            <p:nvPr/>
          </p:nvSpPr>
          <p:spPr bwMode="auto">
            <a:xfrm>
              <a:off x="1297" y="85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80" name="Oval 386"/>
            <p:cNvSpPr>
              <a:spLocks noChangeArrowheads="1"/>
            </p:cNvSpPr>
            <p:nvPr/>
          </p:nvSpPr>
          <p:spPr bwMode="auto">
            <a:xfrm>
              <a:off x="1285" y="85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81" name="Oval 387"/>
            <p:cNvSpPr>
              <a:spLocks noChangeArrowheads="1"/>
            </p:cNvSpPr>
            <p:nvPr/>
          </p:nvSpPr>
          <p:spPr bwMode="auto">
            <a:xfrm>
              <a:off x="1273" y="85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82" name="Oval 388"/>
            <p:cNvSpPr>
              <a:spLocks noChangeArrowheads="1"/>
            </p:cNvSpPr>
            <p:nvPr/>
          </p:nvSpPr>
          <p:spPr bwMode="auto">
            <a:xfrm>
              <a:off x="1263" y="86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83" name="Oval 389"/>
            <p:cNvSpPr>
              <a:spLocks noChangeArrowheads="1"/>
            </p:cNvSpPr>
            <p:nvPr/>
          </p:nvSpPr>
          <p:spPr bwMode="auto">
            <a:xfrm>
              <a:off x="1253" y="87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84" name="Oval 390"/>
            <p:cNvSpPr>
              <a:spLocks noChangeArrowheads="1"/>
            </p:cNvSpPr>
            <p:nvPr/>
          </p:nvSpPr>
          <p:spPr bwMode="auto">
            <a:xfrm>
              <a:off x="1247" y="88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85" name="Oval 391"/>
            <p:cNvSpPr>
              <a:spLocks noChangeArrowheads="1"/>
            </p:cNvSpPr>
            <p:nvPr/>
          </p:nvSpPr>
          <p:spPr bwMode="auto">
            <a:xfrm>
              <a:off x="1241" y="89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86" name="Oval 392"/>
            <p:cNvSpPr>
              <a:spLocks noChangeArrowheads="1"/>
            </p:cNvSpPr>
            <p:nvPr/>
          </p:nvSpPr>
          <p:spPr bwMode="auto">
            <a:xfrm>
              <a:off x="1235" y="90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87" name="Oval 393"/>
            <p:cNvSpPr>
              <a:spLocks noChangeArrowheads="1"/>
            </p:cNvSpPr>
            <p:nvPr/>
          </p:nvSpPr>
          <p:spPr bwMode="auto">
            <a:xfrm>
              <a:off x="1231" y="91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88" name="Oval 394"/>
            <p:cNvSpPr>
              <a:spLocks noChangeArrowheads="1"/>
            </p:cNvSpPr>
            <p:nvPr/>
          </p:nvSpPr>
          <p:spPr bwMode="auto">
            <a:xfrm>
              <a:off x="1229" y="92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89" name="Oval 395"/>
            <p:cNvSpPr>
              <a:spLocks noChangeArrowheads="1"/>
            </p:cNvSpPr>
            <p:nvPr/>
          </p:nvSpPr>
          <p:spPr bwMode="auto">
            <a:xfrm>
              <a:off x="1227" y="93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90" name="Oval 396"/>
            <p:cNvSpPr>
              <a:spLocks noChangeArrowheads="1"/>
            </p:cNvSpPr>
            <p:nvPr/>
          </p:nvSpPr>
          <p:spPr bwMode="auto">
            <a:xfrm>
              <a:off x="1227" y="94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91" name="Oval 397"/>
            <p:cNvSpPr>
              <a:spLocks noChangeArrowheads="1"/>
            </p:cNvSpPr>
            <p:nvPr/>
          </p:nvSpPr>
          <p:spPr bwMode="auto">
            <a:xfrm>
              <a:off x="1227" y="95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92" name="Oval 398"/>
            <p:cNvSpPr>
              <a:spLocks noChangeArrowheads="1"/>
            </p:cNvSpPr>
            <p:nvPr/>
          </p:nvSpPr>
          <p:spPr bwMode="auto">
            <a:xfrm>
              <a:off x="1229" y="96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93" name="Oval 399"/>
            <p:cNvSpPr>
              <a:spLocks noChangeArrowheads="1"/>
            </p:cNvSpPr>
            <p:nvPr/>
          </p:nvSpPr>
          <p:spPr bwMode="auto">
            <a:xfrm>
              <a:off x="1231" y="98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94" name="Oval 400"/>
            <p:cNvSpPr>
              <a:spLocks noChangeArrowheads="1"/>
            </p:cNvSpPr>
            <p:nvPr/>
          </p:nvSpPr>
          <p:spPr bwMode="auto">
            <a:xfrm>
              <a:off x="1235" y="99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95" name="Oval 401"/>
            <p:cNvSpPr>
              <a:spLocks noChangeArrowheads="1"/>
            </p:cNvSpPr>
            <p:nvPr/>
          </p:nvSpPr>
          <p:spPr bwMode="auto">
            <a:xfrm>
              <a:off x="1239" y="100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96" name="Oval 402"/>
            <p:cNvSpPr>
              <a:spLocks noChangeArrowheads="1"/>
            </p:cNvSpPr>
            <p:nvPr/>
          </p:nvSpPr>
          <p:spPr bwMode="auto">
            <a:xfrm>
              <a:off x="1245" y="101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97" name="Oval 403"/>
            <p:cNvSpPr>
              <a:spLocks noChangeArrowheads="1"/>
            </p:cNvSpPr>
            <p:nvPr/>
          </p:nvSpPr>
          <p:spPr bwMode="auto">
            <a:xfrm>
              <a:off x="1249" y="101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98" name="Oval 404"/>
            <p:cNvSpPr>
              <a:spLocks noChangeArrowheads="1"/>
            </p:cNvSpPr>
            <p:nvPr/>
          </p:nvSpPr>
          <p:spPr bwMode="auto">
            <a:xfrm>
              <a:off x="1257" y="102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99" name="Oval 405"/>
            <p:cNvSpPr>
              <a:spLocks noChangeArrowheads="1"/>
            </p:cNvSpPr>
            <p:nvPr/>
          </p:nvSpPr>
          <p:spPr bwMode="auto">
            <a:xfrm>
              <a:off x="1265" y="103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00" name="Oval 406"/>
            <p:cNvSpPr>
              <a:spLocks noChangeArrowheads="1"/>
            </p:cNvSpPr>
            <p:nvPr/>
          </p:nvSpPr>
          <p:spPr bwMode="auto">
            <a:xfrm>
              <a:off x="1277" y="103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01" name="Oval 407"/>
            <p:cNvSpPr>
              <a:spLocks noChangeArrowheads="1"/>
            </p:cNvSpPr>
            <p:nvPr/>
          </p:nvSpPr>
          <p:spPr bwMode="auto">
            <a:xfrm>
              <a:off x="1287" y="103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02" name="Oval 408"/>
            <p:cNvSpPr>
              <a:spLocks noChangeArrowheads="1"/>
            </p:cNvSpPr>
            <p:nvPr/>
          </p:nvSpPr>
          <p:spPr bwMode="auto">
            <a:xfrm>
              <a:off x="1297" y="104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03" name="Oval 409"/>
            <p:cNvSpPr>
              <a:spLocks noChangeArrowheads="1"/>
            </p:cNvSpPr>
            <p:nvPr/>
          </p:nvSpPr>
          <p:spPr bwMode="auto">
            <a:xfrm>
              <a:off x="1305" y="104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04" name="Oval 410"/>
            <p:cNvSpPr>
              <a:spLocks noChangeArrowheads="1"/>
            </p:cNvSpPr>
            <p:nvPr/>
          </p:nvSpPr>
          <p:spPr bwMode="auto">
            <a:xfrm>
              <a:off x="1315" y="103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05" name="Oval 411"/>
            <p:cNvSpPr>
              <a:spLocks noChangeArrowheads="1"/>
            </p:cNvSpPr>
            <p:nvPr/>
          </p:nvSpPr>
          <p:spPr bwMode="auto">
            <a:xfrm>
              <a:off x="1325" y="103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06" name="Oval 412"/>
            <p:cNvSpPr>
              <a:spLocks noChangeArrowheads="1"/>
            </p:cNvSpPr>
            <p:nvPr/>
          </p:nvSpPr>
          <p:spPr bwMode="auto">
            <a:xfrm>
              <a:off x="1333" y="102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07" name="Oval 413"/>
            <p:cNvSpPr>
              <a:spLocks noChangeArrowheads="1"/>
            </p:cNvSpPr>
            <p:nvPr/>
          </p:nvSpPr>
          <p:spPr bwMode="auto">
            <a:xfrm>
              <a:off x="1341" y="101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08" name="Oval 414"/>
            <p:cNvSpPr>
              <a:spLocks noChangeArrowheads="1"/>
            </p:cNvSpPr>
            <p:nvPr/>
          </p:nvSpPr>
          <p:spPr bwMode="auto">
            <a:xfrm>
              <a:off x="1347" y="100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09" name="Oval 415"/>
            <p:cNvSpPr>
              <a:spLocks noChangeArrowheads="1"/>
            </p:cNvSpPr>
            <p:nvPr/>
          </p:nvSpPr>
          <p:spPr bwMode="auto">
            <a:xfrm>
              <a:off x="1353" y="99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10" name="Oval 416"/>
            <p:cNvSpPr>
              <a:spLocks noChangeArrowheads="1"/>
            </p:cNvSpPr>
            <p:nvPr/>
          </p:nvSpPr>
          <p:spPr bwMode="auto">
            <a:xfrm>
              <a:off x="1357" y="98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11" name="Oval 417"/>
            <p:cNvSpPr>
              <a:spLocks noChangeArrowheads="1"/>
            </p:cNvSpPr>
            <p:nvPr/>
          </p:nvSpPr>
          <p:spPr bwMode="auto">
            <a:xfrm>
              <a:off x="1359" y="97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12" name="Oval 418"/>
            <p:cNvSpPr>
              <a:spLocks noChangeArrowheads="1"/>
            </p:cNvSpPr>
            <p:nvPr/>
          </p:nvSpPr>
          <p:spPr bwMode="auto">
            <a:xfrm>
              <a:off x="1359" y="96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13" name="Oval 419"/>
            <p:cNvSpPr>
              <a:spLocks noChangeArrowheads="1"/>
            </p:cNvSpPr>
            <p:nvPr/>
          </p:nvSpPr>
          <p:spPr bwMode="auto">
            <a:xfrm>
              <a:off x="1361" y="95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14" name="Oval 420"/>
            <p:cNvSpPr>
              <a:spLocks noChangeArrowheads="1"/>
            </p:cNvSpPr>
            <p:nvPr/>
          </p:nvSpPr>
          <p:spPr bwMode="auto">
            <a:xfrm>
              <a:off x="1359" y="94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15" name="Oval 421"/>
            <p:cNvSpPr>
              <a:spLocks noChangeArrowheads="1"/>
            </p:cNvSpPr>
            <p:nvPr/>
          </p:nvSpPr>
          <p:spPr bwMode="auto">
            <a:xfrm>
              <a:off x="1359" y="93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16" name="Oval 422"/>
            <p:cNvSpPr>
              <a:spLocks noChangeArrowheads="1"/>
            </p:cNvSpPr>
            <p:nvPr/>
          </p:nvSpPr>
          <p:spPr bwMode="auto">
            <a:xfrm>
              <a:off x="1359" y="92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17" name="Oval 423"/>
            <p:cNvSpPr>
              <a:spLocks noChangeArrowheads="1"/>
            </p:cNvSpPr>
            <p:nvPr/>
          </p:nvSpPr>
          <p:spPr bwMode="auto">
            <a:xfrm>
              <a:off x="1353" y="91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18" name="Oval 424"/>
            <p:cNvSpPr>
              <a:spLocks noChangeArrowheads="1"/>
            </p:cNvSpPr>
            <p:nvPr/>
          </p:nvSpPr>
          <p:spPr bwMode="auto">
            <a:xfrm>
              <a:off x="1355" y="90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19" name="Oval 425"/>
            <p:cNvSpPr>
              <a:spLocks noChangeArrowheads="1"/>
            </p:cNvSpPr>
            <p:nvPr/>
          </p:nvSpPr>
          <p:spPr bwMode="auto">
            <a:xfrm>
              <a:off x="1351" y="89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20" name="Oval 426"/>
            <p:cNvSpPr>
              <a:spLocks noChangeArrowheads="1"/>
            </p:cNvSpPr>
            <p:nvPr/>
          </p:nvSpPr>
          <p:spPr bwMode="auto">
            <a:xfrm>
              <a:off x="1343" y="88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21" name="Oval 427"/>
            <p:cNvSpPr>
              <a:spLocks noChangeArrowheads="1"/>
            </p:cNvSpPr>
            <p:nvPr/>
          </p:nvSpPr>
          <p:spPr bwMode="auto">
            <a:xfrm>
              <a:off x="1331" y="88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22" name="Oval 428"/>
            <p:cNvSpPr>
              <a:spLocks noChangeArrowheads="1"/>
            </p:cNvSpPr>
            <p:nvPr/>
          </p:nvSpPr>
          <p:spPr bwMode="auto">
            <a:xfrm>
              <a:off x="1329" y="88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23" name="Oval 429"/>
            <p:cNvSpPr>
              <a:spLocks noChangeArrowheads="1"/>
            </p:cNvSpPr>
            <p:nvPr/>
          </p:nvSpPr>
          <p:spPr bwMode="auto">
            <a:xfrm>
              <a:off x="1329" y="89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24" name="Oval 430"/>
            <p:cNvSpPr>
              <a:spLocks noChangeArrowheads="1"/>
            </p:cNvSpPr>
            <p:nvPr/>
          </p:nvSpPr>
          <p:spPr bwMode="auto">
            <a:xfrm>
              <a:off x="1335" y="90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25" name="Oval 431"/>
            <p:cNvSpPr>
              <a:spLocks noChangeArrowheads="1"/>
            </p:cNvSpPr>
            <p:nvPr/>
          </p:nvSpPr>
          <p:spPr bwMode="auto">
            <a:xfrm>
              <a:off x="1343" y="91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26" name="Oval 432"/>
            <p:cNvSpPr>
              <a:spLocks noChangeArrowheads="1"/>
            </p:cNvSpPr>
            <p:nvPr/>
          </p:nvSpPr>
          <p:spPr bwMode="auto">
            <a:xfrm>
              <a:off x="1365" y="91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27" name="Oval 433"/>
            <p:cNvSpPr>
              <a:spLocks noChangeArrowheads="1"/>
            </p:cNvSpPr>
            <p:nvPr/>
          </p:nvSpPr>
          <p:spPr bwMode="auto">
            <a:xfrm>
              <a:off x="1377" y="91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28" name="Oval 434"/>
            <p:cNvSpPr>
              <a:spLocks noChangeArrowheads="1"/>
            </p:cNvSpPr>
            <p:nvPr/>
          </p:nvSpPr>
          <p:spPr bwMode="auto">
            <a:xfrm>
              <a:off x="1385" y="90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29" name="Oval 435"/>
            <p:cNvSpPr>
              <a:spLocks noChangeArrowheads="1"/>
            </p:cNvSpPr>
            <p:nvPr/>
          </p:nvSpPr>
          <p:spPr bwMode="auto">
            <a:xfrm>
              <a:off x="1395" y="90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30" name="Oval 436"/>
            <p:cNvSpPr>
              <a:spLocks noChangeArrowheads="1"/>
            </p:cNvSpPr>
            <p:nvPr/>
          </p:nvSpPr>
          <p:spPr bwMode="auto">
            <a:xfrm>
              <a:off x="1405" y="89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31" name="Oval 437"/>
            <p:cNvSpPr>
              <a:spLocks noChangeArrowheads="1"/>
            </p:cNvSpPr>
            <p:nvPr/>
          </p:nvSpPr>
          <p:spPr bwMode="auto">
            <a:xfrm>
              <a:off x="1413" y="88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32" name="Oval 438"/>
            <p:cNvSpPr>
              <a:spLocks noChangeArrowheads="1"/>
            </p:cNvSpPr>
            <p:nvPr/>
          </p:nvSpPr>
          <p:spPr bwMode="auto">
            <a:xfrm>
              <a:off x="1509" y="88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33" name="Oval 439"/>
            <p:cNvSpPr>
              <a:spLocks noChangeArrowheads="1"/>
            </p:cNvSpPr>
            <p:nvPr/>
          </p:nvSpPr>
          <p:spPr bwMode="auto">
            <a:xfrm>
              <a:off x="1501" y="87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34" name="Oval 440"/>
            <p:cNvSpPr>
              <a:spLocks noChangeArrowheads="1"/>
            </p:cNvSpPr>
            <p:nvPr/>
          </p:nvSpPr>
          <p:spPr bwMode="auto">
            <a:xfrm>
              <a:off x="1491" y="86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35" name="Oval 441"/>
            <p:cNvSpPr>
              <a:spLocks noChangeArrowheads="1"/>
            </p:cNvSpPr>
            <p:nvPr/>
          </p:nvSpPr>
          <p:spPr bwMode="auto">
            <a:xfrm>
              <a:off x="1491" y="86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36" name="Oval 442"/>
            <p:cNvSpPr>
              <a:spLocks noChangeArrowheads="1"/>
            </p:cNvSpPr>
            <p:nvPr/>
          </p:nvSpPr>
          <p:spPr bwMode="auto">
            <a:xfrm>
              <a:off x="1481" y="85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37" name="Oval 443"/>
            <p:cNvSpPr>
              <a:spLocks noChangeArrowheads="1"/>
            </p:cNvSpPr>
            <p:nvPr/>
          </p:nvSpPr>
          <p:spPr bwMode="auto">
            <a:xfrm>
              <a:off x="1469" y="85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38" name="Oval 444"/>
            <p:cNvSpPr>
              <a:spLocks noChangeArrowheads="1"/>
            </p:cNvSpPr>
            <p:nvPr/>
          </p:nvSpPr>
          <p:spPr bwMode="auto">
            <a:xfrm>
              <a:off x="1457" y="85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39" name="Oval 445"/>
            <p:cNvSpPr>
              <a:spLocks noChangeArrowheads="1"/>
            </p:cNvSpPr>
            <p:nvPr/>
          </p:nvSpPr>
          <p:spPr bwMode="auto">
            <a:xfrm>
              <a:off x="1445" y="85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40" name="Oval 446"/>
            <p:cNvSpPr>
              <a:spLocks noChangeArrowheads="1"/>
            </p:cNvSpPr>
            <p:nvPr/>
          </p:nvSpPr>
          <p:spPr bwMode="auto">
            <a:xfrm>
              <a:off x="1437" y="86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41" name="Oval 447"/>
            <p:cNvSpPr>
              <a:spLocks noChangeArrowheads="1"/>
            </p:cNvSpPr>
            <p:nvPr/>
          </p:nvSpPr>
          <p:spPr bwMode="auto">
            <a:xfrm>
              <a:off x="1429" y="87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42" name="Oval 448"/>
            <p:cNvSpPr>
              <a:spLocks noChangeArrowheads="1"/>
            </p:cNvSpPr>
            <p:nvPr/>
          </p:nvSpPr>
          <p:spPr bwMode="auto">
            <a:xfrm>
              <a:off x="1423" y="87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43" name="Oval 449"/>
            <p:cNvSpPr>
              <a:spLocks noChangeArrowheads="1"/>
            </p:cNvSpPr>
            <p:nvPr/>
          </p:nvSpPr>
          <p:spPr bwMode="auto">
            <a:xfrm>
              <a:off x="1417" y="88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44" name="Oval 450"/>
            <p:cNvSpPr>
              <a:spLocks noChangeArrowheads="1"/>
            </p:cNvSpPr>
            <p:nvPr/>
          </p:nvSpPr>
          <p:spPr bwMode="auto">
            <a:xfrm>
              <a:off x="1409" y="89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45" name="Oval 451"/>
            <p:cNvSpPr>
              <a:spLocks noChangeArrowheads="1"/>
            </p:cNvSpPr>
            <p:nvPr/>
          </p:nvSpPr>
          <p:spPr bwMode="auto">
            <a:xfrm>
              <a:off x="1405" y="90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46" name="Oval 452"/>
            <p:cNvSpPr>
              <a:spLocks noChangeArrowheads="1"/>
            </p:cNvSpPr>
            <p:nvPr/>
          </p:nvSpPr>
          <p:spPr bwMode="auto">
            <a:xfrm>
              <a:off x="1403" y="90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47" name="Oval 453"/>
            <p:cNvSpPr>
              <a:spLocks noChangeArrowheads="1"/>
            </p:cNvSpPr>
            <p:nvPr/>
          </p:nvSpPr>
          <p:spPr bwMode="auto">
            <a:xfrm>
              <a:off x="1399" y="91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48" name="Oval 454"/>
            <p:cNvSpPr>
              <a:spLocks noChangeArrowheads="1"/>
            </p:cNvSpPr>
            <p:nvPr/>
          </p:nvSpPr>
          <p:spPr bwMode="auto">
            <a:xfrm>
              <a:off x="1399" y="92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49" name="Oval 455"/>
            <p:cNvSpPr>
              <a:spLocks noChangeArrowheads="1"/>
            </p:cNvSpPr>
            <p:nvPr/>
          </p:nvSpPr>
          <p:spPr bwMode="auto">
            <a:xfrm>
              <a:off x="1397" y="94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50" name="Oval 456"/>
            <p:cNvSpPr>
              <a:spLocks noChangeArrowheads="1"/>
            </p:cNvSpPr>
            <p:nvPr/>
          </p:nvSpPr>
          <p:spPr bwMode="auto">
            <a:xfrm>
              <a:off x="1397" y="95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51" name="Oval 457"/>
            <p:cNvSpPr>
              <a:spLocks noChangeArrowheads="1"/>
            </p:cNvSpPr>
            <p:nvPr/>
          </p:nvSpPr>
          <p:spPr bwMode="auto">
            <a:xfrm>
              <a:off x="1397" y="96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52" name="Oval 458"/>
            <p:cNvSpPr>
              <a:spLocks noChangeArrowheads="1"/>
            </p:cNvSpPr>
            <p:nvPr/>
          </p:nvSpPr>
          <p:spPr bwMode="auto">
            <a:xfrm>
              <a:off x="1399" y="97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53" name="Oval 459"/>
            <p:cNvSpPr>
              <a:spLocks noChangeArrowheads="1"/>
            </p:cNvSpPr>
            <p:nvPr/>
          </p:nvSpPr>
          <p:spPr bwMode="auto">
            <a:xfrm>
              <a:off x="1403" y="98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54" name="Oval 460"/>
            <p:cNvSpPr>
              <a:spLocks noChangeArrowheads="1"/>
            </p:cNvSpPr>
            <p:nvPr/>
          </p:nvSpPr>
          <p:spPr bwMode="auto">
            <a:xfrm>
              <a:off x="1407" y="99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55" name="Oval 461"/>
            <p:cNvSpPr>
              <a:spLocks noChangeArrowheads="1"/>
            </p:cNvSpPr>
            <p:nvPr/>
          </p:nvSpPr>
          <p:spPr bwMode="auto">
            <a:xfrm>
              <a:off x="1412" y="100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56" name="Oval 462"/>
            <p:cNvSpPr>
              <a:spLocks noChangeArrowheads="1"/>
            </p:cNvSpPr>
            <p:nvPr/>
          </p:nvSpPr>
          <p:spPr bwMode="auto">
            <a:xfrm>
              <a:off x="1419" y="101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57" name="Oval 463"/>
            <p:cNvSpPr>
              <a:spLocks noChangeArrowheads="1"/>
            </p:cNvSpPr>
            <p:nvPr/>
          </p:nvSpPr>
          <p:spPr bwMode="auto">
            <a:xfrm>
              <a:off x="1427" y="102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58" name="Oval 464"/>
            <p:cNvSpPr>
              <a:spLocks noChangeArrowheads="1"/>
            </p:cNvSpPr>
            <p:nvPr/>
          </p:nvSpPr>
          <p:spPr bwMode="auto">
            <a:xfrm>
              <a:off x="1437" y="102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59" name="Oval 465"/>
            <p:cNvSpPr>
              <a:spLocks noChangeArrowheads="1"/>
            </p:cNvSpPr>
            <p:nvPr/>
          </p:nvSpPr>
          <p:spPr bwMode="auto">
            <a:xfrm>
              <a:off x="1447" y="103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60" name="Oval 466"/>
            <p:cNvSpPr>
              <a:spLocks noChangeArrowheads="1"/>
            </p:cNvSpPr>
            <p:nvPr/>
          </p:nvSpPr>
          <p:spPr bwMode="auto">
            <a:xfrm>
              <a:off x="1459" y="103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61" name="Oval 467"/>
            <p:cNvSpPr>
              <a:spLocks noChangeArrowheads="1"/>
            </p:cNvSpPr>
            <p:nvPr/>
          </p:nvSpPr>
          <p:spPr bwMode="auto">
            <a:xfrm>
              <a:off x="1471" y="103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62" name="Oval 468"/>
            <p:cNvSpPr>
              <a:spLocks noChangeArrowheads="1"/>
            </p:cNvSpPr>
            <p:nvPr/>
          </p:nvSpPr>
          <p:spPr bwMode="auto">
            <a:xfrm>
              <a:off x="1477" y="102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63" name="Oval 469"/>
            <p:cNvSpPr>
              <a:spLocks noChangeArrowheads="1"/>
            </p:cNvSpPr>
            <p:nvPr/>
          </p:nvSpPr>
          <p:spPr bwMode="auto">
            <a:xfrm>
              <a:off x="1487" y="102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64" name="Oval 470"/>
            <p:cNvSpPr>
              <a:spLocks noChangeArrowheads="1"/>
            </p:cNvSpPr>
            <p:nvPr/>
          </p:nvSpPr>
          <p:spPr bwMode="auto">
            <a:xfrm>
              <a:off x="1499" y="101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65" name="Oval 471"/>
            <p:cNvSpPr>
              <a:spLocks noChangeArrowheads="1"/>
            </p:cNvSpPr>
            <p:nvPr/>
          </p:nvSpPr>
          <p:spPr bwMode="auto">
            <a:xfrm>
              <a:off x="1509" y="101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66" name="Oval 472"/>
            <p:cNvSpPr>
              <a:spLocks noChangeArrowheads="1"/>
            </p:cNvSpPr>
            <p:nvPr/>
          </p:nvSpPr>
          <p:spPr bwMode="auto">
            <a:xfrm>
              <a:off x="1515" y="100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67" name="Oval 473"/>
            <p:cNvSpPr>
              <a:spLocks noChangeArrowheads="1"/>
            </p:cNvSpPr>
            <p:nvPr/>
          </p:nvSpPr>
          <p:spPr bwMode="auto">
            <a:xfrm>
              <a:off x="1521" y="99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474"/>
          <p:cNvGrpSpPr>
            <a:grpSpLocks/>
          </p:cNvGrpSpPr>
          <p:nvPr/>
        </p:nvGrpSpPr>
        <p:grpSpPr bwMode="auto">
          <a:xfrm>
            <a:off x="7591425" y="1219200"/>
            <a:ext cx="493713" cy="322263"/>
            <a:chOff x="1227" y="854"/>
            <a:chExt cx="311" cy="203"/>
          </a:xfrm>
        </p:grpSpPr>
        <p:sp>
          <p:nvSpPr>
            <p:cNvPr id="28782" name="Oval 475"/>
            <p:cNvSpPr>
              <a:spLocks noChangeArrowheads="1"/>
            </p:cNvSpPr>
            <p:nvPr/>
          </p:nvSpPr>
          <p:spPr bwMode="auto">
            <a:xfrm>
              <a:off x="1339" y="87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83" name="Oval 476"/>
            <p:cNvSpPr>
              <a:spLocks noChangeArrowheads="1"/>
            </p:cNvSpPr>
            <p:nvPr/>
          </p:nvSpPr>
          <p:spPr bwMode="auto">
            <a:xfrm>
              <a:off x="1331" y="86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84" name="Oval 477"/>
            <p:cNvSpPr>
              <a:spLocks noChangeArrowheads="1"/>
            </p:cNvSpPr>
            <p:nvPr/>
          </p:nvSpPr>
          <p:spPr bwMode="auto">
            <a:xfrm>
              <a:off x="1321" y="86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85" name="Oval 478"/>
            <p:cNvSpPr>
              <a:spLocks noChangeArrowheads="1"/>
            </p:cNvSpPr>
            <p:nvPr/>
          </p:nvSpPr>
          <p:spPr bwMode="auto">
            <a:xfrm>
              <a:off x="1309" y="85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86" name="Oval 479"/>
            <p:cNvSpPr>
              <a:spLocks noChangeArrowheads="1"/>
            </p:cNvSpPr>
            <p:nvPr/>
          </p:nvSpPr>
          <p:spPr bwMode="auto">
            <a:xfrm>
              <a:off x="1297" y="85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87" name="Oval 480"/>
            <p:cNvSpPr>
              <a:spLocks noChangeArrowheads="1"/>
            </p:cNvSpPr>
            <p:nvPr/>
          </p:nvSpPr>
          <p:spPr bwMode="auto">
            <a:xfrm>
              <a:off x="1285" y="85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88" name="Oval 481"/>
            <p:cNvSpPr>
              <a:spLocks noChangeArrowheads="1"/>
            </p:cNvSpPr>
            <p:nvPr/>
          </p:nvSpPr>
          <p:spPr bwMode="auto">
            <a:xfrm>
              <a:off x="1273" y="85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89" name="Oval 482"/>
            <p:cNvSpPr>
              <a:spLocks noChangeArrowheads="1"/>
            </p:cNvSpPr>
            <p:nvPr/>
          </p:nvSpPr>
          <p:spPr bwMode="auto">
            <a:xfrm>
              <a:off x="1263" y="86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90" name="Oval 483"/>
            <p:cNvSpPr>
              <a:spLocks noChangeArrowheads="1"/>
            </p:cNvSpPr>
            <p:nvPr/>
          </p:nvSpPr>
          <p:spPr bwMode="auto">
            <a:xfrm>
              <a:off x="1253" y="87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91" name="Oval 484"/>
            <p:cNvSpPr>
              <a:spLocks noChangeArrowheads="1"/>
            </p:cNvSpPr>
            <p:nvPr/>
          </p:nvSpPr>
          <p:spPr bwMode="auto">
            <a:xfrm>
              <a:off x="1247" y="88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92" name="Oval 485"/>
            <p:cNvSpPr>
              <a:spLocks noChangeArrowheads="1"/>
            </p:cNvSpPr>
            <p:nvPr/>
          </p:nvSpPr>
          <p:spPr bwMode="auto">
            <a:xfrm>
              <a:off x="1241" y="89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93" name="Oval 486"/>
            <p:cNvSpPr>
              <a:spLocks noChangeArrowheads="1"/>
            </p:cNvSpPr>
            <p:nvPr/>
          </p:nvSpPr>
          <p:spPr bwMode="auto">
            <a:xfrm>
              <a:off x="1235" y="90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94" name="Oval 487"/>
            <p:cNvSpPr>
              <a:spLocks noChangeArrowheads="1"/>
            </p:cNvSpPr>
            <p:nvPr/>
          </p:nvSpPr>
          <p:spPr bwMode="auto">
            <a:xfrm>
              <a:off x="1231" y="91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95" name="Oval 488"/>
            <p:cNvSpPr>
              <a:spLocks noChangeArrowheads="1"/>
            </p:cNvSpPr>
            <p:nvPr/>
          </p:nvSpPr>
          <p:spPr bwMode="auto">
            <a:xfrm>
              <a:off x="1229" y="92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96" name="Oval 489"/>
            <p:cNvSpPr>
              <a:spLocks noChangeArrowheads="1"/>
            </p:cNvSpPr>
            <p:nvPr/>
          </p:nvSpPr>
          <p:spPr bwMode="auto">
            <a:xfrm>
              <a:off x="1227" y="93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97" name="Oval 490"/>
            <p:cNvSpPr>
              <a:spLocks noChangeArrowheads="1"/>
            </p:cNvSpPr>
            <p:nvPr/>
          </p:nvSpPr>
          <p:spPr bwMode="auto">
            <a:xfrm>
              <a:off x="1227" y="94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98" name="Oval 491"/>
            <p:cNvSpPr>
              <a:spLocks noChangeArrowheads="1"/>
            </p:cNvSpPr>
            <p:nvPr/>
          </p:nvSpPr>
          <p:spPr bwMode="auto">
            <a:xfrm>
              <a:off x="1227" y="95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99" name="Oval 492"/>
            <p:cNvSpPr>
              <a:spLocks noChangeArrowheads="1"/>
            </p:cNvSpPr>
            <p:nvPr/>
          </p:nvSpPr>
          <p:spPr bwMode="auto">
            <a:xfrm>
              <a:off x="1229" y="96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00" name="Oval 493"/>
            <p:cNvSpPr>
              <a:spLocks noChangeArrowheads="1"/>
            </p:cNvSpPr>
            <p:nvPr/>
          </p:nvSpPr>
          <p:spPr bwMode="auto">
            <a:xfrm>
              <a:off x="1231" y="98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01" name="Oval 494"/>
            <p:cNvSpPr>
              <a:spLocks noChangeArrowheads="1"/>
            </p:cNvSpPr>
            <p:nvPr/>
          </p:nvSpPr>
          <p:spPr bwMode="auto">
            <a:xfrm>
              <a:off x="1235" y="99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02" name="Oval 495"/>
            <p:cNvSpPr>
              <a:spLocks noChangeArrowheads="1"/>
            </p:cNvSpPr>
            <p:nvPr/>
          </p:nvSpPr>
          <p:spPr bwMode="auto">
            <a:xfrm>
              <a:off x="1239" y="100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03" name="Oval 496"/>
            <p:cNvSpPr>
              <a:spLocks noChangeArrowheads="1"/>
            </p:cNvSpPr>
            <p:nvPr/>
          </p:nvSpPr>
          <p:spPr bwMode="auto">
            <a:xfrm>
              <a:off x="1245" y="101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04" name="Oval 497"/>
            <p:cNvSpPr>
              <a:spLocks noChangeArrowheads="1"/>
            </p:cNvSpPr>
            <p:nvPr/>
          </p:nvSpPr>
          <p:spPr bwMode="auto">
            <a:xfrm>
              <a:off x="1249" y="101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05" name="Oval 498"/>
            <p:cNvSpPr>
              <a:spLocks noChangeArrowheads="1"/>
            </p:cNvSpPr>
            <p:nvPr/>
          </p:nvSpPr>
          <p:spPr bwMode="auto">
            <a:xfrm>
              <a:off x="1257" y="102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06" name="Oval 499"/>
            <p:cNvSpPr>
              <a:spLocks noChangeArrowheads="1"/>
            </p:cNvSpPr>
            <p:nvPr/>
          </p:nvSpPr>
          <p:spPr bwMode="auto">
            <a:xfrm>
              <a:off x="1265" y="103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07" name="Oval 500"/>
            <p:cNvSpPr>
              <a:spLocks noChangeArrowheads="1"/>
            </p:cNvSpPr>
            <p:nvPr/>
          </p:nvSpPr>
          <p:spPr bwMode="auto">
            <a:xfrm>
              <a:off x="1277" y="103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08" name="Oval 501"/>
            <p:cNvSpPr>
              <a:spLocks noChangeArrowheads="1"/>
            </p:cNvSpPr>
            <p:nvPr/>
          </p:nvSpPr>
          <p:spPr bwMode="auto">
            <a:xfrm>
              <a:off x="1287" y="103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09" name="Oval 502"/>
            <p:cNvSpPr>
              <a:spLocks noChangeArrowheads="1"/>
            </p:cNvSpPr>
            <p:nvPr/>
          </p:nvSpPr>
          <p:spPr bwMode="auto">
            <a:xfrm>
              <a:off x="1297" y="104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10" name="Oval 503"/>
            <p:cNvSpPr>
              <a:spLocks noChangeArrowheads="1"/>
            </p:cNvSpPr>
            <p:nvPr/>
          </p:nvSpPr>
          <p:spPr bwMode="auto">
            <a:xfrm>
              <a:off x="1305" y="104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11" name="Oval 504"/>
            <p:cNvSpPr>
              <a:spLocks noChangeArrowheads="1"/>
            </p:cNvSpPr>
            <p:nvPr/>
          </p:nvSpPr>
          <p:spPr bwMode="auto">
            <a:xfrm>
              <a:off x="1315" y="103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12" name="Oval 505"/>
            <p:cNvSpPr>
              <a:spLocks noChangeArrowheads="1"/>
            </p:cNvSpPr>
            <p:nvPr/>
          </p:nvSpPr>
          <p:spPr bwMode="auto">
            <a:xfrm>
              <a:off x="1325" y="103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13" name="Oval 506"/>
            <p:cNvSpPr>
              <a:spLocks noChangeArrowheads="1"/>
            </p:cNvSpPr>
            <p:nvPr/>
          </p:nvSpPr>
          <p:spPr bwMode="auto">
            <a:xfrm>
              <a:off x="1333" y="102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14" name="Oval 507"/>
            <p:cNvSpPr>
              <a:spLocks noChangeArrowheads="1"/>
            </p:cNvSpPr>
            <p:nvPr/>
          </p:nvSpPr>
          <p:spPr bwMode="auto">
            <a:xfrm>
              <a:off x="1341" y="101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15" name="Oval 508"/>
            <p:cNvSpPr>
              <a:spLocks noChangeArrowheads="1"/>
            </p:cNvSpPr>
            <p:nvPr/>
          </p:nvSpPr>
          <p:spPr bwMode="auto">
            <a:xfrm>
              <a:off x="1347" y="100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16" name="Oval 509"/>
            <p:cNvSpPr>
              <a:spLocks noChangeArrowheads="1"/>
            </p:cNvSpPr>
            <p:nvPr/>
          </p:nvSpPr>
          <p:spPr bwMode="auto">
            <a:xfrm>
              <a:off x="1353" y="99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17" name="Oval 510"/>
            <p:cNvSpPr>
              <a:spLocks noChangeArrowheads="1"/>
            </p:cNvSpPr>
            <p:nvPr/>
          </p:nvSpPr>
          <p:spPr bwMode="auto">
            <a:xfrm>
              <a:off x="1357" y="98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18" name="Oval 511"/>
            <p:cNvSpPr>
              <a:spLocks noChangeArrowheads="1"/>
            </p:cNvSpPr>
            <p:nvPr/>
          </p:nvSpPr>
          <p:spPr bwMode="auto">
            <a:xfrm>
              <a:off x="1359" y="97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19" name="Oval 512"/>
            <p:cNvSpPr>
              <a:spLocks noChangeArrowheads="1"/>
            </p:cNvSpPr>
            <p:nvPr/>
          </p:nvSpPr>
          <p:spPr bwMode="auto">
            <a:xfrm>
              <a:off x="1359" y="96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20" name="Oval 513"/>
            <p:cNvSpPr>
              <a:spLocks noChangeArrowheads="1"/>
            </p:cNvSpPr>
            <p:nvPr/>
          </p:nvSpPr>
          <p:spPr bwMode="auto">
            <a:xfrm>
              <a:off x="1361" y="95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21" name="Oval 514"/>
            <p:cNvSpPr>
              <a:spLocks noChangeArrowheads="1"/>
            </p:cNvSpPr>
            <p:nvPr/>
          </p:nvSpPr>
          <p:spPr bwMode="auto">
            <a:xfrm>
              <a:off x="1359" y="94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22" name="Oval 515"/>
            <p:cNvSpPr>
              <a:spLocks noChangeArrowheads="1"/>
            </p:cNvSpPr>
            <p:nvPr/>
          </p:nvSpPr>
          <p:spPr bwMode="auto">
            <a:xfrm>
              <a:off x="1359" y="93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23" name="Oval 516"/>
            <p:cNvSpPr>
              <a:spLocks noChangeArrowheads="1"/>
            </p:cNvSpPr>
            <p:nvPr/>
          </p:nvSpPr>
          <p:spPr bwMode="auto">
            <a:xfrm>
              <a:off x="1359" y="92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24" name="Oval 517"/>
            <p:cNvSpPr>
              <a:spLocks noChangeArrowheads="1"/>
            </p:cNvSpPr>
            <p:nvPr/>
          </p:nvSpPr>
          <p:spPr bwMode="auto">
            <a:xfrm>
              <a:off x="1353" y="91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25" name="Oval 518"/>
            <p:cNvSpPr>
              <a:spLocks noChangeArrowheads="1"/>
            </p:cNvSpPr>
            <p:nvPr/>
          </p:nvSpPr>
          <p:spPr bwMode="auto">
            <a:xfrm>
              <a:off x="1355" y="90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26" name="Oval 519"/>
            <p:cNvSpPr>
              <a:spLocks noChangeArrowheads="1"/>
            </p:cNvSpPr>
            <p:nvPr/>
          </p:nvSpPr>
          <p:spPr bwMode="auto">
            <a:xfrm>
              <a:off x="1351" y="89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27" name="Oval 520"/>
            <p:cNvSpPr>
              <a:spLocks noChangeArrowheads="1"/>
            </p:cNvSpPr>
            <p:nvPr/>
          </p:nvSpPr>
          <p:spPr bwMode="auto">
            <a:xfrm>
              <a:off x="1343" y="88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28" name="Oval 521"/>
            <p:cNvSpPr>
              <a:spLocks noChangeArrowheads="1"/>
            </p:cNvSpPr>
            <p:nvPr/>
          </p:nvSpPr>
          <p:spPr bwMode="auto">
            <a:xfrm>
              <a:off x="1331" y="88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29" name="Oval 522"/>
            <p:cNvSpPr>
              <a:spLocks noChangeArrowheads="1"/>
            </p:cNvSpPr>
            <p:nvPr/>
          </p:nvSpPr>
          <p:spPr bwMode="auto">
            <a:xfrm>
              <a:off x="1329" y="88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30" name="Oval 523"/>
            <p:cNvSpPr>
              <a:spLocks noChangeArrowheads="1"/>
            </p:cNvSpPr>
            <p:nvPr/>
          </p:nvSpPr>
          <p:spPr bwMode="auto">
            <a:xfrm>
              <a:off x="1329" y="89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31" name="Oval 524"/>
            <p:cNvSpPr>
              <a:spLocks noChangeArrowheads="1"/>
            </p:cNvSpPr>
            <p:nvPr/>
          </p:nvSpPr>
          <p:spPr bwMode="auto">
            <a:xfrm>
              <a:off x="1335" y="90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32" name="Oval 525"/>
            <p:cNvSpPr>
              <a:spLocks noChangeArrowheads="1"/>
            </p:cNvSpPr>
            <p:nvPr/>
          </p:nvSpPr>
          <p:spPr bwMode="auto">
            <a:xfrm>
              <a:off x="1343" y="91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33" name="Oval 526"/>
            <p:cNvSpPr>
              <a:spLocks noChangeArrowheads="1"/>
            </p:cNvSpPr>
            <p:nvPr/>
          </p:nvSpPr>
          <p:spPr bwMode="auto">
            <a:xfrm>
              <a:off x="1365" y="91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34" name="Oval 527"/>
            <p:cNvSpPr>
              <a:spLocks noChangeArrowheads="1"/>
            </p:cNvSpPr>
            <p:nvPr/>
          </p:nvSpPr>
          <p:spPr bwMode="auto">
            <a:xfrm>
              <a:off x="1377" y="91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35" name="Oval 528"/>
            <p:cNvSpPr>
              <a:spLocks noChangeArrowheads="1"/>
            </p:cNvSpPr>
            <p:nvPr/>
          </p:nvSpPr>
          <p:spPr bwMode="auto">
            <a:xfrm>
              <a:off x="1385" y="90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36" name="Oval 529"/>
            <p:cNvSpPr>
              <a:spLocks noChangeArrowheads="1"/>
            </p:cNvSpPr>
            <p:nvPr/>
          </p:nvSpPr>
          <p:spPr bwMode="auto">
            <a:xfrm>
              <a:off x="1395" y="90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37" name="Oval 530"/>
            <p:cNvSpPr>
              <a:spLocks noChangeArrowheads="1"/>
            </p:cNvSpPr>
            <p:nvPr/>
          </p:nvSpPr>
          <p:spPr bwMode="auto">
            <a:xfrm>
              <a:off x="1405" y="89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38" name="Oval 531"/>
            <p:cNvSpPr>
              <a:spLocks noChangeArrowheads="1"/>
            </p:cNvSpPr>
            <p:nvPr/>
          </p:nvSpPr>
          <p:spPr bwMode="auto">
            <a:xfrm>
              <a:off x="1413" y="88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39" name="Oval 532"/>
            <p:cNvSpPr>
              <a:spLocks noChangeArrowheads="1"/>
            </p:cNvSpPr>
            <p:nvPr/>
          </p:nvSpPr>
          <p:spPr bwMode="auto">
            <a:xfrm>
              <a:off x="1509" y="88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40" name="Oval 533"/>
            <p:cNvSpPr>
              <a:spLocks noChangeArrowheads="1"/>
            </p:cNvSpPr>
            <p:nvPr/>
          </p:nvSpPr>
          <p:spPr bwMode="auto">
            <a:xfrm>
              <a:off x="1501" y="87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41" name="Oval 534"/>
            <p:cNvSpPr>
              <a:spLocks noChangeArrowheads="1"/>
            </p:cNvSpPr>
            <p:nvPr/>
          </p:nvSpPr>
          <p:spPr bwMode="auto">
            <a:xfrm>
              <a:off x="1491" y="86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42" name="Oval 535"/>
            <p:cNvSpPr>
              <a:spLocks noChangeArrowheads="1"/>
            </p:cNvSpPr>
            <p:nvPr/>
          </p:nvSpPr>
          <p:spPr bwMode="auto">
            <a:xfrm>
              <a:off x="1491" y="86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43" name="Oval 536"/>
            <p:cNvSpPr>
              <a:spLocks noChangeArrowheads="1"/>
            </p:cNvSpPr>
            <p:nvPr/>
          </p:nvSpPr>
          <p:spPr bwMode="auto">
            <a:xfrm>
              <a:off x="1481" y="85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44" name="Oval 537"/>
            <p:cNvSpPr>
              <a:spLocks noChangeArrowheads="1"/>
            </p:cNvSpPr>
            <p:nvPr/>
          </p:nvSpPr>
          <p:spPr bwMode="auto">
            <a:xfrm>
              <a:off x="1469" y="85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45" name="Oval 538"/>
            <p:cNvSpPr>
              <a:spLocks noChangeArrowheads="1"/>
            </p:cNvSpPr>
            <p:nvPr/>
          </p:nvSpPr>
          <p:spPr bwMode="auto">
            <a:xfrm>
              <a:off x="1457" y="85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46" name="Oval 539"/>
            <p:cNvSpPr>
              <a:spLocks noChangeArrowheads="1"/>
            </p:cNvSpPr>
            <p:nvPr/>
          </p:nvSpPr>
          <p:spPr bwMode="auto">
            <a:xfrm>
              <a:off x="1445" y="85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47" name="Oval 540"/>
            <p:cNvSpPr>
              <a:spLocks noChangeArrowheads="1"/>
            </p:cNvSpPr>
            <p:nvPr/>
          </p:nvSpPr>
          <p:spPr bwMode="auto">
            <a:xfrm>
              <a:off x="1437" y="86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48" name="Oval 541"/>
            <p:cNvSpPr>
              <a:spLocks noChangeArrowheads="1"/>
            </p:cNvSpPr>
            <p:nvPr/>
          </p:nvSpPr>
          <p:spPr bwMode="auto">
            <a:xfrm>
              <a:off x="1429" y="87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49" name="Oval 542"/>
            <p:cNvSpPr>
              <a:spLocks noChangeArrowheads="1"/>
            </p:cNvSpPr>
            <p:nvPr/>
          </p:nvSpPr>
          <p:spPr bwMode="auto">
            <a:xfrm>
              <a:off x="1423" y="87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50" name="Oval 543"/>
            <p:cNvSpPr>
              <a:spLocks noChangeArrowheads="1"/>
            </p:cNvSpPr>
            <p:nvPr/>
          </p:nvSpPr>
          <p:spPr bwMode="auto">
            <a:xfrm>
              <a:off x="1417" y="88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51" name="Oval 544"/>
            <p:cNvSpPr>
              <a:spLocks noChangeArrowheads="1"/>
            </p:cNvSpPr>
            <p:nvPr/>
          </p:nvSpPr>
          <p:spPr bwMode="auto">
            <a:xfrm>
              <a:off x="1409" y="89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52" name="Oval 545"/>
            <p:cNvSpPr>
              <a:spLocks noChangeArrowheads="1"/>
            </p:cNvSpPr>
            <p:nvPr/>
          </p:nvSpPr>
          <p:spPr bwMode="auto">
            <a:xfrm>
              <a:off x="1405" y="90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53" name="Oval 546"/>
            <p:cNvSpPr>
              <a:spLocks noChangeArrowheads="1"/>
            </p:cNvSpPr>
            <p:nvPr/>
          </p:nvSpPr>
          <p:spPr bwMode="auto">
            <a:xfrm>
              <a:off x="1403" y="90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54" name="Oval 547"/>
            <p:cNvSpPr>
              <a:spLocks noChangeArrowheads="1"/>
            </p:cNvSpPr>
            <p:nvPr/>
          </p:nvSpPr>
          <p:spPr bwMode="auto">
            <a:xfrm>
              <a:off x="1399" y="91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55" name="Oval 548"/>
            <p:cNvSpPr>
              <a:spLocks noChangeArrowheads="1"/>
            </p:cNvSpPr>
            <p:nvPr/>
          </p:nvSpPr>
          <p:spPr bwMode="auto">
            <a:xfrm>
              <a:off x="1399" y="92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56" name="Oval 549"/>
            <p:cNvSpPr>
              <a:spLocks noChangeArrowheads="1"/>
            </p:cNvSpPr>
            <p:nvPr/>
          </p:nvSpPr>
          <p:spPr bwMode="auto">
            <a:xfrm>
              <a:off x="1397" y="94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57" name="Oval 550"/>
            <p:cNvSpPr>
              <a:spLocks noChangeArrowheads="1"/>
            </p:cNvSpPr>
            <p:nvPr/>
          </p:nvSpPr>
          <p:spPr bwMode="auto">
            <a:xfrm>
              <a:off x="1397" y="95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58" name="Oval 551"/>
            <p:cNvSpPr>
              <a:spLocks noChangeArrowheads="1"/>
            </p:cNvSpPr>
            <p:nvPr/>
          </p:nvSpPr>
          <p:spPr bwMode="auto">
            <a:xfrm>
              <a:off x="1397" y="96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59" name="Oval 552"/>
            <p:cNvSpPr>
              <a:spLocks noChangeArrowheads="1"/>
            </p:cNvSpPr>
            <p:nvPr/>
          </p:nvSpPr>
          <p:spPr bwMode="auto">
            <a:xfrm>
              <a:off x="1399" y="97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60" name="Oval 553"/>
            <p:cNvSpPr>
              <a:spLocks noChangeArrowheads="1"/>
            </p:cNvSpPr>
            <p:nvPr/>
          </p:nvSpPr>
          <p:spPr bwMode="auto">
            <a:xfrm>
              <a:off x="1403" y="98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61" name="Oval 554"/>
            <p:cNvSpPr>
              <a:spLocks noChangeArrowheads="1"/>
            </p:cNvSpPr>
            <p:nvPr/>
          </p:nvSpPr>
          <p:spPr bwMode="auto">
            <a:xfrm>
              <a:off x="1407" y="99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62" name="Oval 555"/>
            <p:cNvSpPr>
              <a:spLocks noChangeArrowheads="1"/>
            </p:cNvSpPr>
            <p:nvPr/>
          </p:nvSpPr>
          <p:spPr bwMode="auto">
            <a:xfrm>
              <a:off x="1412" y="100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63" name="Oval 556"/>
            <p:cNvSpPr>
              <a:spLocks noChangeArrowheads="1"/>
            </p:cNvSpPr>
            <p:nvPr/>
          </p:nvSpPr>
          <p:spPr bwMode="auto">
            <a:xfrm>
              <a:off x="1419" y="101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64" name="Oval 557"/>
            <p:cNvSpPr>
              <a:spLocks noChangeArrowheads="1"/>
            </p:cNvSpPr>
            <p:nvPr/>
          </p:nvSpPr>
          <p:spPr bwMode="auto">
            <a:xfrm>
              <a:off x="1427" y="102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65" name="Oval 558"/>
            <p:cNvSpPr>
              <a:spLocks noChangeArrowheads="1"/>
            </p:cNvSpPr>
            <p:nvPr/>
          </p:nvSpPr>
          <p:spPr bwMode="auto">
            <a:xfrm>
              <a:off x="1437" y="102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66" name="Oval 559"/>
            <p:cNvSpPr>
              <a:spLocks noChangeArrowheads="1"/>
            </p:cNvSpPr>
            <p:nvPr/>
          </p:nvSpPr>
          <p:spPr bwMode="auto">
            <a:xfrm>
              <a:off x="1447" y="103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67" name="Oval 560"/>
            <p:cNvSpPr>
              <a:spLocks noChangeArrowheads="1"/>
            </p:cNvSpPr>
            <p:nvPr/>
          </p:nvSpPr>
          <p:spPr bwMode="auto">
            <a:xfrm>
              <a:off x="1459" y="103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68" name="Oval 561"/>
            <p:cNvSpPr>
              <a:spLocks noChangeArrowheads="1"/>
            </p:cNvSpPr>
            <p:nvPr/>
          </p:nvSpPr>
          <p:spPr bwMode="auto">
            <a:xfrm>
              <a:off x="1471" y="103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69" name="Oval 562"/>
            <p:cNvSpPr>
              <a:spLocks noChangeArrowheads="1"/>
            </p:cNvSpPr>
            <p:nvPr/>
          </p:nvSpPr>
          <p:spPr bwMode="auto">
            <a:xfrm>
              <a:off x="1477" y="102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70" name="Oval 563"/>
            <p:cNvSpPr>
              <a:spLocks noChangeArrowheads="1"/>
            </p:cNvSpPr>
            <p:nvPr/>
          </p:nvSpPr>
          <p:spPr bwMode="auto">
            <a:xfrm>
              <a:off x="1487" y="102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71" name="Oval 564"/>
            <p:cNvSpPr>
              <a:spLocks noChangeArrowheads="1"/>
            </p:cNvSpPr>
            <p:nvPr/>
          </p:nvSpPr>
          <p:spPr bwMode="auto">
            <a:xfrm>
              <a:off x="1499" y="101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72" name="Oval 565"/>
            <p:cNvSpPr>
              <a:spLocks noChangeArrowheads="1"/>
            </p:cNvSpPr>
            <p:nvPr/>
          </p:nvSpPr>
          <p:spPr bwMode="auto">
            <a:xfrm>
              <a:off x="1509" y="101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73" name="Oval 566"/>
            <p:cNvSpPr>
              <a:spLocks noChangeArrowheads="1"/>
            </p:cNvSpPr>
            <p:nvPr/>
          </p:nvSpPr>
          <p:spPr bwMode="auto">
            <a:xfrm>
              <a:off x="1515" y="100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74" name="Oval 567"/>
            <p:cNvSpPr>
              <a:spLocks noChangeArrowheads="1"/>
            </p:cNvSpPr>
            <p:nvPr/>
          </p:nvSpPr>
          <p:spPr bwMode="auto">
            <a:xfrm>
              <a:off x="1521" y="99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773" name="Group 568"/>
          <p:cNvGrpSpPr>
            <a:grpSpLocks/>
          </p:cNvGrpSpPr>
          <p:nvPr/>
        </p:nvGrpSpPr>
        <p:grpSpPr bwMode="auto">
          <a:xfrm>
            <a:off x="219075" y="5143500"/>
            <a:ext cx="8628063" cy="928688"/>
            <a:chOff x="144" y="3207"/>
            <a:chExt cx="5435" cy="681"/>
          </a:xfrm>
        </p:grpSpPr>
        <p:pic>
          <p:nvPicPr>
            <p:cNvPr id="28780" name="Picture 569" descr="Bai 76 (tiep)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041" b="1254"/>
            <a:stretch>
              <a:fillRect/>
            </a:stretch>
          </p:blipFill>
          <p:spPr bwMode="auto">
            <a:xfrm>
              <a:off x="144" y="3207"/>
              <a:ext cx="5435" cy="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781" name="Line 570"/>
            <p:cNvSpPr>
              <a:spLocks noChangeShapeType="1"/>
            </p:cNvSpPr>
            <p:nvPr/>
          </p:nvSpPr>
          <p:spPr bwMode="auto">
            <a:xfrm>
              <a:off x="1824" y="3216"/>
              <a:ext cx="3696" cy="0"/>
            </a:xfrm>
            <a:prstGeom prst="line">
              <a:avLst/>
            </a:prstGeom>
            <a:noFill/>
            <a:ln w="190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774" name="Group 571"/>
          <p:cNvGrpSpPr>
            <a:grpSpLocks/>
          </p:cNvGrpSpPr>
          <p:nvPr/>
        </p:nvGrpSpPr>
        <p:grpSpPr bwMode="auto">
          <a:xfrm>
            <a:off x="242888" y="2133600"/>
            <a:ext cx="8628062" cy="762000"/>
            <a:chOff x="144" y="1344"/>
            <a:chExt cx="5435" cy="480"/>
          </a:xfrm>
        </p:grpSpPr>
        <p:pic>
          <p:nvPicPr>
            <p:cNvPr id="28778" name="Picture 572" descr="Bai 76 (tiep)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654"/>
            <a:stretch>
              <a:fillRect/>
            </a:stretch>
          </p:blipFill>
          <p:spPr bwMode="auto">
            <a:xfrm>
              <a:off x="144" y="1344"/>
              <a:ext cx="5435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779" name="Line 573"/>
            <p:cNvSpPr>
              <a:spLocks noChangeShapeType="1"/>
            </p:cNvSpPr>
            <p:nvPr/>
          </p:nvSpPr>
          <p:spPr bwMode="auto">
            <a:xfrm flipV="1">
              <a:off x="201" y="1815"/>
              <a:ext cx="1632" cy="9"/>
            </a:xfrm>
            <a:prstGeom prst="line">
              <a:avLst/>
            </a:prstGeom>
            <a:noFill/>
            <a:ln w="2540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775" name="Group 574"/>
          <p:cNvGrpSpPr>
            <a:grpSpLocks/>
          </p:cNvGrpSpPr>
          <p:nvPr/>
        </p:nvGrpSpPr>
        <p:grpSpPr bwMode="auto">
          <a:xfrm>
            <a:off x="230188" y="3657600"/>
            <a:ext cx="8628062" cy="685800"/>
            <a:chOff x="144" y="2352"/>
            <a:chExt cx="5435" cy="432"/>
          </a:xfrm>
        </p:grpSpPr>
        <p:pic>
          <p:nvPicPr>
            <p:cNvPr id="28776" name="Picture 575" descr="Bai 76 (tiep)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224" b="39664"/>
            <a:stretch>
              <a:fillRect/>
            </a:stretch>
          </p:blipFill>
          <p:spPr bwMode="auto">
            <a:xfrm>
              <a:off x="144" y="2352"/>
              <a:ext cx="5435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777" name="Line 576"/>
            <p:cNvSpPr>
              <a:spLocks noChangeShapeType="1"/>
            </p:cNvSpPr>
            <p:nvPr/>
          </p:nvSpPr>
          <p:spPr bwMode="auto">
            <a:xfrm>
              <a:off x="1824" y="2352"/>
              <a:ext cx="3696" cy="0"/>
            </a:xfrm>
            <a:prstGeom prst="line">
              <a:avLst/>
            </a:prstGeom>
            <a:noFill/>
            <a:ln w="190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1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1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1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1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1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1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100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100"/>
                                        <p:tgtEl>
                                          <p:spTgt spid="24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1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100"/>
                                        <p:tgtEl>
                                          <p:spTgt spid="24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100"/>
                                        <p:tgtEl>
                                          <p:spTgt spid="24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100"/>
                                        <p:tgtEl>
                                          <p:spTgt spid="24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100"/>
                                        <p:tgtEl>
                                          <p:spTgt spid="24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100"/>
                                        <p:tgtEl>
                                          <p:spTgt spid="24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100"/>
                                        <p:tgtEl>
                                          <p:spTgt spid="24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100"/>
                                        <p:tgtEl>
                                          <p:spTgt spid="24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100"/>
                                        <p:tgtEl>
                                          <p:spTgt spid="24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1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100"/>
                                        <p:tgtEl>
                                          <p:spTgt spid="24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100"/>
                                        <p:tgtEl>
                                          <p:spTgt spid="2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100"/>
                                        <p:tgtEl>
                                          <p:spTgt spid="2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1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100"/>
                                        <p:tgtEl>
                                          <p:spTgt spid="2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1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100"/>
                                        <p:tgtEl>
                                          <p:spTgt spid="24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1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100"/>
                                        <p:tgtEl>
                                          <p:spTgt spid="24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100"/>
                                        <p:tgtEl>
                                          <p:spTgt spid="24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100"/>
                                        <p:tgtEl>
                                          <p:spTgt spid="24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1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100"/>
                                        <p:tgtEl>
                                          <p:spTgt spid="24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1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100"/>
                                        <p:tgtEl>
                                          <p:spTgt spid="24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1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100"/>
                                        <p:tgtEl>
                                          <p:spTgt spid="24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100"/>
                                        <p:tgtEl>
                                          <p:spTgt spid="24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1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100"/>
                                        <p:tgtEl>
                                          <p:spTgt spid="24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1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100"/>
                                        <p:tgtEl>
                                          <p:spTgt spid="24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1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100"/>
                                        <p:tgtEl>
                                          <p:spTgt spid="24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1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100"/>
                                        <p:tgtEl>
                                          <p:spTgt spid="24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100"/>
                                        <p:tgtEl>
                                          <p:spTgt spid="2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1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1" dur="100"/>
                                        <p:tgtEl>
                                          <p:spTgt spid="24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1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" dur="100"/>
                                        <p:tgtEl>
                                          <p:spTgt spid="2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1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" dur="100"/>
                                        <p:tgtEl>
                                          <p:spTgt spid="2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2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100"/>
                                        <p:tgtEl>
                                          <p:spTgt spid="2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7" dur="100"/>
                                        <p:tgtEl>
                                          <p:spTgt spid="24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2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1" dur="100"/>
                                        <p:tgtEl>
                                          <p:spTgt spid="24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2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5" dur="100"/>
                                        <p:tgtEl>
                                          <p:spTgt spid="24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2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9" dur="100"/>
                                        <p:tgtEl>
                                          <p:spTgt spid="24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2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100"/>
                                        <p:tgtEl>
                                          <p:spTgt spid="24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7" dur="100"/>
                                        <p:tgtEl>
                                          <p:spTgt spid="24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2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1" dur="100"/>
                                        <p:tgtEl>
                                          <p:spTgt spid="24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2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5" dur="100"/>
                                        <p:tgtEl>
                                          <p:spTgt spid="24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2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9" dur="100"/>
                                        <p:tgtEl>
                                          <p:spTgt spid="24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2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3" dur="100"/>
                                        <p:tgtEl>
                                          <p:spTgt spid="24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7" dur="100"/>
                                        <p:tgtEl>
                                          <p:spTgt spid="24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2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1" dur="100"/>
                                        <p:tgtEl>
                                          <p:spTgt spid="24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2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5" dur="100"/>
                                        <p:tgtEl>
                                          <p:spTgt spid="24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2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9" dur="100"/>
                                        <p:tgtEl>
                                          <p:spTgt spid="24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2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3" dur="100"/>
                                        <p:tgtEl>
                                          <p:spTgt spid="24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7" dur="100"/>
                                        <p:tgtEl>
                                          <p:spTgt spid="24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2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1" dur="100"/>
                                        <p:tgtEl>
                                          <p:spTgt spid="24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id="2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5" dur="100"/>
                                        <p:tgtEl>
                                          <p:spTgt spid="24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2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9" dur="100"/>
                                        <p:tgtEl>
                                          <p:spTgt spid="24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id="2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3" dur="100"/>
                                        <p:tgtEl>
                                          <p:spTgt spid="24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7" dur="100"/>
                                        <p:tgtEl>
                                          <p:spTgt spid="24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2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1" dur="100"/>
                                        <p:tgtEl>
                                          <p:spTgt spid="24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2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5" dur="100"/>
                                        <p:tgtEl>
                                          <p:spTgt spid="24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id="2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9" dur="100"/>
                                        <p:tgtEl>
                                          <p:spTgt spid="24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3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3" dur="100"/>
                                        <p:tgtEl>
                                          <p:spTgt spid="24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7" dur="100"/>
                                        <p:tgtEl>
                                          <p:spTgt spid="24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id="3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1" dur="100"/>
                                        <p:tgtEl>
                                          <p:spTgt spid="24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 nodeType="afterGroup">
                            <p:stCondLst>
                              <p:cond delay="7700"/>
                            </p:stCondLst>
                            <p:childTnLst>
                              <p:par>
                                <p:cTn id="3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5" dur="100"/>
                                        <p:tgtEl>
                                          <p:spTgt spid="24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3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9" dur="100"/>
                                        <p:tgtEl>
                                          <p:spTgt spid="24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id="3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3" dur="100"/>
                                        <p:tgtEl>
                                          <p:spTgt spid="24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7" dur="100"/>
                                        <p:tgtEl>
                                          <p:spTgt spid="24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 nodeType="afterGroup">
                            <p:stCondLst>
                              <p:cond delay="8100"/>
                            </p:stCondLst>
                            <p:childTnLst>
                              <p:par>
                                <p:cTn id="3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1" dur="100"/>
                                        <p:tgtEl>
                                          <p:spTgt spid="24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id="3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5" dur="100"/>
                                        <p:tgtEl>
                                          <p:spTgt spid="24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 nodeType="afterGroup">
                            <p:stCondLst>
                              <p:cond delay="8300"/>
                            </p:stCondLst>
                            <p:childTnLst>
                              <p:par>
                                <p:cTn id="3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9" dur="100"/>
                                        <p:tgtEl>
                                          <p:spTgt spid="24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3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3" dur="100"/>
                                        <p:tgtEl>
                                          <p:spTgt spid="24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7" dur="100"/>
                                        <p:tgtEl>
                                          <p:spTgt spid="24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 nodeType="afterGroup">
                            <p:stCondLst>
                              <p:cond delay="8600"/>
                            </p:stCondLst>
                            <p:childTnLst>
                              <p:par>
                                <p:cTn id="3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1" dur="100"/>
                                        <p:tgtEl>
                                          <p:spTgt spid="24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 nodeType="afterGroup">
                            <p:stCondLst>
                              <p:cond delay="8700"/>
                            </p:stCondLst>
                            <p:childTnLst>
                              <p:par>
                                <p:cTn id="3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5" dur="100"/>
                                        <p:tgtEl>
                                          <p:spTgt spid="24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 nodeType="afterGroup">
                            <p:stCondLst>
                              <p:cond delay="8800"/>
                            </p:stCondLst>
                            <p:childTnLst>
                              <p:par>
                                <p:cTn id="3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9" dur="100"/>
                                        <p:tgtEl>
                                          <p:spTgt spid="24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 nodeType="afterGroup">
                            <p:stCondLst>
                              <p:cond delay="8900"/>
                            </p:stCondLst>
                            <p:childTnLst>
                              <p:par>
                                <p:cTn id="3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3" dur="100"/>
                                        <p:tgtEl>
                                          <p:spTgt spid="24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7" dur="100"/>
                                        <p:tgtEl>
                                          <p:spTgt spid="24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 nodeType="afterGroup">
                            <p:stCondLst>
                              <p:cond delay="9100"/>
                            </p:stCondLst>
                            <p:childTnLst>
                              <p:par>
                                <p:cTn id="3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1" dur="100"/>
                                        <p:tgtEl>
                                          <p:spTgt spid="24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 nodeType="afterGroup">
                            <p:stCondLst>
                              <p:cond delay="9200"/>
                            </p:stCondLst>
                            <p:childTnLst>
                              <p:par>
                                <p:cTn id="3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5" dur="100"/>
                                        <p:tgtEl>
                                          <p:spTgt spid="24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 nodeType="clickPar">
                      <p:stCondLst>
                        <p:cond delay="indefinite"/>
                      </p:stCondLst>
                      <p:childTnLst>
                        <p:par>
                          <p:cTn id="3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nimBg="1"/>
      <p:bldP spid="24582" grpId="0" animBg="1"/>
      <p:bldP spid="24583" grpId="0" animBg="1"/>
      <p:bldP spid="24584" grpId="0" animBg="1"/>
      <p:bldP spid="24585" grpId="0" animBg="1"/>
      <p:bldP spid="24586" grpId="0" animBg="1"/>
      <p:bldP spid="24587" grpId="0" animBg="1"/>
      <p:bldP spid="24588" grpId="0" animBg="1"/>
      <p:bldP spid="24589" grpId="0" animBg="1"/>
      <p:bldP spid="24590" grpId="0" animBg="1"/>
      <p:bldP spid="24591" grpId="0" animBg="1"/>
      <p:bldP spid="24592" grpId="0" animBg="1"/>
      <p:bldP spid="24593" grpId="0" animBg="1"/>
      <p:bldP spid="24594" grpId="0" animBg="1"/>
      <p:bldP spid="24595" grpId="0" animBg="1"/>
      <p:bldP spid="24596" grpId="0" animBg="1"/>
      <p:bldP spid="24597" grpId="0" animBg="1"/>
      <p:bldP spid="24598" grpId="0" animBg="1"/>
      <p:bldP spid="24599" grpId="0" animBg="1"/>
      <p:bldP spid="24600" grpId="0" animBg="1"/>
      <p:bldP spid="24601" grpId="0" animBg="1"/>
      <p:bldP spid="24602" grpId="0" animBg="1"/>
      <p:bldP spid="24603" grpId="0" animBg="1"/>
      <p:bldP spid="24604" grpId="0" animBg="1"/>
      <p:bldP spid="24605" grpId="0" animBg="1"/>
      <p:bldP spid="24606" grpId="0" animBg="1"/>
      <p:bldP spid="24607" grpId="0" animBg="1"/>
      <p:bldP spid="24608" grpId="0" animBg="1"/>
      <p:bldP spid="24609" grpId="0" animBg="1"/>
      <p:bldP spid="24610" grpId="0" animBg="1"/>
      <p:bldP spid="24611" grpId="0" animBg="1"/>
      <p:bldP spid="24612" grpId="0" animBg="1"/>
      <p:bldP spid="24613" grpId="0" animBg="1"/>
      <p:bldP spid="24614" grpId="0" animBg="1"/>
      <p:bldP spid="24615" grpId="0" animBg="1"/>
      <p:bldP spid="24616" grpId="0" animBg="1"/>
      <p:bldP spid="24617" grpId="0" animBg="1"/>
      <p:bldP spid="24618" grpId="0" animBg="1"/>
      <p:bldP spid="24619" grpId="0" animBg="1"/>
      <p:bldP spid="24620" grpId="0" animBg="1"/>
      <p:bldP spid="24621" grpId="0" animBg="1"/>
      <p:bldP spid="24622" grpId="0" animBg="1"/>
      <p:bldP spid="24623" grpId="0" animBg="1"/>
      <p:bldP spid="24624" grpId="0" animBg="1"/>
      <p:bldP spid="24625" grpId="0" animBg="1"/>
      <p:bldP spid="24626" grpId="0" animBg="1"/>
      <p:bldP spid="24627" grpId="0" animBg="1"/>
      <p:bldP spid="24628" grpId="0" animBg="1"/>
      <p:bldP spid="24629" grpId="0" animBg="1"/>
      <p:bldP spid="24630" grpId="0" animBg="1"/>
      <p:bldP spid="24631" grpId="0" animBg="1"/>
      <p:bldP spid="24632" grpId="0" animBg="1"/>
      <p:bldP spid="24633" grpId="0" animBg="1"/>
      <p:bldP spid="24634" grpId="0" animBg="1"/>
      <p:bldP spid="24635" grpId="0" animBg="1"/>
      <p:bldP spid="24636" grpId="0" animBg="1"/>
      <p:bldP spid="24637" grpId="0" animBg="1"/>
      <p:bldP spid="24638" grpId="0" animBg="1"/>
      <p:bldP spid="24639" grpId="0" animBg="1"/>
      <p:bldP spid="24640" grpId="0" animBg="1"/>
      <p:bldP spid="24641" grpId="0" animBg="1"/>
      <p:bldP spid="24642" grpId="0" animBg="1"/>
      <p:bldP spid="24643" grpId="0" animBg="1"/>
      <p:bldP spid="24644" grpId="0" animBg="1"/>
      <p:bldP spid="24645" grpId="0" animBg="1"/>
      <p:bldP spid="24646" grpId="0" animBg="1"/>
      <p:bldP spid="24647" grpId="0" animBg="1"/>
      <p:bldP spid="24648" grpId="0" animBg="1"/>
      <p:bldP spid="24649" grpId="0" animBg="1"/>
      <p:bldP spid="24650" grpId="0" animBg="1"/>
      <p:bldP spid="24651" grpId="0" animBg="1"/>
      <p:bldP spid="24652" grpId="0" animBg="1"/>
      <p:bldP spid="24653" grpId="0" animBg="1"/>
      <p:bldP spid="24654" grpId="0" animBg="1"/>
      <p:bldP spid="24655" grpId="0" animBg="1"/>
      <p:bldP spid="24656" grpId="0" animBg="1"/>
      <p:bldP spid="24657" grpId="0" animBg="1"/>
      <p:bldP spid="24658" grpId="0" animBg="1"/>
      <p:bldP spid="24659" grpId="0" animBg="1"/>
      <p:bldP spid="24660" grpId="0" animBg="1"/>
      <p:bldP spid="24661" grpId="0" animBg="1"/>
      <p:bldP spid="24662" grpId="0" animBg="1"/>
      <p:bldP spid="24663" grpId="0" animBg="1"/>
      <p:bldP spid="24664" grpId="0" animBg="1"/>
      <p:bldP spid="24665" grpId="0" animBg="1"/>
      <p:bldP spid="24666" grpId="0" animBg="1"/>
      <p:bldP spid="24667" grpId="0" animBg="1"/>
      <p:bldP spid="24668" grpId="0" animBg="1"/>
      <p:bldP spid="24669" grpId="0" animBg="1"/>
      <p:bldP spid="24670" grpId="0" animBg="1"/>
      <p:bldP spid="24671" grpId="0" animBg="1"/>
      <p:bldP spid="24672" grpId="0" animBg="1"/>
      <p:bldP spid="2467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242888" y="2133600"/>
            <a:ext cx="8628062" cy="762000"/>
            <a:chOff x="144" y="1344"/>
            <a:chExt cx="5435" cy="480"/>
          </a:xfrm>
        </p:grpSpPr>
        <p:pic>
          <p:nvPicPr>
            <p:cNvPr id="30937" name="Picture 3" descr="Bai 76 (tiep)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654"/>
            <a:stretch>
              <a:fillRect/>
            </a:stretch>
          </p:blipFill>
          <p:spPr bwMode="auto">
            <a:xfrm>
              <a:off x="144" y="1344"/>
              <a:ext cx="5435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938" name="Line 4"/>
            <p:cNvSpPr>
              <a:spLocks noChangeShapeType="1"/>
            </p:cNvSpPr>
            <p:nvPr/>
          </p:nvSpPr>
          <p:spPr bwMode="auto">
            <a:xfrm flipV="1">
              <a:off x="201" y="1815"/>
              <a:ext cx="1632" cy="9"/>
            </a:xfrm>
            <a:prstGeom prst="line">
              <a:avLst/>
            </a:prstGeom>
            <a:noFill/>
            <a:ln w="2540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699" name="Group 5"/>
          <p:cNvGrpSpPr>
            <a:grpSpLocks/>
          </p:cNvGrpSpPr>
          <p:nvPr/>
        </p:nvGrpSpPr>
        <p:grpSpPr bwMode="auto">
          <a:xfrm>
            <a:off x="228600" y="838200"/>
            <a:ext cx="8686800" cy="685800"/>
            <a:chOff x="144" y="624"/>
            <a:chExt cx="5472" cy="432"/>
          </a:xfrm>
        </p:grpSpPr>
        <p:pic>
          <p:nvPicPr>
            <p:cNvPr id="30935" name="Picture 6" descr="Bai 7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79" b="39980"/>
            <a:stretch>
              <a:fillRect/>
            </a:stretch>
          </p:blipFill>
          <p:spPr bwMode="auto">
            <a:xfrm>
              <a:off x="144" y="624"/>
              <a:ext cx="5472" cy="432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936" name="Line 7"/>
            <p:cNvSpPr>
              <a:spLocks noChangeShapeType="1"/>
            </p:cNvSpPr>
            <p:nvPr/>
          </p:nvSpPr>
          <p:spPr bwMode="auto">
            <a:xfrm>
              <a:off x="1824" y="1056"/>
              <a:ext cx="3696" cy="0"/>
            </a:xfrm>
            <a:prstGeom prst="line">
              <a:avLst/>
            </a:prstGeom>
            <a:noFill/>
            <a:ln w="190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00" name="Group 8"/>
          <p:cNvGrpSpPr>
            <a:grpSpLocks/>
          </p:cNvGrpSpPr>
          <p:nvPr/>
        </p:nvGrpSpPr>
        <p:grpSpPr bwMode="auto">
          <a:xfrm>
            <a:off x="1795463" y="1203325"/>
            <a:ext cx="1657350" cy="325438"/>
            <a:chOff x="1131" y="758"/>
            <a:chExt cx="1044" cy="205"/>
          </a:xfrm>
        </p:grpSpPr>
        <p:sp>
          <p:nvSpPr>
            <p:cNvPr id="30748" name="Oval 9"/>
            <p:cNvSpPr>
              <a:spLocks noChangeArrowheads="1"/>
            </p:cNvSpPr>
            <p:nvPr/>
          </p:nvSpPr>
          <p:spPr bwMode="auto">
            <a:xfrm>
              <a:off x="1243" y="78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9" name="Oval 10"/>
            <p:cNvSpPr>
              <a:spLocks noChangeArrowheads="1"/>
            </p:cNvSpPr>
            <p:nvPr/>
          </p:nvSpPr>
          <p:spPr bwMode="auto">
            <a:xfrm>
              <a:off x="1235" y="77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0" name="Oval 11"/>
            <p:cNvSpPr>
              <a:spLocks noChangeArrowheads="1"/>
            </p:cNvSpPr>
            <p:nvPr/>
          </p:nvSpPr>
          <p:spPr bwMode="auto">
            <a:xfrm>
              <a:off x="1225" y="76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1" name="Oval 12"/>
            <p:cNvSpPr>
              <a:spLocks noChangeArrowheads="1"/>
            </p:cNvSpPr>
            <p:nvPr/>
          </p:nvSpPr>
          <p:spPr bwMode="auto">
            <a:xfrm>
              <a:off x="1213" y="76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2" name="Oval 13"/>
            <p:cNvSpPr>
              <a:spLocks noChangeArrowheads="1"/>
            </p:cNvSpPr>
            <p:nvPr/>
          </p:nvSpPr>
          <p:spPr bwMode="auto">
            <a:xfrm>
              <a:off x="1201" y="75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3" name="Oval 14"/>
            <p:cNvSpPr>
              <a:spLocks noChangeArrowheads="1"/>
            </p:cNvSpPr>
            <p:nvPr/>
          </p:nvSpPr>
          <p:spPr bwMode="auto">
            <a:xfrm>
              <a:off x="1189" y="75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4" name="Oval 15"/>
            <p:cNvSpPr>
              <a:spLocks noChangeArrowheads="1"/>
            </p:cNvSpPr>
            <p:nvPr/>
          </p:nvSpPr>
          <p:spPr bwMode="auto">
            <a:xfrm>
              <a:off x="1177" y="76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5" name="Oval 16"/>
            <p:cNvSpPr>
              <a:spLocks noChangeArrowheads="1"/>
            </p:cNvSpPr>
            <p:nvPr/>
          </p:nvSpPr>
          <p:spPr bwMode="auto">
            <a:xfrm>
              <a:off x="1167" y="76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6" name="Oval 17"/>
            <p:cNvSpPr>
              <a:spLocks noChangeArrowheads="1"/>
            </p:cNvSpPr>
            <p:nvPr/>
          </p:nvSpPr>
          <p:spPr bwMode="auto">
            <a:xfrm>
              <a:off x="1157" y="77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7" name="Oval 18"/>
            <p:cNvSpPr>
              <a:spLocks noChangeArrowheads="1"/>
            </p:cNvSpPr>
            <p:nvPr/>
          </p:nvSpPr>
          <p:spPr bwMode="auto">
            <a:xfrm>
              <a:off x="1151" y="78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8" name="Oval 19"/>
            <p:cNvSpPr>
              <a:spLocks noChangeArrowheads="1"/>
            </p:cNvSpPr>
            <p:nvPr/>
          </p:nvSpPr>
          <p:spPr bwMode="auto">
            <a:xfrm>
              <a:off x="1145" y="79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9" name="Oval 20"/>
            <p:cNvSpPr>
              <a:spLocks noChangeArrowheads="1"/>
            </p:cNvSpPr>
            <p:nvPr/>
          </p:nvSpPr>
          <p:spPr bwMode="auto">
            <a:xfrm>
              <a:off x="1139" y="80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0" name="Oval 21"/>
            <p:cNvSpPr>
              <a:spLocks noChangeArrowheads="1"/>
            </p:cNvSpPr>
            <p:nvPr/>
          </p:nvSpPr>
          <p:spPr bwMode="auto">
            <a:xfrm>
              <a:off x="1135" y="81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1" name="Oval 22"/>
            <p:cNvSpPr>
              <a:spLocks noChangeArrowheads="1"/>
            </p:cNvSpPr>
            <p:nvPr/>
          </p:nvSpPr>
          <p:spPr bwMode="auto">
            <a:xfrm>
              <a:off x="1133" y="82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2" name="Oval 23"/>
            <p:cNvSpPr>
              <a:spLocks noChangeArrowheads="1"/>
            </p:cNvSpPr>
            <p:nvPr/>
          </p:nvSpPr>
          <p:spPr bwMode="auto">
            <a:xfrm>
              <a:off x="1131" y="84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3" name="Oval 24"/>
            <p:cNvSpPr>
              <a:spLocks noChangeArrowheads="1"/>
            </p:cNvSpPr>
            <p:nvPr/>
          </p:nvSpPr>
          <p:spPr bwMode="auto">
            <a:xfrm>
              <a:off x="1131" y="85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4" name="Oval 25"/>
            <p:cNvSpPr>
              <a:spLocks noChangeArrowheads="1"/>
            </p:cNvSpPr>
            <p:nvPr/>
          </p:nvSpPr>
          <p:spPr bwMode="auto">
            <a:xfrm>
              <a:off x="1131" y="86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5" name="Oval 26"/>
            <p:cNvSpPr>
              <a:spLocks noChangeArrowheads="1"/>
            </p:cNvSpPr>
            <p:nvPr/>
          </p:nvSpPr>
          <p:spPr bwMode="auto">
            <a:xfrm>
              <a:off x="1133" y="87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6" name="Oval 27"/>
            <p:cNvSpPr>
              <a:spLocks noChangeArrowheads="1"/>
            </p:cNvSpPr>
            <p:nvPr/>
          </p:nvSpPr>
          <p:spPr bwMode="auto">
            <a:xfrm>
              <a:off x="1135" y="88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7" name="Oval 28"/>
            <p:cNvSpPr>
              <a:spLocks noChangeArrowheads="1"/>
            </p:cNvSpPr>
            <p:nvPr/>
          </p:nvSpPr>
          <p:spPr bwMode="auto">
            <a:xfrm>
              <a:off x="1139" y="89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8" name="Oval 29"/>
            <p:cNvSpPr>
              <a:spLocks noChangeArrowheads="1"/>
            </p:cNvSpPr>
            <p:nvPr/>
          </p:nvSpPr>
          <p:spPr bwMode="auto">
            <a:xfrm>
              <a:off x="1143" y="90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9" name="Oval 30"/>
            <p:cNvSpPr>
              <a:spLocks noChangeArrowheads="1"/>
            </p:cNvSpPr>
            <p:nvPr/>
          </p:nvSpPr>
          <p:spPr bwMode="auto">
            <a:xfrm>
              <a:off x="1149" y="91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0" name="Oval 31"/>
            <p:cNvSpPr>
              <a:spLocks noChangeArrowheads="1"/>
            </p:cNvSpPr>
            <p:nvPr/>
          </p:nvSpPr>
          <p:spPr bwMode="auto">
            <a:xfrm>
              <a:off x="1153" y="92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1" name="Oval 32"/>
            <p:cNvSpPr>
              <a:spLocks noChangeArrowheads="1"/>
            </p:cNvSpPr>
            <p:nvPr/>
          </p:nvSpPr>
          <p:spPr bwMode="auto">
            <a:xfrm>
              <a:off x="1161" y="93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2" name="Oval 33"/>
            <p:cNvSpPr>
              <a:spLocks noChangeArrowheads="1"/>
            </p:cNvSpPr>
            <p:nvPr/>
          </p:nvSpPr>
          <p:spPr bwMode="auto">
            <a:xfrm>
              <a:off x="1169" y="93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3" name="Oval 34"/>
            <p:cNvSpPr>
              <a:spLocks noChangeArrowheads="1"/>
            </p:cNvSpPr>
            <p:nvPr/>
          </p:nvSpPr>
          <p:spPr bwMode="auto">
            <a:xfrm>
              <a:off x="1181" y="94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4" name="Oval 35"/>
            <p:cNvSpPr>
              <a:spLocks noChangeArrowheads="1"/>
            </p:cNvSpPr>
            <p:nvPr/>
          </p:nvSpPr>
          <p:spPr bwMode="auto">
            <a:xfrm>
              <a:off x="1191" y="94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5" name="Oval 36"/>
            <p:cNvSpPr>
              <a:spLocks noChangeArrowheads="1"/>
            </p:cNvSpPr>
            <p:nvPr/>
          </p:nvSpPr>
          <p:spPr bwMode="auto">
            <a:xfrm>
              <a:off x="1201" y="94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6" name="Oval 37"/>
            <p:cNvSpPr>
              <a:spLocks noChangeArrowheads="1"/>
            </p:cNvSpPr>
            <p:nvPr/>
          </p:nvSpPr>
          <p:spPr bwMode="auto">
            <a:xfrm>
              <a:off x="1209" y="94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7" name="Oval 38"/>
            <p:cNvSpPr>
              <a:spLocks noChangeArrowheads="1"/>
            </p:cNvSpPr>
            <p:nvPr/>
          </p:nvSpPr>
          <p:spPr bwMode="auto">
            <a:xfrm>
              <a:off x="1219" y="94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8" name="Oval 39"/>
            <p:cNvSpPr>
              <a:spLocks noChangeArrowheads="1"/>
            </p:cNvSpPr>
            <p:nvPr/>
          </p:nvSpPr>
          <p:spPr bwMode="auto">
            <a:xfrm>
              <a:off x="1229" y="93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9" name="Oval 40"/>
            <p:cNvSpPr>
              <a:spLocks noChangeArrowheads="1"/>
            </p:cNvSpPr>
            <p:nvPr/>
          </p:nvSpPr>
          <p:spPr bwMode="auto">
            <a:xfrm>
              <a:off x="1237" y="92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0" name="Oval 41"/>
            <p:cNvSpPr>
              <a:spLocks noChangeArrowheads="1"/>
            </p:cNvSpPr>
            <p:nvPr/>
          </p:nvSpPr>
          <p:spPr bwMode="auto">
            <a:xfrm>
              <a:off x="1245" y="91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1" name="Oval 42"/>
            <p:cNvSpPr>
              <a:spLocks noChangeArrowheads="1"/>
            </p:cNvSpPr>
            <p:nvPr/>
          </p:nvSpPr>
          <p:spPr bwMode="auto">
            <a:xfrm>
              <a:off x="1251" y="91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2" name="Oval 43"/>
            <p:cNvSpPr>
              <a:spLocks noChangeArrowheads="1"/>
            </p:cNvSpPr>
            <p:nvPr/>
          </p:nvSpPr>
          <p:spPr bwMode="auto">
            <a:xfrm>
              <a:off x="1257" y="89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3" name="Oval 44"/>
            <p:cNvSpPr>
              <a:spLocks noChangeArrowheads="1"/>
            </p:cNvSpPr>
            <p:nvPr/>
          </p:nvSpPr>
          <p:spPr bwMode="auto">
            <a:xfrm>
              <a:off x="1261" y="88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4" name="Oval 45"/>
            <p:cNvSpPr>
              <a:spLocks noChangeArrowheads="1"/>
            </p:cNvSpPr>
            <p:nvPr/>
          </p:nvSpPr>
          <p:spPr bwMode="auto">
            <a:xfrm>
              <a:off x="1263" y="87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5" name="Oval 46"/>
            <p:cNvSpPr>
              <a:spLocks noChangeArrowheads="1"/>
            </p:cNvSpPr>
            <p:nvPr/>
          </p:nvSpPr>
          <p:spPr bwMode="auto">
            <a:xfrm>
              <a:off x="1263" y="86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6" name="Oval 47"/>
            <p:cNvSpPr>
              <a:spLocks noChangeArrowheads="1"/>
            </p:cNvSpPr>
            <p:nvPr/>
          </p:nvSpPr>
          <p:spPr bwMode="auto">
            <a:xfrm>
              <a:off x="1265" y="85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7" name="Oval 48"/>
            <p:cNvSpPr>
              <a:spLocks noChangeArrowheads="1"/>
            </p:cNvSpPr>
            <p:nvPr/>
          </p:nvSpPr>
          <p:spPr bwMode="auto">
            <a:xfrm>
              <a:off x="1263" y="84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8" name="Oval 49"/>
            <p:cNvSpPr>
              <a:spLocks noChangeArrowheads="1"/>
            </p:cNvSpPr>
            <p:nvPr/>
          </p:nvSpPr>
          <p:spPr bwMode="auto">
            <a:xfrm>
              <a:off x="1263" y="83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9" name="Oval 50"/>
            <p:cNvSpPr>
              <a:spLocks noChangeArrowheads="1"/>
            </p:cNvSpPr>
            <p:nvPr/>
          </p:nvSpPr>
          <p:spPr bwMode="auto">
            <a:xfrm>
              <a:off x="1263" y="82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0" name="Oval 51"/>
            <p:cNvSpPr>
              <a:spLocks noChangeArrowheads="1"/>
            </p:cNvSpPr>
            <p:nvPr/>
          </p:nvSpPr>
          <p:spPr bwMode="auto">
            <a:xfrm>
              <a:off x="1257" y="81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1" name="Oval 52"/>
            <p:cNvSpPr>
              <a:spLocks noChangeArrowheads="1"/>
            </p:cNvSpPr>
            <p:nvPr/>
          </p:nvSpPr>
          <p:spPr bwMode="auto">
            <a:xfrm>
              <a:off x="1259" y="80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2" name="Oval 53"/>
            <p:cNvSpPr>
              <a:spLocks noChangeArrowheads="1"/>
            </p:cNvSpPr>
            <p:nvPr/>
          </p:nvSpPr>
          <p:spPr bwMode="auto">
            <a:xfrm>
              <a:off x="1255" y="79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3" name="Oval 54"/>
            <p:cNvSpPr>
              <a:spLocks noChangeArrowheads="1"/>
            </p:cNvSpPr>
            <p:nvPr/>
          </p:nvSpPr>
          <p:spPr bwMode="auto">
            <a:xfrm>
              <a:off x="1247" y="78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4" name="Oval 55"/>
            <p:cNvSpPr>
              <a:spLocks noChangeArrowheads="1"/>
            </p:cNvSpPr>
            <p:nvPr/>
          </p:nvSpPr>
          <p:spPr bwMode="auto">
            <a:xfrm>
              <a:off x="1235" y="78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5" name="Oval 56"/>
            <p:cNvSpPr>
              <a:spLocks noChangeArrowheads="1"/>
            </p:cNvSpPr>
            <p:nvPr/>
          </p:nvSpPr>
          <p:spPr bwMode="auto">
            <a:xfrm>
              <a:off x="1233" y="79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6" name="Oval 57"/>
            <p:cNvSpPr>
              <a:spLocks noChangeArrowheads="1"/>
            </p:cNvSpPr>
            <p:nvPr/>
          </p:nvSpPr>
          <p:spPr bwMode="auto">
            <a:xfrm>
              <a:off x="1233" y="80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7" name="Oval 58"/>
            <p:cNvSpPr>
              <a:spLocks noChangeArrowheads="1"/>
            </p:cNvSpPr>
            <p:nvPr/>
          </p:nvSpPr>
          <p:spPr bwMode="auto">
            <a:xfrm>
              <a:off x="1239" y="81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8" name="Oval 59"/>
            <p:cNvSpPr>
              <a:spLocks noChangeArrowheads="1"/>
            </p:cNvSpPr>
            <p:nvPr/>
          </p:nvSpPr>
          <p:spPr bwMode="auto">
            <a:xfrm>
              <a:off x="1247" y="81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9" name="Oval 60"/>
            <p:cNvSpPr>
              <a:spLocks noChangeArrowheads="1"/>
            </p:cNvSpPr>
            <p:nvPr/>
          </p:nvSpPr>
          <p:spPr bwMode="auto">
            <a:xfrm>
              <a:off x="1269" y="81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0" name="Oval 61"/>
            <p:cNvSpPr>
              <a:spLocks noChangeArrowheads="1"/>
            </p:cNvSpPr>
            <p:nvPr/>
          </p:nvSpPr>
          <p:spPr bwMode="auto">
            <a:xfrm>
              <a:off x="1281" y="81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1" name="Oval 62"/>
            <p:cNvSpPr>
              <a:spLocks noChangeArrowheads="1"/>
            </p:cNvSpPr>
            <p:nvPr/>
          </p:nvSpPr>
          <p:spPr bwMode="auto">
            <a:xfrm>
              <a:off x="1289" y="81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2" name="Oval 63"/>
            <p:cNvSpPr>
              <a:spLocks noChangeArrowheads="1"/>
            </p:cNvSpPr>
            <p:nvPr/>
          </p:nvSpPr>
          <p:spPr bwMode="auto">
            <a:xfrm>
              <a:off x="1299" y="80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3" name="Oval 64"/>
            <p:cNvSpPr>
              <a:spLocks noChangeArrowheads="1"/>
            </p:cNvSpPr>
            <p:nvPr/>
          </p:nvSpPr>
          <p:spPr bwMode="auto">
            <a:xfrm>
              <a:off x="1309" y="79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4" name="Oval 65"/>
            <p:cNvSpPr>
              <a:spLocks noChangeArrowheads="1"/>
            </p:cNvSpPr>
            <p:nvPr/>
          </p:nvSpPr>
          <p:spPr bwMode="auto">
            <a:xfrm>
              <a:off x="1317" y="79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5" name="Oval 66"/>
            <p:cNvSpPr>
              <a:spLocks noChangeArrowheads="1"/>
            </p:cNvSpPr>
            <p:nvPr/>
          </p:nvSpPr>
          <p:spPr bwMode="auto">
            <a:xfrm>
              <a:off x="1413" y="78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6" name="Oval 67"/>
            <p:cNvSpPr>
              <a:spLocks noChangeArrowheads="1"/>
            </p:cNvSpPr>
            <p:nvPr/>
          </p:nvSpPr>
          <p:spPr bwMode="auto">
            <a:xfrm>
              <a:off x="1405" y="77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7" name="Oval 68"/>
            <p:cNvSpPr>
              <a:spLocks noChangeArrowheads="1"/>
            </p:cNvSpPr>
            <p:nvPr/>
          </p:nvSpPr>
          <p:spPr bwMode="auto">
            <a:xfrm>
              <a:off x="1395" y="76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8" name="Oval 69"/>
            <p:cNvSpPr>
              <a:spLocks noChangeArrowheads="1"/>
            </p:cNvSpPr>
            <p:nvPr/>
          </p:nvSpPr>
          <p:spPr bwMode="auto">
            <a:xfrm>
              <a:off x="1395" y="76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9" name="Oval 70"/>
            <p:cNvSpPr>
              <a:spLocks noChangeArrowheads="1"/>
            </p:cNvSpPr>
            <p:nvPr/>
          </p:nvSpPr>
          <p:spPr bwMode="auto">
            <a:xfrm>
              <a:off x="1385" y="76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10" name="Oval 71"/>
            <p:cNvSpPr>
              <a:spLocks noChangeArrowheads="1"/>
            </p:cNvSpPr>
            <p:nvPr/>
          </p:nvSpPr>
          <p:spPr bwMode="auto">
            <a:xfrm>
              <a:off x="1373" y="75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11" name="Oval 72"/>
            <p:cNvSpPr>
              <a:spLocks noChangeArrowheads="1"/>
            </p:cNvSpPr>
            <p:nvPr/>
          </p:nvSpPr>
          <p:spPr bwMode="auto">
            <a:xfrm>
              <a:off x="1361" y="76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12" name="Oval 73"/>
            <p:cNvSpPr>
              <a:spLocks noChangeArrowheads="1"/>
            </p:cNvSpPr>
            <p:nvPr/>
          </p:nvSpPr>
          <p:spPr bwMode="auto">
            <a:xfrm>
              <a:off x="1349" y="76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13" name="Oval 74"/>
            <p:cNvSpPr>
              <a:spLocks noChangeArrowheads="1"/>
            </p:cNvSpPr>
            <p:nvPr/>
          </p:nvSpPr>
          <p:spPr bwMode="auto">
            <a:xfrm>
              <a:off x="1341" y="76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14" name="Oval 75"/>
            <p:cNvSpPr>
              <a:spLocks noChangeArrowheads="1"/>
            </p:cNvSpPr>
            <p:nvPr/>
          </p:nvSpPr>
          <p:spPr bwMode="auto">
            <a:xfrm>
              <a:off x="1333" y="77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15" name="Oval 76"/>
            <p:cNvSpPr>
              <a:spLocks noChangeArrowheads="1"/>
            </p:cNvSpPr>
            <p:nvPr/>
          </p:nvSpPr>
          <p:spPr bwMode="auto">
            <a:xfrm>
              <a:off x="1327" y="78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16" name="Oval 77"/>
            <p:cNvSpPr>
              <a:spLocks noChangeArrowheads="1"/>
            </p:cNvSpPr>
            <p:nvPr/>
          </p:nvSpPr>
          <p:spPr bwMode="auto">
            <a:xfrm>
              <a:off x="1321" y="78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17" name="Oval 78"/>
            <p:cNvSpPr>
              <a:spLocks noChangeArrowheads="1"/>
            </p:cNvSpPr>
            <p:nvPr/>
          </p:nvSpPr>
          <p:spPr bwMode="auto">
            <a:xfrm>
              <a:off x="1313" y="79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18" name="Oval 79"/>
            <p:cNvSpPr>
              <a:spLocks noChangeArrowheads="1"/>
            </p:cNvSpPr>
            <p:nvPr/>
          </p:nvSpPr>
          <p:spPr bwMode="auto">
            <a:xfrm>
              <a:off x="1309" y="80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19" name="Oval 80"/>
            <p:cNvSpPr>
              <a:spLocks noChangeArrowheads="1"/>
            </p:cNvSpPr>
            <p:nvPr/>
          </p:nvSpPr>
          <p:spPr bwMode="auto">
            <a:xfrm>
              <a:off x="1307" y="81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0" name="Oval 81"/>
            <p:cNvSpPr>
              <a:spLocks noChangeArrowheads="1"/>
            </p:cNvSpPr>
            <p:nvPr/>
          </p:nvSpPr>
          <p:spPr bwMode="auto">
            <a:xfrm>
              <a:off x="1303" y="82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1" name="Oval 82"/>
            <p:cNvSpPr>
              <a:spLocks noChangeArrowheads="1"/>
            </p:cNvSpPr>
            <p:nvPr/>
          </p:nvSpPr>
          <p:spPr bwMode="auto">
            <a:xfrm>
              <a:off x="1303" y="83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2" name="Oval 83"/>
            <p:cNvSpPr>
              <a:spLocks noChangeArrowheads="1"/>
            </p:cNvSpPr>
            <p:nvPr/>
          </p:nvSpPr>
          <p:spPr bwMode="auto">
            <a:xfrm>
              <a:off x="1301" y="84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3" name="Oval 84"/>
            <p:cNvSpPr>
              <a:spLocks noChangeArrowheads="1"/>
            </p:cNvSpPr>
            <p:nvPr/>
          </p:nvSpPr>
          <p:spPr bwMode="auto">
            <a:xfrm>
              <a:off x="1301" y="85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4" name="Oval 85"/>
            <p:cNvSpPr>
              <a:spLocks noChangeArrowheads="1"/>
            </p:cNvSpPr>
            <p:nvPr/>
          </p:nvSpPr>
          <p:spPr bwMode="auto">
            <a:xfrm>
              <a:off x="1301" y="86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5" name="Oval 86"/>
            <p:cNvSpPr>
              <a:spLocks noChangeArrowheads="1"/>
            </p:cNvSpPr>
            <p:nvPr/>
          </p:nvSpPr>
          <p:spPr bwMode="auto">
            <a:xfrm>
              <a:off x="1303" y="87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6" name="Oval 87"/>
            <p:cNvSpPr>
              <a:spLocks noChangeArrowheads="1"/>
            </p:cNvSpPr>
            <p:nvPr/>
          </p:nvSpPr>
          <p:spPr bwMode="auto">
            <a:xfrm>
              <a:off x="1307" y="88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7" name="Oval 88"/>
            <p:cNvSpPr>
              <a:spLocks noChangeArrowheads="1"/>
            </p:cNvSpPr>
            <p:nvPr/>
          </p:nvSpPr>
          <p:spPr bwMode="auto">
            <a:xfrm>
              <a:off x="1311" y="89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8" name="Oval 89"/>
            <p:cNvSpPr>
              <a:spLocks noChangeArrowheads="1"/>
            </p:cNvSpPr>
            <p:nvPr/>
          </p:nvSpPr>
          <p:spPr bwMode="auto">
            <a:xfrm>
              <a:off x="1316" y="90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9" name="Oval 90"/>
            <p:cNvSpPr>
              <a:spLocks noChangeArrowheads="1"/>
            </p:cNvSpPr>
            <p:nvPr/>
          </p:nvSpPr>
          <p:spPr bwMode="auto">
            <a:xfrm>
              <a:off x="1323" y="91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30" name="Oval 91"/>
            <p:cNvSpPr>
              <a:spLocks noChangeArrowheads="1"/>
            </p:cNvSpPr>
            <p:nvPr/>
          </p:nvSpPr>
          <p:spPr bwMode="auto">
            <a:xfrm>
              <a:off x="1331" y="92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31" name="Oval 92"/>
            <p:cNvSpPr>
              <a:spLocks noChangeArrowheads="1"/>
            </p:cNvSpPr>
            <p:nvPr/>
          </p:nvSpPr>
          <p:spPr bwMode="auto">
            <a:xfrm>
              <a:off x="1341" y="93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32" name="Oval 93"/>
            <p:cNvSpPr>
              <a:spLocks noChangeArrowheads="1"/>
            </p:cNvSpPr>
            <p:nvPr/>
          </p:nvSpPr>
          <p:spPr bwMode="auto">
            <a:xfrm>
              <a:off x="1351" y="93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33" name="Oval 94"/>
            <p:cNvSpPr>
              <a:spLocks noChangeArrowheads="1"/>
            </p:cNvSpPr>
            <p:nvPr/>
          </p:nvSpPr>
          <p:spPr bwMode="auto">
            <a:xfrm>
              <a:off x="1363" y="93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34" name="Oval 95"/>
            <p:cNvSpPr>
              <a:spLocks noChangeArrowheads="1"/>
            </p:cNvSpPr>
            <p:nvPr/>
          </p:nvSpPr>
          <p:spPr bwMode="auto">
            <a:xfrm>
              <a:off x="1375" y="93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35" name="Oval 96"/>
            <p:cNvSpPr>
              <a:spLocks noChangeArrowheads="1"/>
            </p:cNvSpPr>
            <p:nvPr/>
          </p:nvSpPr>
          <p:spPr bwMode="auto">
            <a:xfrm>
              <a:off x="1381" y="93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36" name="Oval 97"/>
            <p:cNvSpPr>
              <a:spLocks noChangeArrowheads="1"/>
            </p:cNvSpPr>
            <p:nvPr/>
          </p:nvSpPr>
          <p:spPr bwMode="auto">
            <a:xfrm>
              <a:off x="1391" y="92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37" name="Oval 98"/>
            <p:cNvSpPr>
              <a:spLocks noChangeArrowheads="1"/>
            </p:cNvSpPr>
            <p:nvPr/>
          </p:nvSpPr>
          <p:spPr bwMode="auto">
            <a:xfrm>
              <a:off x="1403" y="92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38" name="Oval 99"/>
            <p:cNvSpPr>
              <a:spLocks noChangeArrowheads="1"/>
            </p:cNvSpPr>
            <p:nvPr/>
          </p:nvSpPr>
          <p:spPr bwMode="auto">
            <a:xfrm>
              <a:off x="1413" y="91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39" name="Oval 100"/>
            <p:cNvSpPr>
              <a:spLocks noChangeArrowheads="1"/>
            </p:cNvSpPr>
            <p:nvPr/>
          </p:nvSpPr>
          <p:spPr bwMode="auto">
            <a:xfrm>
              <a:off x="1419" y="90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40" name="Oval 101"/>
            <p:cNvSpPr>
              <a:spLocks noChangeArrowheads="1"/>
            </p:cNvSpPr>
            <p:nvPr/>
          </p:nvSpPr>
          <p:spPr bwMode="auto">
            <a:xfrm>
              <a:off x="1425" y="90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841" name="Group 102"/>
            <p:cNvGrpSpPr>
              <a:grpSpLocks/>
            </p:cNvGrpSpPr>
            <p:nvPr/>
          </p:nvGrpSpPr>
          <p:grpSpPr bwMode="auto">
            <a:xfrm>
              <a:off x="1864" y="760"/>
              <a:ext cx="311" cy="203"/>
              <a:chOff x="1227" y="854"/>
              <a:chExt cx="311" cy="203"/>
            </a:xfrm>
          </p:grpSpPr>
          <p:sp>
            <p:nvSpPr>
              <p:cNvPr id="30842" name="Oval 103"/>
              <p:cNvSpPr>
                <a:spLocks noChangeArrowheads="1"/>
              </p:cNvSpPr>
              <p:nvPr/>
            </p:nvSpPr>
            <p:spPr bwMode="auto">
              <a:xfrm>
                <a:off x="1339" y="87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43" name="Oval 104"/>
              <p:cNvSpPr>
                <a:spLocks noChangeArrowheads="1"/>
              </p:cNvSpPr>
              <p:nvPr/>
            </p:nvSpPr>
            <p:spPr bwMode="auto">
              <a:xfrm>
                <a:off x="1331" y="86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44" name="Oval 105"/>
              <p:cNvSpPr>
                <a:spLocks noChangeArrowheads="1"/>
              </p:cNvSpPr>
              <p:nvPr/>
            </p:nvSpPr>
            <p:spPr bwMode="auto">
              <a:xfrm>
                <a:off x="1321" y="86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45" name="Oval 106"/>
              <p:cNvSpPr>
                <a:spLocks noChangeArrowheads="1"/>
              </p:cNvSpPr>
              <p:nvPr/>
            </p:nvSpPr>
            <p:spPr bwMode="auto">
              <a:xfrm>
                <a:off x="1309" y="85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46" name="Oval 107"/>
              <p:cNvSpPr>
                <a:spLocks noChangeArrowheads="1"/>
              </p:cNvSpPr>
              <p:nvPr/>
            </p:nvSpPr>
            <p:spPr bwMode="auto">
              <a:xfrm>
                <a:off x="1297" y="85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47" name="Oval 108"/>
              <p:cNvSpPr>
                <a:spLocks noChangeArrowheads="1"/>
              </p:cNvSpPr>
              <p:nvPr/>
            </p:nvSpPr>
            <p:spPr bwMode="auto">
              <a:xfrm>
                <a:off x="1285" y="85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48" name="Oval 109"/>
              <p:cNvSpPr>
                <a:spLocks noChangeArrowheads="1"/>
              </p:cNvSpPr>
              <p:nvPr/>
            </p:nvSpPr>
            <p:spPr bwMode="auto">
              <a:xfrm>
                <a:off x="1273" y="85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49" name="Oval 110"/>
              <p:cNvSpPr>
                <a:spLocks noChangeArrowheads="1"/>
              </p:cNvSpPr>
              <p:nvPr/>
            </p:nvSpPr>
            <p:spPr bwMode="auto">
              <a:xfrm>
                <a:off x="1263" y="86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50" name="Oval 111"/>
              <p:cNvSpPr>
                <a:spLocks noChangeArrowheads="1"/>
              </p:cNvSpPr>
              <p:nvPr/>
            </p:nvSpPr>
            <p:spPr bwMode="auto">
              <a:xfrm>
                <a:off x="1253" y="87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51" name="Oval 112"/>
              <p:cNvSpPr>
                <a:spLocks noChangeArrowheads="1"/>
              </p:cNvSpPr>
              <p:nvPr/>
            </p:nvSpPr>
            <p:spPr bwMode="auto">
              <a:xfrm>
                <a:off x="1247" y="88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52" name="Oval 113"/>
              <p:cNvSpPr>
                <a:spLocks noChangeArrowheads="1"/>
              </p:cNvSpPr>
              <p:nvPr/>
            </p:nvSpPr>
            <p:spPr bwMode="auto">
              <a:xfrm>
                <a:off x="1241" y="89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53" name="Oval 114"/>
              <p:cNvSpPr>
                <a:spLocks noChangeArrowheads="1"/>
              </p:cNvSpPr>
              <p:nvPr/>
            </p:nvSpPr>
            <p:spPr bwMode="auto">
              <a:xfrm>
                <a:off x="1235" y="90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54" name="Oval 115"/>
              <p:cNvSpPr>
                <a:spLocks noChangeArrowheads="1"/>
              </p:cNvSpPr>
              <p:nvPr/>
            </p:nvSpPr>
            <p:spPr bwMode="auto">
              <a:xfrm>
                <a:off x="1231" y="91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55" name="Oval 116"/>
              <p:cNvSpPr>
                <a:spLocks noChangeArrowheads="1"/>
              </p:cNvSpPr>
              <p:nvPr/>
            </p:nvSpPr>
            <p:spPr bwMode="auto">
              <a:xfrm>
                <a:off x="1229" y="92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56" name="Oval 117"/>
              <p:cNvSpPr>
                <a:spLocks noChangeArrowheads="1"/>
              </p:cNvSpPr>
              <p:nvPr/>
            </p:nvSpPr>
            <p:spPr bwMode="auto">
              <a:xfrm>
                <a:off x="1227" y="93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57" name="Oval 118"/>
              <p:cNvSpPr>
                <a:spLocks noChangeArrowheads="1"/>
              </p:cNvSpPr>
              <p:nvPr/>
            </p:nvSpPr>
            <p:spPr bwMode="auto">
              <a:xfrm>
                <a:off x="1227" y="94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58" name="Oval 119"/>
              <p:cNvSpPr>
                <a:spLocks noChangeArrowheads="1"/>
              </p:cNvSpPr>
              <p:nvPr/>
            </p:nvSpPr>
            <p:spPr bwMode="auto">
              <a:xfrm>
                <a:off x="1227" y="95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59" name="Oval 120"/>
              <p:cNvSpPr>
                <a:spLocks noChangeArrowheads="1"/>
              </p:cNvSpPr>
              <p:nvPr/>
            </p:nvSpPr>
            <p:spPr bwMode="auto">
              <a:xfrm>
                <a:off x="1229" y="96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60" name="Oval 121"/>
              <p:cNvSpPr>
                <a:spLocks noChangeArrowheads="1"/>
              </p:cNvSpPr>
              <p:nvPr/>
            </p:nvSpPr>
            <p:spPr bwMode="auto">
              <a:xfrm>
                <a:off x="1231" y="98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61" name="Oval 122"/>
              <p:cNvSpPr>
                <a:spLocks noChangeArrowheads="1"/>
              </p:cNvSpPr>
              <p:nvPr/>
            </p:nvSpPr>
            <p:spPr bwMode="auto">
              <a:xfrm>
                <a:off x="1235" y="99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62" name="Oval 123"/>
              <p:cNvSpPr>
                <a:spLocks noChangeArrowheads="1"/>
              </p:cNvSpPr>
              <p:nvPr/>
            </p:nvSpPr>
            <p:spPr bwMode="auto">
              <a:xfrm>
                <a:off x="1239" y="100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63" name="Oval 124"/>
              <p:cNvSpPr>
                <a:spLocks noChangeArrowheads="1"/>
              </p:cNvSpPr>
              <p:nvPr/>
            </p:nvSpPr>
            <p:spPr bwMode="auto">
              <a:xfrm>
                <a:off x="1245" y="101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64" name="Oval 125"/>
              <p:cNvSpPr>
                <a:spLocks noChangeArrowheads="1"/>
              </p:cNvSpPr>
              <p:nvPr/>
            </p:nvSpPr>
            <p:spPr bwMode="auto">
              <a:xfrm>
                <a:off x="1249" y="101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65" name="Oval 126"/>
              <p:cNvSpPr>
                <a:spLocks noChangeArrowheads="1"/>
              </p:cNvSpPr>
              <p:nvPr/>
            </p:nvSpPr>
            <p:spPr bwMode="auto">
              <a:xfrm>
                <a:off x="1257" y="102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66" name="Oval 127"/>
              <p:cNvSpPr>
                <a:spLocks noChangeArrowheads="1"/>
              </p:cNvSpPr>
              <p:nvPr/>
            </p:nvSpPr>
            <p:spPr bwMode="auto">
              <a:xfrm>
                <a:off x="1265" y="103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67" name="Oval 128"/>
              <p:cNvSpPr>
                <a:spLocks noChangeArrowheads="1"/>
              </p:cNvSpPr>
              <p:nvPr/>
            </p:nvSpPr>
            <p:spPr bwMode="auto">
              <a:xfrm>
                <a:off x="1277" y="103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68" name="Oval 129"/>
              <p:cNvSpPr>
                <a:spLocks noChangeArrowheads="1"/>
              </p:cNvSpPr>
              <p:nvPr/>
            </p:nvSpPr>
            <p:spPr bwMode="auto">
              <a:xfrm>
                <a:off x="1287" y="103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69" name="Oval 130"/>
              <p:cNvSpPr>
                <a:spLocks noChangeArrowheads="1"/>
              </p:cNvSpPr>
              <p:nvPr/>
            </p:nvSpPr>
            <p:spPr bwMode="auto">
              <a:xfrm>
                <a:off x="1297" y="104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70" name="Oval 131"/>
              <p:cNvSpPr>
                <a:spLocks noChangeArrowheads="1"/>
              </p:cNvSpPr>
              <p:nvPr/>
            </p:nvSpPr>
            <p:spPr bwMode="auto">
              <a:xfrm>
                <a:off x="1305" y="104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71" name="Oval 132"/>
              <p:cNvSpPr>
                <a:spLocks noChangeArrowheads="1"/>
              </p:cNvSpPr>
              <p:nvPr/>
            </p:nvSpPr>
            <p:spPr bwMode="auto">
              <a:xfrm>
                <a:off x="1315" y="103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72" name="Oval 133"/>
              <p:cNvSpPr>
                <a:spLocks noChangeArrowheads="1"/>
              </p:cNvSpPr>
              <p:nvPr/>
            </p:nvSpPr>
            <p:spPr bwMode="auto">
              <a:xfrm>
                <a:off x="1325" y="103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73" name="Oval 134"/>
              <p:cNvSpPr>
                <a:spLocks noChangeArrowheads="1"/>
              </p:cNvSpPr>
              <p:nvPr/>
            </p:nvSpPr>
            <p:spPr bwMode="auto">
              <a:xfrm>
                <a:off x="1333" y="102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74" name="Oval 135"/>
              <p:cNvSpPr>
                <a:spLocks noChangeArrowheads="1"/>
              </p:cNvSpPr>
              <p:nvPr/>
            </p:nvSpPr>
            <p:spPr bwMode="auto">
              <a:xfrm>
                <a:off x="1341" y="101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75" name="Oval 136"/>
              <p:cNvSpPr>
                <a:spLocks noChangeArrowheads="1"/>
              </p:cNvSpPr>
              <p:nvPr/>
            </p:nvSpPr>
            <p:spPr bwMode="auto">
              <a:xfrm>
                <a:off x="1347" y="100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76" name="Oval 137"/>
              <p:cNvSpPr>
                <a:spLocks noChangeArrowheads="1"/>
              </p:cNvSpPr>
              <p:nvPr/>
            </p:nvSpPr>
            <p:spPr bwMode="auto">
              <a:xfrm>
                <a:off x="1353" y="99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77" name="Oval 138"/>
              <p:cNvSpPr>
                <a:spLocks noChangeArrowheads="1"/>
              </p:cNvSpPr>
              <p:nvPr/>
            </p:nvSpPr>
            <p:spPr bwMode="auto">
              <a:xfrm>
                <a:off x="1357" y="98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78" name="Oval 139"/>
              <p:cNvSpPr>
                <a:spLocks noChangeArrowheads="1"/>
              </p:cNvSpPr>
              <p:nvPr/>
            </p:nvSpPr>
            <p:spPr bwMode="auto">
              <a:xfrm>
                <a:off x="1359" y="97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79" name="Oval 140"/>
              <p:cNvSpPr>
                <a:spLocks noChangeArrowheads="1"/>
              </p:cNvSpPr>
              <p:nvPr/>
            </p:nvSpPr>
            <p:spPr bwMode="auto">
              <a:xfrm>
                <a:off x="1359" y="96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80" name="Oval 141"/>
              <p:cNvSpPr>
                <a:spLocks noChangeArrowheads="1"/>
              </p:cNvSpPr>
              <p:nvPr/>
            </p:nvSpPr>
            <p:spPr bwMode="auto">
              <a:xfrm>
                <a:off x="1361" y="95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81" name="Oval 142"/>
              <p:cNvSpPr>
                <a:spLocks noChangeArrowheads="1"/>
              </p:cNvSpPr>
              <p:nvPr/>
            </p:nvSpPr>
            <p:spPr bwMode="auto">
              <a:xfrm>
                <a:off x="1359" y="94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82" name="Oval 143"/>
              <p:cNvSpPr>
                <a:spLocks noChangeArrowheads="1"/>
              </p:cNvSpPr>
              <p:nvPr/>
            </p:nvSpPr>
            <p:spPr bwMode="auto">
              <a:xfrm>
                <a:off x="1359" y="93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83" name="Oval 144"/>
              <p:cNvSpPr>
                <a:spLocks noChangeArrowheads="1"/>
              </p:cNvSpPr>
              <p:nvPr/>
            </p:nvSpPr>
            <p:spPr bwMode="auto">
              <a:xfrm>
                <a:off x="1359" y="92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84" name="Oval 145"/>
              <p:cNvSpPr>
                <a:spLocks noChangeArrowheads="1"/>
              </p:cNvSpPr>
              <p:nvPr/>
            </p:nvSpPr>
            <p:spPr bwMode="auto">
              <a:xfrm>
                <a:off x="1353" y="91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85" name="Oval 146"/>
              <p:cNvSpPr>
                <a:spLocks noChangeArrowheads="1"/>
              </p:cNvSpPr>
              <p:nvPr/>
            </p:nvSpPr>
            <p:spPr bwMode="auto">
              <a:xfrm>
                <a:off x="1355" y="90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86" name="Oval 147"/>
              <p:cNvSpPr>
                <a:spLocks noChangeArrowheads="1"/>
              </p:cNvSpPr>
              <p:nvPr/>
            </p:nvSpPr>
            <p:spPr bwMode="auto">
              <a:xfrm>
                <a:off x="1351" y="89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87" name="Oval 148"/>
              <p:cNvSpPr>
                <a:spLocks noChangeArrowheads="1"/>
              </p:cNvSpPr>
              <p:nvPr/>
            </p:nvSpPr>
            <p:spPr bwMode="auto">
              <a:xfrm>
                <a:off x="1343" y="88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88" name="Oval 149"/>
              <p:cNvSpPr>
                <a:spLocks noChangeArrowheads="1"/>
              </p:cNvSpPr>
              <p:nvPr/>
            </p:nvSpPr>
            <p:spPr bwMode="auto">
              <a:xfrm>
                <a:off x="1331" y="88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89" name="Oval 150"/>
              <p:cNvSpPr>
                <a:spLocks noChangeArrowheads="1"/>
              </p:cNvSpPr>
              <p:nvPr/>
            </p:nvSpPr>
            <p:spPr bwMode="auto">
              <a:xfrm>
                <a:off x="1329" y="88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90" name="Oval 151"/>
              <p:cNvSpPr>
                <a:spLocks noChangeArrowheads="1"/>
              </p:cNvSpPr>
              <p:nvPr/>
            </p:nvSpPr>
            <p:spPr bwMode="auto">
              <a:xfrm>
                <a:off x="1329" y="89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91" name="Oval 152"/>
              <p:cNvSpPr>
                <a:spLocks noChangeArrowheads="1"/>
              </p:cNvSpPr>
              <p:nvPr/>
            </p:nvSpPr>
            <p:spPr bwMode="auto">
              <a:xfrm>
                <a:off x="1335" y="90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92" name="Oval 153"/>
              <p:cNvSpPr>
                <a:spLocks noChangeArrowheads="1"/>
              </p:cNvSpPr>
              <p:nvPr/>
            </p:nvSpPr>
            <p:spPr bwMode="auto">
              <a:xfrm>
                <a:off x="1343" y="91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93" name="Oval 154"/>
              <p:cNvSpPr>
                <a:spLocks noChangeArrowheads="1"/>
              </p:cNvSpPr>
              <p:nvPr/>
            </p:nvSpPr>
            <p:spPr bwMode="auto">
              <a:xfrm>
                <a:off x="1365" y="91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94" name="Oval 155"/>
              <p:cNvSpPr>
                <a:spLocks noChangeArrowheads="1"/>
              </p:cNvSpPr>
              <p:nvPr/>
            </p:nvSpPr>
            <p:spPr bwMode="auto">
              <a:xfrm>
                <a:off x="1377" y="91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95" name="Oval 156"/>
              <p:cNvSpPr>
                <a:spLocks noChangeArrowheads="1"/>
              </p:cNvSpPr>
              <p:nvPr/>
            </p:nvSpPr>
            <p:spPr bwMode="auto">
              <a:xfrm>
                <a:off x="1385" y="90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96" name="Oval 157"/>
              <p:cNvSpPr>
                <a:spLocks noChangeArrowheads="1"/>
              </p:cNvSpPr>
              <p:nvPr/>
            </p:nvSpPr>
            <p:spPr bwMode="auto">
              <a:xfrm>
                <a:off x="1395" y="90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97" name="Oval 158"/>
              <p:cNvSpPr>
                <a:spLocks noChangeArrowheads="1"/>
              </p:cNvSpPr>
              <p:nvPr/>
            </p:nvSpPr>
            <p:spPr bwMode="auto">
              <a:xfrm>
                <a:off x="1405" y="89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98" name="Oval 159"/>
              <p:cNvSpPr>
                <a:spLocks noChangeArrowheads="1"/>
              </p:cNvSpPr>
              <p:nvPr/>
            </p:nvSpPr>
            <p:spPr bwMode="auto">
              <a:xfrm>
                <a:off x="1413" y="88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99" name="Oval 160"/>
              <p:cNvSpPr>
                <a:spLocks noChangeArrowheads="1"/>
              </p:cNvSpPr>
              <p:nvPr/>
            </p:nvSpPr>
            <p:spPr bwMode="auto">
              <a:xfrm>
                <a:off x="1509" y="88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00" name="Oval 161"/>
              <p:cNvSpPr>
                <a:spLocks noChangeArrowheads="1"/>
              </p:cNvSpPr>
              <p:nvPr/>
            </p:nvSpPr>
            <p:spPr bwMode="auto">
              <a:xfrm>
                <a:off x="1501" y="87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01" name="Oval 162"/>
              <p:cNvSpPr>
                <a:spLocks noChangeArrowheads="1"/>
              </p:cNvSpPr>
              <p:nvPr/>
            </p:nvSpPr>
            <p:spPr bwMode="auto">
              <a:xfrm>
                <a:off x="1491" y="86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02" name="Oval 163"/>
              <p:cNvSpPr>
                <a:spLocks noChangeArrowheads="1"/>
              </p:cNvSpPr>
              <p:nvPr/>
            </p:nvSpPr>
            <p:spPr bwMode="auto">
              <a:xfrm>
                <a:off x="1491" y="86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03" name="Oval 164"/>
              <p:cNvSpPr>
                <a:spLocks noChangeArrowheads="1"/>
              </p:cNvSpPr>
              <p:nvPr/>
            </p:nvSpPr>
            <p:spPr bwMode="auto">
              <a:xfrm>
                <a:off x="1481" y="85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04" name="Oval 165"/>
              <p:cNvSpPr>
                <a:spLocks noChangeArrowheads="1"/>
              </p:cNvSpPr>
              <p:nvPr/>
            </p:nvSpPr>
            <p:spPr bwMode="auto">
              <a:xfrm>
                <a:off x="1469" y="85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05" name="Oval 166"/>
              <p:cNvSpPr>
                <a:spLocks noChangeArrowheads="1"/>
              </p:cNvSpPr>
              <p:nvPr/>
            </p:nvSpPr>
            <p:spPr bwMode="auto">
              <a:xfrm>
                <a:off x="1457" y="85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06" name="Oval 167"/>
              <p:cNvSpPr>
                <a:spLocks noChangeArrowheads="1"/>
              </p:cNvSpPr>
              <p:nvPr/>
            </p:nvSpPr>
            <p:spPr bwMode="auto">
              <a:xfrm>
                <a:off x="1445" y="85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07" name="Oval 168"/>
              <p:cNvSpPr>
                <a:spLocks noChangeArrowheads="1"/>
              </p:cNvSpPr>
              <p:nvPr/>
            </p:nvSpPr>
            <p:spPr bwMode="auto">
              <a:xfrm>
                <a:off x="1437" y="86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08" name="Oval 169"/>
              <p:cNvSpPr>
                <a:spLocks noChangeArrowheads="1"/>
              </p:cNvSpPr>
              <p:nvPr/>
            </p:nvSpPr>
            <p:spPr bwMode="auto">
              <a:xfrm>
                <a:off x="1429" y="87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09" name="Oval 170"/>
              <p:cNvSpPr>
                <a:spLocks noChangeArrowheads="1"/>
              </p:cNvSpPr>
              <p:nvPr/>
            </p:nvSpPr>
            <p:spPr bwMode="auto">
              <a:xfrm>
                <a:off x="1423" y="87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10" name="Oval 171"/>
              <p:cNvSpPr>
                <a:spLocks noChangeArrowheads="1"/>
              </p:cNvSpPr>
              <p:nvPr/>
            </p:nvSpPr>
            <p:spPr bwMode="auto">
              <a:xfrm>
                <a:off x="1417" y="88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11" name="Oval 172"/>
              <p:cNvSpPr>
                <a:spLocks noChangeArrowheads="1"/>
              </p:cNvSpPr>
              <p:nvPr/>
            </p:nvSpPr>
            <p:spPr bwMode="auto">
              <a:xfrm>
                <a:off x="1409" y="89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12" name="Oval 173"/>
              <p:cNvSpPr>
                <a:spLocks noChangeArrowheads="1"/>
              </p:cNvSpPr>
              <p:nvPr/>
            </p:nvSpPr>
            <p:spPr bwMode="auto">
              <a:xfrm>
                <a:off x="1405" y="90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13" name="Oval 174"/>
              <p:cNvSpPr>
                <a:spLocks noChangeArrowheads="1"/>
              </p:cNvSpPr>
              <p:nvPr/>
            </p:nvSpPr>
            <p:spPr bwMode="auto">
              <a:xfrm>
                <a:off x="1403" y="90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14" name="Oval 175"/>
              <p:cNvSpPr>
                <a:spLocks noChangeArrowheads="1"/>
              </p:cNvSpPr>
              <p:nvPr/>
            </p:nvSpPr>
            <p:spPr bwMode="auto">
              <a:xfrm>
                <a:off x="1399" y="91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15" name="Oval 176"/>
              <p:cNvSpPr>
                <a:spLocks noChangeArrowheads="1"/>
              </p:cNvSpPr>
              <p:nvPr/>
            </p:nvSpPr>
            <p:spPr bwMode="auto">
              <a:xfrm>
                <a:off x="1399" y="92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16" name="Oval 177"/>
              <p:cNvSpPr>
                <a:spLocks noChangeArrowheads="1"/>
              </p:cNvSpPr>
              <p:nvPr/>
            </p:nvSpPr>
            <p:spPr bwMode="auto">
              <a:xfrm>
                <a:off x="1397" y="94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17" name="Oval 178"/>
              <p:cNvSpPr>
                <a:spLocks noChangeArrowheads="1"/>
              </p:cNvSpPr>
              <p:nvPr/>
            </p:nvSpPr>
            <p:spPr bwMode="auto">
              <a:xfrm>
                <a:off x="1397" y="95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18" name="Oval 179"/>
              <p:cNvSpPr>
                <a:spLocks noChangeArrowheads="1"/>
              </p:cNvSpPr>
              <p:nvPr/>
            </p:nvSpPr>
            <p:spPr bwMode="auto">
              <a:xfrm>
                <a:off x="1397" y="96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19" name="Oval 180"/>
              <p:cNvSpPr>
                <a:spLocks noChangeArrowheads="1"/>
              </p:cNvSpPr>
              <p:nvPr/>
            </p:nvSpPr>
            <p:spPr bwMode="auto">
              <a:xfrm>
                <a:off x="1399" y="97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20" name="Oval 181"/>
              <p:cNvSpPr>
                <a:spLocks noChangeArrowheads="1"/>
              </p:cNvSpPr>
              <p:nvPr/>
            </p:nvSpPr>
            <p:spPr bwMode="auto">
              <a:xfrm>
                <a:off x="1403" y="98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21" name="Oval 182"/>
              <p:cNvSpPr>
                <a:spLocks noChangeArrowheads="1"/>
              </p:cNvSpPr>
              <p:nvPr/>
            </p:nvSpPr>
            <p:spPr bwMode="auto">
              <a:xfrm>
                <a:off x="1407" y="99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22" name="Oval 183"/>
              <p:cNvSpPr>
                <a:spLocks noChangeArrowheads="1"/>
              </p:cNvSpPr>
              <p:nvPr/>
            </p:nvSpPr>
            <p:spPr bwMode="auto">
              <a:xfrm>
                <a:off x="1412" y="100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23" name="Oval 184"/>
              <p:cNvSpPr>
                <a:spLocks noChangeArrowheads="1"/>
              </p:cNvSpPr>
              <p:nvPr/>
            </p:nvSpPr>
            <p:spPr bwMode="auto">
              <a:xfrm>
                <a:off x="1419" y="101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24" name="Oval 185"/>
              <p:cNvSpPr>
                <a:spLocks noChangeArrowheads="1"/>
              </p:cNvSpPr>
              <p:nvPr/>
            </p:nvSpPr>
            <p:spPr bwMode="auto">
              <a:xfrm>
                <a:off x="1427" y="102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25" name="Oval 186"/>
              <p:cNvSpPr>
                <a:spLocks noChangeArrowheads="1"/>
              </p:cNvSpPr>
              <p:nvPr/>
            </p:nvSpPr>
            <p:spPr bwMode="auto">
              <a:xfrm>
                <a:off x="1437" y="102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26" name="Oval 187"/>
              <p:cNvSpPr>
                <a:spLocks noChangeArrowheads="1"/>
              </p:cNvSpPr>
              <p:nvPr/>
            </p:nvSpPr>
            <p:spPr bwMode="auto">
              <a:xfrm>
                <a:off x="1447" y="103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27" name="Oval 188"/>
              <p:cNvSpPr>
                <a:spLocks noChangeArrowheads="1"/>
              </p:cNvSpPr>
              <p:nvPr/>
            </p:nvSpPr>
            <p:spPr bwMode="auto">
              <a:xfrm>
                <a:off x="1459" y="103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28" name="Oval 189"/>
              <p:cNvSpPr>
                <a:spLocks noChangeArrowheads="1"/>
              </p:cNvSpPr>
              <p:nvPr/>
            </p:nvSpPr>
            <p:spPr bwMode="auto">
              <a:xfrm>
                <a:off x="1471" y="103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29" name="Oval 190"/>
              <p:cNvSpPr>
                <a:spLocks noChangeArrowheads="1"/>
              </p:cNvSpPr>
              <p:nvPr/>
            </p:nvSpPr>
            <p:spPr bwMode="auto">
              <a:xfrm>
                <a:off x="1477" y="102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30" name="Oval 191"/>
              <p:cNvSpPr>
                <a:spLocks noChangeArrowheads="1"/>
              </p:cNvSpPr>
              <p:nvPr/>
            </p:nvSpPr>
            <p:spPr bwMode="auto">
              <a:xfrm>
                <a:off x="1487" y="102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31" name="Oval 192"/>
              <p:cNvSpPr>
                <a:spLocks noChangeArrowheads="1"/>
              </p:cNvSpPr>
              <p:nvPr/>
            </p:nvSpPr>
            <p:spPr bwMode="auto">
              <a:xfrm>
                <a:off x="1499" y="101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32" name="Oval 193"/>
              <p:cNvSpPr>
                <a:spLocks noChangeArrowheads="1"/>
              </p:cNvSpPr>
              <p:nvPr/>
            </p:nvSpPr>
            <p:spPr bwMode="auto">
              <a:xfrm>
                <a:off x="1509" y="101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33" name="Oval 194"/>
              <p:cNvSpPr>
                <a:spLocks noChangeArrowheads="1"/>
              </p:cNvSpPr>
              <p:nvPr/>
            </p:nvSpPr>
            <p:spPr bwMode="auto">
              <a:xfrm>
                <a:off x="1515" y="100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34" name="Oval 195"/>
              <p:cNvSpPr>
                <a:spLocks noChangeArrowheads="1"/>
              </p:cNvSpPr>
              <p:nvPr/>
            </p:nvSpPr>
            <p:spPr bwMode="auto">
              <a:xfrm>
                <a:off x="1521" y="99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9701" name="Group 196"/>
          <p:cNvGrpSpPr>
            <a:grpSpLocks/>
          </p:cNvGrpSpPr>
          <p:nvPr/>
        </p:nvGrpSpPr>
        <p:grpSpPr bwMode="auto">
          <a:xfrm>
            <a:off x="4114800" y="1219200"/>
            <a:ext cx="493713" cy="322263"/>
            <a:chOff x="1227" y="854"/>
            <a:chExt cx="311" cy="203"/>
          </a:xfrm>
        </p:grpSpPr>
        <p:sp>
          <p:nvSpPr>
            <p:cNvPr id="30655" name="Oval 197"/>
            <p:cNvSpPr>
              <a:spLocks noChangeArrowheads="1"/>
            </p:cNvSpPr>
            <p:nvPr/>
          </p:nvSpPr>
          <p:spPr bwMode="auto">
            <a:xfrm>
              <a:off x="1339" y="87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56" name="Oval 198"/>
            <p:cNvSpPr>
              <a:spLocks noChangeArrowheads="1"/>
            </p:cNvSpPr>
            <p:nvPr/>
          </p:nvSpPr>
          <p:spPr bwMode="auto">
            <a:xfrm>
              <a:off x="1331" y="86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57" name="Oval 199"/>
            <p:cNvSpPr>
              <a:spLocks noChangeArrowheads="1"/>
            </p:cNvSpPr>
            <p:nvPr/>
          </p:nvSpPr>
          <p:spPr bwMode="auto">
            <a:xfrm>
              <a:off x="1321" y="86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58" name="Oval 200"/>
            <p:cNvSpPr>
              <a:spLocks noChangeArrowheads="1"/>
            </p:cNvSpPr>
            <p:nvPr/>
          </p:nvSpPr>
          <p:spPr bwMode="auto">
            <a:xfrm>
              <a:off x="1309" y="85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59" name="Oval 201"/>
            <p:cNvSpPr>
              <a:spLocks noChangeArrowheads="1"/>
            </p:cNvSpPr>
            <p:nvPr/>
          </p:nvSpPr>
          <p:spPr bwMode="auto">
            <a:xfrm>
              <a:off x="1297" y="85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60" name="Oval 202"/>
            <p:cNvSpPr>
              <a:spLocks noChangeArrowheads="1"/>
            </p:cNvSpPr>
            <p:nvPr/>
          </p:nvSpPr>
          <p:spPr bwMode="auto">
            <a:xfrm>
              <a:off x="1285" y="85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61" name="Oval 203"/>
            <p:cNvSpPr>
              <a:spLocks noChangeArrowheads="1"/>
            </p:cNvSpPr>
            <p:nvPr/>
          </p:nvSpPr>
          <p:spPr bwMode="auto">
            <a:xfrm>
              <a:off x="1273" y="85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62" name="Oval 204"/>
            <p:cNvSpPr>
              <a:spLocks noChangeArrowheads="1"/>
            </p:cNvSpPr>
            <p:nvPr/>
          </p:nvSpPr>
          <p:spPr bwMode="auto">
            <a:xfrm>
              <a:off x="1263" y="86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63" name="Oval 205"/>
            <p:cNvSpPr>
              <a:spLocks noChangeArrowheads="1"/>
            </p:cNvSpPr>
            <p:nvPr/>
          </p:nvSpPr>
          <p:spPr bwMode="auto">
            <a:xfrm>
              <a:off x="1253" y="87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64" name="Oval 206"/>
            <p:cNvSpPr>
              <a:spLocks noChangeArrowheads="1"/>
            </p:cNvSpPr>
            <p:nvPr/>
          </p:nvSpPr>
          <p:spPr bwMode="auto">
            <a:xfrm>
              <a:off x="1247" y="88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65" name="Oval 207"/>
            <p:cNvSpPr>
              <a:spLocks noChangeArrowheads="1"/>
            </p:cNvSpPr>
            <p:nvPr/>
          </p:nvSpPr>
          <p:spPr bwMode="auto">
            <a:xfrm>
              <a:off x="1241" y="89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66" name="Oval 208"/>
            <p:cNvSpPr>
              <a:spLocks noChangeArrowheads="1"/>
            </p:cNvSpPr>
            <p:nvPr/>
          </p:nvSpPr>
          <p:spPr bwMode="auto">
            <a:xfrm>
              <a:off x="1235" y="90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67" name="Oval 209"/>
            <p:cNvSpPr>
              <a:spLocks noChangeArrowheads="1"/>
            </p:cNvSpPr>
            <p:nvPr/>
          </p:nvSpPr>
          <p:spPr bwMode="auto">
            <a:xfrm>
              <a:off x="1231" y="91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68" name="Oval 210"/>
            <p:cNvSpPr>
              <a:spLocks noChangeArrowheads="1"/>
            </p:cNvSpPr>
            <p:nvPr/>
          </p:nvSpPr>
          <p:spPr bwMode="auto">
            <a:xfrm>
              <a:off x="1229" y="92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69" name="Oval 211"/>
            <p:cNvSpPr>
              <a:spLocks noChangeArrowheads="1"/>
            </p:cNvSpPr>
            <p:nvPr/>
          </p:nvSpPr>
          <p:spPr bwMode="auto">
            <a:xfrm>
              <a:off x="1227" y="93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70" name="Oval 212"/>
            <p:cNvSpPr>
              <a:spLocks noChangeArrowheads="1"/>
            </p:cNvSpPr>
            <p:nvPr/>
          </p:nvSpPr>
          <p:spPr bwMode="auto">
            <a:xfrm>
              <a:off x="1227" y="94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71" name="Oval 213"/>
            <p:cNvSpPr>
              <a:spLocks noChangeArrowheads="1"/>
            </p:cNvSpPr>
            <p:nvPr/>
          </p:nvSpPr>
          <p:spPr bwMode="auto">
            <a:xfrm>
              <a:off x="1227" y="95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72" name="Oval 214"/>
            <p:cNvSpPr>
              <a:spLocks noChangeArrowheads="1"/>
            </p:cNvSpPr>
            <p:nvPr/>
          </p:nvSpPr>
          <p:spPr bwMode="auto">
            <a:xfrm>
              <a:off x="1229" y="96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73" name="Oval 215"/>
            <p:cNvSpPr>
              <a:spLocks noChangeArrowheads="1"/>
            </p:cNvSpPr>
            <p:nvPr/>
          </p:nvSpPr>
          <p:spPr bwMode="auto">
            <a:xfrm>
              <a:off x="1231" y="98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74" name="Oval 216"/>
            <p:cNvSpPr>
              <a:spLocks noChangeArrowheads="1"/>
            </p:cNvSpPr>
            <p:nvPr/>
          </p:nvSpPr>
          <p:spPr bwMode="auto">
            <a:xfrm>
              <a:off x="1235" y="99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75" name="Oval 217"/>
            <p:cNvSpPr>
              <a:spLocks noChangeArrowheads="1"/>
            </p:cNvSpPr>
            <p:nvPr/>
          </p:nvSpPr>
          <p:spPr bwMode="auto">
            <a:xfrm>
              <a:off x="1239" y="100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76" name="Oval 218"/>
            <p:cNvSpPr>
              <a:spLocks noChangeArrowheads="1"/>
            </p:cNvSpPr>
            <p:nvPr/>
          </p:nvSpPr>
          <p:spPr bwMode="auto">
            <a:xfrm>
              <a:off x="1245" y="101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77" name="Oval 219"/>
            <p:cNvSpPr>
              <a:spLocks noChangeArrowheads="1"/>
            </p:cNvSpPr>
            <p:nvPr/>
          </p:nvSpPr>
          <p:spPr bwMode="auto">
            <a:xfrm>
              <a:off x="1249" y="101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78" name="Oval 220"/>
            <p:cNvSpPr>
              <a:spLocks noChangeArrowheads="1"/>
            </p:cNvSpPr>
            <p:nvPr/>
          </p:nvSpPr>
          <p:spPr bwMode="auto">
            <a:xfrm>
              <a:off x="1257" y="102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79" name="Oval 221"/>
            <p:cNvSpPr>
              <a:spLocks noChangeArrowheads="1"/>
            </p:cNvSpPr>
            <p:nvPr/>
          </p:nvSpPr>
          <p:spPr bwMode="auto">
            <a:xfrm>
              <a:off x="1265" y="103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80" name="Oval 222"/>
            <p:cNvSpPr>
              <a:spLocks noChangeArrowheads="1"/>
            </p:cNvSpPr>
            <p:nvPr/>
          </p:nvSpPr>
          <p:spPr bwMode="auto">
            <a:xfrm>
              <a:off x="1277" y="103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81" name="Oval 223"/>
            <p:cNvSpPr>
              <a:spLocks noChangeArrowheads="1"/>
            </p:cNvSpPr>
            <p:nvPr/>
          </p:nvSpPr>
          <p:spPr bwMode="auto">
            <a:xfrm>
              <a:off x="1287" y="103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82" name="Oval 224"/>
            <p:cNvSpPr>
              <a:spLocks noChangeArrowheads="1"/>
            </p:cNvSpPr>
            <p:nvPr/>
          </p:nvSpPr>
          <p:spPr bwMode="auto">
            <a:xfrm>
              <a:off x="1297" y="104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83" name="Oval 225"/>
            <p:cNvSpPr>
              <a:spLocks noChangeArrowheads="1"/>
            </p:cNvSpPr>
            <p:nvPr/>
          </p:nvSpPr>
          <p:spPr bwMode="auto">
            <a:xfrm>
              <a:off x="1305" y="104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84" name="Oval 226"/>
            <p:cNvSpPr>
              <a:spLocks noChangeArrowheads="1"/>
            </p:cNvSpPr>
            <p:nvPr/>
          </p:nvSpPr>
          <p:spPr bwMode="auto">
            <a:xfrm>
              <a:off x="1315" y="103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85" name="Oval 227"/>
            <p:cNvSpPr>
              <a:spLocks noChangeArrowheads="1"/>
            </p:cNvSpPr>
            <p:nvPr/>
          </p:nvSpPr>
          <p:spPr bwMode="auto">
            <a:xfrm>
              <a:off x="1325" y="103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86" name="Oval 228"/>
            <p:cNvSpPr>
              <a:spLocks noChangeArrowheads="1"/>
            </p:cNvSpPr>
            <p:nvPr/>
          </p:nvSpPr>
          <p:spPr bwMode="auto">
            <a:xfrm>
              <a:off x="1333" y="102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87" name="Oval 229"/>
            <p:cNvSpPr>
              <a:spLocks noChangeArrowheads="1"/>
            </p:cNvSpPr>
            <p:nvPr/>
          </p:nvSpPr>
          <p:spPr bwMode="auto">
            <a:xfrm>
              <a:off x="1341" y="101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88" name="Oval 230"/>
            <p:cNvSpPr>
              <a:spLocks noChangeArrowheads="1"/>
            </p:cNvSpPr>
            <p:nvPr/>
          </p:nvSpPr>
          <p:spPr bwMode="auto">
            <a:xfrm>
              <a:off x="1347" y="100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89" name="Oval 231"/>
            <p:cNvSpPr>
              <a:spLocks noChangeArrowheads="1"/>
            </p:cNvSpPr>
            <p:nvPr/>
          </p:nvSpPr>
          <p:spPr bwMode="auto">
            <a:xfrm>
              <a:off x="1353" y="99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90" name="Oval 232"/>
            <p:cNvSpPr>
              <a:spLocks noChangeArrowheads="1"/>
            </p:cNvSpPr>
            <p:nvPr/>
          </p:nvSpPr>
          <p:spPr bwMode="auto">
            <a:xfrm>
              <a:off x="1357" y="98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91" name="Oval 233"/>
            <p:cNvSpPr>
              <a:spLocks noChangeArrowheads="1"/>
            </p:cNvSpPr>
            <p:nvPr/>
          </p:nvSpPr>
          <p:spPr bwMode="auto">
            <a:xfrm>
              <a:off x="1359" y="97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92" name="Oval 234"/>
            <p:cNvSpPr>
              <a:spLocks noChangeArrowheads="1"/>
            </p:cNvSpPr>
            <p:nvPr/>
          </p:nvSpPr>
          <p:spPr bwMode="auto">
            <a:xfrm>
              <a:off x="1359" y="96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93" name="Oval 235"/>
            <p:cNvSpPr>
              <a:spLocks noChangeArrowheads="1"/>
            </p:cNvSpPr>
            <p:nvPr/>
          </p:nvSpPr>
          <p:spPr bwMode="auto">
            <a:xfrm>
              <a:off x="1361" y="95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94" name="Oval 236"/>
            <p:cNvSpPr>
              <a:spLocks noChangeArrowheads="1"/>
            </p:cNvSpPr>
            <p:nvPr/>
          </p:nvSpPr>
          <p:spPr bwMode="auto">
            <a:xfrm>
              <a:off x="1359" y="94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95" name="Oval 237"/>
            <p:cNvSpPr>
              <a:spLocks noChangeArrowheads="1"/>
            </p:cNvSpPr>
            <p:nvPr/>
          </p:nvSpPr>
          <p:spPr bwMode="auto">
            <a:xfrm>
              <a:off x="1359" y="93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96" name="Oval 238"/>
            <p:cNvSpPr>
              <a:spLocks noChangeArrowheads="1"/>
            </p:cNvSpPr>
            <p:nvPr/>
          </p:nvSpPr>
          <p:spPr bwMode="auto">
            <a:xfrm>
              <a:off x="1359" y="92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97" name="Oval 239"/>
            <p:cNvSpPr>
              <a:spLocks noChangeArrowheads="1"/>
            </p:cNvSpPr>
            <p:nvPr/>
          </p:nvSpPr>
          <p:spPr bwMode="auto">
            <a:xfrm>
              <a:off x="1353" y="91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98" name="Oval 240"/>
            <p:cNvSpPr>
              <a:spLocks noChangeArrowheads="1"/>
            </p:cNvSpPr>
            <p:nvPr/>
          </p:nvSpPr>
          <p:spPr bwMode="auto">
            <a:xfrm>
              <a:off x="1355" y="90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99" name="Oval 241"/>
            <p:cNvSpPr>
              <a:spLocks noChangeArrowheads="1"/>
            </p:cNvSpPr>
            <p:nvPr/>
          </p:nvSpPr>
          <p:spPr bwMode="auto">
            <a:xfrm>
              <a:off x="1351" y="89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00" name="Oval 242"/>
            <p:cNvSpPr>
              <a:spLocks noChangeArrowheads="1"/>
            </p:cNvSpPr>
            <p:nvPr/>
          </p:nvSpPr>
          <p:spPr bwMode="auto">
            <a:xfrm>
              <a:off x="1343" y="88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01" name="Oval 243"/>
            <p:cNvSpPr>
              <a:spLocks noChangeArrowheads="1"/>
            </p:cNvSpPr>
            <p:nvPr/>
          </p:nvSpPr>
          <p:spPr bwMode="auto">
            <a:xfrm>
              <a:off x="1331" y="88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02" name="Oval 244"/>
            <p:cNvSpPr>
              <a:spLocks noChangeArrowheads="1"/>
            </p:cNvSpPr>
            <p:nvPr/>
          </p:nvSpPr>
          <p:spPr bwMode="auto">
            <a:xfrm>
              <a:off x="1329" y="88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03" name="Oval 245"/>
            <p:cNvSpPr>
              <a:spLocks noChangeArrowheads="1"/>
            </p:cNvSpPr>
            <p:nvPr/>
          </p:nvSpPr>
          <p:spPr bwMode="auto">
            <a:xfrm>
              <a:off x="1329" y="89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04" name="Oval 246"/>
            <p:cNvSpPr>
              <a:spLocks noChangeArrowheads="1"/>
            </p:cNvSpPr>
            <p:nvPr/>
          </p:nvSpPr>
          <p:spPr bwMode="auto">
            <a:xfrm>
              <a:off x="1335" y="90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05" name="Oval 247"/>
            <p:cNvSpPr>
              <a:spLocks noChangeArrowheads="1"/>
            </p:cNvSpPr>
            <p:nvPr/>
          </p:nvSpPr>
          <p:spPr bwMode="auto">
            <a:xfrm>
              <a:off x="1343" y="91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06" name="Oval 248"/>
            <p:cNvSpPr>
              <a:spLocks noChangeArrowheads="1"/>
            </p:cNvSpPr>
            <p:nvPr/>
          </p:nvSpPr>
          <p:spPr bwMode="auto">
            <a:xfrm>
              <a:off x="1365" y="91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07" name="Oval 249"/>
            <p:cNvSpPr>
              <a:spLocks noChangeArrowheads="1"/>
            </p:cNvSpPr>
            <p:nvPr/>
          </p:nvSpPr>
          <p:spPr bwMode="auto">
            <a:xfrm>
              <a:off x="1377" y="91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08" name="Oval 250"/>
            <p:cNvSpPr>
              <a:spLocks noChangeArrowheads="1"/>
            </p:cNvSpPr>
            <p:nvPr/>
          </p:nvSpPr>
          <p:spPr bwMode="auto">
            <a:xfrm>
              <a:off x="1385" y="90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09" name="Oval 251"/>
            <p:cNvSpPr>
              <a:spLocks noChangeArrowheads="1"/>
            </p:cNvSpPr>
            <p:nvPr/>
          </p:nvSpPr>
          <p:spPr bwMode="auto">
            <a:xfrm>
              <a:off x="1395" y="90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10" name="Oval 252"/>
            <p:cNvSpPr>
              <a:spLocks noChangeArrowheads="1"/>
            </p:cNvSpPr>
            <p:nvPr/>
          </p:nvSpPr>
          <p:spPr bwMode="auto">
            <a:xfrm>
              <a:off x="1405" y="89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11" name="Oval 253"/>
            <p:cNvSpPr>
              <a:spLocks noChangeArrowheads="1"/>
            </p:cNvSpPr>
            <p:nvPr/>
          </p:nvSpPr>
          <p:spPr bwMode="auto">
            <a:xfrm>
              <a:off x="1413" y="88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12" name="Oval 254"/>
            <p:cNvSpPr>
              <a:spLocks noChangeArrowheads="1"/>
            </p:cNvSpPr>
            <p:nvPr/>
          </p:nvSpPr>
          <p:spPr bwMode="auto">
            <a:xfrm>
              <a:off x="1509" y="88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13" name="Oval 255"/>
            <p:cNvSpPr>
              <a:spLocks noChangeArrowheads="1"/>
            </p:cNvSpPr>
            <p:nvPr/>
          </p:nvSpPr>
          <p:spPr bwMode="auto">
            <a:xfrm>
              <a:off x="1501" y="87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14" name="Oval 256"/>
            <p:cNvSpPr>
              <a:spLocks noChangeArrowheads="1"/>
            </p:cNvSpPr>
            <p:nvPr/>
          </p:nvSpPr>
          <p:spPr bwMode="auto">
            <a:xfrm>
              <a:off x="1491" y="86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15" name="Oval 257"/>
            <p:cNvSpPr>
              <a:spLocks noChangeArrowheads="1"/>
            </p:cNvSpPr>
            <p:nvPr/>
          </p:nvSpPr>
          <p:spPr bwMode="auto">
            <a:xfrm>
              <a:off x="1491" y="86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16" name="Oval 258"/>
            <p:cNvSpPr>
              <a:spLocks noChangeArrowheads="1"/>
            </p:cNvSpPr>
            <p:nvPr/>
          </p:nvSpPr>
          <p:spPr bwMode="auto">
            <a:xfrm>
              <a:off x="1481" y="85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17" name="Oval 259"/>
            <p:cNvSpPr>
              <a:spLocks noChangeArrowheads="1"/>
            </p:cNvSpPr>
            <p:nvPr/>
          </p:nvSpPr>
          <p:spPr bwMode="auto">
            <a:xfrm>
              <a:off x="1469" y="85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18" name="Oval 260"/>
            <p:cNvSpPr>
              <a:spLocks noChangeArrowheads="1"/>
            </p:cNvSpPr>
            <p:nvPr/>
          </p:nvSpPr>
          <p:spPr bwMode="auto">
            <a:xfrm>
              <a:off x="1457" y="85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19" name="Oval 261"/>
            <p:cNvSpPr>
              <a:spLocks noChangeArrowheads="1"/>
            </p:cNvSpPr>
            <p:nvPr/>
          </p:nvSpPr>
          <p:spPr bwMode="auto">
            <a:xfrm>
              <a:off x="1445" y="85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0" name="Oval 262"/>
            <p:cNvSpPr>
              <a:spLocks noChangeArrowheads="1"/>
            </p:cNvSpPr>
            <p:nvPr/>
          </p:nvSpPr>
          <p:spPr bwMode="auto">
            <a:xfrm>
              <a:off x="1437" y="86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1" name="Oval 263"/>
            <p:cNvSpPr>
              <a:spLocks noChangeArrowheads="1"/>
            </p:cNvSpPr>
            <p:nvPr/>
          </p:nvSpPr>
          <p:spPr bwMode="auto">
            <a:xfrm>
              <a:off x="1429" y="87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2" name="Oval 264"/>
            <p:cNvSpPr>
              <a:spLocks noChangeArrowheads="1"/>
            </p:cNvSpPr>
            <p:nvPr/>
          </p:nvSpPr>
          <p:spPr bwMode="auto">
            <a:xfrm>
              <a:off x="1423" y="87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3" name="Oval 265"/>
            <p:cNvSpPr>
              <a:spLocks noChangeArrowheads="1"/>
            </p:cNvSpPr>
            <p:nvPr/>
          </p:nvSpPr>
          <p:spPr bwMode="auto">
            <a:xfrm>
              <a:off x="1417" y="88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4" name="Oval 266"/>
            <p:cNvSpPr>
              <a:spLocks noChangeArrowheads="1"/>
            </p:cNvSpPr>
            <p:nvPr/>
          </p:nvSpPr>
          <p:spPr bwMode="auto">
            <a:xfrm>
              <a:off x="1409" y="89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5" name="Oval 267"/>
            <p:cNvSpPr>
              <a:spLocks noChangeArrowheads="1"/>
            </p:cNvSpPr>
            <p:nvPr/>
          </p:nvSpPr>
          <p:spPr bwMode="auto">
            <a:xfrm>
              <a:off x="1405" y="90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6" name="Oval 268"/>
            <p:cNvSpPr>
              <a:spLocks noChangeArrowheads="1"/>
            </p:cNvSpPr>
            <p:nvPr/>
          </p:nvSpPr>
          <p:spPr bwMode="auto">
            <a:xfrm>
              <a:off x="1403" y="90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7" name="Oval 269"/>
            <p:cNvSpPr>
              <a:spLocks noChangeArrowheads="1"/>
            </p:cNvSpPr>
            <p:nvPr/>
          </p:nvSpPr>
          <p:spPr bwMode="auto">
            <a:xfrm>
              <a:off x="1399" y="91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8" name="Oval 270"/>
            <p:cNvSpPr>
              <a:spLocks noChangeArrowheads="1"/>
            </p:cNvSpPr>
            <p:nvPr/>
          </p:nvSpPr>
          <p:spPr bwMode="auto">
            <a:xfrm>
              <a:off x="1399" y="92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9" name="Oval 271"/>
            <p:cNvSpPr>
              <a:spLocks noChangeArrowheads="1"/>
            </p:cNvSpPr>
            <p:nvPr/>
          </p:nvSpPr>
          <p:spPr bwMode="auto">
            <a:xfrm>
              <a:off x="1397" y="94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0" name="Oval 272"/>
            <p:cNvSpPr>
              <a:spLocks noChangeArrowheads="1"/>
            </p:cNvSpPr>
            <p:nvPr/>
          </p:nvSpPr>
          <p:spPr bwMode="auto">
            <a:xfrm>
              <a:off x="1397" y="95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1" name="Oval 273"/>
            <p:cNvSpPr>
              <a:spLocks noChangeArrowheads="1"/>
            </p:cNvSpPr>
            <p:nvPr/>
          </p:nvSpPr>
          <p:spPr bwMode="auto">
            <a:xfrm>
              <a:off x="1397" y="96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2" name="Oval 274"/>
            <p:cNvSpPr>
              <a:spLocks noChangeArrowheads="1"/>
            </p:cNvSpPr>
            <p:nvPr/>
          </p:nvSpPr>
          <p:spPr bwMode="auto">
            <a:xfrm>
              <a:off x="1399" y="97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3" name="Oval 275"/>
            <p:cNvSpPr>
              <a:spLocks noChangeArrowheads="1"/>
            </p:cNvSpPr>
            <p:nvPr/>
          </p:nvSpPr>
          <p:spPr bwMode="auto">
            <a:xfrm>
              <a:off x="1403" y="98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4" name="Oval 276"/>
            <p:cNvSpPr>
              <a:spLocks noChangeArrowheads="1"/>
            </p:cNvSpPr>
            <p:nvPr/>
          </p:nvSpPr>
          <p:spPr bwMode="auto">
            <a:xfrm>
              <a:off x="1407" y="99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5" name="Oval 277"/>
            <p:cNvSpPr>
              <a:spLocks noChangeArrowheads="1"/>
            </p:cNvSpPr>
            <p:nvPr/>
          </p:nvSpPr>
          <p:spPr bwMode="auto">
            <a:xfrm>
              <a:off x="1412" y="100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6" name="Oval 278"/>
            <p:cNvSpPr>
              <a:spLocks noChangeArrowheads="1"/>
            </p:cNvSpPr>
            <p:nvPr/>
          </p:nvSpPr>
          <p:spPr bwMode="auto">
            <a:xfrm>
              <a:off x="1419" y="101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7" name="Oval 279"/>
            <p:cNvSpPr>
              <a:spLocks noChangeArrowheads="1"/>
            </p:cNvSpPr>
            <p:nvPr/>
          </p:nvSpPr>
          <p:spPr bwMode="auto">
            <a:xfrm>
              <a:off x="1427" y="102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8" name="Oval 280"/>
            <p:cNvSpPr>
              <a:spLocks noChangeArrowheads="1"/>
            </p:cNvSpPr>
            <p:nvPr/>
          </p:nvSpPr>
          <p:spPr bwMode="auto">
            <a:xfrm>
              <a:off x="1437" y="102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9" name="Oval 281"/>
            <p:cNvSpPr>
              <a:spLocks noChangeArrowheads="1"/>
            </p:cNvSpPr>
            <p:nvPr/>
          </p:nvSpPr>
          <p:spPr bwMode="auto">
            <a:xfrm>
              <a:off x="1447" y="103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0" name="Oval 282"/>
            <p:cNvSpPr>
              <a:spLocks noChangeArrowheads="1"/>
            </p:cNvSpPr>
            <p:nvPr/>
          </p:nvSpPr>
          <p:spPr bwMode="auto">
            <a:xfrm>
              <a:off x="1459" y="103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1" name="Oval 283"/>
            <p:cNvSpPr>
              <a:spLocks noChangeArrowheads="1"/>
            </p:cNvSpPr>
            <p:nvPr/>
          </p:nvSpPr>
          <p:spPr bwMode="auto">
            <a:xfrm>
              <a:off x="1471" y="103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2" name="Oval 284"/>
            <p:cNvSpPr>
              <a:spLocks noChangeArrowheads="1"/>
            </p:cNvSpPr>
            <p:nvPr/>
          </p:nvSpPr>
          <p:spPr bwMode="auto">
            <a:xfrm>
              <a:off x="1477" y="102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3" name="Oval 285"/>
            <p:cNvSpPr>
              <a:spLocks noChangeArrowheads="1"/>
            </p:cNvSpPr>
            <p:nvPr/>
          </p:nvSpPr>
          <p:spPr bwMode="auto">
            <a:xfrm>
              <a:off x="1487" y="102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4" name="Oval 286"/>
            <p:cNvSpPr>
              <a:spLocks noChangeArrowheads="1"/>
            </p:cNvSpPr>
            <p:nvPr/>
          </p:nvSpPr>
          <p:spPr bwMode="auto">
            <a:xfrm>
              <a:off x="1499" y="101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5" name="Oval 287"/>
            <p:cNvSpPr>
              <a:spLocks noChangeArrowheads="1"/>
            </p:cNvSpPr>
            <p:nvPr/>
          </p:nvSpPr>
          <p:spPr bwMode="auto">
            <a:xfrm>
              <a:off x="1509" y="101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6" name="Oval 288"/>
            <p:cNvSpPr>
              <a:spLocks noChangeArrowheads="1"/>
            </p:cNvSpPr>
            <p:nvPr/>
          </p:nvSpPr>
          <p:spPr bwMode="auto">
            <a:xfrm>
              <a:off x="1515" y="100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7" name="Oval 289"/>
            <p:cNvSpPr>
              <a:spLocks noChangeArrowheads="1"/>
            </p:cNvSpPr>
            <p:nvPr/>
          </p:nvSpPr>
          <p:spPr bwMode="auto">
            <a:xfrm>
              <a:off x="1521" y="99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702" name="Group 290"/>
          <p:cNvGrpSpPr>
            <a:grpSpLocks/>
          </p:cNvGrpSpPr>
          <p:nvPr/>
        </p:nvGrpSpPr>
        <p:grpSpPr bwMode="auto">
          <a:xfrm>
            <a:off x="5267325" y="1219200"/>
            <a:ext cx="493713" cy="322263"/>
            <a:chOff x="1227" y="854"/>
            <a:chExt cx="311" cy="203"/>
          </a:xfrm>
        </p:grpSpPr>
        <p:sp>
          <p:nvSpPr>
            <p:cNvPr id="30562" name="Oval 291"/>
            <p:cNvSpPr>
              <a:spLocks noChangeArrowheads="1"/>
            </p:cNvSpPr>
            <p:nvPr/>
          </p:nvSpPr>
          <p:spPr bwMode="auto">
            <a:xfrm>
              <a:off x="1339" y="87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63" name="Oval 292"/>
            <p:cNvSpPr>
              <a:spLocks noChangeArrowheads="1"/>
            </p:cNvSpPr>
            <p:nvPr/>
          </p:nvSpPr>
          <p:spPr bwMode="auto">
            <a:xfrm>
              <a:off x="1331" y="86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64" name="Oval 293"/>
            <p:cNvSpPr>
              <a:spLocks noChangeArrowheads="1"/>
            </p:cNvSpPr>
            <p:nvPr/>
          </p:nvSpPr>
          <p:spPr bwMode="auto">
            <a:xfrm>
              <a:off x="1321" y="86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65" name="Oval 294"/>
            <p:cNvSpPr>
              <a:spLocks noChangeArrowheads="1"/>
            </p:cNvSpPr>
            <p:nvPr/>
          </p:nvSpPr>
          <p:spPr bwMode="auto">
            <a:xfrm>
              <a:off x="1309" y="85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66" name="Oval 295"/>
            <p:cNvSpPr>
              <a:spLocks noChangeArrowheads="1"/>
            </p:cNvSpPr>
            <p:nvPr/>
          </p:nvSpPr>
          <p:spPr bwMode="auto">
            <a:xfrm>
              <a:off x="1297" y="85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67" name="Oval 296"/>
            <p:cNvSpPr>
              <a:spLocks noChangeArrowheads="1"/>
            </p:cNvSpPr>
            <p:nvPr/>
          </p:nvSpPr>
          <p:spPr bwMode="auto">
            <a:xfrm>
              <a:off x="1285" y="85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68" name="Oval 297"/>
            <p:cNvSpPr>
              <a:spLocks noChangeArrowheads="1"/>
            </p:cNvSpPr>
            <p:nvPr/>
          </p:nvSpPr>
          <p:spPr bwMode="auto">
            <a:xfrm>
              <a:off x="1273" y="85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69" name="Oval 298"/>
            <p:cNvSpPr>
              <a:spLocks noChangeArrowheads="1"/>
            </p:cNvSpPr>
            <p:nvPr/>
          </p:nvSpPr>
          <p:spPr bwMode="auto">
            <a:xfrm>
              <a:off x="1263" y="86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70" name="Oval 299"/>
            <p:cNvSpPr>
              <a:spLocks noChangeArrowheads="1"/>
            </p:cNvSpPr>
            <p:nvPr/>
          </p:nvSpPr>
          <p:spPr bwMode="auto">
            <a:xfrm>
              <a:off x="1253" y="87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71" name="Oval 300"/>
            <p:cNvSpPr>
              <a:spLocks noChangeArrowheads="1"/>
            </p:cNvSpPr>
            <p:nvPr/>
          </p:nvSpPr>
          <p:spPr bwMode="auto">
            <a:xfrm>
              <a:off x="1247" y="88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72" name="Oval 301"/>
            <p:cNvSpPr>
              <a:spLocks noChangeArrowheads="1"/>
            </p:cNvSpPr>
            <p:nvPr/>
          </p:nvSpPr>
          <p:spPr bwMode="auto">
            <a:xfrm>
              <a:off x="1241" y="89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73" name="Oval 302"/>
            <p:cNvSpPr>
              <a:spLocks noChangeArrowheads="1"/>
            </p:cNvSpPr>
            <p:nvPr/>
          </p:nvSpPr>
          <p:spPr bwMode="auto">
            <a:xfrm>
              <a:off x="1235" y="90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74" name="Oval 303"/>
            <p:cNvSpPr>
              <a:spLocks noChangeArrowheads="1"/>
            </p:cNvSpPr>
            <p:nvPr/>
          </p:nvSpPr>
          <p:spPr bwMode="auto">
            <a:xfrm>
              <a:off x="1231" y="91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75" name="Oval 304"/>
            <p:cNvSpPr>
              <a:spLocks noChangeArrowheads="1"/>
            </p:cNvSpPr>
            <p:nvPr/>
          </p:nvSpPr>
          <p:spPr bwMode="auto">
            <a:xfrm>
              <a:off x="1229" y="92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76" name="Oval 305"/>
            <p:cNvSpPr>
              <a:spLocks noChangeArrowheads="1"/>
            </p:cNvSpPr>
            <p:nvPr/>
          </p:nvSpPr>
          <p:spPr bwMode="auto">
            <a:xfrm>
              <a:off x="1227" y="93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77" name="Oval 306"/>
            <p:cNvSpPr>
              <a:spLocks noChangeArrowheads="1"/>
            </p:cNvSpPr>
            <p:nvPr/>
          </p:nvSpPr>
          <p:spPr bwMode="auto">
            <a:xfrm>
              <a:off x="1227" y="94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78" name="Oval 307"/>
            <p:cNvSpPr>
              <a:spLocks noChangeArrowheads="1"/>
            </p:cNvSpPr>
            <p:nvPr/>
          </p:nvSpPr>
          <p:spPr bwMode="auto">
            <a:xfrm>
              <a:off x="1227" y="95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79" name="Oval 308"/>
            <p:cNvSpPr>
              <a:spLocks noChangeArrowheads="1"/>
            </p:cNvSpPr>
            <p:nvPr/>
          </p:nvSpPr>
          <p:spPr bwMode="auto">
            <a:xfrm>
              <a:off x="1229" y="96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80" name="Oval 309"/>
            <p:cNvSpPr>
              <a:spLocks noChangeArrowheads="1"/>
            </p:cNvSpPr>
            <p:nvPr/>
          </p:nvSpPr>
          <p:spPr bwMode="auto">
            <a:xfrm>
              <a:off x="1231" y="98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81" name="Oval 310"/>
            <p:cNvSpPr>
              <a:spLocks noChangeArrowheads="1"/>
            </p:cNvSpPr>
            <p:nvPr/>
          </p:nvSpPr>
          <p:spPr bwMode="auto">
            <a:xfrm>
              <a:off x="1235" y="99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82" name="Oval 311"/>
            <p:cNvSpPr>
              <a:spLocks noChangeArrowheads="1"/>
            </p:cNvSpPr>
            <p:nvPr/>
          </p:nvSpPr>
          <p:spPr bwMode="auto">
            <a:xfrm>
              <a:off x="1239" y="100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83" name="Oval 312"/>
            <p:cNvSpPr>
              <a:spLocks noChangeArrowheads="1"/>
            </p:cNvSpPr>
            <p:nvPr/>
          </p:nvSpPr>
          <p:spPr bwMode="auto">
            <a:xfrm>
              <a:off x="1245" y="101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84" name="Oval 313"/>
            <p:cNvSpPr>
              <a:spLocks noChangeArrowheads="1"/>
            </p:cNvSpPr>
            <p:nvPr/>
          </p:nvSpPr>
          <p:spPr bwMode="auto">
            <a:xfrm>
              <a:off x="1249" y="101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85" name="Oval 314"/>
            <p:cNvSpPr>
              <a:spLocks noChangeArrowheads="1"/>
            </p:cNvSpPr>
            <p:nvPr/>
          </p:nvSpPr>
          <p:spPr bwMode="auto">
            <a:xfrm>
              <a:off x="1257" y="102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86" name="Oval 315"/>
            <p:cNvSpPr>
              <a:spLocks noChangeArrowheads="1"/>
            </p:cNvSpPr>
            <p:nvPr/>
          </p:nvSpPr>
          <p:spPr bwMode="auto">
            <a:xfrm>
              <a:off x="1265" y="103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87" name="Oval 316"/>
            <p:cNvSpPr>
              <a:spLocks noChangeArrowheads="1"/>
            </p:cNvSpPr>
            <p:nvPr/>
          </p:nvSpPr>
          <p:spPr bwMode="auto">
            <a:xfrm>
              <a:off x="1277" y="103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88" name="Oval 317"/>
            <p:cNvSpPr>
              <a:spLocks noChangeArrowheads="1"/>
            </p:cNvSpPr>
            <p:nvPr/>
          </p:nvSpPr>
          <p:spPr bwMode="auto">
            <a:xfrm>
              <a:off x="1287" y="103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89" name="Oval 318"/>
            <p:cNvSpPr>
              <a:spLocks noChangeArrowheads="1"/>
            </p:cNvSpPr>
            <p:nvPr/>
          </p:nvSpPr>
          <p:spPr bwMode="auto">
            <a:xfrm>
              <a:off x="1297" y="104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90" name="Oval 319"/>
            <p:cNvSpPr>
              <a:spLocks noChangeArrowheads="1"/>
            </p:cNvSpPr>
            <p:nvPr/>
          </p:nvSpPr>
          <p:spPr bwMode="auto">
            <a:xfrm>
              <a:off x="1305" y="104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91" name="Oval 320"/>
            <p:cNvSpPr>
              <a:spLocks noChangeArrowheads="1"/>
            </p:cNvSpPr>
            <p:nvPr/>
          </p:nvSpPr>
          <p:spPr bwMode="auto">
            <a:xfrm>
              <a:off x="1315" y="103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92" name="Oval 321"/>
            <p:cNvSpPr>
              <a:spLocks noChangeArrowheads="1"/>
            </p:cNvSpPr>
            <p:nvPr/>
          </p:nvSpPr>
          <p:spPr bwMode="auto">
            <a:xfrm>
              <a:off x="1325" y="103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93" name="Oval 322"/>
            <p:cNvSpPr>
              <a:spLocks noChangeArrowheads="1"/>
            </p:cNvSpPr>
            <p:nvPr/>
          </p:nvSpPr>
          <p:spPr bwMode="auto">
            <a:xfrm>
              <a:off x="1333" y="102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94" name="Oval 323"/>
            <p:cNvSpPr>
              <a:spLocks noChangeArrowheads="1"/>
            </p:cNvSpPr>
            <p:nvPr/>
          </p:nvSpPr>
          <p:spPr bwMode="auto">
            <a:xfrm>
              <a:off x="1341" y="101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95" name="Oval 324"/>
            <p:cNvSpPr>
              <a:spLocks noChangeArrowheads="1"/>
            </p:cNvSpPr>
            <p:nvPr/>
          </p:nvSpPr>
          <p:spPr bwMode="auto">
            <a:xfrm>
              <a:off x="1347" y="100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96" name="Oval 325"/>
            <p:cNvSpPr>
              <a:spLocks noChangeArrowheads="1"/>
            </p:cNvSpPr>
            <p:nvPr/>
          </p:nvSpPr>
          <p:spPr bwMode="auto">
            <a:xfrm>
              <a:off x="1353" y="99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97" name="Oval 326"/>
            <p:cNvSpPr>
              <a:spLocks noChangeArrowheads="1"/>
            </p:cNvSpPr>
            <p:nvPr/>
          </p:nvSpPr>
          <p:spPr bwMode="auto">
            <a:xfrm>
              <a:off x="1357" y="98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98" name="Oval 327"/>
            <p:cNvSpPr>
              <a:spLocks noChangeArrowheads="1"/>
            </p:cNvSpPr>
            <p:nvPr/>
          </p:nvSpPr>
          <p:spPr bwMode="auto">
            <a:xfrm>
              <a:off x="1359" y="97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99" name="Oval 328"/>
            <p:cNvSpPr>
              <a:spLocks noChangeArrowheads="1"/>
            </p:cNvSpPr>
            <p:nvPr/>
          </p:nvSpPr>
          <p:spPr bwMode="auto">
            <a:xfrm>
              <a:off x="1359" y="96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00" name="Oval 329"/>
            <p:cNvSpPr>
              <a:spLocks noChangeArrowheads="1"/>
            </p:cNvSpPr>
            <p:nvPr/>
          </p:nvSpPr>
          <p:spPr bwMode="auto">
            <a:xfrm>
              <a:off x="1361" y="95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01" name="Oval 330"/>
            <p:cNvSpPr>
              <a:spLocks noChangeArrowheads="1"/>
            </p:cNvSpPr>
            <p:nvPr/>
          </p:nvSpPr>
          <p:spPr bwMode="auto">
            <a:xfrm>
              <a:off x="1359" y="94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02" name="Oval 331"/>
            <p:cNvSpPr>
              <a:spLocks noChangeArrowheads="1"/>
            </p:cNvSpPr>
            <p:nvPr/>
          </p:nvSpPr>
          <p:spPr bwMode="auto">
            <a:xfrm>
              <a:off x="1359" y="93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03" name="Oval 332"/>
            <p:cNvSpPr>
              <a:spLocks noChangeArrowheads="1"/>
            </p:cNvSpPr>
            <p:nvPr/>
          </p:nvSpPr>
          <p:spPr bwMode="auto">
            <a:xfrm>
              <a:off x="1359" y="92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04" name="Oval 333"/>
            <p:cNvSpPr>
              <a:spLocks noChangeArrowheads="1"/>
            </p:cNvSpPr>
            <p:nvPr/>
          </p:nvSpPr>
          <p:spPr bwMode="auto">
            <a:xfrm>
              <a:off x="1353" y="91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05" name="Oval 334"/>
            <p:cNvSpPr>
              <a:spLocks noChangeArrowheads="1"/>
            </p:cNvSpPr>
            <p:nvPr/>
          </p:nvSpPr>
          <p:spPr bwMode="auto">
            <a:xfrm>
              <a:off x="1355" y="90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06" name="Oval 335"/>
            <p:cNvSpPr>
              <a:spLocks noChangeArrowheads="1"/>
            </p:cNvSpPr>
            <p:nvPr/>
          </p:nvSpPr>
          <p:spPr bwMode="auto">
            <a:xfrm>
              <a:off x="1351" y="89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07" name="Oval 336"/>
            <p:cNvSpPr>
              <a:spLocks noChangeArrowheads="1"/>
            </p:cNvSpPr>
            <p:nvPr/>
          </p:nvSpPr>
          <p:spPr bwMode="auto">
            <a:xfrm>
              <a:off x="1343" y="88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08" name="Oval 337"/>
            <p:cNvSpPr>
              <a:spLocks noChangeArrowheads="1"/>
            </p:cNvSpPr>
            <p:nvPr/>
          </p:nvSpPr>
          <p:spPr bwMode="auto">
            <a:xfrm>
              <a:off x="1331" y="88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09" name="Oval 338"/>
            <p:cNvSpPr>
              <a:spLocks noChangeArrowheads="1"/>
            </p:cNvSpPr>
            <p:nvPr/>
          </p:nvSpPr>
          <p:spPr bwMode="auto">
            <a:xfrm>
              <a:off x="1329" y="88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10" name="Oval 339"/>
            <p:cNvSpPr>
              <a:spLocks noChangeArrowheads="1"/>
            </p:cNvSpPr>
            <p:nvPr/>
          </p:nvSpPr>
          <p:spPr bwMode="auto">
            <a:xfrm>
              <a:off x="1329" y="89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11" name="Oval 340"/>
            <p:cNvSpPr>
              <a:spLocks noChangeArrowheads="1"/>
            </p:cNvSpPr>
            <p:nvPr/>
          </p:nvSpPr>
          <p:spPr bwMode="auto">
            <a:xfrm>
              <a:off x="1335" y="90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12" name="Oval 341"/>
            <p:cNvSpPr>
              <a:spLocks noChangeArrowheads="1"/>
            </p:cNvSpPr>
            <p:nvPr/>
          </p:nvSpPr>
          <p:spPr bwMode="auto">
            <a:xfrm>
              <a:off x="1343" y="91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13" name="Oval 342"/>
            <p:cNvSpPr>
              <a:spLocks noChangeArrowheads="1"/>
            </p:cNvSpPr>
            <p:nvPr/>
          </p:nvSpPr>
          <p:spPr bwMode="auto">
            <a:xfrm>
              <a:off x="1365" y="91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14" name="Oval 343"/>
            <p:cNvSpPr>
              <a:spLocks noChangeArrowheads="1"/>
            </p:cNvSpPr>
            <p:nvPr/>
          </p:nvSpPr>
          <p:spPr bwMode="auto">
            <a:xfrm>
              <a:off x="1377" y="91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15" name="Oval 344"/>
            <p:cNvSpPr>
              <a:spLocks noChangeArrowheads="1"/>
            </p:cNvSpPr>
            <p:nvPr/>
          </p:nvSpPr>
          <p:spPr bwMode="auto">
            <a:xfrm>
              <a:off x="1385" y="90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16" name="Oval 345"/>
            <p:cNvSpPr>
              <a:spLocks noChangeArrowheads="1"/>
            </p:cNvSpPr>
            <p:nvPr/>
          </p:nvSpPr>
          <p:spPr bwMode="auto">
            <a:xfrm>
              <a:off x="1395" y="90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17" name="Oval 346"/>
            <p:cNvSpPr>
              <a:spLocks noChangeArrowheads="1"/>
            </p:cNvSpPr>
            <p:nvPr/>
          </p:nvSpPr>
          <p:spPr bwMode="auto">
            <a:xfrm>
              <a:off x="1405" y="89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18" name="Oval 347"/>
            <p:cNvSpPr>
              <a:spLocks noChangeArrowheads="1"/>
            </p:cNvSpPr>
            <p:nvPr/>
          </p:nvSpPr>
          <p:spPr bwMode="auto">
            <a:xfrm>
              <a:off x="1413" y="88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19" name="Oval 348"/>
            <p:cNvSpPr>
              <a:spLocks noChangeArrowheads="1"/>
            </p:cNvSpPr>
            <p:nvPr/>
          </p:nvSpPr>
          <p:spPr bwMode="auto">
            <a:xfrm>
              <a:off x="1509" y="88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20" name="Oval 349"/>
            <p:cNvSpPr>
              <a:spLocks noChangeArrowheads="1"/>
            </p:cNvSpPr>
            <p:nvPr/>
          </p:nvSpPr>
          <p:spPr bwMode="auto">
            <a:xfrm>
              <a:off x="1501" y="87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21" name="Oval 350"/>
            <p:cNvSpPr>
              <a:spLocks noChangeArrowheads="1"/>
            </p:cNvSpPr>
            <p:nvPr/>
          </p:nvSpPr>
          <p:spPr bwMode="auto">
            <a:xfrm>
              <a:off x="1491" y="86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22" name="Oval 351"/>
            <p:cNvSpPr>
              <a:spLocks noChangeArrowheads="1"/>
            </p:cNvSpPr>
            <p:nvPr/>
          </p:nvSpPr>
          <p:spPr bwMode="auto">
            <a:xfrm>
              <a:off x="1491" y="86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23" name="Oval 352"/>
            <p:cNvSpPr>
              <a:spLocks noChangeArrowheads="1"/>
            </p:cNvSpPr>
            <p:nvPr/>
          </p:nvSpPr>
          <p:spPr bwMode="auto">
            <a:xfrm>
              <a:off x="1481" y="85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24" name="Oval 353"/>
            <p:cNvSpPr>
              <a:spLocks noChangeArrowheads="1"/>
            </p:cNvSpPr>
            <p:nvPr/>
          </p:nvSpPr>
          <p:spPr bwMode="auto">
            <a:xfrm>
              <a:off x="1469" y="85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25" name="Oval 354"/>
            <p:cNvSpPr>
              <a:spLocks noChangeArrowheads="1"/>
            </p:cNvSpPr>
            <p:nvPr/>
          </p:nvSpPr>
          <p:spPr bwMode="auto">
            <a:xfrm>
              <a:off x="1457" y="85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26" name="Oval 355"/>
            <p:cNvSpPr>
              <a:spLocks noChangeArrowheads="1"/>
            </p:cNvSpPr>
            <p:nvPr/>
          </p:nvSpPr>
          <p:spPr bwMode="auto">
            <a:xfrm>
              <a:off x="1445" y="85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27" name="Oval 356"/>
            <p:cNvSpPr>
              <a:spLocks noChangeArrowheads="1"/>
            </p:cNvSpPr>
            <p:nvPr/>
          </p:nvSpPr>
          <p:spPr bwMode="auto">
            <a:xfrm>
              <a:off x="1437" y="86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28" name="Oval 357"/>
            <p:cNvSpPr>
              <a:spLocks noChangeArrowheads="1"/>
            </p:cNvSpPr>
            <p:nvPr/>
          </p:nvSpPr>
          <p:spPr bwMode="auto">
            <a:xfrm>
              <a:off x="1429" y="87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29" name="Oval 358"/>
            <p:cNvSpPr>
              <a:spLocks noChangeArrowheads="1"/>
            </p:cNvSpPr>
            <p:nvPr/>
          </p:nvSpPr>
          <p:spPr bwMode="auto">
            <a:xfrm>
              <a:off x="1423" y="87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30" name="Oval 359"/>
            <p:cNvSpPr>
              <a:spLocks noChangeArrowheads="1"/>
            </p:cNvSpPr>
            <p:nvPr/>
          </p:nvSpPr>
          <p:spPr bwMode="auto">
            <a:xfrm>
              <a:off x="1417" y="88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31" name="Oval 360"/>
            <p:cNvSpPr>
              <a:spLocks noChangeArrowheads="1"/>
            </p:cNvSpPr>
            <p:nvPr/>
          </p:nvSpPr>
          <p:spPr bwMode="auto">
            <a:xfrm>
              <a:off x="1409" y="89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32" name="Oval 361"/>
            <p:cNvSpPr>
              <a:spLocks noChangeArrowheads="1"/>
            </p:cNvSpPr>
            <p:nvPr/>
          </p:nvSpPr>
          <p:spPr bwMode="auto">
            <a:xfrm>
              <a:off x="1405" y="90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33" name="Oval 362"/>
            <p:cNvSpPr>
              <a:spLocks noChangeArrowheads="1"/>
            </p:cNvSpPr>
            <p:nvPr/>
          </p:nvSpPr>
          <p:spPr bwMode="auto">
            <a:xfrm>
              <a:off x="1403" y="90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34" name="Oval 363"/>
            <p:cNvSpPr>
              <a:spLocks noChangeArrowheads="1"/>
            </p:cNvSpPr>
            <p:nvPr/>
          </p:nvSpPr>
          <p:spPr bwMode="auto">
            <a:xfrm>
              <a:off x="1399" y="91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35" name="Oval 364"/>
            <p:cNvSpPr>
              <a:spLocks noChangeArrowheads="1"/>
            </p:cNvSpPr>
            <p:nvPr/>
          </p:nvSpPr>
          <p:spPr bwMode="auto">
            <a:xfrm>
              <a:off x="1399" y="92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36" name="Oval 365"/>
            <p:cNvSpPr>
              <a:spLocks noChangeArrowheads="1"/>
            </p:cNvSpPr>
            <p:nvPr/>
          </p:nvSpPr>
          <p:spPr bwMode="auto">
            <a:xfrm>
              <a:off x="1397" y="94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37" name="Oval 366"/>
            <p:cNvSpPr>
              <a:spLocks noChangeArrowheads="1"/>
            </p:cNvSpPr>
            <p:nvPr/>
          </p:nvSpPr>
          <p:spPr bwMode="auto">
            <a:xfrm>
              <a:off x="1397" y="95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38" name="Oval 367"/>
            <p:cNvSpPr>
              <a:spLocks noChangeArrowheads="1"/>
            </p:cNvSpPr>
            <p:nvPr/>
          </p:nvSpPr>
          <p:spPr bwMode="auto">
            <a:xfrm>
              <a:off x="1397" y="96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39" name="Oval 368"/>
            <p:cNvSpPr>
              <a:spLocks noChangeArrowheads="1"/>
            </p:cNvSpPr>
            <p:nvPr/>
          </p:nvSpPr>
          <p:spPr bwMode="auto">
            <a:xfrm>
              <a:off x="1399" y="97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40" name="Oval 369"/>
            <p:cNvSpPr>
              <a:spLocks noChangeArrowheads="1"/>
            </p:cNvSpPr>
            <p:nvPr/>
          </p:nvSpPr>
          <p:spPr bwMode="auto">
            <a:xfrm>
              <a:off x="1403" y="98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41" name="Oval 370"/>
            <p:cNvSpPr>
              <a:spLocks noChangeArrowheads="1"/>
            </p:cNvSpPr>
            <p:nvPr/>
          </p:nvSpPr>
          <p:spPr bwMode="auto">
            <a:xfrm>
              <a:off x="1407" y="99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42" name="Oval 371"/>
            <p:cNvSpPr>
              <a:spLocks noChangeArrowheads="1"/>
            </p:cNvSpPr>
            <p:nvPr/>
          </p:nvSpPr>
          <p:spPr bwMode="auto">
            <a:xfrm>
              <a:off x="1412" y="100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43" name="Oval 372"/>
            <p:cNvSpPr>
              <a:spLocks noChangeArrowheads="1"/>
            </p:cNvSpPr>
            <p:nvPr/>
          </p:nvSpPr>
          <p:spPr bwMode="auto">
            <a:xfrm>
              <a:off x="1419" y="101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44" name="Oval 373"/>
            <p:cNvSpPr>
              <a:spLocks noChangeArrowheads="1"/>
            </p:cNvSpPr>
            <p:nvPr/>
          </p:nvSpPr>
          <p:spPr bwMode="auto">
            <a:xfrm>
              <a:off x="1427" y="102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45" name="Oval 374"/>
            <p:cNvSpPr>
              <a:spLocks noChangeArrowheads="1"/>
            </p:cNvSpPr>
            <p:nvPr/>
          </p:nvSpPr>
          <p:spPr bwMode="auto">
            <a:xfrm>
              <a:off x="1437" y="102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46" name="Oval 375"/>
            <p:cNvSpPr>
              <a:spLocks noChangeArrowheads="1"/>
            </p:cNvSpPr>
            <p:nvPr/>
          </p:nvSpPr>
          <p:spPr bwMode="auto">
            <a:xfrm>
              <a:off x="1447" y="103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47" name="Oval 376"/>
            <p:cNvSpPr>
              <a:spLocks noChangeArrowheads="1"/>
            </p:cNvSpPr>
            <p:nvPr/>
          </p:nvSpPr>
          <p:spPr bwMode="auto">
            <a:xfrm>
              <a:off x="1459" y="103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48" name="Oval 377"/>
            <p:cNvSpPr>
              <a:spLocks noChangeArrowheads="1"/>
            </p:cNvSpPr>
            <p:nvPr/>
          </p:nvSpPr>
          <p:spPr bwMode="auto">
            <a:xfrm>
              <a:off x="1471" y="103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49" name="Oval 378"/>
            <p:cNvSpPr>
              <a:spLocks noChangeArrowheads="1"/>
            </p:cNvSpPr>
            <p:nvPr/>
          </p:nvSpPr>
          <p:spPr bwMode="auto">
            <a:xfrm>
              <a:off x="1477" y="102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50" name="Oval 379"/>
            <p:cNvSpPr>
              <a:spLocks noChangeArrowheads="1"/>
            </p:cNvSpPr>
            <p:nvPr/>
          </p:nvSpPr>
          <p:spPr bwMode="auto">
            <a:xfrm>
              <a:off x="1487" y="102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51" name="Oval 380"/>
            <p:cNvSpPr>
              <a:spLocks noChangeArrowheads="1"/>
            </p:cNvSpPr>
            <p:nvPr/>
          </p:nvSpPr>
          <p:spPr bwMode="auto">
            <a:xfrm>
              <a:off x="1499" y="101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52" name="Oval 381"/>
            <p:cNvSpPr>
              <a:spLocks noChangeArrowheads="1"/>
            </p:cNvSpPr>
            <p:nvPr/>
          </p:nvSpPr>
          <p:spPr bwMode="auto">
            <a:xfrm>
              <a:off x="1509" y="101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53" name="Oval 382"/>
            <p:cNvSpPr>
              <a:spLocks noChangeArrowheads="1"/>
            </p:cNvSpPr>
            <p:nvPr/>
          </p:nvSpPr>
          <p:spPr bwMode="auto">
            <a:xfrm>
              <a:off x="1515" y="100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54" name="Oval 383"/>
            <p:cNvSpPr>
              <a:spLocks noChangeArrowheads="1"/>
            </p:cNvSpPr>
            <p:nvPr/>
          </p:nvSpPr>
          <p:spPr bwMode="auto">
            <a:xfrm>
              <a:off x="1521" y="99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703" name="Group 384"/>
          <p:cNvGrpSpPr>
            <a:grpSpLocks/>
          </p:cNvGrpSpPr>
          <p:nvPr/>
        </p:nvGrpSpPr>
        <p:grpSpPr bwMode="auto">
          <a:xfrm>
            <a:off x="6429375" y="1219200"/>
            <a:ext cx="493713" cy="322263"/>
            <a:chOff x="1227" y="854"/>
            <a:chExt cx="311" cy="203"/>
          </a:xfrm>
        </p:grpSpPr>
        <p:sp>
          <p:nvSpPr>
            <p:cNvPr id="30469" name="Oval 385"/>
            <p:cNvSpPr>
              <a:spLocks noChangeArrowheads="1"/>
            </p:cNvSpPr>
            <p:nvPr/>
          </p:nvSpPr>
          <p:spPr bwMode="auto">
            <a:xfrm>
              <a:off x="1339" y="87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70" name="Oval 386"/>
            <p:cNvSpPr>
              <a:spLocks noChangeArrowheads="1"/>
            </p:cNvSpPr>
            <p:nvPr/>
          </p:nvSpPr>
          <p:spPr bwMode="auto">
            <a:xfrm>
              <a:off x="1331" y="86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71" name="Oval 387"/>
            <p:cNvSpPr>
              <a:spLocks noChangeArrowheads="1"/>
            </p:cNvSpPr>
            <p:nvPr/>
          </p:nvSpPr>
          <p:spPr bwMode="auto">
            <a:xfrm>
              <a:off x="1321" y="86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72" name="Oval 388"/>
            <p:cNvSpPr>
              <a:spLocks noChangeArrowheads="1"/>
            </p:cNvSpPr>
            <p:nvPr/>
          </p:nvSpPr>
          <p:spPr bwMode="auto">
            <a:xfrm>
              <a:off x="1309" y="85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73" name="Oval 389"/>
            <p:cNvSpPr>
              <a:spLocks noChangeArrowheads="1"/>
            </p:cNvSpPr>
            <p:nvPr/>
          </p:nvSpPr>
          <p:spPr bwMode="auto">
            <a:xfrm>
              <a:off x="1297" y="85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74" name="Oval 390"/>
            <p:cNvSpPr>
              <a:spLocks noChangeArrowheads="1"/>
            </p:cNvSpPr>
            <p:nvPr/>
          </p:nvSpPr>
          <p:spPr bwMode="auto">
            <a:xfrm>
              <a:off x="1285" y="85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75" name="Oval 391"/>
            <p:cNvSpPr>
              <a:spLocks noChangeArrowheads="1"/>
            </p:cNvSpPr>
            <p:nvPr/>
          </p:nvSpPr>
          <p:spPr bwMode="auto">
            <a:xfrm>
              <a:off x="1273" y="85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76" name="Oval 392"/>
            <p:cNvSpPr>
              <a:spLocks noChangeArrowheads="1"/>
            </p:cNvSpPr>
            <p:nvPr/>
          </p:nvSpPr>
          <p:spPr bwMode="auto">
            <a:xfrm>
              <a:off x="1263" y="86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77" name="Oval 393"/>
            <p:cNvSpPr>
              <a:spLocks noChangeArrowheads="1"/>
            </p:cNvSpPr>
            <p:nvPr/>
          </p:nvSpPr>
          <p:spPr bwMode="auto">
            <a:xfrm>
              <a:off x="1253" y="87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78" name="Oval 394"/>
            <p:cNvSpPr>
              <a:spLocks noChangeArrowheads="1"/>
            </p:cNvSpPr>
            <p:nvPr/>
          </p:nvSpPr>
          <p:spPr bwMode="auto">
            <a:xfrm>
              <a:off x="1247" y="88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79" name="Oval 395"/>
            <p:cNvSpPr>
              <a:spLocks noChangeArrowheads="1"/>
            </p:cNvSpPr>
            <p:nvPr/>
          </p:nvSpPr>
          <p:spPr bwMode="auto">
            <a:xfrm>
              <a:off x="1241" y="89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80" name="Oval 396"/>
            <p:cNvSpPr>
              <a:spLocks noChangeArrowheads="1"/>
            </p:cNvSpPr>
            <p:nvPr/>
          </p:nvSpPr>
          <p:spPr bwMode="auto">
            <a:xfrm>
              <a:off x="1235" y="90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81" name="Oval 397"/>
            <p:cNvSpPr>
              <a:spLocks noChangeArrowheads="1"/>
            </p:cNvSpPr>
            <p:nvPr/>
          </p:nvSpPr>
          <p:spPr bwMode="auto">
            <a:xfrm>
              <a:off x="1231" y="91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82" name="Oval 398"/>
            <p:cNvSpPr>
              <a:spLocks noChangeArrowheads="1"/>
            </p:cNvSpPr>
            <p:nvPr/>
          </p:nvSpPr>
          <p:spPr bwMode="auto">
            <a:xfrm>
              <a:off x="1229" y="92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83" name="Oval 399"/>
            <p:cNvSpPr>
              <a:spLocks noChangeArrowheads="1"/>
            </p:cNvSpPr>
            <p:nvPr/>
          </p:nvSpPr>
          <p:spPr bwMode="auto">
            <a:xfrm>
              <a:off x="1227" y="93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84" name="Oval 400"/>
            <p:cNvSpPr>
              <a:spLocks noChangeArrowheads="1"/>
            </p:cNvSpPr>
            <p:nvPr/>
          </p:nvSpPr>
          <p:spPr bwMode="auto">
            <a:xfrm>
              <a:off x="1227" y="94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85" name="Oval 401"/>
            <p:cNvSpPr>
              <a:spLocks noChangeArrowheads="1"/>
            </p:cNvSpPr>
            <p:nvPr/>
          </p:nvSpPr>
          <p:spPr bwMode="auto">
            <a:xfrm>
              <a:off x="1227" y="95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86" name="Oval 402"/>
            <p:cNvSpPr>
              <a:spLocks noChangeArrowheads="1"/>
            </p:cNvSpPr>
            <p:nvPr/>
          </p:nvSpPr>
          <p:spPr bwMode="auto">
            <a:xfrm>
              <a:off x="1229" y="96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87" name="Oval 403"/>
            <p:cNvSpPr>
              <a:spLocks noChangeArrowheads="1"/>
            </p:cNvSpPr>
            <p:nvPr/>
          </p:nvSpPr>
          <p:spPr bwMode="auto">
            <a:xfrm>
              <a:off x="1231" y="98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88" name="Oval 404"/>
            <p:cNvSpPr>
              <a:spLocks noChangeArrowheads="1"/>
            </p:cNvSpPr>
            <p:nvPr/>
          </p:nvSpPr>
          <p:spPr bwMode="auto">
            <a:xfrm>
              <a:off x="1235" y="99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89" name="Oval 405"/>
            <p:cNvSpPr>
              <a:spLocks noChangeArrowheads="1"/>
            </p:cNvSpPr>
            <p:nvPr/>
          </p:nvSpPr>
          <p:spPr bwMode="auto">
            <a:xfrm>
              <a:off x="1239" y="100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90" name="Oval 406"/>
            <p:cNvSpPr>
              <a:spLocks noChangeArrowheads="1"/>
            </p:cNvSpPr>
            <p:nvPr/>
          </p:nvSpPr>
          <p:spPr bwMode="auto">
            <a:xfrm>
              <a:off x="1245" y="101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91" name="Oval 407"/>
            <p:cNvSpPr>
              <a:spLocks noChangeArrowheads="1"/>
            </p:cNvSpPr>
            <p:nvPr/>
          </p:nvSpPr>
          <p:spPr bwMode="auto">
            <a:xfrm>
              <a:off x="1249" y="101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92" name="Oval 408"/>
            <p:cNvSpPr>
              <a:spLocks noChangeArrowheads="1"/>
            </p:cNvSpPr>
            <p:nvPr/>
          </p:nvSpPr>
          <p:spPr bwMode="auto">
            <a:xfrm>
              <a:off x="1257" y="102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93" name="Oval 409"/>
            <p:cNvSpPr>
              <a:spLocks noChangeArrowheads="1"/>
            </p:cNvSpPr>
            <p:nvPr/>
          </p:nvSpPr>
          <p:spPr bwMode="auto">
            <a:xfrm>
              <a:off x="1265" y="103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94" name="Oval 410"/>
            <p:cNvSpPr>
              <a:spLocks noChangeArrowheads="1"/>
            </p:cNvSpPr>
            <p:nvPr/>
          </p:nvSpPr>
          <p:spPr bwMode="auto">
            <a:xfrm>
              <a:off x="1277" y="103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95" name="Oval 411"/>
            <p:cNvSpPr>
              <a:spLocks noChangeArrowheads="1"/>
            </p:cNvSpPr>
            <p:nvPr/>
          </p:nvSpPr>
          <p:spPr bwMode="auto">
            <a:xfrm>
              <a:off x="1287" y="103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96" name="Oval 412"/>
            <p:cNvSpPr>
              <a:spLocks noChangeArrowheads="1"/>
            </p:cNvSpPr>
            <p:nvPr/>
          </p:nvSpPr>
          <p:spPr bwMode="auto">
            <a:xfrm>
              <a:off x="1297" y="104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97" name="Oval 413"/>
            <p:cNvSpPr>
              <a:spLocks noChangeArrowheads="1"/>
            </p:cNvSpPr>
            <p:nvPr/>
          </p:nvSpPr>
          <p:spPr bwMode="auto">
            <a:xfrm>
              <a:off x="1305" y="104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98" name="Oval 414"/>
            <p:cNvSpPr>
              <a:spLocks noChangeArrowheads="1"/>
            </p:cNvSpPr>
            <p:nvPr/>
          </p:nvSpPr>
          <p:spPr bwMode="auto">
            <a:xfrm>
              <a:off x="1315" y="103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99" name="Oval 415"/>
            <p:cNvSpPr>
              <a:spLocks noChangeArrowheads="1"/>
            </p:cNvSpPr>
            <p:nvPr/>
          </p:nvSpPr>
          <p:spPr bwMode="auto">
            <a:xfrm>
              <a:off x="1325" y="103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00" name="Oval 416"/>
            <p:cNvSpPr>
              <a:spLocks noChangeArrowheads="1"/>
            </p:cNvSpPr>
            <p:nvPr/>
          </p:nvSpPr>
          <p:spPr bwMode="auto">
            <a:xfrm>
              <a:off x="1333" y="102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01" name="Oval 417"/>
            <p:cNvSpPr>
              <a:spLocks noChangeArrowheads="1"/>
            </p:cNvSpPr>
            <p:nvPr/>
          </p:nvSpPr>
          <p:spPr bwMode="auto">
            <a:xfrm>
              <a:off x="1341" y="101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02" name="Oval 418"/>
            <p:cNvSpPr>
              <a:spLocks noChangeArrowheads="1"/>
            </p:cNvSpPr>
            <p:nvPr/>
          </p:nvSpPr>
          <p:spPr bwMode="auto">
            <a:xfrm>
              <a:off x="1347" y="100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03" name="Oval 419"/>
            <p:cNvSpPr>
              <a:spLocks noChangeArrowheads="1"/>
            </p:cNvSpPr>
            <p:nvPr/>
          </p:nvSpPr>
          <p:spPr bwMode="auto">
            <a:xfrm>
              <a:off x="1353" y="99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04" name="Oval 420"/>
            <p:cNvSpPr>
              <a:spLocks noChangeArrowheads="1"/>
            </p:cNvSpPr>
            <p:nvPr/>
          </p:nvSpPr>
          <p:spPr bwMode="auto">
            <a:xfrm>
              <a:off x="1357" y="98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05" name="Oval 421"/>
            <p:cNvSpPr>
              <a:spLocks noChangeArrowheads="1"/>
            </p:cNvSpPr>
            <p:nvPr/>
          </p:nvSpPr>
          <p:spPr bwMode="auto">
            <a:xfrm>
              <a:off x="1359" y="97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06" name="Oval 422"/>
            <p:cNvSpPr>
              <a:spLocks noChangeArrowheads="1"/>
            </p:cNvSpPr>
            <p:nvPr/>
          </p:nvSpPr>
          <p:spPr bwMode="auto">
            <a:xfrm>
              <a:off x="1359" y="96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07" name="Oval 423"/>
            <p:cNvSpPr>
              <a:spLocks noChangeArrowheads="1"/>
            </p:cNvSpPr>
            <p:nvPr/>
          </p:nvSpPr>
          <p:spPr bwMode="auto">
            <a:xfrm>
              <a:off x="1361" y="95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08" name="Oval 424"/>
            <p:cNvSpPr>
              <a:spLocks noChangeArrowheads="1"/>
            </p:cNvSpPr>
            <p:nvPr/>
          </p:nvSpPr>
          <p:spPr bwMode="auto">
            <a:xfrm>
              <a:off x="1359" y="94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09" name="Oval 425"/>
            <p:cNvSpPr>
              <a:spLocks noChangeArrowheads="1"/>
            </p:cNvSpPr>
            <p:nvPr/>
          </p:nvSpPr>
          <p:spPr bwMode="auto">
            <a:xfrm>
              <a:off x="1359" y="93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10" name="Oval 426"/>
            <p:cNvSpPr>
              <a:spLocks noChangeArrowheads="1"/>
            </p:cNvSpPr>
            <p:nvPr/>
          </p:nvSpPr>
          <p:spPr bwMode="auto">
            <a:xfrm>
              <a:off x="1359" y="92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11" name="Oval 427"/>
            <p:cNvSpPr>
              <a:spLocks noChangeArrowheads="1"/>
            </p:cNvSpPr>
            <p:nvPr/>
          </p:nvSpPr>
          <p:spPr bwMode="auto">
            <a:xfrm>
              <a:off x="1353" y="91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12" name="Oval 428"/>
            <p:cNvSpPr>
              <a:spLocks noChangeArrowheads="1"/>
            </p:cNvSpPr>
            <p:nvPr/>
          </p:nvSpPr>
          <p:spPr bwMode="auto">
            <a:xfrm>
              <a:off x="1355" y="90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13" name="Oval 429"/>
            <p:cNvSpPr>
              <a:spLocks noChangeArrowheads="1"/>
            </p:cNvSpPr>
            <p:nvPr/>
          </p:nvSpPr>
          <p:spPr bwMode="auto">
            <a:xfrm>
              <a:off x="1351" y="89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14" name="Oval 430"/>
            <p:cNvSpPr>
              <a:spLocks noChangeArrowheads="1"/>
            </p:cNvSpPr>
            <p:nvPr/>
          </p:nvSpPr>
          <p:spPr bwMode="auto">
            <a:xfrm>
              <a:off x="1343" y="88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15" name="Oval 431"/>
            <p:cNvSpPr>
              <a:spLocks noChangeArrowheads="1"/>
            </p:cNvSpPr>
            <p:nvPr/>
          </p:nvSpPr>
          <p:spPr bwMode="auto">
            <a:xfrm>
              <a:off x="1331" y="88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16" name="Oval 432"/>
            <p:cNvSpPr>
              <a:spLocks noChangeArrowheads="1"/>
            </p:cNvSpPr>
            <p:nvPr/>
          </p:nvSpPr>
          <p:spPr bwMode="auto">
            <a:xfrm>
              <a:off x="1329" y="88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17" name="Oval 433"/>
            <p:cNvSpPr>
              <a:spLocks noChangeArrowheads="1"/>
            </p:cNvSpPr>
            <p:nvPr/>
          </p:nvSpPr>
          <p:spPr bwMode="auto">
            <a:xfrm>
              <a:off x="1329" y="89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18" name="Oval 434"/>
            <p:cNvSpPr>
              <a:spLocks noChangeArrowheads="1"/>
            </p:cNvSpPr>
            <p:nvPr/>
          </p:nvSpPr>
          <p:spPr bwMode="auto">
            <a:xfrm>
              <a:off x="1335" y="90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19" name="Oval 435"/>
            <p:cNvSpPr>
              <a:spLocks noChangeArrowheads="1"/>
            </p:cNvSpPr>
            <p:nvPr/>
          </p:nvSpPr>
          <p:spPr bwMode="auto">
            <a:xfrm>
              <a:off x="1343" y="91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20" name="Oval 436"/>
            <p:cNvSpPr>
              <a:spLocks noChangeArrowheads="1"/>
            </p:cNvSpPr>
            <p:nvPr/>
          </p:nvSpPr>
          <p:spPr bwMode="auto">
            <a:xfrm>
              <a:off x="1365" y="91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21" name="Oval 437"/>
            <p:cNvSpPr>
              <a:spLocks noChangeArrowheads="1"/>
            </p:cNvSpPr>
            <p:nvPr/>
          </p:nvSpPr>
          <p:spPr bwMode="auto">
            <a:xfrm>
              <a:off x="1377" y="91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22" name="Oval 438"/>
            <p:cNvSpPr>
              <a:spLocks noChangeArrowheads="1"/>
            </p:cNvSpPr>
            <p:nvPr/>
          </p:nvSpPr>
          <p:spPr bwMode="auto">
            <a:xfrm>
              <a:off x="1385" y="90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23" name="Oval 439"/>
            <p:cNvSpPr>
              <a:spLocks noChangeArrowheads="1"/>
            </p:cNvSpPr>
            <p:nvPr/>
          </p:nvSpPr>
          <p:spPr bwMode="auto">
            <a:xfrm>
              <a:off x="1395" y="90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24" name="Oval 440"/>
            <p:cNvSpPr>
              <a:spLocks noChangeArrowheads="1"/>
            </p:cNvSpPr>
            <p:nvPr/>
          </p:nvSpPr>
          <p:spPr bwMode="auto">
            <a:xfrm>
              <a:off x="1405" y="89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25" name="Oval 441"/>
            <p:cNvSpPr>
              <a:spLocks noChangeArrowheads="1"/>
            </p:cNvSpPr>
            <p:nvPr/>
          </p:nvSpPr>
          <p:spPr bwMode="auto">
            <a:xfrm>
              <a:off x="1413" y="88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26" name="Oval 442"/>
            <p:cNvSpPr>
              <a:spLocks noChangeArrowheads="1"/>
            </p:cNvSpPr>
            <p:nvPr/>
          </p:nvSpPr>
          <p:spPr bwMode="auto">
            <a:xfrm>
              <a:off x="1509" y="88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27" name="Oval 443"/>
            <p:cNvSpPr>
              <a:spLocks noChangeArrowheads="1"/>
            </p:cNvSpPr>
            <p:nvPr/>
          </p:nvSpPr>
          <p:spPr bwMode="auto">
            <a:xfrm>
              <a:off x="1501" y="87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28" name="Oval 444"/>
            <p:cNvSpPr>
              <a:spLocks noChangeArrowheads="1"/>
            </p:cNvSpPr>
            <p:nvPr/>
          </p:nvSpPr>
          <p:spPr bwMode="auto">
            <a:xfrm>
              <a:off x="1491" y="86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29" name="Oval 445"/>
            <p:cNvSpPr>
              <a:spLocks noChangeArrowheads="1"/>
            </p:cNvSpPr>
            <p:nvPr/>
          </p:nvSpPr>
          <p:spPr bwMode="auto">
            <a:xfrm>
              <a:off x="1491" y="86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30" name="Oval 446"/>
            <p:cNvSpPr>
              <a:spLocks noChangeArrowheads="1"/>
            </p:cNvSpPr>
            <p:nvPr/>
          </p:nvSpPr>
          <p:spPr bwMode="auto">
            <a:xfrm>
              <a:off x="1481" y="85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31" name="Oval 447"/>
            <p:cNvSpPr>
              <a:spLocks noChangeArrowheads="1"/>
            </p:cNvSpPr>
            <p:nvPr/>
          </p:nvSpPr>
          <p:spPr bwMode="auto">
            <a:xfrm>
              <a:off x="1469" y="85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32" name="Oval 448"/>
            <p:cNvSpPr>
              <a:spLocks noChangeArrowheads="1"/>
            </p:cNvSpPr>
            <p:nvPr/>
          </p:nvSpPr>
          <p:spPr bwMode="auto">
            <a:xfrm>
              <a:off x="1457" y="85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33" name="Oval 449"/>
            <p:cNvSpPr>
              <a:spLocks noChangeArrowheads="1"/>
            </p:cNvSpPr>
            <p:nvPr/>
          </p:nvSpPr>
          <p:spPr bwMode="auto">
            <a:xfrm>
              <a:off x="1445" y="85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34" name="Oval 450"/>
            <p:cNvSpPr>
              <a:spLocks noChangeArrowheads="1"/>
            </p:cNvSpPr>
            <p:nvPr/>
          </p:nvSpPr>
          <p:spPr bwMode="auto">
            <a:xfrm>
              <a:off x="1437" y="86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35" name="Oval 451"/>
            <p:cNvSpPr>
              <a:spLocks noChangeArrowheads="1"/>
            </p:cNvSpPr>
            <p:nvPr/>
          </p:nvSpPr>
          <p:spPr bwMode="auto">
            <a:xfrm>
              <a:off x="1429" y="87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36" name="Oval 452"/>
            <p:cNvSpPr>
              <a:spLocks noChangeArrowheads="1"/>
            </p:cNvSpPr>
            <p:nvPr/>
          </p:nvSpPr>
          <p:spPr bwMode="auto">
            <a:xfrm>
              <a:off x="1423" y="87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37" name="Oval 453"/>
            <p:cNvSpPr>
              <a:spLocks noChangeArrowheads="1"/>
            </p:cNvSpPr>
            <p:nvPr/>
          </p:nvSpPr>
          <p:spPr bwMode="auto">
            <a:xfrm>
              <a:off x="1417" y="88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38" name="Oval 454"/>
            <p:cNvSpPr>
              <a:spLocks noChangeArrowheads="1"/>
            </p:cNvSpPr>
            <p:nvPr/>
          </p:nvSpPr>
          <p:spPr bwMode="auto">
            <a:xfrm>
              <a:off x="1409" y="89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39" name="Oval 455"/>
            <p:cNvSpPr>
              <a:spLocks noChangeArrowheads="1"/>
            </p:cNvSpPr>
            <p:nvPr/>
          </p:nvSpPr>
          <p:spPr bwMode="auto">
            <a:xfrm>
              <a:off x="1405" y="90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40" name="Oval 456"/>
            <p:cNvSpPr>
              <a:spLocks noChangeArrowheads="1"/>
            </p:cNvSpPr>
            <p:nvPr/>
          </p:nvSpPr>
          <p:spPr bwMode="auto">
            <a:xfrm>
              <a:off x="1403" y="90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41" name="Oval 457"/>
            <p:cNvSpPr>
              <a:spLocks noChangeArrowheads="1"/>
            </p:cNvSpPr>
            <p:nvPr/>
          </p:nvSpPr>
          <p:spPr bwMode="auto">
            <a:xfrm>
              <a:off x="1399" y="91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42" name="Oval 458"/>
            <p:cNvSpPr>
              <a:spLocks noChangeArrowheads="1"/>
            </p:cNvSpPr>
            <p:nvPr/>
          </p:nvSpPr>
          <p:spPr bwMode="auto">
            <a:xfrm>
              <a:off x="1399" y="92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43" name="Oval 459"/>
            <p:cNvSpPr>
              <a:spLocks noChangeArrowheads="1"/>
            </p:cNvSpPr>
            <p:nvPr/>
          </p:nvSpPr>
          <p:spPr bwMode="auto">
            <a:xfrm>
              <a:off x="1397" y="94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44" name="Oval 460"/>
            <p:cNvSpPr>
              <a:spLocks noChangeArrowheads="1"/>
            </p:cNvSpPr>
            <p:nvPr/>
          </p:nvSpPr>
          <p:spPr bwMode="auto">
            <a:xfrm>
              <a:off x="1397" y="95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45" name="Oval 461"/>
            <p:cNvSpPr>
              <a:spLocks noChangeArrowheads="1"/>
            </p:cNvSpPr>
            <p:nvPr/>
          </p:nvSpPr>
          <p:spPr bwMode="auto">
            <a:xfrm>
              <a:off x="1397" y="96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46" name="Oval 462"/>
            <p:cNvSpPr>
              <a:spLocks noChangeArrowheads="1"/>
            </p:cNvSpPr>
            <p:nvPr/>
          </p:nvSpPr>
          <p:spPr bwMode="auto">
            <a:xfrm>
              <a:off x="1399" y="97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47" name="Oval 463"/>
            <p:cNvSpPr>
              <a:spLocks noChangeArrowheads="1"/>
            </p:cNvSpPr>
            <p:nvPr/>
          </p:nvSpPr>
          <p:spPr bwMode="auto">
            <a:xfrm>
              <a:off x="1403" y="98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48" name="Oval 464"/>
            <p:cNvSpPr>
              <a:spLocks noChangeArrowheads="1"/>
            </p:cNvSpPr>
            <p:nvPr/>
          </p:nvSpPr>
          <p:spPr bwMode="auto">
            <a:xfrm>
              <a:off x="1407" y="99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49" name="Oval 465"/>
            <p:cNvSpPr>
              <a:spLocks noChangeArrowheads="1"/>
            </p:cNvSpPr>
            <p:nvPr/>
          </p:nvSpPr>
          <p:spPr bwMode="auto">
            <a:xfrm>
              <a:off x="1412" y="100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50" name="Oval 466"/>
            <p:cNvSpPr>
              <a:spLocks noChangeArrowheads="1"/>
            </p:cNvSpPr>
            <p:nvPr/>
          </p:nvSpPr>
          <p:spPr bwMode="auto">
            <a:xfrm>
              <a:off x="1419" y="101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51" name="Oval 467"/>
            <p:cNvSpPr>
              <a:spLocks noChangeArrowheads="1"/>
            </p:cNvSpPr>
            <p:nvPr/>
          </p:nvSpPr>
          <p:spPr bwMode="auto">
            <a:xfrm>
              <a:off x="1427" y="102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52" name="Oval 468"/>
            <p:cNvSpPr>
              <a:spLocks noChangeArrowheads="1"/>
            </p:cNvSpPr>
            <p:nvPr/>
          </p:nvSpPr>
          <p:spPr bwMode="auto">
            <a:xfrm>
              <a:off x="1437" y="102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53" name="Oval 469"/>
            <p:cNvSpPr>
              <a:spLocks noChangeArrowheads="1"/>
            </p:cNvSpPr>
            <p:nvPr/>
          </p:nvSpPr>
          <p:spPr bwMode="auto">
            <a:xfrm>
              <a:off x="1447" y="103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54" name="Oval 470"/>
            <p:cNvSpPr>
              <a:spLocks noChangeArrowheads="1"/>
            </p:cNvSpPr>
            <p:nvPr/>
          </p:nvSpPr>
          <p:spPr bwMode="auto">
            <a:xfrm>
              <a:off x="1459" y="103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55" name="Oval 471"/>
            <p:cNvSpPr>
              <a:spLocks noChangeArrowheads="1"/>
            </p:cNvSpPr>
            <p:nvPr/>
          </p:nvSpPr>
          <p:spPr bwMode="auto">
            <a:xfrm>
              <a:off x="1471" y="103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56" name="Oval 472"/>
            <p:cNvSpPr>
              <a:spLocks noChangeArrowheads="1"/>
            </p:cNvSpPr>
            <p:nvPr/>
          </p:nvSpPr>
          <p:spPr bwMode="auto">
            <a:xfrm>
              <a:off x="1477" y="102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57" name="Oval 473"/>
            <p:cNvSpPr>
              <a:spLocks noChangeArrowheads="1"/>
            </p:cNvSpPr>
            <p:nvPr/>
          </p:nvSpPr>
          <p:spPr bwMode="auto">
            <a:xfrm>
              <a:off x="1487" y="102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58" name="Oval 474"/>
            <p:cNvSpPr>
              <a:spLocks noChangeArrowheads="1"/>
            </p:cNvSpPr>
            <p:nvPr/>
          </p:nvSpPr>
          <p:spPr bwMode="auto">
            <a:xfrm>
              <a:off x="1499" y="101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59" name="Oval 475"/>
            <p:cNvSpPr>
              <a:spLocks noChangeArrowheads="1"/>
            </p:cNvSpPr>
            <p:nvPr/>
          </p:nvSpPr>
          <p:spPr bwMode="auto">
            <a:xfrm>
              <a:off x="1509" y="101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60" name="Oval 476"/>
            <p:cNvSpPr>
              <a:spLocks noChangeArrowheads="1"/>
            </p:cNvSpPr>
            <p:nvPr/>
          </p:nvSpPr>
          <p:spPr bwMode="auto">
            <a:xfrm>
              <a:off x="1515" y="100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61" name="Oval 477"/>
            <p:cNvSpPr>
              <a:spLocks noChangeArrowheads="1"/>
            </p:cNvSpPr>
            <p:nvPr/>
          </p:nvSpPr>
          <p:spPr bwMode="auto">
            <a:xfrm>
              <a:off x="1521" y="99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704" name="Group 478"/>
          <p:cNvGrpSpPr>
            <a:grpSpLocks/>
          </p:cNvGrpSpPr>
          <p:nvPr/>
        </p:nvGrpSpPr>
        <p:grpSpPr bwMode="auto">
          <a:xfrm>
            <a:off x="7591425" y="1219200"/>
            <a:ext cx="493713" cy="322263"/>
            <a:chOff x="1227" y="854"/>
            <a:chExt cx="311" cy="203"/>
          </a:xfrm>
        </p:grpSpPr>
        <p:sp>
          <p:nvSpPr>
            <p:cNvPr id="30376" name="Oval 479"/>
            <p:cNvSpPr>
              <a:spLocks noChangeArrowheads="1"/>
            </p:cNvSpPr>
            <p:nvPr/>
          </p:nvSpPr>
          <p:spPr bwMode="auto">
            <a:xfrm>
              <a:off x="1339" y="87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77" name="Oval 480"/>
            <p:cNvSpPr>
              <a:spLocks noChangeArrowheads="1"/>
            </p:cNvSpPr>
            <p:nvPr/>
          </p:nvSpPr>
          <p:spPr bwMode="auto">
            <a:xfrm>
              <a:off x="1331" y="86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78" name="Oval 481"/>
            <p:cNvSpPr>
              <a:spLocks noChangeArrowheads="1"/>
            </p:cNvSpPr>
            <p:nvPr/>
          </p:nvSpPr>
          <p:spPr bwMode="auto">
            <a:xfrm>
              <a:off x="1321" y="86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79" name="Oval 482"/>
            <p:cNvSpPr>
              <a:spLocks noChangeArrowheads="1"/>
            </p:cNvSpPr>
            <p:nvPr/>
          </p:nvSpPr>
          <p:spPr bwMode="auto">
            <a:xfrm>
              <a:off x="1309" y="85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80" name="Oval 483"/>
            <p:cNvSpPr>
              <a:spLocks noChangeArrowheads="1"/>
            </p:cNvSpPr>
            <p:nvPr/>
          </p:nvSpPr>
          <p:spPr bwMode="auto">
            <a:xfrm>
              <a:off x="1297" y="85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81" name="Oval 484"/>
            <p:cNvSpPr>
              <a:spLocks noChangeArrowheads="1"/>
            </p:cNvSpPr>
            <p:nvPr/>
          </p:nvSpPr>
          <p:spPr bwMode="auto">
            <a:xfrm>
              <a:off x="1285" y="85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82" name="Oval 485"/>
            <p:cNvSpPr>
              <a:spLocks noChangeArrowheads="1"/>
            </p:cNvSpPr>
            <p:nvPr/>
          </p:nvSpPr>
          <p:spPr bwMode="auto">
            <a:xfrm>
              <a:off x="1273" y="85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83" name="Oval 486"/>
            <p:cNvSpPr>
              <a:spLocks noChangeArrowheads="1"/>
            </p:cNvSpPr>
            <p:nvPr/>
          </p:nvSpPr>
          <p:spPr bwMode="auto">
            <a:xfrm>
              <a:off x="1263" y="86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84" name="Oval 487"/>
            <p:cNvSpPr>
              <a:spLocks noChangeArrowheads="1"/>
            </p:cNvSpPr>
            <p:nvPr/>
          </p:nvSpPr>
          <p:spPr bwMode="auto">
            <a:xfrm>
              <a:off x="1253" y="87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85" name="Oval 488"/>
            <p:cNvSpPr>
              <a:spLocks noChangeArrowheads="1"/>
            </p:cNvSpPr>
            <p:nvPr/>
          </p:nvSpPr>
          <p:spPr bwMode="auto">
            <a:xfrm>
              <a:off x="1247" y="88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86" name="Oval 489"/>
            <p:cNvSpPr>
              <a:spLocks noChangeArrowheads="1"/>
            </p:cNvSpPr>
            <p:nvPr/>
          </p:nvSpPr>
          <p:spPr bwMode="auto">
            <a:xfrm>
              <a:off x="1241" y="89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87" name="Oval 490"/>
            <p:cNvSpPr>
              <a:spLocks noChangeArrowheads="1"/>
            </p:cNvSpPr>
            <p:nvPr/>
          </p:nvSpPr>
          <p:spPr bwMode="auto">
            <a:xfrm>
              <a:off x="1235" y="90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88" name="Oval 491"/>
            <p:cNvSpPr>
              <a:spLocks noChangeArrowheads="1"/>
            </p:cNvSpPr>
            <p:nvPr/>
          </p:nvSpPr>
          <p:spPr bwMode="auto">
            <a:xfrm>
              <a:off x="1231" y="91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89" name="Oval 492"/>
            <p:cNvSpPr>
              <a:spLocks noChangeArrowheads="1"/>
            </p:cNvSpPr>
            <p:nvPr/>
          </p:nvSpPr>
          <p:spPr bwMode="auto">
            <a:xfrm>
              <a:off x="1229" y="92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90" name="Oval 493"/>
            <p:cNvSpPr>
              <a:spLocks noChangeArrowheads="1"/>
            </p:cNvSpPr>
            <p:nvPr/>
          </p:nvSpPr>
          <p:spPr bwMode="auto">
            <a:xfrm>
              <a:off x="1227" y="93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91" name="Oval 494"/>
            <p:cNvSpPr>
              <a:spLocks noChangeArrowheads="1"/>
            </p:cNvSpPr>
            <p:nvPr/>
          </p:nvSpPr>
          <p:spPr bwMode="auto">
            <a:xfrm>
              <a:off x="1227" y="94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92" name="Oval 495"/>
            <p:cNvSpPr>
              <a:spLocks noChangeArrowheads="1"/>
            </p:cNvSpPr>
            <p:nvPr/>
          </p:nvSpPr>
          <p:spPr bwMode="auto">
            <a:xfrm>
              <a:off x="1227" y="95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93" name="Oval 496"/>
            <p:cNvSpPr>
              <a:spLocks noChangeArrowheads="1"/>
            </p:cNvSpPr>
            <p:nvPr/>
          </p:nvSpPr>
          <p:spPr bwMode="auto">
            <a:xfrm>
              <a:off x="1229" y="96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94" name="Oval 497"/>
            <p:cNvSpPr>
              <a:spLocks noChangeArrowheads="1"/>
            </p:cNvSpPr>
            <p:nvPr/>
          </p:nvSpPr>
          <p:spPr bwMode="auto">
            <a:xfrm>
              <a:off x="1231" y="98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95" name="Oval 498"/>
            <p:cNvSpPr>
              <a:spLocks noChangeArrowheads="1"/>
            </p:cNvSpPr>
            <p:nvPr/>
          </p:nvSpPr>
          <p:spPr bwMode="auto">
            <a:xfrm>
              <a:off x="1235" y="99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96" name="Oval 499"/>
            <p:cNvSpPr>
              <a:spLocks noChangeArrowheads="1"/>
            </p:cNvSpPr>
            <p:nvPr/>
          </p:nvSpPr>
          <p:spPr bwMode="auto">
            <a:xfrm>
              <a:off x="1239" y="100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97" name="Oval 500"/>
            <p:cNvSpPr>
              <a:spLocks noChangeArrowheads="1"/>
            </p:cNvSpPr>
            <p:nvPr/>
          </p:nvSpPr>
          <p:spPr bwMode="auto">
            <a:xfrm>
              <a:off x="1245" y="101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98" name="Oval 501"/>
            <p:cNvSpPr>
              <a:spLocks noChangeArrowheads="1"/>
            </p:cNvSpPr>
            <p:nvPr/>
          </p:nvSpPr>
          <p:spPr bwMode="auto">
            <a:xfrm>
              <a:off x="1249" y="101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99" name="Oval 502"/>
            <p:cNvSpPr>
              <a:spLocks noChangeArrowheads="1"/>
            </p:cNvSpPr>
            <p:nvPr/>
          </p:nvSpPr>
          <p:spPr bwMode="auto">
            <a:xfrm>
              <a:off x="1257" y="102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00" name="Oval 503"/>
            <p:cNvSpPr>
              <a:spLocks noChangeArrowheads="1"/>
            </p:cNvSpPr>
            <p:nvPr/>
          </p:nvSpPr>
          <p:spPr bwMode="auto">
            <a:xfrm>
              <a:off x="1265" y="103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01" name="Oval 504"/>
            <p:cNvSpPr>
              <a:spLocks noChangeArrowheads="1"/>
            </p:cNvSpPr>
            <p:nvPr/>
          </p:nvSpPr>
          <p:spPr bwMode="auto">
            <a:xfrm>
              <a:off x="1277" y="103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02" name="Oval 505"/>
            <p:cNvSpPr>
              <a:spLocks noChangeArrowheads="1"/>
            </p:cNvSpPr>
            <p:nvPr/>
          </p:nvSpPr>
          <p:spPr bwMode="auto">
            <a:xfrm>
              <a:off x="1287" y="103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03" name="Oval 506"/>
            <p:cNvSpPr>
              <a:spLocks noChangeArrowheads="1"/>
            </p:cNvSpPr>
            <p:nvPr/>
          </p:nvSpPr>
          <p:spPr bwMode="auto">
            <a:xfrm>
              <a:off x="1297" y="104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04" name="Oval 507"/>
            <p:cNvSpPr>
              <a:spLocks noChangeArrowheads="1"/>
            </p:cNvSpPr>
            <p:nvPr/>
          </p:nvSpPr>
          <p:spPr bwMode="auto">
            <a:xfrm>
              <a:off x="1305" y="104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05" name="Oval 508"/>
            <p:cNvSpPr>
              <a:spLocks noChangeArrowheads="1"/>
            </p:cNvSpPr>
            <p:nvPr/>
          </p:nvSpPr>
          <p:spPr bwMode="auto">
            <a:xfrm>
              <a:off x="1315" y="103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06" name="Oval 509"/>
            <p:cNvSpPr>
              <a:spLocks noChangeArrowheads="1"/>
            </p:cNvSpPr>
            <p:nvPr/>
          </p:nvSpPr>
          <p:spPr bwMode="auto">
            <a:xfrm>
              <a:off x="1325" y="103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07" name="Oval 510"/>
            <p:cNvSpPr>
              <a:spLocks noChangeArrowheads="1"/>
            </p:cNvSpPr>
            <p:nvPr/>
          </p:nvSpPr>
          <p:spPr bwMode="auto">
            <a:xfrm>
              <a:off x="1333" y="102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08" name="Oval 511"/>
            <p:cNvSpPr>
              <a:spLocks noChangeArrowheads="1"/>
            </p:cNvSpPr>
            <p:nvPr/>
          </p:nvSpPr>
          <p:spPr bwMode="auto">
            <a:xfrm>
              <a:off x="1341" y="101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09" name="Oval 512"/>
            <p:cNvSpPr>
              <a:spLocks noChangeArrowheads="1"/>
            </p:cNvSpPr>
            <p:nvPr/>
          </p:nvSpPr>
          <p:spPr bwMode="auto">
            <a:xfrm>
              <a:off x="1347" y="100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10" name="Oval 513"/>
            <p:cNvSpPr>
              <a:spLocks noChangeArrowheads="1"/>
            </p:cNvSpPr>
            <p:nvPr/>
          </p:nvSpPr>
          <p:spPr bwMode="auto">
            <a:xfrm>
              <a:off x="1353" y="99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11" name="Oval 514"/>
            <p:cNvSpPr>
              <a:spLocks noChangeArrowheads="1"/>
            </p:cNvSpPr>
            <p:nvPr/>
          </p:nvSpPr>
          <p:spPr bwMode="auto">
            <a:xfrm>
              <a:off x="1357" y="98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12" name="Oval 515"/>
            <p:cNvSpPr>
              <a:spLocks noChangeArrowheads="1"/>
            </p:cNvSpPr>
            <p:nvPr/>
          </p:nvSpPr>
          <p:spPr bwMode="auto">
            <a:xfrm>
              <a:off x="1359" y="97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13" name="Oval 516"/>
            <p:cNvSpPr>
              <a:spLocks noChangeArrowheads="1"/>
            </p:cNvSpPr>
            <p:nvPr/>
          </p:nvSpPr>
          <p:spPr bwMode="auto">
            <a:xfrm>
              <a:off x="1359" y="96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14" name="Oval 517"/>
            <p:cNvSpPr>
              <a:spLocks noChangeArrowheads="1"/>
            </p:cNvSpPr>
            <p:nvPr/>
          </p:nvSpPr>
          <p:spPr bwMode="auto">
            <a:xfrm>
              <a:off x="1361" y="95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15" name="Oval 518"/>
            <p:cNvSpPr>
              <a:spLocks noChangeArrowheads="1"/>
            </p:cNvSpPr>
            <p:nvPr/>
          </p:nvSpPr>
          <p:spPr bwMode="auto">
            <a:xfrm>
              <a:off x="1359" y="94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16" name="Oval 519"/>
            <p:cNvSpPr>
              <a:spLocks noChangeArrowheads="1"/>
            </p:cNvSpPr>
            <p:nvPr/>
          </p:nvSpPr>
          <p:spPr bwMode="auto">
            <a:xfrm>
              <a:off x="1359" y="93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17" name="Oval 520"/>
            <p:cNvSpPr>
              <a:spLocks noChangeArrowheads="1"/>
            </p:cNvSpPr>
            <p:nvPr/>
          </p:nvSpPr>
          <p:spPr bwMode="auto">
            <a:xfrm>
              <a:off x="1359" y="92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18" name="Oval 521"/>
            <p:cNvSpPr>
              <a:spLocks noChangeArrowheads="1"/>
            </p:cNvSpPr>
            <p:nvPr/>
          </p:nvSpPr>
          <p:spPr bwMode="auto">
            <a:xfrm>
              <a:off x="1353" y="91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19" name="Oval 522"/>
            <p:cNvSpPr>
              <a:spLocks noChangeArrowheads="1"/>
            </p:cNvSpPr>
            <p:nvPr/>
          </p:nvSpPr>
          <p:spPr bwMode="auto">
            <a:xfrm>
              <a:off x="1355" y="90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20" name="Oval 523"/>
            <p:cNvSpPr>
              <a:spLocks noChangeArrowheads="1"/>
            </p:cNvSpPr>
            <p:nvPr/>
          </p:nvSpPr>
          <p:spPr bwMode="auto">
            <a:xfrm>
              <a:off x="1351" y="89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21" name="Oval 524"/>
            <p:cNvSpPr>
              <a:spLocks noChangeArrowheads="1"/>
            </p:cNvSpPr>
            <p:nvPr/>
          </p:nvSpPr>
          <p:spPr bwMode="auto">
            <a:xfrm>
              <a:off x="1343" y="88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22" name="Oval 525"/>
            <p:cNvSpPr>
              <a:spLocks noChangeArrowheads="1"/>
            </p:cNvSpPr>
            <p:nvPr/>
          </p:nvSpPr>
          <p:spPr bwMode="auto">
            <a:xfrm>
              <a:off x="1331" y="88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23" name="Oval 526"/>
            <p:cNvSpPr>
              <a:spLocks noChangeArrowheads="1"/>
            </p:cNvSpPr>
            <p:nvPr/>
          </p:nvSpPr>
          <p:spPr bwMode="auto">
            <a:xfrm>
              <a:off x="1329" y="88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24" name="Oval 527"/>
            <p:cNvSpPr>
              <a:spLocks noChangeArrowheads="1"/>
            </p:cNvSpPr>
            <p:nvPr/>
          </p:nvSpPr>
          <p:spPr bwMode="auto">
            <a:xfrm>
              <a:off x="1329" y="89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25" name="Oval 528"/>
            <p:cNvSpPr>
              <a:spLocks noChangeArrowheads="1"/>
            </p:cNvSpPr>
            <p:nvPr/>
          </p:nvSpPr>
          <p:spPr bwMode="auto">
            <a:xfrm>
              <a:off x="1335" y="90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26" name="Oval 529"/>
            <p:cNvSpPr>
              <a:spLocks noChangeArrowheads="1"/>
            </p:cNvSpPr>
            <p:nvPr/>
          </p:nvSpPr>
          <p:spPr bwMode="auto">
            <a:xfrm>
              <a:off x="1343" y="91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27" name="Oval 530"/>
            <p:cNvSpPr>
              <a:spLocks noChangeArrowheads="1"/>
            </p:cNvSpPr>
            <p:nvPr/>
          </p:nvSpPr>
          <p:spPr bwMode="auto">
            <a:xfrm>
              <a:off x="1365" y="91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28" name="Oval 531"/>
            <p:cNvSpPr>
              <a:spLocks noChangeArrowheads="1"/>
            </p:cNvSpPr>
            <p:nvPr/>
          </p:nvSpPr>
          <p:spPr bwMode="auto">
            <a:xfrm>
              <a:off x="1377" y="91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29" name="Oval 532"/>
            <p:cNvSpPr>
              <a:spLocks noChangeArrowheads="1"/>
            </p:cNvSpPr>
            <p:nvPr/>
          </p:nvSpPr>
          <p:spPr bwMode="auto">
            <a:xfrm>
              <a:off x="1385" y="90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30" name="Oval 533"/>
            <p:cNvSpPr>
              <a:spLocks noChangeArrowheads="1"/>
            </p:cNvSpPr>
            <p:nvPr/>
          </p:nvSpPr>
          <p:spPr bwMode="auto">
            <a:xfrm>
              <a:off x="1395" y="90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31" name="Oval 534"/>
            <p:cNvSpPr>
              <a:spLocks noChangeArrowheads="1"/>
            </p:cNvSpPr>
            <p:nvPr/>
          </p:nvSpPr>
          <p:spPr bwMode="auto">
            <a:xfrm>
              <a:off x="1405" y="89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32" name="Oval 535"/>
            <p:cNvSpPr>
              <a:spLocks noChangeArrowheads="1"/>
            </p:cNvSpPr>
            <p:nvPr/>
          </p:nvSpPr>
          <p:spPr bwMode="auto">
            <a:xfrm>
              <a:off x="1413" y="88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33" name="Oval 536"/>
            <p:cNvSpPr>
              <a:spLocks noChangeArrowheads="1"/>
            </p:cNvSpPr>
            <p:nvPr/>
          </p:nvSpPr>
          <p:spPr bwMode="auto">
            <a:xfrm>
              <a:off x="1509" y="88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34" name="Oval 537"/>
            <p:cNvSpPr>
              <a:spLocks noChangeArrowheads="1"/>
            </p:cNvSpPr>
            <p:nvPr/>
          </p:nvSpPr>
          <p:spPr bwMode="auto">
            <a:xfrm>
              <a:off x="1501" y="87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35" name="Oval 538"/>
            <p:cNvSpPr>
              <a:spLocks noChangeArrowheads="1"/>
            </p:cNvSpPr>
            <p:nvPr/>
          </p:nvSpPr>
          <p:spPr bwMode="auto">
            <a:xfrm>
              <a:off x="1491" y="86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36" name="Oval 539"/>
            <p:cNvSpPr>
              <a:spLocks noChangeArrowheads="1"/>
            </p:cNvSpPr>
            <p:nvPr/>
          </p:nvSpPr>
          <p:spPr bwMode="auto">
            <a:xfrm>
              <a:off x="1491" y="86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37" name="Oval 540"/>
            <p:cNvSpPr>
              <a:spLocks noChangeArrowheads="1"/>
            </p:cNvSpPr>
            <p:nvPr/>
          </p:nvSpPr>
          <p:spPr bwMode="auto">
            <a:xfrm>
              <a:off x="1481" y="85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38" name="Oval 541"/>
            <p:cNvSpPr>
              <a:spLocks noChangeArrowheads="1"/>
            </p:cNvSpPr>
            <p:nvPr/>
          </p:nvSpPr>
          <p:spPr bwMode="auto">
            <a:xfrm>
              <a:off x="1469" y="85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39" name="Oval 542"/>
            <p:cNvSpPr>
              <a:spLocks noChangeArrowheads="1"/>
            </p:cNvSpPr>
            <p:nvPr/>
          </p:nvSpPr>
          <p:spPr bwMode="auto">
            <a:xfrm>
              <a:off x="1457" y="85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40" name="Oval 543"/>
            <p:cNvSpPr>
              <a:spLocks noChangeArrowheads="1"/>
            </p:cNvSpPr>
            <p:nvPr/>
          </p:nvSpPr>
          <p:spPr bwMode="auto">
            <a:xfrm>
              <a:off x="1445" y="85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41" name="Oval 544"/>
            <p:cNvSpPr>
              <a:spLocks noChangeArrowheads="1"/>
            </p:cNvSpPr>
            <p:nvPr/>
          </p:nvSpPr>
          <p:spPr bwMode="auto">
            <a:xfrm>
              <a:off x="1437" y="86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42" name="Oval 545"/>
            <p:cNvSpPr>
              <a:spLocks noChangeArrowheads="1"/>
            </p:cNvSpPr>
            <p:nvPr/>
          </p:nvSpPr>
          <p:spPr bwMode="auto">
            <a:xfrm>
              <a:off x="1429" y="87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43" name="Oval 546"/>
            <p:cNvSpPr>
              <a:spLocks noChangeArrowheads="1"/>
            </p:cNvSpPr>
            <p:nvPr/>
          </p:nvSpPr>
          <p:spPr bwMode="auto">
            <a:xfrm>
              <a:off x="1423" y="87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44" name="Oval 547"/>
            <p:cNvSpPr>
              <a:spLocks noChangeArrowheads="1"/>
            </p:cNvSpPr>
            <p:nvPr/>
          </p:nvSpPr>
          <p:spPr bwMode="auto">
            <a:xfrm>
              <a:off x="1417" y="88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45" name="Oval 548"/>
            <p:cNvSpPr>
              <a:spLocks noChangeArrowheads="1"/>
            </p:cNvSpPr>
            <p:nvPr/>
          </p:nvSpPr>
          <p:spPr bwMode="auto">
            <a:xfrm>
              <a:off x="1409" y="89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46" name="Oval 549"/>
            <p:cNvSpPr>
              <a:spLocks noChangeArrowheads="1"/>
            </p:cNvSpPr>
            <p:nvPr/>
          </p:nvSpPr>
          <p:spPr bwMode="auto">
            <a:xfrm>
              <a:off x="1405" y="90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47" name="Oval 550"/>
            <p:cNvSpPr>
              <a:spLocks noChangeArrowheads="1"/>
            </p:cNvSpPr>
            <p:nvPr/>
          </p:nvSpPr>
          <p:spPr bwMode="auto">
            <a:xfrm>
              <a:off x="1403" y="90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48" name="Oval 551"/>
            <p:cNvSpPr>
              <a:spLocks noChangeArrowheads="1"/>
            </p:cNvSpPr>
            <p:nvPr/>
          </p:nvSpPr>
          <p:spPr bwMode="auto">
            <a:xfrm>
              <a:off x="1399" y="91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49" name="Oval 552"/>
            <p:cNvSpPr>
              <a:spLocks noChangeArrowheads="1"/>
            </p:cNvSpPr>
            <p:nvPr/>
          </p:nvSpPr>
          <p:spPr bwMode="auto">
            <a:xfrm>
              <a:off x="1399" y="92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50" name="Oval 553"/>
            <p:cNvSpPr>
              <a:spLocks noChangeArrowheads="1"/>
            </p:cNvSpPr>
            <p:nvPr/>
          </p:nvSpPr>
          <p:spPr bwMode="auto">
            <a:xfrm>
              <a:off x="1397" y="94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51" name="Oval 554"/>
            <p:cNvSpPr>
              <a:spLocks noChangeArrowheads="1"/>
            </p:cNvSpPr>
            <p:nvPr/>
          </p:nvSpPr>
          <p:spPr bwMode="auto">
            <a:xfrm>
              <a:off x="1397" y="95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52" name="Oval 555"/>
            <p:cNvSpPr>
              <a:spLocks noChangeArrowheads="1"/>
            </p:cNvSpPr>
            <p:nvPr/>
          </p:nvSpPr>
          <p:spPr bwMode="auto">
            <a:xfrm>
              <a:off x="1397" y="96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53" name="Oval 556"/>
            <p:cNvSpPr>
              <a:spLocks noChangeArrowheads="1"/>
            </p:cNvSpPr>
            <p:nvPr/>
          </p:nvSpPr>
          <p:spPr bwMode="auto">
            <a:xfrm>
              <a:off x="1399" y="97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54" name="Oval 557"/>
            <p:cNvSpPr>
              <a:spLocks noChangeArrowheads="1"/>
            </p:cNvSpPr>
            <p:nvPr/>
          </p:nvSpPr>
          <p:spPr bwMode="auto">
            <a:xfrm>
              <a:off x="1403" y="98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55" name="Oval 558"/>
            <p:cNvSpPr>
              <a:spLocks noChangeArrowheads="1"/>
            </p:cNvSpPr>
            <p:nvPr/>
          </p:nvSpPr>
          <p:spPr bwMode="auto">
            <a:xfrm>
              <a:off x="1407" y="99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56" name="Oval 559"/>
            <p:cNvSpPr>
              <a:spLocks noChangeArrowheads="1"/>
            </p:cNvSpPr>
            <p:nvPr/>
          </p:nvSpPr>
          <p:spPr bwMode="auto">
            <a:xfrm>
              <a:off x="1412" y="100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57" name="Oval 560"/>
            <p:cNvSpPr>
              <a:spLocks noChangeArrowheads="1"/>
            </p:cNvSpPr>
            <p:nvPr/>
          </p:nvSpPr>
          <p:spPr bwMode="auto">
            <a:xfrm>
              <a:off x="1419" y="101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58" name="Oval 561"/>
            <p:cNvSpPr>
              <a:spLocks noChangeArrowheads="1"/>
            </p:cNvSpPr>
            <p:nvPr/>
          </p:nvSpPr>
          <p:spPr bwMode="auto">
            <a:xfrm>
              <a:off x="1427" y="102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59" name="Oval 562"/>
            <p:cNvSpPr>
              <a:spLocks noChangeArrowheads="1"/>
            </p:cNvSpPr>
            <p:nvPr/>
          </p:nvSpPr>
          <p:spPr bwMode="auto">
            <a:xfrm>
              <a:off x="1437" y="102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60" name="Oval 563"/>
            <p:cNvSpPr>
              <a:spLocks noChangeArrowheads="1"/>
            </p:cNvSpPr>
            <p:nvPr/>
          </p:nvSpPr>
          <p:spPr bwMode="auto">
            <a:xfrm>
              <a:off x="1447" y="103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61" name="Oval 564"/>
            <p:cNvSpPr>
              <a:spLocks noChangeArrowheads="1"/>
            </p:cNvSpPr>
            <p:nvPr/>
          </p:nvSpPr>
          <p:spPr bwMode="auto">
            <a:xfrm>
              <a:off x="1459" y="103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62" name="Oval 565"/>
            <p:cNvSpPr>
              <a:spLocks noChangeArrowheads="1"/>
            </p:cNvSpPr>
            <p:nvPr/>
          </p:nvSpPr>
          <p:spPr bwMode="auto">
            <a:xfrm>
              <a:off x="1471" y="103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63" name="Oval 566"/>
            <p:cNvSpPr>
              <a:spLocks noChangeArrowheads="1"/>
            </p:cNvSpPr>
            <p:nvPr/>
          </p:nvSpPr>
          <p:spPr bwMode="auto">
            <a:xfrm>
              <a:off x="1477" y="102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64" name="Oval 567"/>
            <p:cNvSpPr>
              <a:spLocks noChangeArrowheads="1"/>
            </p:cNvSpPr>
            <p:nvPr/>
          </p:nvSpPr>
          <p:spPr bwMode="auto">
            <a:xfrm>
              <a:off x="1487" y="102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65" name="Oval 568"/>
            <p:cNvSpPr>
              <a:spLocks noChangeArrowheads="1"/>
            </p:cNvSpPr>
            <p:nvPr/>
          </p:nvSpPr>
          <p:spPr bwMode="auto">
            <a:xfrm>
              <a:off x="1499" y="101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66" name="Oval 569"/>
            <p:cNvSpPr>
              <a:spLocks noChangeArrowheads="1"/>
            </p:cNvSpPr>
            <p:nvPr/>
          </p:nvSpPr>
          <p:spPr bwMode="auto">
            <a:xfrm>
              <a:off x="1509" y="101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67" name="Oval 570"/>
            <p:cNvSpPr>
              <a:spLocks noChangeArrowheads="1"/>
            </p:cNvSpPr>
            <p:nvPr/>
          </p:nvSpPr>
          <p:spPr bwMode="auto">
            <a:xfrm>
              <a:off x="1515" y="100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68" name="Oval 571"/>
            <p:cNvSpPr>
              <a:spLocks noChangeArrowheads="1"/>
            </p:cNvSpPr>
            <p:nvPr/>
          </p:nvSpPr>
          <p:spPr bwMode="auto">
            <a:xfrm>
              <a:off x="1521" y="99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172" name="Oval 572"/>
          <p:cNvSpPr>
            <a:spLocks noChangeArrowheads="1"/>
          </p:cNvSpPr>
          <p:nvPr/>
        </p:nvSpPr>
        <p:spPr bwMode="auto">
          <a:xfrm>
            <a:off x="1979613" y="2608263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73" name="Oval 573"/>
          <p:cNvSpPr>
            <a:spLocks noChangeArrowheads="1"/>
          </p:cNvSpPr>
          <p:nvPr/>
        </p:nvSpPr>
        <p:spPr bwMode="auto">
          <a:xfrm>
            <a:off x="1970088" y="2595563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74" name="Oval 574"/>
          <p:cNvSpPr>
            <a:spLocks noChangeArrowheads="1"/>
          </p:cNvSpPr>
          <p:nvPr/>
        </p:nvSpPr>
        <p:spPr bwMode="auto">
          <a:xfrm>
            <a:off x="1954213" y="2582863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75" name="Oval 575"/>
          <p:cNvSpPr>
            <a:spLocks noChangeArrowheads="1"/>
          </p:cNvSpPr>
          <p:nvPr/>
        </p:nvSpPr>
        <p:spPr bwMode="auto">
          <a:xfrm>
            <a:off x="1935163" y="2576513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76" name="Oval 576"/>
          <p:cNvSpPr>
            <a:spLocks noChangeArrowheads="1"/>
          </p:cNvSpPr>
          <p:nvPr/>
        </p:nvSpPr>
        <p:spPr bwMode="auto">
          <a:xfrm>
            <a:off x="1916113" y="2573338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77" name="Oval 577"/>
          <p:cNvSpPr>
            <a:spLocks noChangeArrowheads="1"/>
          </p:cNvSpPr>
          <p:nvPr/>
        </p:nvSpPr>
        <p:spPr bwMode="auto">
          <a:xfrm>
            <a:off x="1897063" y="2573338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78" name="Oval 578"/>
          <p:cNvSpPr>
            <a:spLocks noChangeArrowheads="1"/>
          </p:cNvSpPr>
          <p:nvPr/>
        </p:nvSpPr>
        <p:spPr bwMode="auto">
          <a:xfrm>
            <a:off x="1878013" y="2579688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79" name="Oval 579"/>
          <p:cNvSpPr>
            <a:spLocks noChangeArrowheads="1"/>
          </p:cNvSpPr>
          <p:nvPr/>
        </p:nvSpPr>
        <p:spPr bwMode="auto">
          <a:xfrm>
            <a:off x="1862138" y="2589213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80" name="Oval 580"/>
          <p:cNvSpPr>
            <a:spLocks noChangeArrowheads="1"/>
          </p:cNvSpPr>
          <p:nvPr/>
        </p:nvSpPr>
        <p:spPr bwMode="auto">
          <a:xfrm>
            <a:off x="1846263" y="2605088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81" name="Oval 581"/>
          <p:cNvSpPr>
            <a:spLocks noChangeArrowheads="1"/>
          </p:cNvSpPr>
          <p:nvPr/>
        </p:nvSpPr>
        <p:spPr bwMode="auto">
          <a:xfrm>
            <a:off x="1836738" y="2617788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82" name="Oval 582"/>
          <p:cNvSpPr>
            <a:spLocks noChangeArrowheads="1"/>
          </p:cNvSpPr>
          <p:nvPr/>
        </p:nvSpPr>
        <p:spPr bwMode="auto">
          <a:xfrm>
            <a:off x="1827213" y="2630488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83" name="Oval 583"/>
          <p:cNvSpPr>
            <a:spLocks noChangeArrowheads="1"/>
          </p:cNvSpPr>
          <p:nvPr/>
        </p:nvSpPr>
        <p:spPr bwMode="auto">
          <a:xfrm>
            <a:off x="1817688" y="2646363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84" name="Oval 584"/>
          <p:cNvSpPr>
            <a:spLocks noChangeArrowheads="1"/>
          </p:cNvSpPr>
          <p:nvPr/>
        </p:nvSpPr>
        <p:spPr bwMode="auto">
          <a:xfrm>
            <a:off x="1811338" y="2665413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85" name="Oval 585"/>
          <p:cNvSpPr>
            <a:spLocks noChangeArrowheads="1"/>
          </p:cNvSpPr>
          <p:nvPr/>
        </p:nvSpPr>
        <p:spPr bwMode="auto">
          <a:xfrm>
            <a:off x="1808163" y="2684463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86" name="Oval 586"/>
          <p:cNvSpPr>
            <a:spLocks noChangeArrowheads="1"/>
          </p:cNvSpPr>
          <p:nvPr/>
        </p:nvSpPr>
        <p:spPr bwMode="auto">
          <a:xfrm>
            <a:off x="1804988" y="2703513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87" name="Oval 587"/>
          <p:cNvSpPr>
            <a:spLocks noChangeArrowheads="1"/>
          </p:cNvSpPr>
          <p:nvPr/>
        </p:nvSpPr>
        <p:spPr bwMode="auto">
          <a:xfrm>
            <a:off x="1804988" y="2719388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88" name="Oval 588"/>
          <p:cNvSpPr>
            <a:spLocks noChangeArrowheads="1"/>
          </p:cNvSpPr>
          <p:nvPr/>
        </p:nvSpPr>
        <p:spPr bwMode="auto">
          <a:xfrm>
            <a:off x="1804988" y="2738438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89" name="Oval 589"/>
          <p:cNvSpPr>
            <a:spLocks noChangeArrowheads="1"/>
          </p:cNvSpPr>
          <p:nvPr/>
        </p:nvSpPr>
        <p:spPr bwMode="auto">
          <a:xfrm>
            <a:off x="1808163" y="2754313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90" name="Oval 590"/>
          <p:cNvSpPr>
            <a:spLocks noChangeArrowheads="1"/>
          </p:cNvSpPr>
          <p:nvPr/>
        </p:nvSpPr>
        <p:spPr bwMode="auto">
          <a:xfrm>
            <a:off x="1811338" y="2773363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91" name="Oval 591"/>
          <p:cNvSpPr>
            <a:spLocks noChangeArrowheads="1"/>
          </p:cNvSpPr>
          <p:nvPr/>
        </p:nvSpPr>
        <p:spPr bwMode="auto">
          <a:xfrm>
            <a:off x="1817688" y="2789238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92" name="Oval 592"/>
          <p:cNvSpPr>
            <a:spLocks noChangeArrowheads="1"/>
          </p:cNvSpPr>
          <p:nvPr/>
        </p:nvSpPr>
        <p:spPr bwMode="auto">
          <a:xfrm>
            <a:off x="1824038" y="2805113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93" name="Oval 593"/>
          <p:cNvSpPr>
            <a:spLocks noChangeArrowheads="1"/>
          </p:cNvSpPr>
          <p:nvPr/>
        </p:nvSpPr>
        <p:spPr bwMode="auto">
          <a:xfrm>
            <a:off x="1833563" y="2820988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94" name="Oval 594"/>
          <p:cNvSpPr>
            <a:spLocks noChangeArrowheads="1"/>
          </p:cNvSpPr>
          <p:nvPr/>
        </p:nvSpPr>
        <p:spPr bwMode="auto">
          <a:xfrm>
            <a:off x="1839913" y="2833688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95" name="Oval 595"/>
          <p:cNvSpPr>
            <a:spLocks noChangeArrowheads="1"/>
          </p:cNvSpPr>
          <p:nvPr/>
        </p:nvSpPr>
        <p:spPr bwMode="auto">
          <a:xfrm>
            <a:off x="1852613" y="2846388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96" name="Oval 596"/>
          <p:cNvSpPr>
            <a:spLocks noChangeArrowheads="1"/>
          </p:cNvSpPr>
          <p:nvPr/>
        </p:nvSpPr>
        <p:spPr bwMode="auto">
          <a:xfrm>
            <a:off x="1865313" y="2855913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97" name="Oval 597"/>
          <p:cNvSpPr>
            <a:spLocks noChangeArrowheads="1"/>
          </p:cNvSpPr>
          <p:nvPr/>
        </p:nvSpPr>
        <p:spPr bwMode="auto">
          <a:xfrm>
            <a:off x="1884363" y="2862263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98" name="Oval 598"/>
          <p:cNvSpPr>
            <a:spLocks noChangeArrowheads="1"/>
          </p:cNvSpPr>
          <p:nvPr/>
        </p:nvSpPr>
        <p:spPr bwMode="auto">
          <a:xfrm>
            <a:off x="1900238" y="2865438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99" name="Oval 599"/>
          <p:cNvSpPr>
            <a:spLocks noChangeArrowheads="1"/>
          </p:cNvSpPr>
          <p:nvPr/>
        </p:nvSpPr>
        <p:spPr bwMode="auto">
          <a:xfrm>
            <a:off x="1916113" y="2868613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00" name="Oval 600"/>
          <p:cNvSpPr>
            <a:spLocks noChangeArrowheads="1"/>
          </p:cNvSpPr>
          <p:nvPr/>
        </p:nvSpPr>
        <p:spPr bwMode="auto">
          <a:xfrm>
            <a:off x="1928813" y="2868613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01" name="Oval 601"/>
          <p:cNvSpPr>
            <a:spLocks noChangeArrowheads="1"/>
          </p:cNvSpPr>
          <p:nvPr/>
        </p:nvSpPr>
        <p:spPr bwMode="auto">
          <a:xfrm>
            <a:off x="1944688" y="2862263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02" name="Oval 602"/>
          <p:cNvSpPr>
            <a:spLocks noChangeArrowheads="1"/>
          </p:cNvSpPr>
          <p:nvPr/>
        </p:nvSpPr>
        <p:spPr bwMode="auto">
          <a:xfrm>
            <a:off x="1960563" y="2852738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03" name="Oval 603"/>
          <p:cNvSpPr>
            <a:spLocks noChangeArrowheads="1"/>
          </p:cNvSpPr>
          <p:nvPr/>
        </p:nvSpPr>
        <p:spPr bwMode="auto">
          <a:xfrm>
            <a:off x="1973263" y="2840038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04" name="Oval 604"/>
          <p:cNvSpPr>
            <a:spLocks noChangeArrowheads="1"/>
          </p:cNvSpPr>
          <p:nvPr/>
        </p:nvSpPr>
        <p:spPr bwMode="auto">
          <a:xfrm>
            <a:off x="1985963" y="2827338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05" name="Oval 605"/>
          <p:cNvSpPr>
            <a:spLocks noChangeArrowheads="1"/>
          </p:cNvSpPr>
          <p:nvPr/>
        </p:nvSpPr>
        <p:spPr bwMode="auto">
          <a:xfrm>
            <a:off x="1995488" y="2814638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06" name="Oval 606"/>
          <p:cNvSpPr>
            <a:spLocks noChangeArrowheads="1"/>
          </p:cNvSpPr>
          <p:nvPr/>
        </p:nvSpPr>
        <p:spPr bwMode="auto">
          <a:xfrm>
            <a:off x="2005013" y="2795588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07" name="Oval 607"/>
          <p:cNvSpPr>
            <a:spLocks noChangeArrowheads="1"/>
          </p:cNvSpPr>
          <p:nvPr/>
        </p:nvSpPr>
        <p:spPr bwMode="auto">
          <a:xfrm>
            <a:off x="2011363" y="2776538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08" name="Oval 608"/>
          <p:cNvSpPr>
            <a:spLocks noChangeArrowheads="1"/>
          </p:cNvSpPr>
          <p:nvPr/>
        </p:nvSpPr>
        <p:spPr bwMode="auto">
          <a:xfrm>
            <a:off x="2014538" y="2760663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09" name="Oval 609"/>
          <p:cNvSpPr>
            <a:spLocks noChangeArrowheads="1"/>
          </p:cNvSpPr>
          <p:nvPr/>
        </p:nvSpPr>
        <p:spPr bwMode="auto">
          <a:xfrm>
            <a:off x="2014538" y="2744788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10" name="Oval 610"/>
          <p:cNvSpPr>
            <a:spLocks noChangeArrowheads="1"/>
          </p:cNvSpPr>
          <p:nvPr/>
        </p:nvSpPr>
        <p:spPr bwMode="auto">
          <a:xfrm>
            <a:off x="2017713" y="2732088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11" name="Oval 611"/>
          <p:cNvSpPr>
            <a:spLocks noChangeArrowheads="1"/>
          </p:cNvSpPr>
          <p:nvPr/>
        </p:nvSpPr>
        <p:spPr bwMode="auto">
          <a:xfrm>
            <a:off x="2014538" y="2716213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12" name="Oval 612"/>
          <p:cNvSpPr>
            <a:spLocks noChangeArrowheads="1"/>
          </p:cNvSpPr>
          <p:nvPr/>
        </p:nvSpPr>
        <p:spPr bwMode="auto">
          <a:xfrm>
            <a:off x="2014538" y="2700338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13" name="Oval 613"/>
          <p:cNvSpPr>
            <a:spLocks noChangeArrowheads="1"/>
          </p:cNvSpPr>
          <p:nvPr/>
        </p:nvSpPr>
        <p:spPr bwMode="auto">
          <a:xfrm>
            <a:off x="2014538" y="2684463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14" name="Oval 614"/>
          <p:cNvSpPr>
            <a:spLocks noChangeArrowheads="1"/>
          </p:cNvSpPr>
          <p:nvPr/>
        </p:nvSpPr>
        <p:spPr bwMode="auto">
          <a:xfrm>
            <a:off x="2011363" y="2668588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15" name="Oval 615"/>
          <p:cNvSpPr>
            <a:spLocks noChangeArrowheads="1"/>
          </p:cNvSpPr>
          <p:nvPr/>
        </p:nvSpPr>
        <p:spPr bwMode="auto">
          <a:xfrm>
            <a:off x="2008188" y="2649538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16" name="Oval 616"/>
          <p:cNvSpPr>
            <a:spLocks noChangeArrowheads="1"/>
          </p:cNvSpPr>
          <p:nvPr/>
        </p:nvSpPr>
        <p:spPr bwMode="auto">
          <a:xfrm>
            <a:off x="1998663" y="2633663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17" name="Oval 617"/>
          <p:cNvSpPr>
            <a:spLocks noChangeArrowheads="1"/>
          </p:cNvSpPr>
          <p:nvPr/>
        </p:nvSpPr>
        <p:spPr bwMode="auto">
          <a:xfrm>
            <a:off x="1989138" y="2617788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18" name="Oval 618"/>
          <p:cNvSpPr>
            <a:spLocks noChangeArrowheads="1"/>
          </p:cNvSpPr>
          <p:nvPr/>
        </p:nvSpPr>
        <p:spPr bwMode="auto">
          <a:xfrm>
            <a:off x="2024063" y="257810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19" name="Oval 619"/>
          <p:cNvSpPr>
            <a:spLocks noChangeArrowheads="1"/>
          </p:cNvSpPr>
          <p:nvPr/>
        </p:nvSpPr>
        <p:spPr bwMode="auto">
          <a:xfrm>
            <a:off x="2022475" y="2593975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20" name="Oval 620"/>
          <p:cNvSpPr>
            <a:spLocks noChangeArrowheads="1"/>
          </p:cNvSpPr>
          <p:nvPr/>
        </p:nvSpPr>
        <p:spPr bwMode="auto">
          <a:xfrm>
            <a:off x="2022475" y="2609850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21" name="Oval 621"/>
          <p:cNvSpPr>
            <a:spLocks noChangeArrowheads="1"/>
          </p:cNvSpPr>
          <p:nvPr/>
        </p:nvSpPr>
        <p:spPr bwMode="auto">
          <a:xfrm>
            <a:off x="2022475" y="2625725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22" name="Oval 622"/>
          <p:cNvSpPr>
            <a:spLocks noChangeArrowheads="1"/>
          </p:cNvSpPr>
          <p:nvPr/>
        </p:nvSpPr>
        <p:spPr bwMode="auto">
          <a:xfrm>
            <a:off x="2024063" y="264477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23" name="Oval 623"/>
          <p:cNvSpPr>
            <a:spLocks noChangeArrowheads="1"/>
          </p:cNvSpPr>
          <p:nvPr/>
        </p:nvSpPr>
        <p:spPr bwMode="auto">
          <a:xfrm>
            <a:off x="2022475" y="2663825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24" name="Oval 624"/>
          <p:cNvSpPr>
            <a:spLocks noChangeArrowheads="1"/>
          </p:cNvSpPr>
          <p:nvPr/>
        </p:nvSpPr>
        <p:spPr bwMode="auto">
          <a:xfrm>
            <a:off x="2022475" y="2679700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25" name="Oval 625"/>
          <p:cNvSpPr>
            <a:spLocks noChangeArrowheads="1"/>
          </p:cNvSpPr>
          <p:nvPr/>
        </p:nvSpPr>
        <p:spPr bwMode="auto">
          <a:xfrm>
            <a:off x="2022475" y="2695575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26" name="Oval 626"/>
          <p:cNvSpPr>
            <a:spLocks noChangeArrowheads="1"/>
          </p:cNvSpPr>
          <p:nvPr/>
        </p:nvSpPr>
        <p:spPr bwMode="auto">
          <a:xfrm>
            <a:off x="2020888" y="271145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27" name="Oval 627"/>
          <p:cNvSpPr>
            <a:spLocks noChangeArrowheads="1"/>
          </p:cNvSpPr>
          <p:nvPr/>
        </p:nvSpPr>
        <p:spPr bwMode="auto">
          <a:xfrm>
            <a:off x="2019300" y="2727325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28" name="Oval 628"/>
          <p:cNvSpPr>
            <a:spLocks noChangeArrowheads="1"/>
          </p:cNvSpPr>
          <p:nvPr/>
        </p:nvSpPr>
        <p:spPr bwMode="auto">
          <a:xfrm>
            <a:off x="2019300" y="2743200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29" name="Oval 629"/>
          <p:cNvSpPr>
            <a:spLocks noChangeArrowheads="1"/>
          </p:cNvSpPr>
          <p:nvPr/>
        </p:nvSpPr>
        <p:spPr bwMode="auto">
          <a:xfrm>
            <a:off x="2019300" y="2759075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30" name="Oval 630"/>
          <p:cNvSpPr>
            <a:spLocks noChangeArrowheads="1"/>
          </p:cNvSpPr>
          <p:nvPr/>
        </p:nvSpPr>
        <p:spPr bwMode="auto">
          <a:xfrm>
            <a:off x="2020888" y="277495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31" name="Oval 631"/>
          <p:cNvSpPr>
            <a:spLocks noChangeArrowheads="1"/>
          </p:cNvSpPr>
          <p:nvPr/>
        </p:nvSpPr>
        <p:spPr bwMode="auto">
          <a:xfrm>
            <a:off x="2019300" y="2790825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32" name="Oval 632"/>
          <p:cNvSpPr>
            <a:spLocks noChangeArrowheads="1"/>
          </p:cNvSpPr>
          <p:nvPr/>
        </p:nvSpPr>
        <p:spPr bwMode="auto">
          <a:xfrm>
            <a:off x="2019300" y="2806700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33" name="Oval 633"/>
          <p:cNvSpPr>
            <a:spLocks noChangeArrowheads="1"/>
          </p:cNvSpPr>
          <p:nvPr/>
        </p:nvSpPr>
        <p:spPr bwMode="auto">
          <a:xfrm>
            <a:off x="2019300" y="2822575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34" name="Oval 634"/>
          <p:cNvSpPr>
            <a:spLocks noChangeArrowheads="1"/>
          </p:cNvSpPr>
          <p:nvPr/>
        </p:nvSpPr>
        <p:spPr bwMode="auto">
          <a:xfrm>
            <a:off x="2022475" y="2835275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35" name="Oval 635"/>
          <p:cNvSpPr>
            <a:spLocks noChangeArrowheads="1"/>
          </p:cNvSpPr>
          <p:nvPr/>
        </p:nvSpPr>
        <p:spPr bwMode="auto">
          <a:xfrm>
            <a:off x="2028825" y="2851150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36" name="Oval 636"/>
          <p:cNvSpPr>
            <a:spLocks noChangeArrowheads="1"/>
          </p:cNvSpPr>
          <p:nvPr/>
        </p:nvSpPr>
        <p:spPr bwMode="auto">
          <a:xfrm>
            <a:off x="2041525" y="2863850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37" name="Oval 637"/>
          <p:cNvSpPr>
            <a:spLocks noChangeArrowheads="1"/>
          </p:cNvSpPr>
          <p:nvPr/>
        </p:nvSpPr>
        <p:spPr bwMode="auto">
          <a:xfrm>
            <a:off x="2057400" y="2867025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38" name="Oval 638"/>
          <p:cNvSpPr>
            <a:spLocks noChangeArrowheads="1"/>
          </p:cNvSpPr>
          <p:nvPr/>
        </p:nvSpPr>
        <p:spPr bwMode="auto">
          <a:xfrm>
            <a:off x="2076450" y="2863850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39" name="Oval 639"/>
          <p:cNvSpPr>
            <a:spLocks noChangeArrowheads="1"/>
          </p:cNvSpPr>
          <p:nvPr/>
        </p:nvSpPr>
        <p:spPr bwMode="auto">
          <a:xfrm>
            <a:off x="2089150" y="2854325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40" name="Oval 640"/>
          <p:cNvSpPr>
            <a:spLocks noChangeArrowheads="1"/>
          </p:cNvSpPr>
          <p:nvPr/>
        </p:nvSpPr>
        <p:spPr bwMode="auto">
          <a:xfrm>
            <a:off x="2101850" y="2841625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41" name="Oval 641"/>
          <p:cNvSpPr>
            <a:spLocks noChangeArrowheads="1"/>
          </p:cNvSpPr>
          <p:nvPr/>
        </p:nvSpPr>
        <p:spPr bwMode="auto">
          <a:xfrm>
            <a:off x="2114550" y="2828925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42" name="Oval 642"/>
          <p:cNvSpPr>
            <a:spLocks noChangeArrowheads="1"/>
          </p:cNvSpPr>
          <p:nvPr/>
        </p:nvSpPr>
        <p:spPr bwMode="auto">
          <a:xfrm>
            <a:off x="2127250" y="2813050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43" name="Oval 643"/>
          <p:cNvSpPr>
            <a:spLocks noChangeArrowheads="1"/>
          </p:cNvSpPr>
          <p:nvPr/>
        </p:nvSpPr>
        <p:spPr bwMode="auto">
          <a:xfrm>
            <a:off x="2136775" y="2797175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44" name="Oval 644"/>
          <p:cNvSpPr>
            <a:spLocks noChangeArrowheads="1"/>
          </p:cNvSpPr>
          <p:nvPr/>
        </p:nvSpPr>
        <p:spPr bwMode="auto">
          <a:xfrm>
            <a:off x="2146300" y="2781300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45" name="Oval 645"/>
          <p:cNvSpPr>
            <a:spLocks noChangeArrowheads="1"/>
          </p:cNvSpPr>
          <p:nvPr/>
        </p:nvSpPr>
        <p:spPr bwMode="auto">
          <a:xfrm>
            <a:off x="2152650" y="2762250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46" name="Oval 646"/>
          <p:cNvSpPr>
            <a:spLocks noChangeArrowheads="1"/>
          </p:cNvSpPr>
          <p:nvPr/>
        </p:nvSpPr>
        <p:spPr bwMode="auto">
          <a:xfrm>
            <a:off x="2159000" y="2743200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47" name="Oval 647"/>
          <p:cNvSpPr>
            <a:spLocks noChangeArrowheads="1"/>
          </p:cNvSpPr>
          <p:nvPr/>
        </p:nvSpPr>
        <p:spPr bwMode="auto">
          <a:xfrm>
            <a:off x="2344738" y="2624138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48" name="Oval 648"/>
          <p:cNvSpPr>
            <a:spLocks noChangeArrowheads="1"/>
          </p:cNvSpPr>
          <p:nvPr/>
        </p:nvSpPr>
        <p:spPr bwMode="auto">
          <a:xfrm>
            <a:off x="2332038" y="2608263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49" name="Oval 649"/>
          <p:cNvSpPr>
            <a:spLocks noChangeArrowheads="1"/>
          </p:cNvSpPr>
          <p:nvPr/>
        </p:nvSpPr>
        <p:spPr bwMode="auto">
          <a:xfrm>
            <a:off x="2316163" y="2595563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50" name="Oval 650"/>
          <p:cNvSpPr>
            <a:spLocks noChangeArrowheads="1"/>
          </p:cNvSpPr>
          <p:nvPr/>
        </p:nvSpPr>
        <p:spPr bwMode="auto">
          <a:xfrm>
            <a:off x="2316163" y="2595563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51" name="Oval 651"/>
          <p:cNvSpPr>
            <a:spLocks noChangeArrowheads="1"/>
          </p:cNvSpPr>
          <p:nvPr/>
        </p:nvSpPr>
        <p:spPr bwMode="auto">
          <a:xfrm>
            <a:off x="2300288" y="2586038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52" name="Oval 652"/>
          <p:cNvSpPr>
            <a:spLocks noChangeArrowheads="1"/>
          </p:cNvSpPr>
          <p:nvPr/>
        </p:nvSpPr>
        <p:spPr bwMode="auto">
          <a:xfrm>
            <a:off x="2281238" y="2579688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53" name="Oval 653"/>
          <p:cNvSpPr>
            <a:spLocks noChangeArrowheads="1"/>
          </p:cNvSpPr>
          <p:nvPr/>
        </p:nvSpPr>
        <p:spPr bwMode="auto">
          <a:xfrm>
            <a:off x="2262188" y="2582863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54" name="Oval 654"/>
          <p:cNvSpPr>
            <a:spLocks noChangeArrowheads="1"/>
          </p:cNvSpPr>
          <p:nvPr/>
        </p:nvSpPr>
        <p:spPr bwMode="auto">
          <a:xfrm>
            <a:off x="2243138" y="2586038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55" name="Oval 655"/>
          <p:cNvSpPr>
            <a:spLocks noChangeArrowheads="1"/>
          </p:cNvSpPr>
          <p:nvPr/>
        </p:nvSpPr>
        <p:spPr bwMode="auto">
          <a:xfrm>
            <a:off x="2230438" y="2592388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56" name="Oval 656"/>
          <p:cNvSpPr>
            <a:spLocks noChangeArrowheads="1"/>
          </p:cNvSpPr>
          <p:nvPr/>
        </p:nvSpPr>
        <p:spPr bwMode="auto">
          <a:xfrm>
            <a:off x="2217738" y="2601913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57" name="Oval 657"/>
          <p:cNvSpPr>
            <a:spLocks noChangeArrowheads="1"/>
          </p:cNvSpPr>
          <p:nvPr/>
        </p:nvSpPr>
        <p:spPr bwMode="auto">
          <a:xfrm>
            <a:off x="2205038" y="2614613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58" name="Oval 658"/>
          <p:cNvSpPr>
            <a:spLocks noChangeArrowheads="1"/>
          </p:cNvSpPr>
          <p:nvPr/>
        </p:nvSpPr>
        <p:spPr bwMode="auto">
          <a:xfrm>
            <a:off x="2193925" y="2625725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59" name="Oval 659"/>
          <p:cNvSpPr>
            <a:spLocks noChangeArrowheads="1"/>
          </p:cNvSpPr>
          <p:nvPr/>
        </p:nvSpPr>
        <p:spPr bwMode="auto">
          <a:xfrm>
            <a:off x="2184400" y="2641600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60" name="Oval 660"/>
          <p:cNvSpPr>
            <a:spLocks noChangeArrowheads="1"/>
          </p:cNvSpPr>
          <p:nvPr/>
        </p:nvSpPr>
        <p:spPr bwMode="auto">
          <a:xfrm>
            <a:off x="2176463" y="2662238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61" name="Oval 661"/>
          <p:cNvSpPr>
            <a:spLocks noChangeArrowheads="1"/>
          </p:cNvSpPr>
          <p:nvPr/>
        </p:nvSpPr>
        <p:spPr bwMode="auto">
          <a:xfrm>
            <a:off x="2170113" y="2678113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62" name="Oval 662"/>
          <p:cNvSpPr>
            <a:spLocks noChangeArrowheads="1"/>
          </p:cNvSpPr>
          <p:nvPr/>
        </p:nvSpPr>
        <p:spPr bwMode="auto">
          <a:xfrm>
            <a:off x="2170113" y="2697163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63" name="Oval 663"/>
          <p:cNvSpPr>
            <a:spLocks noChangeArrowheads="1"/>
          </p:cNvSpPr>
          <p:nvPr/>
        </p:nvSpPr>
        <p:spPr bwMode="auto">
          <a:xfrm>
            <a:off x="2166938" y="2716213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64" name="Oval 664"/>
          <p:cNvSpPr>
            <a:spLocks noChangeArrowheads="1"/>
          </p:cNvSpPr>
          <p:nvPr/>
        </p:nvSpPr>
        <p:spPr bwMode="auto">
          <a:xfrm>
            <a:off x="2166938" y="2735263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65" name="Oval 665"/>
          <p:cNvSpPr>
            <a:spLocks noChangeArrowheads="1"/>
          </p:cNvSpPr>
          <p:nvPr/>
        </p:nvSpPr>
        <p:spPr bwMode="auto">
          <a:xfrm>
            <a:off x="2166938" y="2751138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66" name="Oval 666"/>
          <p:cNvSpPr>
            <a:spLocks noChangeArrowheads="1"/>
          </p:cNvSpPr>
          <p:nvPr/>
        </p:nvSpPr>
        <p:spPr bwMode="auto">
          <a:xfrm>
            <a:off x="2170113" y="2770188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67" name="Oval 667"/>
          <p:cNvSpPr>
            <a:spLocks noChangeArrowheads="1"/>
          </p:cNvSpPr>
          <p:nvPr/>
        </p:nvSpPr>
        <p:spPr bwMode="auto">
          <a:xfrm>
            <a:off x="2176463" y="2786063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68" name="Oval 668"/>
          <p:cNvSpPr>
            <a:spLocks noChangeArrowheads="1"/>
          </p:cNvSpPr>
          <p:nvPr/>
        </p:nvSpPr>
        <p:spPr bwMode="auto">
          <a:xfrm>
            <a:off x="2182813" y="2801938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69" name="Oval 669"/>
          <p:cNvSpPr>
            <a:spLocks noChangeArrowheads="1"/>
          </p:cNvSpPr>
          <p:nvPr/>
        </p:nvSpPr>
        <p:spPr bwMode="auto">
          <a:xfrm>
            <a:off x="2190750" y="2817813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70" name="Oval 670"/>
          <p:cNvSpPr>
            <a:spLocks noChangeArrowheads="1"/>
          </p:cNvSpPr>
          <p:nvPr/>
        </p:nvSpPr>
        <p:spPr bwMode="auto">
          <a:xfrm>
            <a:off x="2201863" y="2833688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71" name="Oval 671"/>
          <p:cNvSpPr>
            <a:spLocks noChangeArrowheads="1"/>
          </p:cNvSpPr>
          <p:nvPr/>
        </p:nvSpPr>
        <p:spPr bwMode="auto">
          <a:xfrm>
            <a:off x="2214563" y="2843213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72" name="Oval 672"/>
          <p:cNvSpPr>
            <a:spLocks noChangeArrowheads="1"/>
          </p:cNvSpPr>
          <p:nvPr/>
        </p:nvSpPr>
        <p:spPr bwMode="auto">
          <a:xfrm>
            <a:off x="2230438" y="2852738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73" name="Oval 673"/>
          <p:cNvSpPr>
            <a:spLocks noChangeArrowheads="1"/>
          </p:cNvSpPr>
          <p:nvPr/>
        </p:nvSpPr>
        <p:spPr bwMode="auto">
          <a:xfrm>
            <a:off x="2246313" y="2859088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74" name="Oval 674"/>
          <p:cNvSpPr>
            <a:spLocks noChangeArrowheads="1"/>
          </p:cNvSpPr>
          <p:nvPr/>
        </p:nvSpPr>
        <p:spPr bwMode="auto">
          <a:xfrm>
            <a:off x="2265363" y="2859088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75" name="Oval 675"/>
          <p:cNvSpPr>
            <a:spLocks noChangeArrowheads="1"/>
          </p:cNvSpPr>
          <p:nvPr/>
        </p:nvSpPr>
        <p:spPr bwMode="auto">
          <a:xfrm>
            <a:off x="2284413" y="2859088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76" name="Oval 676"/>
          <p:cNvSpPr>
            <a:spLocks noChangeArrowheads="1"/>
          </p:cNvSpPr>
          <p:nvPr/>
        </p:nvSpPr>
        <p:spPr bwMode="auto">
          <a:xfrm>
            <a:off x="2293938" y="2855913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77" name="Oval 677"/>
          <p:cNvSpPr>
            <a:spLocks noChangeArrowheads="1"/>
          </p:cNvSpPr>
          <p:nvPr/>
        </p:nvSpPr>
        <p:spPr bwMode="auto">
          <a:xfrm>
            <a:off x="2309813" y="2849563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78" name="Oval 678"/>
          <p:cNvSpPr>
            <a:spLocks noChangeArrowheads="1"/>
          </p:cNvSpPr>
          <p:nvPr/>
        </p:nvSpPr>
        <p:spPr bwMode="auto">
          <a:xfrm>
            <a:off x="2328863" y="2840038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79" name="Oval 679"/>
          <p:cNvSpPr>
            <a:spLocks noChangeArrowheads="1"/>
          </p:cNvSpPr>
          <p:nvPr/>
        </p:nvSpPr>
        <p:spPr bwMode="auto">
          <a:xfrm>
            <a:off x="2344738" y="2827338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80" name="Oval 680"/>
          <p:cNvSpPr>
            <a:spLocks noChangeArrowheads="1"/>
          </p:cNvSpPr>
          <p:nvPr/>
        </p:nvSpPr>
        <p:spPr bwMode="auto">
          <a:xfrm>
            <a:off x="2354263" y="2814638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81" name="Oval 681"/>
          <p:cNvSpPr>
            <a:spLocks noChangeArrowheads="1"/>
          </p:cNvSpPr>
          <p:nvPr/>
        </p:nvSpPr>
        <p:spPr bwMode="auto">
          <a:xfrm>
            <a:off x="2363788" y="2805113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" name="Group 682"/>
          <p:cNvGrpSpPr>
            <a:grpSpLocks/>
          </p:cNvGrpSpPr>
          <p:nvPr/>
        </p:nvGrpSpPr>
        <p:grpSpPr bwMode="auto">
          <a:xfrm>
            <a:off x="2957513" y="2582863"/>
            <a:ext cx="585787" cy="322262"/>
            <a:chOff x="1233" y="1717"/>
            <a:chExt cx="369" cy="203"/>
          </a:xfrm>
        </p:grpSpPr>
        <p:sp>
          <p:nvSpPr>
            <p:cNvPr id="30266" name="Oval 683"/>
            <p:cNvSpPr>
              <a:spLocks noChangeArrowheads="1"/>
            </p:cNvSpPr>
            <p:nvPr/>
          </p:nvSpPr>
          <p:spPr bwMode="auto">
            <a:xfrm>
              <a:off x="1343" y="173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67" name="Oval 684"/>
            <p:cNvSpPr>
              <a:spLocks noChangeArrowheads="1"/>
            </p:cNvSpPr>
            <p:nvPr/>
          </p:nvSpPr>
          <p:spPr bwMode="auto">
            <a:xfrm>
              <a:off x="1337" y="173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68" name="Oval 685"/>
            <p:cNvSpPr>
              <a:spLocks noChangeArrowheads="1"/>
            </p:cNvSpPr>
            <p:nvPr/>
          </p:nvSpPr>
          <p:spPr bwMode="auto">
            <a:xfrm>
              <a:off x="1327" y="172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69" name="Oval 686"/>
            <p:cNvSpPr>
              <a:spLocks noChangeArrowheads="1"/>
            </p:cNvSpPr>
            <p:nvPr/>
          </p:nvSpPr>
          <p:spPr bwMode="auto">
            <a:xfrm>
              <a:off x="1315" y="171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70" name="Oval 687"/>
            <p:cNvSpPr>
              <a:spLocks noChangeArrowheads="1"/>
            </p:cNvSpPr>
            <p:nvPr/>
          </p:nvSpPr>
          <p:spPr bwMode="auto">
            <a:xfrm>
              <a:off x="1303" y="171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71" name="Oval 688"/>
            <p:cNvSpPr>
              <a:spLocks noChangeArrowheads="1"/>
            </p:cNvSpPr>
            <p:nvPr/>
          </p:nvSpPr>
          <p:spPr bwMode="auto">
            <a:xfrm>
              <a:off x="1291" y="171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72" name="Oval 689"/>
            <p:cNvSpPr>
              <a:spLocks noChangeArrowheads="1"/>
            </p:cNvSpPr>
            <p:nvPr/>
          </p:nvSpPr>
          <p:spPr bwMode="auto">
            <a:xfrm>
              <a:off x="1279" y="172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73" name="Oval 690"/>
            <p:cNvSpPr>
              <a:spLocks noChangeArrowheads="1"/>
            </p:cNvSpPr>
            <p:nvPr/>
          </p:nvSpPr>
          <p:spPr bwMode="auto">
            <a:xfrm>
              <a:off x="1269" y="172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74" name="Oval 691"/>
            <p:cNvSpPr>
              <a:spLocks noChangeArrowheads="1"/>
            </p:cNvSpPr>
            <p:nvPr/>
          </p:nvSpPr>
          <p:spPr bwMode="auto">
            <a:xfrm>
              <a:off x="1259" y="173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75" name="Oval 692"/>
            <p:cNvSpPr>
              <a:spLocks noChangeArrowheads="1"/>
            </p:cNvSpPr>
            <p:nvPr/>
          </p:nvSpPr>
          <p:spPr bwMode="auto">
            <a:xfrm>
              <a:off x="1253" y="174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76" name="Oval 693"/>
            <p:cNvSpPr>
              <a:spLocks noChangeArrowheads="1"/>
            </p:cNvSpPr>
            <p:nvPr/>
          </p:nvSpPr>
          <p:spPr bwMode="auto">
            <a:xfrm>
              <a:off x="1247" y="175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77" name="Oval 694"/>
            <p:cNvSpPr>
              <a:spLocks noChangeArrowheads="1"/>
            </p:cNvSpPr>
            <p:nvPr/>
          </p:nvSpPr>
          <p:spPr bwMode="auto">
            <a:xfrm>
              <a:off x="1241" y="176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78" name="Oval 695"/>
            <p:cNvSpPr>
              <a:spLocks noChangeArrowheads="1"/>
            </p:cNvSpPr>
            <p:nvPr/>
          </p:nvSpPr>
          <p:spPr bwMode="auto">
            <a:xfrm>
              <a:off x="1237" y="177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79" name="Oval 696"/>
            <p:cNvSpPr>
              <a:spLocks noChangeArrowheads="1"/>
            </p:cNvSpPr>
            <p:nvPr/>
          </p:nvSpPr>
          <p:spPr bwMode="auto">
            <a:xfrm>
              <a:off x="1235" y="178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80" name="Oval 697"/>
            <p:cNvSpPr>
              <a:spLocks noChangeArrowheads="1"/>
            </p:cNvSpPr>
            <p:nvPr/>
          </p:nvSpPr>
          <p:spPr bwMode="auto">
            <a:xfrm>
              <a:off x="1233" y="179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81" name="Oval 698"/>
            <p:cNvSpPr>
              <a:spLocks noChangeArrowheads="1"/>
            </p:cNvSpPr>
            <p:nvPr/>
          </p:nvSpPr>
          <p:spPr bwMode="auto">
            <a:xfrm>
              <a:off x="1233" y="180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82" name="Oval 699"/>
            <p:cNvSpPr>
              <a:spLocks noChangeArrowheads="1"/>
            </p:cNvSpPr>
            <p:nvPr/>
          </p:nvSpPr>
          <p:spPr bwMode="auto">
            <a:xfrm>
              <a:off x="1233" y="182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83" name="Oval 700"/>
            <p:cNvSpPr>
              <a:spLocks noChangeArrowheads="1"/>
            </p:cNvSpPr>
            <p:nvPr/>
          </p:nvSpPr>
          <p:spPr bwMode="auto">
            <a:xfrm>
              <a:off x="1235" y="183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84" name="Oval 701"/>
            <p:cNvSpPr>
              <a:spLocks noChangeArrowheads="1"/>
            </p:cNvSpPr>
            <p:nvPr/>
          </p:nvSpPr>
          <p:spPr bwMode="auto">
            <a:xfrm>
              <a:off x="1237" y="184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85" name="Oval 702"/>
            <p:cNvSpPr>
              <a:spLocks noChangeArrowheads="1"/>
            </p:cNvSpPr>
            <p:nvPr/>
          </p:nvSpPr>
          <p:spPr bwMode="auto">
            <a:xfrm>
              <a:off x="1241" y="185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86" name="Oval 703"/>
            <p:cNvSpPr>
              <a:spLocks noChangeArrowheads="1"/>
            </p:cNvSpPr>
            <p:nvPr/>
          </p:nvSpPr>
          <p:spPr bwMode="auto">
            <a:xfrm>
              <a:off x="1245" y="186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87" name="Oval 704"/>
            <p:cNvSpPr>
              <a:spLocks noChangeArrowheads="1"/>
            </p:cNvSpPr>
            <p:nvPr/>
          </p:nvSpPr>
          <p:spPr bwMode="auto">
            <a:xfrm>
              <a:off x="1251" y="187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88" name="Oval 705"/>
            <p:cNvSpPr>
              <a:spLocks noChangeArrowheads="1"/>
            </p:cNvSpPr>
            <p:nvPr/>
          </p:nvSpPr>
          <p:spPr bwMode="auto">
            <a:xfrm>
              <a:off x="1255" y="188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89" name="Oval 706"/>
            <p:cNvSpPr>
              <a:spLocks noChangeArrowheads="1"/>
            </p:cNvSpPr>
            <p:nvPr/>
          </p:nvSpPr>
          <p:spPr bwMode="auto">
            <a:xfrm>
              <a:off x="1263" y="188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90" name="Oval 707"/>
            <p:cNvSpPr>
              <a:spLocks noChangeArrowheads="1"/>
            </p:cNvSpPr>
            <p:nvPr/>
          </p:nvSpPr>
          <p:spPr bwMode="auto">
            <a:xfrm>
              <a:off x="1271" y="189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91" name="Oval 708"/>
            <p:cNvSpPr>
              <a:spLocks noChangeArrowheads="1"/>
            </p:cNvSpPr>
            <p:nvPr/>
          </p:nvSpPr>
          <p:spPr bwMode="auto">
            <a:xfrm>
              <a:off x="1283" y="189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92" name="Oval 709"/>
            <p:cNvSpPr>
              <a:spLocks noChangeArrowheads="1"/>
            </p:cNvSpPr>
            <p:nvPr/>
          </p:nvSpPr>
          <p:spPr bwMode="auto">
            <a:xfrm>
              <a:off x="1293" y="190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93" name="Oval 710"/>
            <p:cNvSpPr>
              <a:spLocks noChangeArrowheads="1"/>
            </p:cNvSpPr>
            <p:nvPr/>
          </p:nvSpPr>
          <p:spPr bwMode="auto">
            <a:xfrm>
              <a:off x="1303" y="190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94" name="Oval 711"/>
            <p:cNvSpPr>
              <a:spLocks noChangeArrowheads="1"/>
            </p:cNvSpPr>
            <p:nvPr/>
          </p:nvSpPr>
          <p:spPr bwMode="auto">
            <a:xfrm>
              <a:off x="1311" y="190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95" name="Oval 712"/>
            <p:cNvSpPr>
              <a:spLocks noChangeArrowheads="1"/>
            </p:cNvSpPr>
            <p:nvPr/>
          </p:nvSpPr>
          <p:spPr bwMode="auto">
            <a:xfrm>
              <a:off x="1321" y="189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96" name="Oval 713"/>
            <p:cNvSpPr>
              <a:spLocks noChangeArrowheads="1"/>
            </p:cNvSpPr>
            <p:nvPr/>
          </p:nvSpPr>
          <p:spPr bwMode="auto">
            <a:xfrm>
              <a:off x="1331" y="189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97" name="Oval 714"/>
            <p:cNvSpPr>
              <a:spLocks noChangeArrowheads="1"/>
            </p:cNvSpPr>
            <p:nvPr/>
          </p:nvSpPr>
          <p:spPr bwMode="auto">
            <a:xfrm>
              <a:off x="1339" y="188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98" name="Oval 715"/>
            <p:cNvSpPr>
              <a:spLocks noChangeArrowheads="1"/>
            </p:cNvSpPr>
            <p:nvPr/>
          </p:nvSpPr>
          <p:spPr bwMode="auto">
            <a:xfrm>
              <a:off x="1347" y="187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99" name="Oval 716"/>
            <p:cNvSpPr>
              <a:spLocks noChangeArrowheads="1"/>
            </p:cNvSpPr>
            <p:nvPr/>
          </p:nvSpPr>
          <p:spPr bwMode="auto">
            <a:xfrm>
              <a:off x="1353" y="186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00" name="Oval 717"/>
            <p:cNvSpPr>
              <a:spLocks noChangeArrowheads="1"/>
            </p:cNvSpPr>
            <p:nvPr/>
          </p:nvSpPr>
          <p:spPr bwMode="auto">
            <a:xfrm>
              <a:off x="1359" y="185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01" name="Oval 718"/>
            <p:cNvSpPr>
              <a:spLocks noChangeArrowheads="1"/>
            </p:cNvSpPr>
            <p:nvPr/>
          </p:nvSpPr>
          <p:spPr bwMode="auto">
            <a:xfrm>
              <a:off x="1363" y="184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02" name="Oval 719"/>
            <p:cNvSpPr>
              <a:spLocks noChangeArrowheads="1"/>
            </p:cNvSpPr>
            <p:nvPr/>
          </p:nvSpPr>
          <p:spPr bwMode="auto">
            <a:xfrm>
              <a:off x="1365" y="183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03" name="Oval 720"/>
            <p:cNvSpPr>
              <a:spLocks noChangeArrowheads="1"/>
            </p:cNvSpPr>
            <p:nvPr/>
          </p:nvSpPr>
          <p:spPr bwMode="auto">
            <a:xfrm>
              <a:off x="1365" y="182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04" name="Oval 721"/>
            <p:cNvSpPr>
              <a:spLocks noChangeArrowheads="1"/>
            </p:cNvSpPr>
            <p:nvPr/>
          </p:nvSpPr>
          <p:spPr bwMode="auto">
            <a:xfrm>
              <a:off x="1367" y="181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05" name="Oval 722"/>
            <p:cNvSpPr>
              <a:spLocks noChangeArrowheads="1"/>
            </p:cNvSpPr>
            <p:nvPr/>
          </p:nvSpPr>
          <p:spPr bwMode="auto">
            <a:xfrm>
              <a:off x="1365" y="180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06" name="Oval 723"/>
            <p:cNvSpPr>
              <a:spLocks noChangeArrowheads="1"/>
            </p:cNvSpPr>
            <p:nvPr/>
          </p:nvSpPr>
          <p:spPr bwMode="auto">
            <a:xfrm>
              <a:off x="1365" y="179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07" name="Oval 724"/>
            <p:cNvSpPr>
              <a:spLocks noChangeArrowheads="1"/>
            </p:cNvSpPr>
            <p:nvPr/>
          </p:nvSpPr>
          <p:spPr bwMode="auto">
            <a:xfrm>
              <a:off x="1365" y="178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08" name="Oval 725"/>
            <p:cNvSpPr>
              <a:spLocks noChangeArrowheads="1"/>
            </p:cNvSpPr>
            <p:nvPr/>
          </p:nvSpPr>
          <p:spPr bwMode="auto">
            <a:xfrm>
              <a:off x="1363" y="177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09" name="Oval 726"/>
            <p:cNvSpPr>
              <a:spLocks noChangeArrowheads="1"/>
            </p:cNvSpPr>
            <p:nvPr/>
          </p:nvSpPr>
          <p:spPr bwMode="auto">
            <a:xfrm>
              <a:off x="1361" y="176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10" name="Oval 727"/>
            <p:cNvSpPr>
              <a:spLocks noChangeArrowheads="1"/>
            </p:cNvSpPr>
            <p:nvPr/>
          </p:nvSpPr>
          <p:spPr bwMode="auto">
            <a:xfrm>
              <a:off x="1355" y="175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11" name="Oval 728"/>
            <p:cNvSpPr>
              <a:spLocks noChangeArrowheads="1"/>
            </p:cNvSpPr>
            <p:nvPr/>
          </p:nvSpPr>
          <p:spPr bwMode="auto">
            <a:xfrm>
              <a:off x="1349" y="174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12" name="Oval 729"/>
            <p:cNvSpPr>
              <a:spLocks noChangeArrowheads="1"/>
            </p:cNvSpPr>
            <p:nvPr/>
          </p:nvSpPr>
          <p:spPr bwMode="auto">
            <a:xfrm>
              <a:off x="1371" y="172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13" name="Oval 730"/>
            <p:cNvSpPr>
              <a:spLocks noChangeArrowheads="1"/>
            </p:cNvSpPr>
            <p:nvPr/>
          </p:nvSpPr>
          <p:spPr bwMode="auto">
            <a:xfrm>
              <a:off x="1370" y="173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14" name="Oval 731"/>
            <p:cNvSpPr>
              <a:spLocks noChangeArrowheads="1"/>
            </p:cNvSpPr>
            <p:nvPr/>
          </p:nvSpPr>
          <p:spPr bwMode="auto">
            <a:xfrm>
              <a:off x="1370" y="174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15" name="Oval 732"/>
            <p:cNvSpPr>
              <a:spLocks noChangeArrowheads="1"/>
            </p:cNvSpPr>
            <p:nvPr/>
          </p:nvSpPr>
          <p:spPr bwMode="auto">
            <a:xfrm>
              <a:off x="1370" y="175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16" name="Oval 733"/>
            <p:cNvSpPr>
              <a:spLocks noChangeArrowheads="1"/>
            </p:cNvSpPr>
            <p:nvPr/>
          </p:nvSpPr>
          <p:spPr bwMode="auto">
            <a:xfrm>
              <a:off x="1371" y="176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17" name="Oval 734"/>
            <p:cNvSpPr>
              <a:spLocks noChangeArrowheads="1"/>
            </p:cNvSpPr>
            <p:nvPr/>
          </p:nvSpPr>
          <p:spPr bwMode="auto">
            <a:xfrm>
              <a:off x="1370" y="177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18" name="Oval 735"/>
            <p:cNvSpPr>
              <a:spLocks noChangeArrowheads="1"/>
            </p:cNvSpPr>
            <p:nvPr/>
          </p:nvSpPr>
          <p:spPr bwMode="auto">
            <a:xfrm>
              <a:off x="1370" y="178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19" name="Oval 736"/>
            <p:cNvSpPr>
              <a:spLocks noChangeArrowheads="1"/>
            </p:cNvSpPr>
            <p:nvPr/>
          </p:nvSpPr>
          <p:spPr bwMode="auto">
            <a:xfrm>
              <a:off x="1370" y="179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20" name="Oval 737"/>
            <p:cNvSpPr>
              <a:spLocks noChangeArrowheads="1"/>
            </p:cNvSpPr>
            <p:nvPr/>
          </p:nvSpPr>
          <p:spPr bwMode="auto">
            <a:xfrm>
              <a:off x="1369" y="180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21" name="Oval 738"/>
            <p:cNvSpPr>
              <a:spLocks noChangeArrowheads="1"/>
            </p:cNvSpPr>
            <p:nvPr/>
          </p:nvSpPr>
          <p:spPr bwMode="auto">
            <a:xfrm>
              <a:off x="1368" y="181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22" name="Oval 739"/>
            <p:cNvSpPr>
              <a:spLocks noChangeArrowheads="1"/>
            </p:cNvSpPr>
            <p:nvPr/>
          </p:nvSpPr>
          <p:spPr bwMode="auto">
            <a:xfrm>
              <a:off x="1368" y="182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23" name="Oval 740"/>
            <p:cNvSpPr>
              <a:spLocks noChangeArrowheads="1"/>
            </p:cNvSpPr>
            <p:nvPr/>
          </p:nvSpPr>
          <p:spPr bwMode="auto">
            <a:xfrm>
              <a:off x="1368" y="183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24" name="Oval 741"/>
            <p:cNvSpPr>
              <a:spLocks noChangeArrowheads="1"/>
            </p:cNvSpPr>
            <p:nvPr/>
          </p:nvSpPr>
          <p:spPr bwMode="auto">
            <a:xfrm>
              <a:off x="1369" y="184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25" name="Oval 742"/>
            <p:cNvSpPr>
              <a:spLocks noChangeArrowheads="1"/>
            </p:cNvSpPr>
            <p:nvPr/>
          </p:nvSpPr>
          <p:spPr bwMode="auto">
            <a:xfrm>
              <a:off x="1368" y="185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26" name="Oval 743"/>
            <p:cNvSpPr>
              <a:spLocks noChangeArrowheads="1"/>
            </p:cNvSpPr>
            <p:nvPr/>
          </p:nvSpPr>
          <p:spPr bwMode="auto">
            <a:xfrm>
              <a:off x="1368" y="186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27" name="Oval 744"/>
            <p:cNvSpPr>
              <a:spLocks noChangeArrowheads="1"/>
            </p:cNvSpPr>
            <p:nvPr/>
          </p:nvSpPr>
          <p:spPr bwMode="auto">
            <a:xfrm>
              <a:off x="1368" y="187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28" name="Oval 745"/>
            <p:cNvSpPr>
              <a:spLocks noChangeArrowheads="1"/>
            </p:cNvSpPr>
            <p:nvPr/>
          </p:nvSpPr>
          <p:spPr bwMode="auto">
            <a:xfrm>
              <a:off x="1370" y="188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29" name="Oval 746"/>
            <p:cNvSpPr>
              <a:spLocks noChangeArrowheads="1"/>
            </p:cNvSpPr>
            <p:nvPr/>
          </p:nvSpPr>
          <p:spPr bwMode="auto">
            <a:xfrm>
              <a:off x="1374" y="189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30" name="Oval 747"/>
            <p:cNvSpPr>
              <a:spLocks noChangeArrowheads="1"/>
            </p:cNvSpPr>
            <p:nvPr/>
          </p:nvSpPr>
          <p:spPr bwMode="auto">
            <a:xfrm>
              <a:off x="1382" y="190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31" name="Oval 748"/>
            <p:cNvSpPr>
              <a:spLocks noChangeArrowheads="1"/>
            </p:cNvSpPr>
            <p:nvPr/>
          </p:nvSpPr>
          <p:spPr bwMode="auto">
            <a:xfrm>
              <a:off x="1392" y="190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32" name="Oval 749"/>
            <p:cNvSpPr>
              <a:spLocks noChangeArrowheads="1"/>
            </p:cNvSpPr>
            <p:nvPr/>
          </p:nvSpPr>
          <p:spPr bwMode="auto">
            <a:xfrm>
              <a:off x="1404" y="190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33" name="Oval 750"/>
            <p:cNvSpPr>
              <a:spLocks noChangeArrowheads="1"/>
            </p:cNvSpPr>
            <p:nvPr/>
          </p:nvSpPr>
          <p:spPr bwMode="auto">
            <a:xfrm>
              <a:off x="1412" y="189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34" name="Oval 751"/>
            <p:cNvSpPr>
              <a:spLocks noChangeArrowheads="1"/>
            </p:cNvSpPr>
            <p:nvPr/>
          </p:nvSpPr>
          <p:spPr bwMode="auto">
            <a:xfrm>
              <a:off x="1420" y="188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35" name="Oval 752"/>
            <p:cNvSpPr>
              <a:spLocks noChangeArrowheads="1"/>
            </p:cNvSpPr>
            <p:nvPr/>
          </p:nvSpPr>
          <p:spPr bwMode="auto">
            <a:xfrm>
              <a:off x="1428" y="187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36" name="Oval 753"/>
            <p:cNvSpPr>
              <a:spLocks noChangeArrowheads="1"/>
            </p:cNvSpPr>
            <p:nvPr/>
          </p:nvSpPr>
          <p:spPr bwMode="auto">
            <a:xfrm>
              <a:off x="1436" y="186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37" name="Oval 754"/>
            <p:cNvSpPr>
              <a:spLocks noChangeArrowheads="1"/>
            </p:cNvSpPr>
            <p:nvPr/>
          </p:nvSpPr>
          <p:spPr bwMode="auto">
            <a:xfrm>
              <a:off x="1442" y="185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38" name="Oval 755"/>
            <p:cNvSpPr>
              <a:spLocks noChangeArrowheads="1"/>
            </p:cNvSpPr>
            <p:nvPr/>
          </p:nvSpPr>
          <p:spPr bwMode="auto">
            <a:xfrm>
              <a:off x="1448" y="184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39" name="Oval 756"/>
            <p:cNvSpPr>
              <a:spLocks noChangeArrowheads="1"/>
            </p:cNvSpPr>
            <p:nvPr/>
          </p:nvSpPr>
          <p:spPr bwMode="auto">
            <a:xfrm>
              <a:off x="1452" y="183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40" name="Oval 757"/>
            <p:cNvSpPr>
              <a:spLocks noChangeArrowheads="1"/>
            </p:cNvSpPr>
            <p:nvPr/>
          </p:nvSpPr>
          <p:spPr bwMode="auto">
            <a:xfrm>
              <a:off x="1456" y="182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41" name="Oval 758"/>
            <p:cNvSpPr>
              <a:spLocks noChangeArrowheads="1"/>
            </p:cNvSpPr>
            <p:nvPr/>
          </p:nvSpPr>
          <p:spPr bwMode="auto">
            <a:xfrm>
              <a:off x="1573" y="174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42" name="Oval 759"/>
            <p:cNvSpPr>
              <a:spLocks noChangeArrowheads="1"/>
            </p:cNvSpPr>
            <p:nvPr/>
          </p:nvSpPr>
          <p:spPr bwMode="auto">
            <a:xfrm>
              <a:off x="1565" y="173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43" name="Oval 760"/>
            <p:cNvSpPr>
              <a:spLocks noChangeArrowheads="1"/>
            </p:cNvSpPr>
            <p:nvPr/>
          </p:nvSpPr>
          <p:spPr bwMode="auto">
            <a:xfrm>
              <a:off x="1555" y="173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44" name="Oval 761"/>
            <p:cNvSpPr>
              <a:spLocks noChangeArrowheads="1"/>
            </p:cNvSpPr>
            <p:nvPr/>
          </p:nvSpPr>
          <p:spPr bwMode="auto">
            <a:xfrm>
              <a:off x="1555" y="173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45" name="Oval 762"/>
            <p:cNvSpPr>
              <a:spLocks noChangeArrowheads="1"/>
            </p:cNvSpPr>
            <p:nvPr/>
          </p:nvSpPr>
          <p:spPr bwMode="auto">
            <a:xfrm>
              <a:off x="1545" y="172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46" name="Oval 763"/>
            <p:cNvSpPr>
              <a:spLocks noChangeArrowheads="1"/>
            </p:cNvSpPr>
            <p:nvPr/>
          </p:nvSpPr>
          <p:spPr bwMode="auto">
            <a:xfrm>
              <a:off x="1533" y="172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47" name="Oval 764"/>
            <p:cNvSpPr>
              <a:spLocks noChangeArrowheads="1"/>
            </p:cNvSpPr>
            <p:nvPr/>
          </p:nvSpPr>
          <p:spPr bwMode="auto">
            <a:xfrm>
              <a:off x="1521" y="172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48" name="Oval 765"/>
            <p:cNvSpPr>
              <a:spLocks noChangeArrowheads="1"/>
            </p:cNvSpPr>
            <p:nvPr/>
          </p:nvSpPr>
          <p:spPr bwMode="auto">
            <a:xfrm>
              <a:off x="1509" y="172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49" name="Oval 766"/>
            <p:cNvSpPr>
              <a:spLocks noChangeArrowheads="1"/>
            </p:cNvSpPr>
            <p:nvPr/>
          </p:nvSpPr>
          <p:spPr bwMode="auto">
            <a:xfrm>
              <a:off x="1501" y="172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50" name="Oval 767"/>
            <p:cNvSpPr>
              <a:spLocks noChangeArrowheads="1"/>
            </p:cNvSpPr>
            <p:nvPr/>
          </p:nvSpPr>
          <p:spPr bwMode="auto">
            <a:xfrm>
              <a:off x="1493" y="173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51" name="Oval 768"/>
            <p:cNvSpPr>
              <a:spLocks noChangeArrowheads="1"/>
            </p:cNvSpPr>
            <p:nvPr/>
          </p:nvSpPr>
          <p:spPr bwMode="auto">
            <a:xfrm>
              <a:off x="1485" y="174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52" name="Oval 769"/>
            <p:cNvSpPr>
              <a:spLocks noChangeArrowheads="1"/>
            </p:cNvSpPr>
            <p:nvPr/>
          </p:nvSpPr>
          <p:spPr bwMode="auto">
            <a:xfrm>
              <a:off x="1478" y="175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53" name="Oval 770"/>
            <p:cNvSpPr>
              <a:spLocks noChangeArrowheads="1"/>
            </p:cNvSpPr>
            <p:nvPr/>
          </p:nvSpPr>
          <p:spPr bwMode="auto">
            <a:xfrm>
              <a:off x="1472" y="176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54" name="Oval 771"/>
            <p:cNvSpPr>
              <a:spLocks noChangeArrowheads="1"/>
            </p:cNvSpPr>
            <p:nvPr/>
          </p:nvSpPr>
          <p:spPr bwMode="auto">
            <a:xfrm>
              <a:off x="1467" y="177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55" name="Oval 772"/>
            <p:cNvSpPr>
              <a:spLocks noChangeArrowheads="1"/>
            </p:cNvSpPr>
            <p:nvPr/>
          </p:nvSpPr>
          <p:spPr bwMode="auto">
            <a:xfrm>
              <a:off x="1463" y="178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56" name="Oval 773"/>
            <p:cNvSpPr>
              <a:spLocks noChangeArrowheads="1"/>
            </p:cNvSpPr>
            <p:nvPr/>
          </p:nvSpPr>
          <p:spPr bwMode="auto">
            <a:xfrm>
              <a:off x="1463" y="179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57" name="Oval 774"/>
            <p:cNvSpPr>
              <a:spLocks noChangeArrowheads="1"/>
            </p:cNvSpPr>
            <p:nvPr/>
          </p:nvSpPr>
          <p:spPr bwMode="auto">
            <a:xfrm>
              <a:off x="1461" y="180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58" name="Oval 775"/>
            <p:cNvSpPr>
              <a:spLocks noChangeArrowheads="1"/>
            </p:cNvSpPr>
            <p:nvPr/>
          </p:nvSpPr>
          <p:spPr bwMode="auto">
            <a:xfrm>
              <a:off x="1461" y="181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59" name="Oval 776"/>
            <p:cNvSpPr>
              <a:spLocks noChangeArrowheads="1"/>
            </p:cNvSpPr>
            <p:nvPr/>
          </p:nvSpPr>
          <p:spPr bwMode="auto">
            <a:xfrm>
              <a:off x="1461" y="182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60" name="Oval 777"/>
            <p:cNvSpPr>
              <a:spLocks noChangeArrowheads="1"/>
            </p:cNvSpPr>
            <p:nvPr/>
          </p:nvSpPr>
          <p:spPr bwMode="auto">
            <a:xfrm>
              <a:off x="1463" y="184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61" name="Oval 778"/>
            <p:cNvSpPr>
              <a:spLocks noChangeArrowheads="1"/>
            </p:cNvSpPr>
            <p:nvPr/>
          </p:nvSpPr>
          <p:spPr bwMode="auto">
            <a:xfrm>
              <a:off x="1467" y="185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62" name="Oval 779"/>
            <p:cNvSpPr>
              <a:spLocks noChangeArrowheads="1"/>
            </p:cNvSpPr>
            <p:nvPr/>
          </p:nvSpPr>
          <p:spPr bwMode="auto">
            <a:xfrm>
              <a:off x="1471" y="186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63" name="Oval 780"/>
            <p:cNvSpPr>
              <a:spLocks noChangeArrowheads="1"/>
            </p:cNvSpPr>
            <p:nvPr/>
          </p:nvSpPr>
          <p:spPr bwMode="auto">
            <a:xfrm>
              <a:off x="1476" y="187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64" name="Oval 781"/>
            <p:cNvSpPr>
              <a:spLocks noChangeArrowheads="1"/>
            </p:cNvSpPr>
            <p:nvPr/>
          </p:nvSpPr>
          <p:spPr bwMode="auto">
            <a:xfrm>
              <a:off x="1483" y="188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65" name="Oval 782"/>
            <p:cNvSpPr>
              <a:spLocks noChangeArrowheads="1"/>
            </p:cNvSpPr>
            <p:nvPr/>
          </p:nvSpPr>
          <p:spPr bwMode="auto">
            <a:xfrm>
              <a:off x="1491" y="188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66" name="Oval 783"/>
            <p:cNvSpPr>
              <a:spLocks noChangeArrowheads="1"/>
            </p:cNvSpPr>
            <p:nvPr/>
          </p:nvSpPr>
          <p:spPr bwMode="auto">
            <a:xfrm>
              <a:off x="1501" y="189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67" name="Oval 784"/>
            <p:cNvSpPr>
              <a:spLocks noChangeArrowheads="1"/>
            </p:cNvSpPr>
            <p:nvPr/>
          </p:nvSpPr>
          <p:spPr bwMode="auto">
            <a:xfrm>
              <a:off x="1511" y="189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68" name="Oval 785"/>
            <p:cNvSpPr>
              <a:spLocks noChangeArrowheads="1"/>
            </p:cNvSpPr>
            <p:nvPr/>
          </p:nvSpPr>
          <p:spPr bwMode="auto">
            <a:xfrm>
              <a:off x="1523" y="189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69" name="Oval 786"/>
            <p:cNvSpPr>
              <a:spLocks noChangeArrowheads="1"/>
            </p:cNvSpPr>
            <p:nvPr/>
          </p:nvSpPr>
          <p:spPr bwMode="auto">
            <a:xfrm>
              <a:off x="1535" y="189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70" name="Oval 787"/>
            <p:cNvSpPr>
              <a:spLocks noChangeArrowheads="1"/>
            </p:cNvSpPr>
            <p:nvPr/>
          </p:nvSpPr>
          <p:spPr bwMode="auto">
            <a:xfrm>
              <a:off x="1541" y="189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71" name="Oval 788"/>
            <p:cNvSpPr>
              <a:spLocks noChangeArrowheads="1"/>
            </p:cNvSpPr>
            <p:nvPr/>
          </p:nvSpPr>
          <p:spPr bwMode="auto">
            <a:xfrm>
              <a:off x="1551" y="189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72" name="Oval 789"/>
            <p:cNvSpPr>
              <a:spLocks noChangeArrowheads="1"/>
            </p:cNvSpPr>
            <p:nvPr/>
          </p:nvSpPr>
          <p:spPr bwMode="auto">
            <a:xfrm>
              <a:off x="1563" y="188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73" name="Oval 790"/>
            <p:cNvSpPr>
              <a:spLocks noChangeArrowheads="1"/>
            </p:cNvSpPr>
            <p:nvPr/>
          </p:nvSpPr>
          <p:spPr bwMode="auto">
            <a:xfrm>
              <a:off x="1573" y="187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74" name="Oval 791"/>
            <p:cNvSpPr>
              <a:spLocks noChangeArrowheads="1"/>
            </p:cNvSpPr>
            <p:nvPr/>
          </p:nvSpPr>
          <p:spPr bwMode="auto">
            <a:xfrm>
              <a:off x="1579" y="186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75" name="Oval 792"/>
            <p:cNvSpPr>
              <a:spLocks noChangeArrowheads="1"/>
            </p:cNvSpPr>
            <p:nvPr/>
          </p:nvSpPr>
          <p:spPr bwMode="auto">
            <a:xfrm>
              <a:off x="1585" y="186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793"/>
          <p:cNvGrpSpPr>
            <a:grpSpLocks/>
          </p:cNvGrpSpPr>
          <p:nvPr/>
        </p:nvGrpSpPr>
        <p:grpSpPr bwMode="auto">
          <a:xfrm>
            <a:off x="4133850" y="2571750"/>
            <a:ext cx="585788" cy="322263"/>
            <a:chOff x="1233" y="1717"/>
            <a:chExt cx="369" cy="203"/>
          </a:xfrm>
        </p:grpSpPr>
        <p:sp>
          <p:nvSpPr>
            <p:cNvPr id="30156" name="Oval 794"/>
            <p:cNvSpPr>
              <a:spLocks noChangeArrowheads="1"/>
            </p:cNvSpPr>
            <p:nvPr/>
          </p:nvSpPr>
          <p:spPr bwMode="auto">
            <a:xfrm>
              <a:off x="1343" y="173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57" name="Oval 795"/>
            <p:cNvSpPr>
              <a:spLocks noChangeArrowheads="1"/>
            </p:cNvSpPr>
            <p:nvPr/>
          </p:nvSpPr>
          <p:spPr bwMode="auto">
            <a:xfrm>
              <a:off x="1337" y="173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58" name="Oval 796"/>
            <p:cNvSpPr>
              <a:spLocks noChangeArrowheads="1"/>
            </p:cNvSpPr>
            <p:nvPr/>
          </p:nvSpPr>
          <p:spPr bwMode="auto">
            <a:xfrm>
              <a:off x="1327" y="172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59" name="Oval 797"/>
            <p:cNvSpPr>
              <a:spLocks noChangeArrowheads="1"/>
            </p:cNvSpPr>
            <p:nvPr/>
          </p:nvSpPr>
          <p:spPr bwMode="auto">
            <a:xfrm>
              <a:off x="1315" y="171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60" name="Oval 798"/>
            <p:cNvSpPr>
              <a:spLocks noChangeArrowheads="1"/>
            </p:cNvSpPr>
            <p:nvPr/>
          </p:nvSpPr>
          <p:spPr bwMode="auto">
            <a:xfrm>
              <a:off x="1303" y="171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61" name="Oval 799"/>
            <p:cNvSpPr>
              <a:spLocks noChangeArrowheads="1"/>
            </p:cNvSpPr>
            <p:nvPr/>
          </p:nvSpPr>
          <p:spPr bwMode="auto">
            <a:xfrm>
              <a:off x="1291" y="171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62" name="Oval 800"/>
            <p:cNvSpPr>
              <a:spLocks noChangeArrowheads="1"/>
            </p:cNvSpPr>
            <p:nvPr/>
          </p:nvSpPr>
          <p:spPr bwMode="auto">
            <a:xfrm>
              <a:off x="1279" y="172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63" name="Oval 801"/>
            <p:cNvSpPr>
              <a:spLocks noChangeArrowheads="1"/>
            </p:cNvSpPr>
            <p:nvPr/>
          </p:nvSpPr>
          <p:spPr bwMode="auto">
            <a:xfrm>
              <a:off x="1269" y="172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64" name="Oval 802"/>
            <p:cNvSpPr>
              <a:spLocks noChangeArrowheads="1"/>
            </p:cNvSpPr>
            <p:nvPr/>
          </p:nvSpPr>
          <p:spPr bwMode="auto">
            <a:xfrm>
              <a:off x="1259" y="173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65" name="Oval 803"/>
            <p:cNvSpPr>
              <a:spLocks noChangeArrowheads="1"/>
            </p:cNvSpPr>
            <p:nvPr/>
          </p:nvSpPr>
          <p:spPr bwMode="auto">
            <a:xfrm>
              <a:off x="1253" y="174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66" name="Oval 804"/>
            <p:cNvSpPr>
              <a:spLocks noChangeArrowheads="1"/>
            </p:cNvSpPr>
            <p:nvPr/>
          </p:nvSpPr>
          <p:spPr bwMode="auto">
            <a:xfrm>
              <a:off x="1247" y="175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67" name="Oval 805"/>
            <p:cNvSpPr>
              <a:spLocks noChangeArrowheads="1"/>
            </p:cNvSpPr>
            <p:nvPr/>
          </p:nvSpPr>
          <p:spPr bwMode="auto">
            <a:xfrm>
              <a:off x="1241" y="176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68" name="Oval 806"/>
            <p:cNvSpPr>
              <a:spLocks noChangeArrowheads="1"/>
            </p:cNvSpPr>
            <p:nvPr/>
          </p:nvSpPr>
          <p:spPr bwMode="auto">
            <a:xfrm>
              <a:off x="1237" y="177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69" name="Oval 807"/>
            <p:cNvSpPr>
              <a:spLocks noChangeArrowheads="1"/>
            </p:cNvSpPr>
            <p:nvPr/>
          </p:nvSpPr>
          <p:spPr bwMode="auto">
            <a:xfrm>
              <a:off x="1235" y="178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70" name="Oval 808"/>
            <p:cNvSpPr>
              <a:spLocks noChangeArrowheads="1"/>
            </p:cNvSpPr>
            <p:nvPr/>
          </p:nvSpPr>
          <p:spPr bwMode="auto">
            <a:xfrm>
              <a:off x="1233" y="179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71" name="Oval 809"/>
            <p:cNvSpPr>
              <a:spLocks noChangeArrowheads="1"/>
            </p:cNvSpPr>
            <p:nvPr/>
          </p:nvSpPr>
          <p:spPr bwMode="auto">
            <a:xfrm>
              <a:off x="1233" y="180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72" name="Oval 810"/>
            <p:cNvSpPr>
              <a:spLocks noChangeArrowheads="1"/>
            </p:cNvSpPr>
            <p:nvPr/>
          </p:nvSpPr>
          <p:spPr bwMode="auto">
            <a:xfrm>
              <a:off x="1233" y="182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73" name="Oval 811"/>
            <p:cNvSpPr>
              <a:spLocks noChangeArrowheads="1"/>
            </p:cNvSpPr>
            <p:nvPr/>
          </p:nvSpPr>
          <p:spPr bwMode="auto">
            <a:xfrm>
              <a:off x="1235" y="183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74" name="Oval 812"/>
            <p:cNvSpPr>
              <a:spLocks noChangeArrowheads="1"/>
            </p:cNvSpPr>
            <p:nvPr/>
          </p:nvSpPr>
          <p:spPr bwMode="auto">
            <a:xfrm>
              <a:off x="1237" y="184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75" name="Oval 813"/>
            <p:cNvSpPr>
              <a:spLocks noChangeArrowheads="1"/>
            </p:cNvSpPr>
            <p:nvPr/>
          </p:nvSpPr>
          <p:spPr bwMode="auto">
            <a:xfrm>
              <a:off x="1241" y="185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76" name="Oval 814"/>
            <p:cNvSpPr>
              <a:spLocks noChangeArrowheads="1"/>
            </p:cNvSpPr>
            <p:nvPr/>
          </p:nvSpPr>
          <p:spPr bwMode="auto">
            <a:xfrm>
              <a:off x="1245" y="186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77" name="Oval 815"/>
            <p:cNvSpPr>
              <a:spLocks noChangeArrowheads="1"/>
            </p:cNvSpPr>
            <p:nvPr/>
          </p:nvSpPr>
          <p:spPr bwMode="auto">
            <a:xfrm>
              <a:off x="1251" y="187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78" name="Oval 816"/>
            <p:cNvSpPr>
              <a:spLocks noChangeArrowheads="1"/>
            </p:cNvSpPr>
            <p:nvPr/>
          </p:nvSpPr>
          <p:spPr bwMode="auto">
            <a:xfrm>
              <a:off x="1255" y="188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79" name="Oval 817"/>
            <p:cNvSpPr>
              <a:spLocks noChangeArrowheads="1"/>
            </p:cNvSpPr>
            <p:nvPr/>
          </p:nvSpPr>
          <p:spPr bwMode="auto">
            <a:xfrm>
              <a:off x="1263" y="188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80" name="Oval 818"/>
            <p:cNvSpPr>
              <a:spLocks noChangeArrowheads="1"/>
            </p:cNvSpPr>
            <p:nvPr/>
          </p:nvSpPr>
          <p:spPr bwMode="auto">
            <a:xfrm>
              <a:off x="1271" y="189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81" name="Oval 819"/>
            <p:cNvSpPr>
              <a:spLocks noChangeArrowheads="1"/>
            </p:cNvSpPr>
            <p:nvPr/>
          </p:nvSpPr>
          <p:spPr bwMode="auto">
            <a:xfrm>
              <a:off x="1283" y="189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82" name="Oval 820"/>
            <p:cNvSpPr>
              <a:spLocks noChangeArrowheads="1"/>
            </p:cNvSpPr>
            <p:nvPr/>
          </p:nvSpPr>
          <p:spPr bwMode="auto">
            <a:xfrm>
              <a:off x="1293" y="190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83" name="Oval 821"/>
            <p:cNvSpPr>
              <a:spLocks noChangeArrowheads="1"/>
            </p:cNvSpPr>
            <p:nvPr/>
          </p:nvSpPr>
          <p:spPr bwMode="auto">
            <a:xfrm>
              <a:off x="1303" y="190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84" name="Oval 822"/>
            <p:cNvSpPr>
              <a:spLocks noChangeArrowheads="1"/>
            </p:cNvSpPr>
            <p:nvPr/>
          </p:nvSpPr>
          <p:spPr bwMode="auto">
            <a:xfrm>
              <a:off x="1311" y="190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85" name="Oval 823"/>
            <p:cNvSpPr>
              <a:spLocks noChangeArrowheads="1"/>
            </p:cNvSpPr>
            <p:nvPr/>
          </p:nvSpPr>
          <p:spPr bwMode="auto">
            <a:xfrm>
              <a:off x="1321" y="189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86" name="Oval 824"/>
            <p:cNvSpPr>
              <a:spLocks noChangeArrowheads="1"/>
            </p:cNvSpPr>
            <p:nvPr/>
          </p:nvSpPr>
          <p:spPr bwMode="auto">
            <a:xfrm>
              <a:off x="1331" y="189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87" name="Oval 825"/>
            <p:cNvSpPr>
              <a:spLocks noChangeArrowheads="1"/>
            </p:cNvSpPr>
            <p:nvPr/>
          </p:nvSpPr>
          <p:spPr bwMode="auto">
            <a:xfrm>
              <a:off x="1339" y="188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88" name="Oval 826"/>
            <p:cNvSpPr>
              <a:spLocks noChangeArrowheads="1"/>
            </p:cNvSpPr>
            <p:nvPr/>
          </p:nvSpPr>
          <p:spPr bwMode="auto">
            <a:xfrm>
              <a:off x="1347" y="187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89" name="Oval 827"/>
            <p:cNvSpPr>
              <a:spLocks noChangeArrowheads="1"/>
            </p:cNvSpPr>
            <p:nvPr/>
          </p:nvSpPr>
          <p:spPr bwMode="auto">
            <a:xfrm>
              <a:off x="1353" y="186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90" name="Oval 828"/>
            <p:cNvSpPr>
              <a:spLocks noChangeArrowheads="1"/>
            </p:cNvSpPr>
            <p:nvPr/>
          </p:nvSpPr>
          <p:spPr bwMode="auto">
            <a:xfrm>
              <a:off x="1359" y="185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91" name="Oval 829"/>
            <p:cNvSpPr>
              <a:spLocks noChangeArrowheads="1"/>
            </p:cNvSpPr>
            <p:nvPr/>
          </p:nvSpPr>
          <p:spPr bwMode="auto">
            <a:xfrm>
              <a:off x="1363" y="184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92" name="Oval 830"/>
            <p:cNvSpPr>
              <a:spLocks noChangeArrowheads="1"/>
            </p:cNvSpPr>
            <p:nvPr/>
          </p:nvSpPr>
          <p:spPr bwMode="auto">
            <a:xfrm>
              <a:off x="1365" y="183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93" name="Oval 831"/>
            <p:cNvSpPr>
              <a:spLocks noChangeArrowheads="1"/>
            </p:cNvSpPr>
            <p:nvPr/>
          </p:nvSpPr>
          <p:spPr bwMode="auto">
            <a:xfrm>
              <a:off x="1365" y="182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94" name="Oval 832"/>
            <p:cNvSpPr>
              <a:spLocks noChangeArrowheads="1"/>
            </p:cNvSpPr>
            <p:nvPr/>
          </p:nvSpPr>
          <p:spPr bwMode="auto">
            <a:xfrm>
              <a:off x="1367" y="181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95" name="Oval 833"/>
            <p:cNvSpPr>
              <a:spLocks noChangeArrowheads="1"/>
            </p:cNvSpPr>
            <p:nvPr/>
          </p:nvSpPr>
          <p:spPr bwMode="auto">
            <a:xfrm>
              <a:off x="1365" y="180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96" name="Oval 834"/>
            <p:cNvSpPr>
              <a:spLocks noChangeArrowheads="1"/>
            </p:cNvSpPr>
            <p:nvPr/>
          </p:nvSpPr>
          <p:spPr bwMode="auto">
            <a:xfrm>
              <a:off x="1365" y="179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97" name="Oval 835"/>
            <p:cNvSpPr>
              <a:spLocks noChangeArrowheads="1"/>
            </p:cNvSpPr>
            <p:nvPr/>
          </p:nvSpPr>
          <p:spPr bwMode="auto">
            <a:xfrm>
              <a:off x="1365" y="178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98" name="Oval 836"/>
            <p:cNvSpPr>
              <a:spLocks noChangeArrowheads="1"/>
            </p:cNvSpPr>
            <p:nvPr/>
          </p:nvSpPr>
          <p:spPr bwMode="auto">
            <a:xfrm>
              <a:off x="1363" y="177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99" name="Oval 837"/>
            <p:cNvSpPr>
              <a:spLocks noChangeArrowheads="1"/>
            </p:cNvSpPr>
            <p:nvPr/>
          </p:nvSpPr>
          <p:spPr bwMode="auto">
            <a:xfrm>
              <a:off x="1361" y="176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00" name="Oval 838"/>
            <p:cNvSpPr>
              <a:spLocks noChangeArrowheads="1"/>
            </p:cNvSpPr>
            <p:nvPr/>
          </p:nvSpPr>
          <p:spPr bwMode="auto">
            <a:xfrm>
              <a:off x="1355" y="175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01" name="Oval 839"/>
            <p:cNvSpPr>
              <a:spLocks noChangeArrowheads="1"/>
            </p:cNvSpPr>
            <p:nvPr/>
          </p:nvSpPr>
          <p:spPr bwMode="auto">
            <a:xfrm>
              <a:off x="1349" y="174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02" name="Oval 840"/>
            <p:cNvSpPr>
              <a:spLocks noChangeArrowheads="1"/>
            </p:cNvSpPr>
            <p:nvPr/>
          </p:nvSpPr>
          <p:spPr bwMode="auto">
            <a:xfrm>
              <a:off x="1371" y="172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03" name="Oval 841"/>
            <p:cNvSpPr>
              <a:spLocks noChangeArrowheads="1"/>
            </p:cNvSpPr>
            <p:nvPr/>
          </p:nvSpPr>
          <p:spPr bwMode="auto">
            <a:xfrm>
              <a:off x="1370" y="173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04" name="Oval 842"/>
            <p:cNvSpPr>
              <a:spLocks noChangeArrowheads="1"/>
            </p:cNvSpPr>
            <p:nvPr/>
          </p:nvSpPr>
          <p:spPr bwMode="auto">
            <a:xfrm>
              <a:off x="1370" y="174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05" name="Oval 843"/>
            <p:cNvSpPr>
              <a:spLocks noChangeArrowheads="1"/>
            </p:cNvSpPr>
            <p:nvPr/>
          </p:nvSpPr>
          <p:spPr bwMode="auto">
            <a:xfrm>
              <a:off x="1370" y="175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06" name="Oval 844"/>
            <p:cNvSpPr>
              <a:spLocks noChangeArrowheads="1"/>
            </p:cNvSpPr>
            <p:nvPr/>
          </p:nvSpPr>
          <p:spPr bwMode="auto">
            <a:xfrm>
              <a:off x="1371" y="176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07" name="Oval 845"/>
            <p:cNvSpPr>
              <a:spLocks noChangeArrowheads="1"/>
            </p:cNvSpPr>
            <p:nvPr/>
          </p:nvSpPr>
          <p:spPr bwMode="auto">
            <a:xfrm>
              <a:off x="1370" y="177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08" name="Oval 846"/>
            <p:cNvSpPr>
              <a:spLocks noChangeArrowheads="1"/>
            </p:cNvSpPr>
            <p:nvPr/>
          </p:nvSpPr>
          <p:spPr bwMode="auto">
            <a:xfrm>
              <a:off x="1370" y="178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09" name="Oval 847"/>
            <p:cNvSpPr>
              <a:spLocks noChangeArrowheads="1"/>
            </p:cNvSpPr>
            <p:nvPr/>
          </p:nvSpPr>
          <p:spPr bwMode="auto">
            <a:xfrm>
              <a:off x="1370" y="179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10" name="Oval 848"/>
            <p:cNvSpPr>
              <a:spLocks noChangeArrowheads="1"/>
            </p:cNvSpPr>
            <p:nvPr/>
          </p:nvSpPr>
          <p:spPr bwMode="auto">
            <a:xfrm>
              <a:off x="1369" y="180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11" name="Oval 849"/>
            <p:cNvSpPr>
              <a:spLocks noChangeArrowheads="1"/>
            </p:cNvSpPr>
            <p:nvPr/>
          </p:nvSpPr>
          <p:spPr bwMode="auto">
            <a:xfrm>
              <a:off x="1368" y="181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12" name="Oval 850"/>
            <p:cNvSpPr>
              <a:spLocks noChangeArrowheads="1"/>
            </p:cNvSpPr>
            <p:nvPr/>
          </p:nvSpPr>
          <p:spPr bwMode="auto">
            <a:xfrm>
              <a:off x="1368" y="182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13" name="Oval 851"/>
            <p:cNvSpPr>
              <a:spLocks noChangeArrowheads="1"/>
            </p:cNvSpPr>
            <p:nvPr/>
          </p:nvSpPr>
          <p:spPr bwMode="auto">
            <a:xfrm>
              <a:off x="1368" y="183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14" name="Oval 852"/>
            <p:cNvSpPr>
              <a:spLocks noChangeArrowheads="1"/>
            </p:cNvSpPr>
            <p:nvPr/>
          </p:nvSpPr>
          <p:spPr bwMode="auto">
            <a:xfrm>
              <a:off x="1369" y="184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15" name="Oval 853"/>
            <p:cNvSpPr>
              <a:spLocks noChangeArrowheads="1"/>
            </p:cNvSpPr>
            <p:nvPr/>
          </p:nvSpPr>
          <p:spPr bwMode="auto">
            <a:xfrm>
              <a:off x="1368" y="185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16" name="Oval 854"/>
            <p:cNvSpPr>
              <a:spLocks noChangeArrowheads="1"/>
            </p:cNvSpPr>
            <p:nvPr/>
          </p:nvSpPr>
          <p:spPr bwMode="auto">
            <a:xfrm>
              <a:off x="1368" y="186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17" name="Oval 855"/>
            <p:cNvSpPr>
              <a:spLocks noChangeArrowheads="1"/>
            </p:cNvSpPr>
            <p:nvPr/>
          </p:nvSpPr>
          <p:spPr bwMode="auto">
            <a:xfrm>
              <a:off x="1368" y="187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18" name="Oval 856"/>
            <p:cNvSpPr>
              <a:spLocks noChangeArrowheads="1"/>
            </p:cNvSpPr>
            <p:nvPr/>
          </p:nvSpPr>
          <p:spPr bwMode="auto">
            <a:xfrm>
              <a:off x="1370" y="188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19" name="Oval 857"/>
            <p:cNvSpPr>
              <a:spLocks noChangeArrowheads="1"/>
            </p:cNvSpPr>
            <p:nvPr/>
          </p:nvSpPr>
          <p:spPr bwMode="auto">
            <a:xfrm>
              <a:off x="1374" y="189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20" name="Oval 858"/>
            <p:cNvSpPr>
              <a:spLocks noChangeArrowheads="1"/>
            </p:cNvSpPr>
            <p:nvPr/>
          </p:nvSpPr>
          <p:spPr bwMode="auto">
            <a:xfrm>
              <a:off x="1382" y="190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21" name="Oval 859"/>
            <p:cNvSpPr>
              <a:spLocks noChangeArrowheads="1"/>
            </p:cNvSpPr>
            <p:nvPr/>
          </p:nvSpPr>
          <p:spPr bwMode="auto">
            <a:xfrm>
              <a:off x="1392" y="190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22" name="Oval 860"/>
            <p:cNvSpPr>
              <a:spLocks noChangeArrowheads="1"/>
            </p:cNvSpPr>
            <p:nvPr/>
          </p:nvSpPr>
          <p:spPr bwMode="auto">
            <a:xfrm>
              <a:off x="1404" y="190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23" name="Oval 861"/>
            <p:cNvSpPr>
              <a:spLocks noChangeArrowheads="1"/>
            </p:cNvSpPr>
            <p:nvPr/>
          </p:nvSpPr>
          <p:spPr bwMode="auto">
            <a:xfrm>
              <a:off x="1412" y="189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24" name="Oval 862"/>
            <p:cNvSpPr>
              <a:spLocks noChangeArrowheads="1"/>
            </p:cNvSpPr>
            <p:nvPr/>
          </p:nvSpPr>
          <p:spPr bwMode="auto">
            <a:xfrm>
              <a:off x="1420" y="188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25" name="Oval 863"/>
            <p:cNvSpPr>
              <a:spLocks noChangeArrowheads="1"/>
            </p:cNvSpPr>
            <p:nvPr/>
          </p:nvSpPr>
          <p:spPr bwMode="auto">
            <a:xfrm>
              <a:off x="1428" y="187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26" name="Oval 864"/>
            <p:cNvSpPr>
              <a:spLocks noChangeArrowheads="1"/>
            </p:cNvSpPr>
            <p:nvPr/>
          </p:nvSpPr>
          <p:spPr bwMode="auto">
            <a:xfrm>
              <a:off x="1436" y="186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27" name="Oval 865"/>
            <p:cNvSpPr>
              <a:spLocks noChangeArrowheads="1"/>
            </p:cNvSpPr>
            <p:nvPr/>
          </p:nvSpPr>
          <p:spPr bwMode="auto">
            <a:xfrm>
              <a:off x="1442" y="185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28" name="Oval 866"/>
            <p:cNvSpPr>
              <a:spLocks noChangeArrowheads="1"/>
            </p:cNvSpPr>
            <p:nvPr/>
          </p:nvSpPr>
          <p:spPr bwMode="auto">
            <a:xfrm>
              <a:off x="1448" y="184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29" name="Oval 867"/>
            <p:cNvSpPr>
              <a:spLocks noChangeArrowheads="1"/>
            </p:cNvSpPr>
            <p:nvPr/>
          </p:nvSpPr>
          <p:spPr bwMode="auto">
            <a:xfrm>
              <a:off x="1452" y="183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30" name="Oval 868"/>
            <p:cNvSpPr>
              <a:spLocks noChangeArrowheads="1"/>
            </p:cNvSpPr>
            <p:nvPr/>
          </p:nvSpPr>
          <p:spPr bwMode="auto">
            <a:xfrm>
              <a:off x="1456" y="182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31" name="Oval 869"/>
            <p:cNvSpPr>
              <a:spLocks noChangeArrowheads="1"/>
            </p:cNvSpPr>
            <p:nvPr/>
          </p:nvSpPr>
          <p:spPr bwMode="auto">
            <a:xfrm>
              <a:off x="1573" y="174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32" name="Oval 870"/>
            <p:cNvSpPr>
              <a:spLocks noChangeArrowheads="1"/>
            </p:cNvSpPr>
            <p:nvPr/>
          </p:nvSpPr>
          <p:spPr bwMode="auto">
            <a:xfrm>
              <a:off x="1565" y="173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33" name="Oval 871"/>
            <p:cNvSpPr>
              <a:spLocks noChangeArrowheads="1"/>
            </p:cNvSpPr>
            <p:nvPr/>
          </p:nvSpPr>
          <p:spPr bwMode="auto">
            <a:xfrm>
              <a:off x="1555" y="173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34" name="Oval 872"/>
            <p:cNvSpPr>
              <a:spLocks noChangeArrowheads="1"/>
            </p:cNvSpPr>
            <p:nvPr/>
          </p:nvSpPr>
          <p:spPr bwMode="auto">
            <a:xfrm>
              <a:off x="1555" y="173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35" name="Oval 873"/>
            <p:cNvSpPr>
              <a:spLocks noChangeArrowheads="1"/>
            </p:cNvSpPr>
            <p:nvPr/>
          </p:nvSpPr>
          <p:spPr bwMode="auto">
            <a:xfrm>
              <a:off x="1545" y="172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36" name="Oval 874"/>
            <p:cNvSpPr>
              <a:spLocks noChangeArrowheads="1"/>
            </p:cNvSpPr>
            <p:nvPr/>
          </p:nvSpPr>
          <p:spPr bwMode="auto">
            <a:xfrm>
              <a:off x="1533" y="172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37" name="Oval 875"/>
            <p:cNvSpPr>
              <a:spLocks noChangeArrowheads="1"/>
            </p:cNvSpPr>
            <p:nvPr/>
          </p:nvSpPr>
          <p:spPr bwMode="auto">
            <a:xfrm>
              <a:off x="1521" y="172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38" name="Oval 876"/>
            <p:cNvSpPr>
              <a:spLocks noChangeArrowheads="1"/>
            </p:cNvSpPr>
            <p:nvPr/>
          </p:nvSpPr>
          <p:spPr bwMode="auto">
            <a:xfrm>
              <a:off x="1509" y="172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39" name="Oval 877"/>
            <p:cNvSpPr>
              <a:spLocks noChangeArrowheads="1"/>
            </p:cNvSpPr>
            <p:nvPr/>
          </p:nvSpPr>
          <p:spPr bwMode="auto">
            <a:xfrm>
              <a:off x="1501" y="172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40" name="Oval 878"/>
            <p:cNvSpPr>
              <a:spLocks noChangeArrowheads="1"/>
            </p:cNvSpPr>
            <p:nvPr/>
          </p:nvSpPr>
          <p:spPr bwMode="auto">
            <a:xfrm>
              <a:off x="1493" y="173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41" name="Oval 879"/>
            <p:cNvSpPr>
              <a:spLocks noChangeArrowheads="1"/>
            </p:cNvSpPr>
            <p:nvPr/>
          </p:nvSpPr>
          <p:spPr bwMode="auto">
            <a:xfrm>
              <a:off x="1485" y="174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42" name="Oval 880"/>
            <p:cNvSpPr>
              <a:spLocks noChangeArrowheads="1"/>
            </p:cNvSpPr>
            <p:nvPr/>
          </p:nvSpPr>
          <p:spPr bwMode="auto">
            <a:xfrm>
              <a:off x="1478" y="175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43" name="Oval 881"/>
            <p:cNvSpPr>
              <a:spLocks noChangeArrowheads="1"/>
            </p:cNvSpPr>
            <p:nvPr/>
          </p:nvSpPr>
          <p:spPr bwMode="auto">
            <a:xfrm>
              <a:off x="1472" y="176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44" name="Oval 882"/>
            <p:cNvSpPr>
              <a:spLocks noChangeArrowheads="1"/>
            </p:cNvSpPr>
            <p:nvPr/>
          </p:nvSpPr>
          <p:spPr bwMode="auto">
            <a:xfrm>
              <a:off x="1467" y="177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45" name="Oval 883"/>
            <p:cNvSpPr>
              <a:spLocks noChangeArrowheads="1"/>
            </p:cNvSpPr>
            <p:nvPr/>
          </p:nvSpPr>
          <p:spPr bwMode="auto">
            <a:xfrm>
              <a:off x="1463" y="178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46" name="Oval 884"/>
            <p:cNvSpPr>
              <a:spLocks noChangeArrowheads="1"/>
            </p:cNvSpPr>
            <p:nvPr/>
          </p:nvSpPr>
          <p:spPr bwMode="auto">
            <a:xfrm>
              <a:off x="1463" y="179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47" name="Oval 885"/>
            <p:cNvSpPr>
              <a:spLocks noChangeArrowheads="1"/>
            </p:cNvSpPr>
            <p:nvPr/>
          </p:nvSpPr>
          <p:spPr bwMode="auto">
            <a:xfrm>
              <a:off x="1461" y="180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48" name="Oval 886"/>
            <p:cNvSpPr>
              <a:spLocks noChangeArrowheads="1"/>
            </p:cNvSpPr>
            <p:nvPr/>
          </p:nvSpPr>
          <p:spPr bwMode="auto">
            <a:xfrm>
              <a:off x="1461" y="181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49" name="Oval 887"/>
            <p:cNvSpPr>
              <a:spLocks noChangeArrowheads="1"/>
            </p:cNvSpPr>
            <p:nvPr/>
          </p:nvSpPr>
          <p:spPr bwMode="auto">
            <a:xfrm>
              <a:off x="1461" y="182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50" name="Oval 888"/>
            <p:cNvSpPr>
              <a:spLocks noChangeArrowheads="1"/>
            </p:cNvSpPr>
            <p:nvPr/>
          </p:nvSpPr>
          <p:spPr bwMode="auto">
            <a:xfrm>
              <a:off x="1463" y="184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51" name="Oval 889"/>
            <p:cNvSpPr>
              <a:spLocks noChangeArrowheads="1"/>
            </p:cNvSpPr>
            <p:nvPr/>
          </p:nvSpPr>
          <p:spPr bwMode="auto">
            <a:xfrm>
              <a:off x="1467" y="185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52" name="Oval 890"/>
            <p:cNvSpPr>
              <a:spLocks noChangeArrowheads="1"/>
            </p:cNvSpPr>
            <p:nvPr/>
          </p:nvSpPr>
          <p:spPr bwMode="auto">
            <a:xfrm>
              <a:off x="1471" y="186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53" name="Oval 891"/>
            <p:cNvSpPr>
              <a:spLocks noChangeArrowheads="1"/>
            </p:cNvSpPr>
            <p:nvPr/>
          </p:nvSpPr>
          <p:spPr bwMode="auto">
            <a:xfrm>
              <a:off x="1476" y="187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54" name="Oval 892"/>
            <p:cNvSpPr>
              <a:spLocks noChangeArrowheads="1"/>
            </p:cNvSpPr>
            <p:nvPr/>
          </p:nvSpPr>
          <p:spPr bwMode="auto">
            <a:xfrm>
              <a:off x="1483" y="188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55" name="Oval 893"/>
            <p:cNvSpPr>
              <a:spLocks noChangeArrowheads="1"/>
            </p:cNvSpPr>
            <p:nvPr/>
          </p:nvSpPr>
          <p:spPr bwMode="auto">
            <a:xfrm>
              <a:off x="1491" y="188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56" name="Oval 894"/>
            <p:cNvSpPr>
              <a:spLocks noChangeArrowheads="1"/>
            </p:cNvSpPr>
            <p:nvPr/>
          </p:nvSpPr>
          <p:spPr bwMode="auto">
            <a:xfrm>
              <a:off x="1501" y="189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57" name="Oval 895"/>
            <p:cNvSpPr>
              <a:spLocks noChangeArrowheads="1"/>
            </p:cNvSpPr>
            <p:nvPr/>
          </p:nvSpPr>
          <p:spPr bwMode="auto">
            <a:xfrm>
              <a:off x="1511" y="189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58" name="Oval 896"/>
            <p:cNvSpPr>
              <a:spLocks noChangeArrowheads="1"/>
            </p:cNvSpPr>
            <p:nvPr/>
          </p:nvSpPr>
          <p:spPr bwMode="auto">
            <a:xfrm>
              <a:off x="1523" y="189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59" name="Oval 897"/>
            <p:cNvSpPr>
              <a:spLocks noChangeArrowheads="1"/>
            </p:cNvSpPr>
            <p:nvPr/>
          </p:nvSpPr>
          <p:spPr bwMode="auto">
            <a:xfrm>
              <a:off x="1535" y="189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60" name="Oval 898"/>
            <p:cNvSpPr>
              <a:spLocks noChangeArrowheads="1"/>
            </p:cNvSpPr>
            <p:nvPr/>
          </p:nvSpPr>
          <p:spPr bwMode="auto">
            <a:xfrm>
              <a:off x="1541" y="189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61" name="Oval 899"/>
            <p:cNvSpPr>
              <a:spLocks noChangeArrowheads="1"/>
            </p:cNvSpPr>
            <p:nvPr/>
          </p:nvSpPr>
          <p:spPr bwMode="auto">
            <a:xfrm>
              <a:off x="1551" y="189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62" name="Oval 900"/>
            <p:cNvSpPr>
              <a:spLocks noChangeArrowheads="1"/>
            </p:cNvSpPr>
            <p:nvPr/>
          </p:nvSpPr>
          <p:spPr bwMode="auto">
            <a:xfrm>
              <a:off x="1563" y="188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63" name="Oval 901"/>
            <p:cNvSpPr>
              <a:spLocks noChangeArrowheads="1"/>
            </p:cNvSpPr>
            <p:nvPr/>
          </p:nvSpPr>
          <p:spPr bwMode="auto">
            <a:xfrm>
              <a:off x="1573" y="187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64" name="Oval 902"/>
            <p:cNvSpPr>
              <a:spLocks noChangeArrowheads="1"/>
            </p:cNvSpPr>
            <p:nvPr/>
          </p:nvSpPr>
          <p:spPr bwMode="auto">
            <a:xfrm>
              <a:off x="1579" y="186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65" name="Oval 903"/>
            <p:cNvSpPr>
              <a:spLocks noChangeArrowheads="1"/>
            </p:cNvSpPr>
            <p:nvPr/>
          </p:nvSpPr>
          <p:spPr bwMode="auto">
            <a:xfrm>
              <a:off x="1585" y="186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904"/>
          <p:cNvGrpSpPr>
            <a:grpSpLocks/>
          </p:cNvGrpSpPr>
          <p:nvPr/>
        </p:nvGrpSpPr>
        <p:grpSpPr bwMode="auto">
          <a:xfrm>
            <a:off x="5267325" y="2562225"/>
            <a:ext cx="585788" cy="322263"/>
            <a:chOff x="1233" y="1717"/>
            <a:chExt cx="369" cy="203"/>
          </a:xfrm>
        </p:grpSpPr>
        <p:sp>
          <p:nvSpPr>
            <p:cNvPr id="30046" name="Oval 905"/>
            <p:cNvSpPr>
              <a:spLocks noChangeArrowheads="1"/>
            </p:cNvSpPr>
            <p:nvPr/>
          </p:nvSpPr>
          <p:spPr bwMode="auto">
            <a:xfrm>
              <a:off x="1343" y="173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47" name="Oval 906"/>
            <p:cNvSpPr>
              <a:spLocks noChangeArrowheads="1"/>
            </p:cNvSpPr>
            <p:nvPr/>
          </p:nvSpPr>
          <p:spPr bwMode="auto">
            <a:xfrm>
              <a:off x="1337" y="173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48" name="Oval 907"/>
            <p:cNvSpPr>
              <a:spLocks noChangeArrowheads="1"/>
            </p:cNvSpPr>
            <p:nvPr/>
          </p:nvSpPr>
          <p:spPr bwMode="auto">
            <a:xfrm>
              <a:off x="1327" y="172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49" name="Oval 908"/>
            <p:cNvSpPr>
              <a:spLocks noChangeArrowheads="1"/>
            </p:cNvSpPr>
            <p:nvPr/>
          </p:nvSpPr>
          <p:spPr bwMode="auto">
            <a:xfrm>
              <a:off x="1315" y="171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50" name="Oval 909"/>
            <p:cNvSpPr>
              <a:spLocks noChangeArrowheads="1"/>
            </p:cNvSpPr>
            <p:nvPr/>
          </p:nvSpPr>
          <p:spPr bwMode="auto">
            <a:xfrm>
              <a:off x="1303" y="171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51" name="Oval 910"/>
            <p:cNvSpPr>
              <a:spLocks noChangeArrowheads="1"/>
            </p:cNvSpPr>
            <p:nvPr/>
          </p:nvSpPr>
          <p:spPr bwMode="auto">
            <a:xfrm>
              <a:off x="1291" y="171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52" name="Oval 911"/>
            <p:cNvSpPr>
              <a:spLocks noChangeArrowheads="1"/>
            </p:cNvSpPr>
            <p:nvPr/>
          </p:nvSpPr>
          <p:spPr bwMode="auto">
            <a:xfrm>
              <a:off x="1279" y="172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53" name="Oval 912"/>
            <p:cNvSpPr>
              <a:spLocks noChangeArrowheads="1"/>
            </p:cNvSpPr>
            <p:nvPr/>
          </p:nvSpPr>
          <p:spPr bwMode="auto">
            <a:xfrm>
              <a:off x="1269" y="172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54" name="Oval 913"/>
            <p:cNvSpPr>
              <a:spLocks noChangeArrowheads="1"/>
            </p:cNvSpPr>
            <p:nvPr/>
          </p:nvSpPr>
          <p:spPr bwMode="auto">
            <a:xfrm>
              <a:off x="1259" y="173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55" name="Oval 914"/>
            <p:cNvSpPr>
              <a:spLocks noChangeArrowheads="1"/>
            </p:cNvSpPr>
            <p:nvPr/>
          </p:nvSpPr>
          <p:spPr bwMode="auto">
            <a:xfrm>
              <a:off x="1253" y="174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56" name="Oval 915"/>
            <p:cNvSpPr>
              <a:spLocks noChangeArrowheads="1"/>
            </p:cNvSpPr>
            <p:nvPr/>
          </p:nvSpPr>
          <p:spPr bwMode="auto">
            <a:xfrm>
              <a:off x="1247" y="175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57" name="Oval 916"/>
            <p:cNvSpPr>
              <a:spLocks noChangeArrowheads="1"/>
            </p:cNvSpPr>
            <p:nvPr/>
          </p:nvSpPr>
          <p:spPr bwMode="auto">
            <a:xfrm>
              <a:off x="1241" y="176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58" name="Oval 917"/>
            <p:cNvSpPr>
              <a:spLocks noChangeArrowheads="1"/>
            </p:cNvSpPr>
            <p:nvPr/>
          </p:nvSpPr>
          <p:spPr bwMode="auto">
            <a:xfrm>
              <a:off x="1237" y="177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59" name="Oval 918"/>
            <p:cNvSpPr>
              <a:spLocks noChangeArrowheads="1"/>
            </p:cNvSpPr>
            <p:nvPr/>
          </p:nvSpPr>
          <p:spPr bwMode="auto">
            <a:xfrm>
              <a:off x="1235" y="178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60" name="Oval 919"/>
            <p:cNvSpPr>
              <a:spLocks noChangeArrowheads="1"/>
            </p:cNvSpPr>
            <p:nvPr/>
          </p:nvSpPr>
          <p:spPr bwMode="auto">
            <a:xfrm>
              <a:off x="1233" y="179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61" name="Oval 920"/>
            <p:cNvSpPr>
              <a:spLocks noChangeArrowheads="1"/>
            </p:cNvSpPr>
            <p:nvPr/>
          </p:nvSpPr>
          <p:spPr bwMode="auto">
            <a:xfrm>
              <a:off x="1233" y="180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62" name="Oval 921"/>
            <p:cNvSpPr>
              <a:spLocks noChangeArrowheads="1"/>
            </p:cNvSpPr>
            <p:nvPr/>
          </p:nvSpPr>
          <p:spPr bwMode="auto">
            <a:xfrm>
              <a:off x="1233" y="182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63" name="Oval 922"/>
            <p:cNvSpPr>
              <a:spLocks noChangeArrowheads="1"/>
            </p:cNvSpPr>
            <p:nvPr/>
          </p:nvSpPr>
          <p:spPr bwMode="auto">
            <a:xfrm>
              <a:off x="1235" y="183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64" name="Oval 923"/>
            <p:cNvSpPr>
              <a:spLocks noChangeArrowheads="1"/>
            </p:cNvSpPr>
            <p:nvPr/>
          </p:nvSpPr>
          <p:spPr bwMode="auto">
            <a:xfrm>
              <a:off x="1237" y="184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65" name="Oval 924"/>
            <p:cNvSpPr>
              <a:spLocks noChangeArrowheads="1"/>
            </p:cNvSpPr>
            <p:nvPr/>
          </p:nvSpPr>
          <p:spPr bwMode="auto">
            <a:xfrm>
              <a:off x="1241" y="185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66" name="Oval 925"/>
            <p:cNvSpPr>
              <a:spLocks noChangeArrowheads="1"/>
            </p:cNvSpPr>
            <p:nvPr/>
          </p:nvSpPr>
          <p:spPr bwMode="auto">
            <a:xfrm>
              <a:off x="1245" y="186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67" name="Oval 926"/>
            <p:cNvSpPr>
              <a:spLocks noChangeArrowheads="1"/>
            </p:cNvSpPr>
            <p:nvPr/>
          </p:nvSpPr>
          <p:spPr bwMode="auto">
            <a:xfrm>
              <a:off x="1251" y="187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68" name="Oval 927"/>
            <p:cNvSpPr>
              <a:spLocks noChangeArrowheads="1"/>
            </p:cNvSpPr>
            <p:nvPr/>
          </p:nvSpPr>
          <p:spPr bwMode="auto">
            <a:xfrm>
              <a:off x="1255" y="188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69" name="Oval 928"/>
            <p:cNvSpPr>
              <a:spLocks noChangeArrowheads="1"/>
            </p:cNvSpPr>
            <p:nvPr/>
          </p:nvSpPr>
          <p:spPr bwMode="auto">
            <a:xfrm>
              <a:off x="1263" y="188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70" name="Oval 929"/>
            <p:cNvSpPr>
              <a:spLocks noChangeArrowheads="1"/>
            </p:cNvSpPr>
            <p:nvPr/>
          </p:nvSpPr>
          <p:spPr bwMode="auto">
            <a:xfrm>
              <a:off x="1271" y="189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71" name="Oval 930"/>
            <p:cNvSpPr>
              <a:spLocks noChangeArrowheads="1"/>
            </p:cNvSpPr>
            <p:nvPr/>
          </p:nvSpPr>
          <p:spPr bwMode="auto">
            <a:xfrm>
              <a:off x="1283" y="189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72" name="Oval 931"/>
            <p:cNvSpPr>
              <a:spLocks noChangeArrowheads="1"/>
            </p:cNvSpPr>
            <p:nvPr/>
          </p:nvSpPr>
          <p:spPr bwMode="auto">
            <a:xfrm>
              <a:off x="1293" y="190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73" name="Oval 932"/>
            <p:cNvSpPr>
              <a:spLocks noChangeArrowheads="1"/>
            </p:cNvSpPr>
            <p:nvPr/>
          </p:nvSpPr>
          <p:spPr bwMode="auto">
            <a:xfrm>
              <a:off x="1303" y="190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74" name="Oval 933"/>
            <p:cNvSpPr>
              <a:spLocks noChangeArrowheads="1"/>
            </p:cNvSpPr>
            <p:nvPr/>
          </p:nvSpPr>
          <p:spPr bwMode="auto">
            <a:xfrm>
              <a:off x="1311" y="190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75" name="Oval 934"/>
            <p:cNvSpPr>
              <a:spLocks noChangeArrowheads="1"/>
            </p:cNvSpPr>
            <p:nvPr/>
          </p:nvSpPr>
          <p:spPr bwMode="auto">
            <a:xfrm>
              <a:off x="1321" y="189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76" name="Oval 935"/>
            <p:cNvSpPr>
              <a:spLocks noChangeArrowheads="1"/>
            </p:cNvSpPr>
            <p:nvPr/>
          </p:nvSpPr>
          <p:spPr bwMode="auto">
            <a:xfrm>
              <a:off x="1331" y="189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77" name="Oval 936"/>
            <p:cNvSpPr>
              <a:spLocks noChangeArrowheads="1"/>
            </p:cNvSpPr>
            <p:nvPr/>
          </p:nvSpPr>
          <p:spPr bwMode="auto">
            <a:xfrm>
              <a:off x="1339" y="188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78" name="Oval 937"/>
            <p:cNvSpPr>
              <a:spLocks noChangeArrowheads="1"/>
            </p:cNvSpPr>
            <p:nvPr/>
          </p:nvSpPr>
          <p:spPr bwMode="auto">
            <a:xfrm>
              <a:off x="1347" y="187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79" name="Oval 938"/>
            <p:cNvSpPr>
              <a:spLocks noChangeArrowheads="1"/>
            </p:cNvSpPr>
            <p:nvPr/>
          </p:nvSpPr>
          <p:spPr bwMode="auto">
            <a:xfrm>
              <a:off x="1353" y="186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80" name="Oval 939"/>
            <p:cNvSpPr>
              <a:spLocks noChangeArrowheads="1"/>
            </p:cNvSpPr>
            <p:nvPr/>
          </p:nvSpPr>
          <p:spPr bwMode="auto">
            <a:xfrm>
              <a:off x="1359" y="185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81" name="Oval 940"/>
            <p:cNvSpPr>
              <a:spLocks noChangeArrowheads="1"/>
            </p:cNvSpPr>
            <p:nvPr/>
          </p:nvSpPr>
          <p:spPr bwMode="auto">
            <a:xfrm>
              <a:off x="1363" y="184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82" name="Oval 941"/>
            <p:cNvSpPr>
              <a:spLocks noChangeArrowheads="1"/>
            </p:cNvSpPr>
            <p:nvPr/>
          </p:nvSpPr>
          <p:spPr bwMode="auto">
            <a:xfrm>
              <a:off x="1365" y="183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83" name="Oval 942"/>
            <p:cNvSpPr>
              <a:spLocks noChangeArrowheads="1"/>
            </p:cNvSpPr>
            <p:nvPr/>
          </p:nvSpPr>
          <p:spPr bwMode="auto">
            <a:xfrm>
              <a:off x="1365" y="182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84" name="Oval 943"/>
            <p:cNvSpPr>
              <a:spLocks noChangeArrowheads="1"/>
            </p:cNvSpPr>
            <p:nvPr/>
          </p:nvSpPr>
          <p:spPr bwMode="auto">
            <a:xfrm>
              <a:off x="1367" y="181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85" name="Oval 944"/>
            <p:cNvSpPr>
              <a:spLocks noChangeArrowheads="1"/>
            </p:cNvSpPr>
            <p:nvPr/>
          </p:nvSpPr>
          <p:spPr bwMode="auto">
            <a:xfrm>
              <a:off x="1365" y="180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86" name="Oval 945"/>
            <p:cNvSpPr>
              <a:spLocks noChangeArrowheads="1"/>
            </p:cNvSpPr>
            <p:nvPr/>
          </p:nvSpPr>
          <p:spPr bwMode="auto">
            <a:xfrm>
              <a:off x="1365" y="179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87" name="Oval 946"/>
            <p:cNvSpPr>
              <a:spLocks noChangeArrowheads="1"/>
            </p:cNvSpPr>
            <p:nvPr/>
          </p:nvSpPr>
          <p:spPr bwMode="auto">
            <a:xfrm>
              <a:off x="1365" y="178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88" name="Oval 947"/>
            <p:cNvSpPr>
              <a:spLocks noChangeArrowheads="1"/>
            </p:cNvSpPr>
            <p:nvPr/>
          </p:nvSpPr>
          <p:spPr bwMode="auto">
            <a:xfrm>
              <a:off x="1363" y="177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89" name="Oval 948"/>
            <p:cNvSpPr>
              <a:spLocks noChangeArrowheads="1"/>
            </p:cNvSpPr>
            <p:nvPr/>
          </p:nvSpPr>
          <p:spPr bwMode="auto">
            <a:xfrm>
              <a:off x="1361" y="176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90" name="Oval 949"/>
            <p:cNvSpPr>
              <a:spLocks noChangeArrowheads="1"/>
            </p:cNvSpPr>
            <p:nvPr/>
          </p:nvSpPr>
          <p:spPr bwMode="auto">
            <a:xfrm>
              <a:off x="1355" y="175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91" name="Oval 950"/>
            <p:cNvSpPr>
              <a:spLocks noChangeArrowheads="1"/>
            </p:cNvSpPr>
            <p:nvPr/>
          </p:nvSpPr>
          <p:spPr bwMode="auto">
            <a:xfrm>
              <a:off x="1349" y="174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92" name="Oval 951"/>
            <p:cNvSpPr>
              <a:spLocks noChangeArrowheads="1"/>
            </p:cNvSpPr>
            <p:nvPr/>
          </p:nvSpPr>
          <p:spPr bwMode="auto">
            <a:xfrm>
              <a:off x="1371" y="172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93" name="Oval 952"/>
            <p:cNvSpPr>
              <a:spLocks noChangeArrowheads="1"/>
            </p:cNvSpPr>
            <p:nvPr/>
          </p:nvSpPr>
          <p:spPr bwMode="auto">
            <a:xfrm>
              <a:off x="1370" y="173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94" name="Oval 953"/>
            <p:cNvSpPr>
              <a:spLocks noChangeArrowheads="1"/>
            </p:cNvSpPr>
            <p:nvPr/>
          </p:nvSpPr>
          <p:spPr bwMode="auto">
            <a:xfrm>
              <a:off x="1370" y="174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95" name="Oval 954"/>
            <p:cNvSpPr>
              <a:spLocks noChangeArrowheads="1"/>
            </p:cNvSpPr>
            <p:nvPr/>
          </p:nvSpPr>
          <p:spPr bwMode="auto">
            <a:xfrm>
              <a:off x="1370" y="175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96" name="Oval 955"/>
            <p:cNvSpPr>
              <a:spLocks noChangeArrowheads="1"/>
            </p:cNvSpPr>
            <p:nvPr/>
          </p:nvSpPr>
          <p:spPr bwMode="auto">
            <a:xfrm>
              <a:off x="1371" y="176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97" name="Oval 956"/>
            <p:cNvSpPr>
              <a:spLocks noChangeArrowheads="1"/>
            </p:cNvSpPr>
            <p:nvPr/>
          </p:nvSpPr>
          <p:spPr bwMode="auto">
            <a:xfrm>
              <a:off x="1370" y="177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98" name="Oval 957"/>
            <p:cNvSpPr>
              <a:spLocks noChangeArrowheads="1"/>
            </p:cNvSpPr>
            <p:nvPr/>
          </p:nvSpPr>
          <p:spPr bwMode="auto">
            <a:xfrm>
              <a:off x="1370" y="178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99" name="Oval 958"/>
            <p:cNvSpPr>
              <a:spLocks noChangeArrowheads="1"/>
            </p:cNvSpPr>
            <p:nvPr/>
          </p:nvSpPr>
          <p:spPr bwMode="auto">
            <a:xfrm>
              <a:off x="1370" y="179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00" name="Oval 959"/>
            <p:cNvSpPr>
              <a:spLocks noChangeArrowheads="1"/>
            </p:cNvSpPr>
            <p:nvPr/>
          </p:nvSpPr>
          <p:spPr bwMode="auto">
            <a:xfrm>
              <a:off x="1369" y="180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01" name="Oval 960"/>
            <p:cNvSpPr>
              <a:spLocks noChangeArrowheads="1"/>
            </p:cNvSpPr>
            <p:nvPr/>
          </p:nvSpPr>
          <p:spPr bwMode="auto">
            <a:xfrm>
              <a:off x="1368" y="181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02" name="Oval 961"/>
            <p:cNvSpPr>
              <a:spLocks noChangeArrowheads="1"/>
            </p:cNvSpPr>
            <p:nvPr/>
          </p:nvSpPr>
          <p:spPr bwMode="auto">
            <a:xfrm>
              <a:off x="1368" y="182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03" name="Oval 962"/>
            <p:cNvSpPr>
              <a:spLocks noChangeArrowheads="1"/>
            </p:cNvSpPr>
            <p:nvPr/>
          </p:nvSpPr>
          <p:spPr bwMode="auto">
            <a:xfrm>
              <a:off x="1368" y="183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04" name="Oval 963"/>
            <p:cNvSpPr>
              <a:spLocks noChangeArrowheads="1"/>
            </p:cNvSpPr>
            <p:nvPr/>
          </p:nvSpPr>
          <p:spPr bwMode="auto">
            <a:xfrm>
              <a:off x="1369" y="184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05" name="Oval 964"/>
            <p:cNvSpPr>
              <a:spLocks noChangeArrowheads="1"/>
            </p:cNvSpPr>
            <p:nvPr/>
          </p:nvSpPr>
          <p:spPr bwMode="auto">
            <a:xfrm>
              <a:off x="1368" y="185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06" name="Oval 965"/>
            <p:cNvSpPr>
              <a:spLocks noChangeArrowheads="1"/>
            </p:cNvSpPr>
            <p:nvPr/>
          </p:nvSpPr>
          <p:spPr bwMode="auto">
            <a:xfrm>
              <a:off x="1368" y="186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07" name="Oval 966"/>
            <p:cNvSpPr>
              <a:spLocks noChangeArrowheads="1"/>
            </p:cNvSpPr>
            <p:nvPr/>
          </p:nvSpPr>
          <p:spPr bwMode="auto">
            <a:xfrm>
              <a:off x="1368" y="187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08" name="Oval 967"/>
            <p:cNvSpPr>
              <a:spLocks noChangeArrowheads="1"/>
            </p:cNvSpPr>
            <p:nvPr/>
          </p:nvSpPr>
          <p:spPr bwMode="auto">
            <a:xfrm>
              <a:off x="1370" y="188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09" name="Oval 968"/>
            <p:cNvSpPr>
              <a:spLocks noChangeArrowheads="1"/>
            </p:cNvSpPr>
            <p:nvPr/>
          </p:nvSpPr>
          <p:spPr bwMode="auto">
            <a:xfrm>
              <a:off x="1374" y="189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10" name="Oval 969"/>
            <p:cNvSpPr>
              <a:spLocks noChangeArrowheads="1"/>
            </p:cNvSpPr>
            <p:nvPr/>
          </p:nvSpPr>
          <p:spPr bwMode="auto">
            <a:xfrm>
              <a:off x="1382" y="190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11" name="Oval 970"/>
            <p:cNvSpPr>
              <a:spLocks noChangeArrowheads="1"/>
            </p:cNvSpPr>
            <p:nvPr/>
          </p:nvSpPr>
          <p:spPr bwMode="auto">
            <a:xfrm>
              <a:off x="1392" y="190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12" name="Oval 971"/>
            <p:cNvSpPr>
              <a:spLocks noChangeArrowheads="1"/>
            </p:cNvSpPr>
            <p:nvPr/>
          </p:nvSpPr>
          <p:spPr bwMode="auto">
            <a:xfrm>
              <a:off x="1404" y="190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13" name="Oval 972"/>
            <p:cNvSpPr>
              <a:spLocks noChangeArrowheads="1"/>
            </p:cNvSpPr>
            <p:nvPr/>
          </p:nvSpPr>
          <p:spPr bwMode="auto">
            <a:xfrm>
              <a:off x="1412" y="189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14" name="Oval 973"/>
            <p:cNvSpPr>
              <a:spLocks noChangeArrowheads="1"/>
            </p:cNvSpPr>
            <p:nvPr/>
          </p:nvSpPr>
          <p:spPr bwMode="auto">
            <a:xfrm>
              <a:off x="1420" y="188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15" name="Oval 974"/>
            <p:cNvSpPr>
              <a:spLocks noChangeArrowheads="1"/>
            </p:cNvSpPr>
            <p:nvPr/>
          </p:nvSpPr>
          <p:spPr bwMode="auto">
            <a:xfrm>
              <a:off x="1428" y="187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16" name="Oval 975"/>
            <p:cNvSpPr>
              <a:spLocks noChangeArrowheads="1"/>
            </p:cNvSpPr>
            <p:nvPr/>
          </p:nvSpPr>
          <p:spPr bwMode="auto">
            <a:xfrm>
              <a:off x="1436" y="186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17" name="Oval 976"/>
            <p:cNvSpPr>
              <a:spLocks noChangeArrowheads="1"/>
            </p:cNvSpPr>
            <p:nvPr/>
          </p:nvSpPr>
          <p:spPr bwMode="auto">
            <a:xfrm>
              <a:off x="1442" y="185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18" name="Oval 977"/>
            <p:cNvSpPr>
              <a:spLocks noChangeArrowheads="1"/>
            </p:cNvSpPr>
            <p:nvPr/>
          </p:nvSpPr>
          <p:spPr bwMode="auto">
            <a:xfrm>
              <a:off x="1448" y="184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19" name="Oval 978"/>
            <p:cNvSpPr>
              <a:spLocks noChangeArrowheads="1"/>
            </p:cNvSpPr>
            <p:nvPr/>
          </p:nvSpPr>
          <p:spPr bwMode="auto">
            <a:xfrm>
              <a:off x="1452" y="183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20" name="Oval 979"/>
            <p:cNvSpPr>
              <a:spLocks noChangeArrowheads="1"/>
            </p:cNvSpPr>
            <p:nvPr/>
          </p:nvSpPr>
          <p:spPr bwMode="auto">
            <a:xfrm>
              <a:off x="1456" y="182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21" name="Oval 980"/>
            <p:cNvSpPr>
              <a:spLocks noChangeArrowheads="1"/>
            </p:cNvSpPr>
            <p:nvPr/>
          </p:nvSpPr>
          <p:spPr bwMode="auto">
            <a:xfrm>
              <a:off x="1573" y="174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22" name="Oval 981"/>
            <p:cNvSpPr>
              <a:spLocks noChangeArrowheads="1"/>
            </p:cNvSpPr>
            <p:nvPr/>
          </p:nvSpPr>
          <p:spPr bwMode="auto">
            <a:xfrm>
              <a:off x="1565" y="173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23" name="Oval 982"/>
            <p:cNvSpPr>
              <a:spLocks noChangeArrowheads="1"/>
            </p:cNvSpPr>
            <p:nvPr/>
          </p:nvSpPr>
          <p:spPr bwMode="auto">
            <a:xfrm>
              <a:off x="1555" y="173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24" name="Oval 983"/>
            <p:cNvSpPr>
              <a:spLocks noChangeArrowheads="1"/>
            </p:cNvSpPr>
            <p:nvPr/>
          </p:nvSpPr>
          <p:spPr bwMode="auto">
            <a:xfrm>
              <a:off x="1555" y="173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25" name="Oval 984"/>
            <p:cNvSpPr>
              <a:spLocks noChangeArrowheads="1"/>
            </p:cNvSpPr>
            <p:nvPr/>
          </p:nvSpPr>
          <p:spPr bwMode="auto">
            <a:xfrm>
              <a:off x="1545" y="172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26" name="Oval 985"/>
            <p:cNvSpPr>
              <a:spLocks noChangeArrowheads="1"/>
            </p:cNvSpPr>
            <p:nvPr/>
          </p:nvSpPr>
          <p:spPr bwMode="auto">
            <a:xfrm>
              <a:off x="1533" y="172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27" name="Oval 986"/>
            <p:cNvSpPr>
              <a:spLocks noChangeArrowheads="1"/>
            </p:cNvSpPr>
            <p:nvPr/>
          </p:nvSpPr>
          <p:spPr bwMode="auto">
            <a:xfrm>
              <a:off x="1521" y="172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28" name="Oval 987"/>
            <p:cNvSpPr>
              <a:spLocks noChangeArrowheads="1"/>
            </p:cNvSpPr>
            <p:nvPr/>
          </p:nvSpPr>
          <p:spPr bwMode="auto">
            <a:xfrm>
              <a:off x="1509" y="172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29" name="Oval 988"/>
            <p:cNvSpPr>
              <a:spLocks noChangeArrowheads="1"/>
            </p:cNvSpPr>
            <p:nvPr/>
          </p:nvSpPr>
          <p:spPr bwMode="auto">
            <a:xfrm>
              <a:off x="1501" y="172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30" name="Oval 989"/>
            <p:cNvSpPr>
              <a:spLocks noChangeArrowheads="1"/>
            </p:cNvSpPr>
            <p:nvPr/>
          </p:nvSpPr>
          <p:spPr bwMode="auto">
            <a:xfrm>
              <a:off x="1493" y="173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31" name="Oval 990"/>
            <p:cNvSpPr>
              <a:spLocks noChangeArrowheads="1"/>
            </p:cNvSpPr>
            <p:nvPr/>
          </p:nvSpPr>
          <p:spPr bwMode="auto">
            <a:xfrm>
              <a:off x="1485" y="174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32" name="Oval 991"/>
            <p:cNvSpPr>
              <a:spLocks noChangeArrowheads="1"/>
            </p:cNvSpPr>
            <p:nvPr/>
          </p:nvSpPr>
          <p:spPr bwMode="auto">
            <a:xfrm>
              <a:off x="1478" y="175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33" name="Oval 992"/>
            <p:cNvSpPr>
              <a:spLocks noChangeArrowheads="1"/>
            </p:cNvSpPr>
            <p:nvPr/>
          </p:nvSpPr>
          <p:spPr bwMode="auto">
            <a:xfrm>
              <a:off x="1472" y="176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34" name="Oval 993"/>
            <p:cNvSpPr>
              <a:spLocks noChangeArrowheads="1"/>
            </p:cNvSpPr>
            <p:nvPr/>
          </p:nvSpPr>
          <p:spPr bwMode="auto">
            <a:xfrm>
              <a:off x="1467" y="177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35" name="Oval 994"/>
            <p:cNvSpPr>
              <a:spLocks noChangeArrowheads="1"/>
            </p:cNvSpPr>
            <p:nvPr/>
          </p:nvSpPr>
          <p:spPr bwMode="auto">
            <a:xfrm>
              <a:off x="1463" y="178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36" name="Oval 995"/>
            <p:cNvSpPr>
              <a:spLocks noChangeArrowheads="1"/>
            </p:cNvSpPr>
            <p:nvPr/>
          </p:nvSpPr>
          <p:spPr bwMode="auto">
            <a:xfrm>
              <a:off x="1463" y="179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37" name="Oval 996"/>
            <p:cNvSpPr>
              <a:spLocks noChangeArrowheads="1"/>
            </p:cNvSpPr>
            <p:nvPr/>
          </p:nvSpPr>
          <p:spPr bwMode="auto">
            <a:xfrm>
              <a:off x="1461" y="180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38" name="Oval 997"/>
            <p:cNvSpPr>
              <a:spLocks noChangeArrowheads="1"/>
            </p:cNvSpPr>
            <p:nvPr/>
          </p:nvSpPr>
          <p:spPr bwMode="auto">
            <a:xfrm>
              <a:off x="1461" y="181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39" name="Oval 998"/>
            <p:cNvSpPr>
              <a:spLocks noChangeArrowheads="1"/>
            </p:cNvSpPr>
            <p:nvPr/>
          </p:nvSpPr>
          <p:spPr bwMode="auto">
            <a:xfrm>
              <a:off x="1461" y="182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40" name="Oval 999"/>
            <p:cNvSpPr>
              <a:spLocks noChangeArrowheads="1"/>
            </p:cNvSpPr>
            <p:nvPr/>
          </p:nvSpPr>
          <p:spPr bwMode="auto">
            <a:xfrm>
              <a:off x="1463" y="184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41" name="Oval 1000"/>
            <p:cNvSpPr>
              <a:spLocks noChangeArrowheads="1"/>
            </p:cNvSpPr>
            <p:nvPr/>
          </p:nvSpPr>
          <p:spPr bwMode="auto">
            <a:xfrm>
              <a:off x="1467" y="185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42" name="Oval 1001"/>
            <p:cNvSpPr>
              <a:spLocks noChangeArrowheads="1"/>
            </p:cNvSpPr>
            <p:nvPr/>
          </p:nvSpPr>
          <p:spPr bwMode="auto">
            <a:xfrm>
              <a:off x="1471" y="186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43" name="Oval 1002"/>
            <p:cNvSpPr>
              <a:spLocks noChangeArrowheads="1"/>
            </p:cNvSpPr>
            <p:nvPr/>
          </p:nvSpPr>
          <p:spPr bwMode="auto">
            <a:xfrm>
              <a:off x="1476" y="187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44" name="Oval 1003"/>
            <p:cNvSpPr>
              <a:spLocks noChangeArrowheads="1"/>
            </p:cNvSpPr>
            <p:nvPr/>
          </p:nvSpPr>
          <p:spPr bwMode="auto">
            <a:xfrm>
              <a:off x="1483" y="188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45" name="Oval 1004"/>
            <p:cNvSpPr>
              <a:spLocks noChangeArrowheads="1"/>
            </p:cNvSpPr>
            <p:nvPr/>
          </p:nvSpPr>
          <p:spPr bwMode="auto">
            <a:xfrm>
              <a:off x="1491" y="188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46" name="Oval 1005"/>
            <p:cNvSpPr>
              <a:spLocks noChangeArrowheads="1"/>
            </p:cNvSpPr>
            <p:nvPr/>
          </p:nvSpPr>
          <p:spPr bwMode="auto">
            <a:xfrm>
              <a:off x="1501" y="189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47" name="Oval 1006"/>
            <p:cNvSpPr>
              <a:spLocks noChangeArrowheads="1"/>
            </p:cNvSpPr>
            <p:nvPr/>
          </p:nvSpPr>
          <p:spPr bwMode="auto">
            <a:xfrm>
              <a:off x="1511" y="189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48" name="Oval 1007"/>
            <p:cNvSpPr>
              <a:spLocks noChangeArrowheads="1"/>
            </p:cNvSpPr>
            <p:nvPr/>
          </p:nvSpPr>
          <p:spPr bwMode="auto">
            <a:xfrm>
              <a:off x="1523" y="189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49" name="Oval 1008"/>
            <p:cNvSpPr>
              <a:spLocks noChangeArrowheads="1"/>
            </p:cNvSpPr>
            <p:nvPr/>
          </p:nvSpPr>
          <p:spPr bwMode="auto">
            <a:xfrm>
              <a:off x="1535" y="189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50" name="Oval 1009"/>
            <p:cNvSpPr>
              <a:spLocks noChangeArrowheads="1"/>
            </p:cNvSpPr>
            <p:nvPr/>
          </p:nvSpPr>
          <p:spPr bwMode="auto">
            <a:xfrm>
              <a:off x="1541" y="189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51" name="Oval 1010"/>
            <p:cNvSpPr>
              <a:spLocks noChangeArrowheads="1"/>
            </p:cNvSpPr>
            <p:nvPr/>
          </p:nvSpPr>
          <p:spPr bwMode="auto">
            <a:xfrm>
              <a:off x="1551" y="189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52" name="Oval 1011"/>
            <p:cNvSpPr>
              <a:spLocks noChangeArrowheads="1"/>
            </p:cNvSpPr>
            <p:nvPr/>
          </p:nvSpPr>
          <p:spPr bwMode="auto">
            <a:xfrm>
              <a:off x="1563" y="188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53" name="Oval 1012"/>
            <p:cNvSpPr>
              <a:spLocks noChangeArrowheads="1"/>
            </p:cNvSpPr>
            <p:nvPr/>
          </p:nvSpPr>
          <p:spPr bwMode="auto">
            <a:xfrm>
              <a:off x="1573" y="187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54" name="Oval 1013"/>
            <p:cNvSpPr>
              <a:spLocks noChangeArrowheads="1"/>
            </p:cNvSpPr>
            <p:nvPr/>
          </p:nvSpPr>
          <p:spPr bwMode="auto">
            <a:xfrm>
              <a:off x="1579" y="186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55" name="Oval 1014"/>
            <p:cNvSpPr>
              <a:spLocks noChangeArrowheads="1"/>
            </p:cNvSpPr>
            <p:nvPr/>
          </p:nvSpPr>
          <p:spPr bwMode="auto">
            <a:xfrm>
              <a:off x="1585" y="186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1015"/>
          <p:cNvGrpSpPr>
            <a:grpSpLocks/>
          </p:cNvGrpSpPr>
          <p:nvPr/>
        </p:nvGrpSpPr>
        <p:grpSpPr bwMode="auto">
          <a:xfrm>
            <a:off x="6443663" y="2551113"/>
            <a:ext cx="585787" cy="322262"/>
            <a:chOff x="1233" y="1717"/>
            <a:chExt cx="369" cy="203"/>
          </a:xfrm>
        </p:grpSpPr>
        <p:sp>
          <p:nvSpPr>
            <p:cNvPr id="29936" name="Oval 1016"/>
            <p:cNvSpPr>
              <a:spLocks noChangeArrowheads="1"/>
            </p:cNvSpPr>
            <p:nvPr/>
          </p:nvSpPr>
          <p:spPr bwMode="auto">
            <a:xfrm>
              <a:off x="1343" y="173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37" name="Oval 1017"/>
            <p:cNvSpPr>
              <a:spLocks noChangeArrowheads="1"/>
            </p:cNvSpPr>
            <p:nvPr/>
          </p:nvSpPr>
          <p:spPr bwMode="auto">
            <a:xfrm>
              <a:off x="1337" y="173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38" name="Oval 1018"/>
            <p:cNvSpPr>
              <a:spLocks noChangeArrowheads="1"/>
            </p:cNvSpPr>
            <p:nvPr/>
          </p:nvSpPr>
          <p:spPr bwMode="auto">
            <a:xfrm>
              <a:off x="1327" y="172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39" name="Oval 1019"/>
            <p:cNvSpPr>
              <a:spLocks noChangeArrowheads="1"/>
            </p:cNvSpPr>
            <p:nvPr/>
          </p:nvSpPr>
          <p:spPr bwMode="auto">
            <a:xfrm>
              <a:off x="1315" y="171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40" name="Oval 1020"/>
            <p:cNvSpPr>
              <a:spLocks noChangeArrowheads="1"/>
            </p:cNvSpPr>
            <p:nvPr/>
          </p:nvSpPr>
          <p:spPr bwMode="auto">
            <a:xfrm>
              <a:off x="1303" y="171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41" name="Oval 1021"/>
            <p:cNvSpPr>
              <a:spLocks noChangeArrowheads="1"/>
            </p:cNvSpPr>
            <p:nvPr/>
          </p:nvSpPr>
          <p:spPr bwMode="auto">
            <a:xfrm>
              <a:off x="1291" y="171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42" name="Oval 1022"/>
            <p:cNvSpPr>
              <a:spLocks noChangeArrowheads="1"/>
            </p:cNvSpPr>
            <p:nvPr/>
          </p:nvSpPr>
          <p:spPr bwMode="auto">
            <a:xfrm>
              <a:off x="1279" y="172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43" name="Oval 1023"/>
            <p:cNvSpPr>
              <a:spLocks noChangeArrowheads="1"/>
            </p:cNvSpPr>
            <p:nvPr/>
          </p:nvSpPr>
          <p:spPr bwMode="auto">
            <a:xfrm>
              <a:off x="1269" y="172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44" name="Oval 1024"/>
            <p:cNvSpPr>
              <a:spLocks noChangeArrowheads="1"/>
            </p:cNvSpPr>
            <p:nvPr/>
          </p:nvSpPr>
          <p:spPr bwMode="auto">
            <a:xfrm>
              <a:off x="1259" y="173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45" name="Oval 1025"/>
            <p:cNvSpPr>
              <a:spLocks noChangeArrowheads="1"/>
            </p:cNvSpPr>
            <p:nvPr/>
          </p:nvSpPr>
          <p:spPr bwMode="auto">
            <a:xfrm>
              <a:off x="1253" y="174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46" name="Oval 1026"/>
            <p:cNvSpPr>
              <a:spLocks noChangeArrowheads="1"/>
            </p:cNvSpPr>
            <p:nvPr/>
          </p:nvSpPr>
          <p:spPr bwMode="auto">
            <a:xfrm>
              <a:off x="1247" y="175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47" name="Oval 1027"/>
            <p:cNvSpPr>
              <a:spLocks noChangeArrowheads="1"/>
            </p:cNvSpPr>
            <p:nvPr/>
          </p:nvSpPr>
          <p:spPr bwMode="auto">
            <a:xfrm>
              <a:off x="1241" y="176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48" name="Oval 1028"/>
            <p:cNvSpPr>
              <a:spLocks noChangeArrowheads="1"/>
            </p:cNvSpPr>
            <p:nvPr/>
          </p:nvSpPr>
          <p:spPr bwMode="auto">
            <a:xfrm>
              <a:off x="1237" y="177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49" name="Oval 1029"/>
            <p:cNvSpPr>
              <a:spLocks noChangeArrowheads="1"/>
            </p:cNvSpPr>
            <p:nvPr/>
          </p:nvSpPr>
          <p:spPr bwMode="auto">
            <a:xfrm>
              <a:off x="1235" y="178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50" name="Oval 1030"/>
            <p:cNvSpPr>
              <a:spLocks noChangeArrowheads="1"/>
            </p:cNvSpPr>
            <p:nvPr/>
          </p:nvSpPr>
          <p:spPr bwMode="auto">
            <a:xfrm>
              <a:off x="1233" y="179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51" name="Oval 1031"/>
            <p:cNvSpPr>
              <a:spLocks noChangeArrowheads="1"/>
            </p:cNvSpPr>
            <p:nvPr/>
          </p:nvSpPr>
          <p:spPr bwMode="auto">
            <a:xfrm>
              <a:off x="1233" y="180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52" name="Oval 1032"/>
            <p:cNvSpPr>
              <a:spLocks noChangeArrowheads="1"/>
            </p:cNvSpPr>
            <p:nvPr/>
          </p:nvSpPr>
          <p:spPr bwMode="auto">
            <a:xfrm>
              <a:off x="1233" y="182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53" name="Oval 1033"/>
            <p:cNvSpPr>
              <a:spLocks noChangeArrowheads="1"/>
            </p:cNvSpPr>
            <p:nvPr/>
          </p:nvSpPr>
          <p:spPr bwMode="auto">
            <a:xfrm>
              <a:off x="1235" y="183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54" name="Oval 1034"/>
            <p:cNvSpPr>
              <a:spLocks noChangeArrowheads="1"/>
            </p:cNvSpPr>
            <p:nvPr/>
          </p:nvSpPr>
          <p:spPr bwMode="auto">
            <a:xfrm>
              <a:off x="1237" y="184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55" name="Oval 1035"/>
            <p:cNvSpPr>
              <a:spLocks noChangeArrowheads="1"/>
            </p:cNvSpPr>
            <p:nvPr/>
          </p:nvSpPr>
          <p:spPr bwMode="auto">
            <a:xfrm>
              <a:off x="1241" y="185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56" name="Oval 1036"/>
            <p:cNvSpPr>
              <a:spLocks noChangeArrowheads="1"/>
            </p:cNvSpPr>
            <p:nvPr/>
          </p:nvSpPr>
          <p:spPr bwMode="auto">
            <a:xfrm>
              <a:off x="1245" y="186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57" name="Oval 1037"/>
            <p:cNvSpPr>
              <a:spLocks noChangeArrowheads="1"/>
            </p:cNvSpPr>
            <p:nvPr/>
          </p:nvSpPr>
          <p:spPr bwMode="auto">
            <a:xfrm>
              <a:off x="1251" y="187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58" name="Oval 1038"/>
            <p:cNvSpPr>
              <a:spLocks noChangeArrowheads="1"/>
            </p:cNvSpPr>
            <p:nvPr/>
          </p:nvSpPr>
          <p:spPr bwMode="auto">
            <a:xfrm>
              <a:off x="1255" y="188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59" name="Oval 1039"/>
            <p:cNvSpPr>
              <a:spLocks noChangeArrowheads="1"/>
            </p:cNvSpPr>
            <p:nvPr/>
          </p:nvSpPr>
          <p:spPr bwMode="auto">
            <a:xfrm>
              <a:off x="1263" y="188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60" name="Oval 1040"/>
            <p:cNvSpPr>
              <a:spLocks noChangeArrowheads="1"/>
            </p:cNvSpPr>
            <p:nvPr/>
          </p:nvSpPr>
          <p:spPr bwMode="auto">
            <a:xfrm>
              <a:off x="1271" y="189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61" name="Oval 1041"/>
            <p:cNvSpPr>
              <a:spLocks noChangeArrowheads="1"/>
            </p:cNvSpPr>
            <p:nvPr/>
          </p:nvSpPr>
          <p:spPr bwMode="auto">
            <a:xfrm>
              <a:off x="1283" y="189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62" name="Oval 1042"/>
            <p:cNvSpPr>
              <a:spLocks noChangeArrowheads="1"/>
            </p:cNvSpPr>
            <p:nvPr/>
          </p:nvSpPr>
          <p:spPr bwMode="auto">
            <a:xfrm>
              <a:off x="1293" y="190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63" name="Oval 1043"/>
            <p:cNvSpPr>
              <a:spLocks noChangeArrowheads="1"/>
            </p:cNvSpPr>
            <p:nvPr/>
          </p:nvSpPr>
          <p:spPr bwMode="auto">
            <a:xfrm>
              <a:off x="1303" y="190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64" name="Oval 1044"/>
            <p:cNvSpPr>
              <a:spLocks noChangeArrowheads="1"/>
            </p:cNvSpPr>
            <p:nvPr/>
          </p:nvSpPr>
          <p:spPr bwMode="auto">
            <a:xfrm>
              <a:off x="1311" y="190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65" name="Oval 1045"/>
            <p:cNvSpPr>
              <a:spLocks noChangeArrowheads="1"/>
            </p:cNvSpPr>
            <p:nvPr/>
          </p:nvSpPr>
          <p:spPr bwMode="auto">
            <a:xfrm>
              <a:off x="1321" y="189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66" name="Oval 1046"/>
            <p:cNvSpPr>
              <a:spLocks noChangeArrowheads="1"/>
            </p:cNvSpPr>
            <p:nvPr/>
          </p:nvSpPr>
          <p:spPr bwMode="auto">
            <a:xfrm>
              <a:off x="1331" y="189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67" name="Oval 1047"/>
            <p:cNvSpPr>
              <a:spLocks noChangeArrowheads="1"/>
            </p:cNvSpPr>
            <p:nvPr/>
          </p:nvSpPr>
          <p:spPr bwMode="auto">
            <a:xfrm>
              <a:off x="1339" y="188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68" name="Oval 1048"/>
            <p:cNvSpPr>
              <a:spLocks noChangeArrowheads="1"/>
            </p:cNvSpPr>
            <p:nvPr/>
          </p:nvSpPr>
          <p:spPr bwMode="auto">
            <a:xfrm>
              <a:off x="1347" y="187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69" name="Oval 1049"/>
            <p:cNvSpPr>
              <a:spLocks noChangeArrowheads="1"/>
            </p:cNvSpPr>
            <p:nvPr/>
          </p:nvSpPr>
          <p:spPr bwMode="auto">
            <a:xfrm>
              <a:off x="1353" y="186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70" name="Oval 1050"/>
            <p:cNvSpPr>
              <a:spLocks noChangeArrowheads="1"/>
            </p:cNvSpPr>
            <p:nvPr/>
          </p:nvSpPr>
          <p:spPr bwMode="auto">
            <a:xfrm>
              <a:off x="1359" y="185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71" name="Oval 1051"/>
            <p:cNvSpPr>
              <a:spLocks noChangeArrowheads="1"/>
            </p:cNvSpPr>
            <p:nvPr/>
          </p:nvSpPr>
          <p:spPr bwMode="auto">
            <a:xfrm>
              <a:off x="1363" y="184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72" name="Oval 1052"/>
            <p:cNvSpPr>
              <a:spLocks noChangeArrowheads="1"/>
            </p:cNvSpPr>
            <p:nvPr/>
          </p:nvSpPr>
          <p:spPr bwMode="auto">
            <a:xfrm>
              <a:off x="1365" y="183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73" name="Oval 1053"/>
            <p:cNvSpPr>
              <a:spLocks noChangeArrowheads="1"/>
            </p:cNvSpPr>
            <p:nvPr/>
          </p:nvSpPr>
          <p:spPr bwMode="auto">
            <a:xfrm>
              <a:off x="1365" y="182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74" name="Oval 1054"/>
            <p:cNvSpPr>
              <a:spLocks noChangeArrowheads="1"/>
            </p:cNvSpPr>
            <p:nvPr/>
          </p:nvSpPr>
          <p:spPr bwMode="auto">
            <a:xfrm>
              <a:off x="1367" y="181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75" name="Oval 1055"/>
            <p:cNvSpPr>
              <a:spLocks noChangeArrowheads="1"/>
            </p:cNvSpPr>
            <p:nvPr/>
          </p:nvSpPr>
          <p:spPr bwMode="auto">
            <a:xfrm>
              <a:off x="1365" y="180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76" name="Oval 1056"/>
            <p:cNvSpPr>
              <a:spLocks noChangeArrowheads="1"/>
            </p:cNvSpPr>
            <p:nvPr/>
          </p:nvSpPr>
          <p:spPr bwMode="auto">
            <a:xfrm>
              <a:off x="1365" y="179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77" name="Oval 1057"/>
            <p:cNvSpPr>
              <a:spLocks noChangeArrowheads="1"/>
            </p:cNvSpPr>
            <p:nvPr/>
          </p:nvSpPr>
          <p:spPr bwMode="auto">
            <a:xfrm>
              <a:off x="1365" y="178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78" name="Oval 1058"/>
            <p:cNvSpPr>
              <a:spLocks noChangeArrowheads="1"/>
            </p:cNvSpPr>
            <p:nvPr/>
          </p:nvSpPr>
          <p:spPr bwMode="auto">
            <a:xfrm>
              <a:off x="1363" y="177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79" name="Oval 1059"/>
            <p:cNvSpPr>
              <a:spLocks noChangeArrowheads="1"/>
            </p:cNvSpPr>
            <p:nvPr/>
          </p:nvSpPr>
          <p:spPr bwMode="auto">
            <a:xfrm>
              <a:off x="1361" y="176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80" name="Oval 1060"/>
            <p:cNvSpPr>
              <a:spLocks noChangeArrowheads="1"/>
            </p:cNvSpPr>
            <p:nvPr/>
          </p:nvSpPr>
          <p:spPr bwMode="auto">
            <a:xfrm>
              <a:off x="1355" y="175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81" name="Oval 1061"/>
            <p:cNvSpPr>
              <a:spLocks noChangeArrowheads="1"/>
            </p:cNvSpPr>
            <p:nvPr/>
          </p:nvSpPr>
          <p:spPr bwMode="auto">
            <a:xfrm>
              <a:off x="1349" y="174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82" name="Oval 1062"/>
            <p:cNvSpPr>
              <a:spLocks noChangeArrowheads="1"/>
            </p:cNvSpPr>
            <p:nvPr/>
          </p:nvSpPr>
          <p:spPr bwMode="auto">
            <a:xfrm>
              <a:off x="1371" y="172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83" name="Oval 1063"/>
            <p:cNvSpPr>
              <a:spLocks noChangeArrowheads="1"/>
            </p:cNvSpPr>
            <p:nvPr/>
          </p:nvSpPr>
          <p:spPr bwMode="auto">
            <a:xfrm>
              <a:off x="1370" y="173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84" name="Oval 1064"/>
            <p:cNvSpPr>
              <a:spLocks noChangeArrowheads="1"/>
            </p:cNvSpPr>
            <p:nvPr/>
          </p:nvSpPr>
          <p:spPr bwMode="auto">
            <a:xfrm>
              <a:off x="1370" y="174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85" name="Oval 1065"/>
            <p:cNvSpPr>
              <a:spLocks noChangeArrowheads="1"/>
            </p:cNvSpPr>
            <p:nvPr/>
          </p:nvSpPr>
          <p:spPr bwMode="auto">
            <a:xfrm>
              <a:off x="1370" y="175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86" name="Oval 1066"/>
            <p:cNvSpPr>
              <a:spLocks noChangeArrowheads="1"/>
            </p:cNvSpPr>
            <p:nvPr/>
          </p:nvSpPr>
          <p:spPr bwMode="auto">
            <a:xfrm>
              <a:off x="1371" y="176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87" name="Oval 1067"/>
            <p:cNvSpPr>
              <a:spLocks noChangeArrowheads="1"/>
            </p:cNvSpPr>
            <p:nvPr/>
          </p:nvSpPr>
          <p:spPr bwMode="auto">
            <a:xfrm>
              <a:off x="1370" y="177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88" name="Oval 1068"/>
            <p:cNvSpPr>
              <a:spLocks noChangeArrowheads="1"/>
            </p:cNvSpPr>
            <p:nvPr/>
          </p:nvSpPr>
          <p:spPr bwMode="auto">
            <a:xfrm>
              <a:off x="1370" y="178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89" name="Oval 1069"/>
            <p:cNvSpPr>
              <a:spLocks noChangeArrowheads="1"/>
            </p:cNvSpPr>
            <p:nvPr/>
          </p:nvSpPr>
          <p:spPr bwMode="auto">
            <a:xfrm>
              <a:off x="1370" y="179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90" name="Oval 1070"/>
            <p:cNvSpPr>
              <a:spLocks noChangeArrowheads="1"/>
            </p:cNvSpPr>
            <p:nvPr/>
          </p:nvSpPr>
          <p:spPr bwMode="auto">
            <a:xfrm>
              <a:off x="1369" y="180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91" name="Oval 1071"/>
            <p:cNvSpPr>
              <a:spLocks noChangeArrowheads="1"/>
            </p:cNvSpPr>
            <p:nvPr/>
          </p:nvSpPr>
          <p:spPr bwMode="auto">
            <a:xfrm>
              <a:off x="1368" y="181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92" name="Oval 1072"/>
            <p:cNvSpPr>
              <a:spLocks noChangeArrowheads="1"/>
            </p:cNvSpPr>
            <p:nvPr/>
          </p:nvSpPr>
          <p:spPr bwMode="auto">
            <a:xfrm>
              <a:off x="1368" y="182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93" name="Oval 1073"/>
            <p:cNvSpPr>
              <a:spLocks noChangeArrowheads="1"/>
            </p:cNvSpPr>
            <p:nvPr/>
          </p:nvSpPr>
          <p:spPr bwMode="auto">
            <a:xfrm>
              <a:off x="1368" y="183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94" name="Oval 1074"/>
            <p:cNvSpPr>
              <a:spLocks noChangeArrowheads="1"/>
            </p:cNvSpPr>
            <p:nvPr/>
          </p:nvSpPr>
          <p:spPr bwMode="auto">
            <a:xfrm>
              <a:off x="1369" y="184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95" name="Oval 1075"/>
            <p:cNvSpPr>
              <a:spLocks noChangeArrowheads="1"/>
            </p:cNvSpPr>
            <p:nvPr/>
          </p:nvSpPr>
          <p:spPr bwMode="auto">
            <a:xfrm>
              <a:off x="1368" y="185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96" name="Oval 1076"/>
            <p:cNvSpPr>
              <a:spLocks noChangeArrowheads="1"/>
            </p:cNvSpPr>
            <p:nvPr/>
          </p:nvSpPr>
          <p:spPr bwMode="auto">
            <a:xfrm>
              <a:off x="1368" y="186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97" name="Oval 1077"/>
            <p:cNvSpPr>
              <a:spLocks noChangeArrowheads="1"/>
            </p:cNvSpPr>
            <p:nvPr/>
          </p:nvSpPr>
          <p:spPr bwMode="auto">
            <a:xfrm>
              <a:off x="1368" y="187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98" name="Oval 1078"/>
            <p:cNvSpPr>
              <a:spLocks noChangeArrowheads="1"/>
            </p:cNvSpPr>
            <p:nvPr/>
          </p:nvSpPr>
          <p:spPr bwMode="auto">
            <a:xfrm>
              <a:off x="1370" y="188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99" name="Oval 1079"/>
            <p:cNvSpPr>
              <a:spLocks noChangeArrowheads="1"/>
            </p:cNvSpPr>
            <p:nvPr/>
          </p:nvSpPr>
          <p:spPr bwMode="auto">
            <a:xfrm>
              <a:off x="1374" y="189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00" name="Oval 1080"/>
            <p:cNvSpPr>
              <a:spLocks noChangeArrowheads="1"/>
            </p:cNvSpPr>
            <p:nvPr/>
          </p:nvSpPr>
          <p:spPr bwMode="auto">
            <a:xfrm>
              <a:off x="1382" y="190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01" name="Oval 1081"/>
            <p:cNvSpPr>
              <a:spLocks noChangeArrowheads="1"/>
            </p:cNvSpPr>
            <p:nvPr/>
          </p:nvSpPr>
          <p:spPr bwMode="auto">
            <a:xfrm>
              <a:off x="1392" y="190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02" name="Oval 1082"/>
            <p:cNvSpPr>
              <a:spLocks noChangeArrowheads="1"/>
            </p:cNvSpPr>
            <p:nvPr/>
          </p:nvSpPr>
          <p:spPr bwMode="auto">
            <a:xfrm>
              <a:off x="1404" y="190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03" name="Oval 1083"/>
            <p:cNvSpPr>
              <a:spLocks noChangeArrowheads="1"/>
            </p:cNvSpPr>
            <p:nvPr/>
          </p:nvSpPr>
          <p:spPr bwMode="auto">
            <a:xfrm>
              <a:off x="1412" y="189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04" name="Oval 1084"/>
            <p:cNvSpPr>
              <a:spLocks noChangeArrowheads="1"/>
            </p:cNvSpPr>
            <p:nvPr/>
          </p:nvSpPr>
          <p:spPr bwMode="auto">
            <a:xfrm>
              <a:off x="1420" y="188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05" name="Oval 1085"/>
            <p:cNvSpPr>
              <a:spLocks noChangeArrowheads="1"/>
            </p:cNvSpPr>
            <p:nvPr/>
          </p:nvSpPr>
          <p:spPr bwMode="auto">
            <a:xfrm>
              <a:off x="1428" y="187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06" name="Oval 1086"/>
            <p:cNvSpPr>
              <a:spLocks noChangeArrowheads="1"/>
            </p:cNvSpPr>
            <p:nvPr/>
          </p:nvSpPr>
          <p:spPr bwMode="auto">
            <a:xfrm>
              <a:off x="1436" y="186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07" name="Oval 1087"/>
            <p:cNvSpPr>
              <a:spLocks noChangeArrowheads="1"/>
            </p:cNvSpPr>
            <p:nvPr/>
          </p:nvSpPr>
          <p:spPr bwMode="auto">
            <a:xfrm>
              <a:off x="1442" y="185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08" name="Oval 1088"/>
            <p:cNvSpPr>
              <a:spLocks noChangeArrowheads="1"/>
            </p:cNvSpPr>
            <p:nvPr/>
          </p:nvSpPr>
          <p:spPr bwMode="auto">
            <a:xfrm>
              <a:off x="1448" y="184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09" name="Oval 1089"/>
            <p:cNvSpPr>
              <a:spLocks noChangeArrowheads="1"/>
            </p:cNvSpPr>
            <p:nvPr/>
          </p:nvSpPr>
          <p:spPr bwMode="auto">
            <a:xfrm>
              <a:off x="1452" y="183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10" name="Oval 1090"/>
            <p:cNvSpPr>
              <a:spLocks noChangeArrowheads="1"/>
            </p:cNvSpPr>
            <p:nvPr/>
          </p:nvSpPr>
          <p:spPr bwMode="auto">
            <a:xfrm>
              <a:off x="1456" y="182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11" name="Oval 1091"/>
            <p:cNvSpPr>
              <a:spLocks noChangeArrowheads="1"/>
            </p:cNvSpPr>
            <p:nvPr/>
          </p:nvSpPr>
          <p:spPr bwMode="auto">
            <a:xfrm>
              <a:off x="1573" y="174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12" name="Oval 1092"/>
            <p:cNvSpPr>
              <a:spLocks noChangeArrowheads="1"/>
            </p:cNvSpPr>
            <p:nvPr/>
          </p:nvSpPr>
          <p:spPr bwMode="auto">
            <a:xfrm>
              <a:off x="1565" y="173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13" name="Oval 1093"/>
            <p:cNvSpPr>
              <a:spLocks noChangeArrowheads="1"/>
            </p:cNvSpPr>
            <p:nvPr/>
          </p:nvSpPr>
          <p:spPr bwMode="auto">
            <a:xfrm>
              <a:off x="1555" y="173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14" name="Oval 1094"/>
            <p:cNvSpPr>
              <a:spLocks noChangeArrowheads="1"/>
            </p:cNvSpPr>
            <p:nvPr/>
          </p:nvSpPr>
          <p:spPr bwMode="auto">
            <a:xfrm>
              <a:off x="1555" y="173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15" name="Oval 1095"/>
            <p:cNvSpPr>
              <a:spLocks noChangeArrowheads="1"/>
            </p:cNvSpPr>
            <p:nvPr/>
          </p:nvSpPr>
          <p:spPr bwMode="auto">
            <a:xfrm>
              <a:off x="1545" y="172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16" name="Oval 1096"/>
            <p:cNvSpPr>
              <a:spLocks noChangeArrowheads="1"/>
            </p:cNvSpPr>
            <p:nvPr/>
          </p:nvSpPr>
          <p:spPr bwMode="auto">
            <a:xfrm>
              <a:off x="1533" y="172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17" name="Oval 1097"/>
            <p:cNvSpPr>
              <a:spLocks noChangeArrowheads="1"/>
            </p:cNvSpPr>
            <p:nvPr/>
          </p:nvSpPr>
          <p:spPr bwMode="auto">
            <a:xfrm>
              <a:off x="1521" y="172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18" name="Oval 1098"/>
            <p:cNvSpPr>
              <a:spLocks noChangeArrowheads="1"/>
            </p:cNvSpPr>
            <p:nvPr/>
          </p:nvSpPr>
          <p:spPr bwMode="auto">
            <a:xfrm>
              <a:off x="1509" y="172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19" name="Oval 1099"/>
            <p:cNvSpPr>
              <a:spLocks noChangeArrowheads="1"/>
            </p:cNvSpPr>
            <p:nvPr/>
          </p:nvSpPr>
          <p:spPr bwMode="auto">
            <a:xfrm>
              <a:off x="1501" y="172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20" name="Oval 1100"/>
            <p:cNvSpPr>
              <a:spLocks noChangeArrowheads="1"/>
            </p:cNvSpPr>
            <p:nvPr/>
          </p:nvSpPr>
          <p:spPr bwMode="auto">
            <a:xfrm>
              <a:off x="1493" y="173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21" name="Oval 1101"/>
            <p:cNvSpPr>
              <a:spLocks noChangeArrowheads="1"/>
            </p:cNvSpPr>
            <p:nvPr/>
          </p:nvSpPr>
          <p:spPr bwMode="auto">
            <a:xfrm>
              <a:off x="1485" y="174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22" name="Oval 1102"/>
            <p:cNvSpPr>
              <a:spLocks noChangeArrowheads="1"/>
            </p:cNvSpPr>
            <p:nvPr/>
          </p:nvSpPr>
          <p:spPr bwMode="auto">
            <a:xfrm>
              <a:off x="1478" y="175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23" name="Oval 1103"/>
            <p:cNvSpPr>
              <a:spLocks noChangeArrowheads="1"/>
            </p:cNvSpPr>
            <p:nvPr/>
          </p:nvSpPr>
          <p:spPr bwMode="auto">
            <a:xfrm>
              <a:off x="1472" y="176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24" name="Oval 1104"/>
            <p:cNvSpPr>
              <a:spLocks noChangeArrowheads="1"/>
            </p:cNvSpPr>
            <p:nvPr/>
          </p:nvSpPr>
          <p:spPr bwMode="auto">
            <a:xfrm>
              <a:off x="1467" y="177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25" name="Oval 1105"/>
            <p:cNvSpPr>
              <a:spLocks noChangeArrowheads="1"/>
            </p:cNvSpPr>
            <p:nvPr/>
          </p:nvSpPr>
          <p:spPr bwMode="auto">
            <a:xfrm>
              <a:off x="1463" y="178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26" name="Oval 1106"/>
            <p:cNvSpPr>
              <a:spLocks noChangeArrowheads="1"/>
            </p:cNvSpPr>
            <p:nvPr/>
          </p:nvSpPr>
          <p:spPr bwMode="auto">
            <a:xfrm>
              <a:off x="1463" y="179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27" name="Oval 1107"/>
            <p:cNvSpPr>
              <a:spLocks noChangeArrowheads="1"/>
            </p:cNvSpPr>
            <p:nvPr/>
          </p:nvSpPr>
          <p:spPr bwMode="auto">
            <a:xfrm>
              <a:off x="1461" y="180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28" name="Oval 1108"/>
            <p:cNvSpPr>
              <a:spLocks noChangeArrowheads="1"/>
            </p:cNvSpPr>
            <p:nvPr/>
          </p:nvSpPr>
          <p:spPr bwMode="auto">
            <a:xfrm>
              <a:off x="1461" y="181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29" name="Oval 1109"/>
            <p:cNvSpPr>
              <a:spLocks noChangeArrowheads="1"/>
            </p:cNvSpPr>
            <p:nvPr/>
          </p:nvSpPr>
          <p:spPr bwMode="auto">
            <a:xfrm>
              <a:off x="1461" y="182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30" name="Oval 1110"/>
            <p:cNvSpPr>
              <a:spLocks noChangeArrowheads="1"/>
            </p:cNvSpPr>
            <p:nvPr/>
          </p:nvSpPr>
          <p:spPr bwMode="auto">
            <a:xfrm>
              <a:off x="1463" y="184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31" name="Oval 1111"/>
            <p:cNvSpPr>
              <a:spLocks noChangeArrowheads="1"/>
            </p:cNvSpPr>
            <p:nvPr/>
          </p:nvSpPr>
          <p:spPr bwMode="auto">
            <a:xfrm>
              <a:off x="1467" y="185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32" name="Oval 1112"/>
            <p:cNvSpPr>
              <a:spLocks noChangeArrowheads="1"/>
            </p:cNvSpPr>
            <p:nvPr/>
          </p:nvSpPr>
          <p:spPr bwMode="auto">
            <a:xfrm>
              <a:off x="1471" y="186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33" name="Oval 1113"/>
            <p:cNvSpPr>
              <a:spLocks noChangeArrowheads="1"/>
            </p:cNvSpPr>
            <p:nvPr/>
          </p:nvSpPr>
          <p:spPr bwMode="auto">
            <a:xfrm>
              <a:off x="1476" y="187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34" name="Oval 1114"/>
            <p:cNvSpPr>
              <a:spLocks noChangeArrowheads="1"/>
            </p:cNvSpPr>
            <p:nvPr/>
          </p:nvSpPr>
          <p:spPr bwMode="auto">
            <a:xfrm>
              <a:off x="1483" y="188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35" name="Oval 1115"/>
            <p:cNvSpPr>
              <a:spLocks noChangeArrowheads="1"/>
            </p:cNvSpPr>
            <p:nvPr/>
          </p:nvSpPr>
          <p:spPr bwMode="auto">
            <a:xfrm>
              <a:off x="1491" y="188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36" name="Oval 1116"/>
            <p:cNvSpPr>
              <a:spLocks noChangeArrowheads="1"/>
            </p:cNvSpPr>
            <p:nvPr/>
          </p:nvSpPr>
          <p:spPr bwMode="auto">
            <a:xfrm>
              <a:off x="1501" y="189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37" name="Oval 1117"/>
            <p:cNvSpPr>
              <a:spLocks noChangeArrowheads="1"/>
            </p:cNvSpPr>
            <p:nvPr/>
          </p:nvSpPr>
          <p:spPr bwMode="auto">
            <a:xfrm>
              <a:off x="1511" y="189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38" name="Oval 1118"/>
            <p:cNvSpPr>
              <a:spLocks noChangeArrowheads="1"/>
            </p:cNvSpPr>
            <p:nvPr/>
          </p:nvSpPr>
          <p:spPr bwMode="auto">
            <a:xfrm>
              <a:off x="1523" y="189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39" name="Oval 1119"/>
            <p:cNvSpPr>
              <a:spLocks noChangeArrowheads="1"/>
            </p:cNvSpPr>
            <p:nvPr/>
          </p:nvSpPr>
          <p:spPr bwMode="auto">
            <a:xfrm>
              <a:off x="1535" y="189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40" name="Oval 1120"/>
            <p:cNvSpPr>
              <a:spLocks noChangeArrowheads="1"/>
            </p:cNvSpPr>
            <p:nvPr/>
          </p:nvSpPr>
          <p:spPr bwMode="auto">
            <a:xfrm>
              <a:off x="1541" y="189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41" name="Oval 1121"/>
            <p:cNvSpPr>
              <a:spLocks noChangeArrowheads="1"/>
            </p:cNvSpPr>
            <p:nvPr/>
          </p:nvSpPr>
          <p:spPr bwMode="auto">
            <a:xfrm>
              <a:off x="1551" y="189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42" name="Oval 1122"/>
            <p:cNvSpPr>
              <a:spLocks noChangeArrowheads="1"/>
            </p:cNvSpPr>
            <p:nvPr/>
          </p:nvSpPr>
          <p:spPr bwMode="auto">
            <a:xfrm>
              <a:off x="1563" y="188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43" name="Oval 1123"/>
            <p:cNvSpPr>
              <a:spLocks noChangeArrowheads="1"/>
            </p:cNvSpPr>
            <p:nvPr/>
          </p:nvSpPr>
          <p:spPr bwMode="auto">
            <a:xfrm>
              <a:off x="1573" y="187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44" name="Oval 1124"/>
            <p:cNvSpPr>
              <a:spLocks noChangeArrowheads="1"/>
            </p:cNvSpPr>
            <p:nvPr/>
          </p:nvSpPr>
          <p:spPr bwMode="auto">
            <a:xfrm>
              <a:off x="1579" y="186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45" name="Oval 1125"/>
            <p:cNvSpPr>
              <a:spLocks noChangeArrowheads="1"/>
            </p:cNvSpPr>
            <p:nvPr/>
          </p:nvSpPr>
          <p:spPr bwMode="auto">
            <a:xfrm>
              <a:off x="1585" y="186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" name="Group 1126"/>
          <p:cNvGrpSpPr>
            <a:grpSpLocks/>
          </p:cNvGrpSpPr>
          <p:nvPr/>
        </p:nvGrpSpPr>
        <p:grpSpPr bwMode="auto">
          <a:xfrm>
            <a:off x="7600950" y="2552700"/>
            <a:ext cx="585788" cy="322263"/>
            <a:chOff x="1233" y="1717"/>
            <a:chExt cx="369" cy="203"/>
          </a:xfrm>
        </p:grpSpPr>
        <p:sp>
          <p:nvSpPr>
            <p:cNvPr id="29826" name="Oval 1127"/>
            <p:cNvSpPr>
              <a:spLocks noChangeArrowheads="1"/>
            </p:cNvSpPr>
            <p:nvPr/>
          </p:nvSpPr>
          <p:spPr bwMode="auto">
            <a:xfrm>
              <a:off x="1343" y="173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7" name="Oval 1128"/>
            <p:cNvSpPr>
              <a:spLocks noChangeArrowheads="1"/>
            </p:cNvSpPr>
            <p:nvPr/>
          </p:nvSpPr>
          <p:spPr bwMode="auto">
            <a:xfrm>
              <a:off x="1337" y="173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8" name="Oval 1129"/>
            <p:cNvSpPr>
              <a:spLocks noChangeArrowheads="1"/>
            </p:cNvSpPr>
            <p:nvPr/>
          </p:nvSpPr>
          <p:spPr bwMode="auto">
            <a:xfrm>
              <a:off x="1327" y="172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9" name="Oval 1130"/>
            <p:cNvSpPr>
              <a:spLocks noChangeArrowheads="1"/>
            </p:cNvSpPr>
            <p:nvPr/>
          </p:nvSpPr>
          <p:spPr bwMode="auto">
            <a:xfrm>
              <a:off x="1315" y="171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30" name="Oval 1131"/>
            <p:cNvSpPr>
              <a:spLocks noChangeArrowheads="1"/>
            </p:cNvSpPr>
            <p:nvPr/>
          </p:nvSpPr>
          <p:spPr bwMode="auto">
            <a:xfrm>
              <a:off x="1303" y="171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31" name="Oval 1132"/>
            <p:cNvSpPr>
              <a:spLocks noChangeArrowheads="1"/>
            </p:cNvSpPr>
            <p:nvPr/>
          </p:nvSpPr>
          <p:spPr bwMode="auto">
            <a:xfrm>
              <a:off x="1291" y="171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32" name="Oval 1133"/>
            <p:cNvSpPr>
              <a:spLocks noChangeArrowheads="1"/>
            </p:cNvSpPr>
            <p:nvPr/>
          </p:nvSpPr>
          <p:spPr bwMode="auto">
            <a:xfrm>
              <a:off x="1279" y="172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33" name="Oval 1134"/>
            <p:cNvSpPr>
              <a:spLocks noChangeArrowheads="1"/>
            </p:cNvSpPr>
            <p:nvPr/>
          </p:nvSpPr>
          <p:spPr bwMode="auto">
            <a:xfrm>
              <a:off x="1269" y="172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34" name="Oval 1135"/>
            <p:cNvSpPr>
              <a:spLocks noChangeArrowheads="1"/>
            </p:cNvSpPr>
            <p:nvPr/>
          </p:nvSpPr>
          <p:spPr bwMode="auto">
            <a:xfrm>
              <a:off x="1259" y="173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35" name="Oval 1136"/>
            <p:cNvSpPr>
              <a:spLocks noChangeArrowheads="1"/>
            </p:cNvSpPr>
            <p:nvPr/>
          </p:nvSpPr>
          <p:spPr bwMode="auto">
            <a:xfrm>
              <a:off x="1253" y="174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36" name="Oval 1137"/>
            <p:cNvSpPr>
              <a:spLocks noChangeArrowheads="1"/>
            </p:cNvSpPr>
            <p:nvPr/>
          </p:nvSpPr>
          <p:spPr bwMode="auto">
            <a:xfrm>
              <a:off x="1247" y="175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37" name="Oval 1138"/>
            <p:cNvSpPr>
              <a:spLocks noChangeArrowheads="1"/>
            </p:cNvSpPr>
            <p:nvPr/>
          </p:nvSpPr>
          <p:spPr bwMode="auto">
            <a:xfrm>
              <a:off x="1241" y="176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38" name="Oval 1139"/>
            <p:cNvSpPr>
              <a:spLocks noChangeArrowheads="1"/>
            </p:cNvSpPr>
            <p:nvPr/>
          </p:nvSpPr>
          <p:spPr bwMode="auto">
            <a:xfrm>
              <a:off x="1237" y="177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39" name="Oval 1140"/>
            <p:cNvSpPr>
              <a:spLocks noChangeArrowheads="1"/>
            </p:cNvSpPr>
            <p:nvPr/>
          </p:nvSpPr>
          <p:spPr bwMode="auto">
            <a:xfrm>
              <a:off x="1235" y="178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40" name="Oval 1141"/>
            <p:cNvSpPr>
              <a:spLocks noChangeArrowheads="1"/>
            </p:cNvSpPr>
            <p:nvPr/>
          </p:nvSpPr>
          <p:spPr bwMode="auto">
            <a:xfrm>
              <a:off x="1233" y="179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41" name="Oval 1142"/>
            <p:cNvSpPr>
              <a:spLocks noChangeArrowheads="1"/>
            </p:cNvSpPr>
            <p:nvPr/>
          </p:nvSpPr>
          <p:spPr bwMode="auto">
            <a:xfrm>
              <a:off x="1233" y="180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42" name="Oval 1143"/>
            <p:cNvSpPr>
              <a:spLocks noChangeArrowheads="1"/>
            </p:cNvSpPr>
            <p:nvPr/>
          </p:nvSpPr>
          <p:spPr bwMode="auto">
            <a:xfrm>
              <a:off x="1233" y="182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43" name="Oval 1144"/>
            <p:cNvSpPr>
              <a:spLocks noChangeArrowheads="1"/>
            </p:cNvSpPr>
            <p:nvPr/>
          </p:nvSpPr>
          <p:spPr bwMode="auto">
            <a:xfrm>
              <a:off x="1235" y="183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44" name="Oval 1145"/>
            <p:cNvSpPr>
              <a:spLocks noChangeArrowheads="1"/>
            </p:cNvSpPr>
            <p:nvPr/>
          </p:nvSpPr>
          <p:spPr bwMode="auto">
            <a:xfrm>
              <a:off x="1237" y="184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45" name="Oval 1146"/>
            <p:cNvSpPr>
              <a:spLocks noChangeArrowheads="1"/>
            </p:cNvSpPr>
            <p:nvPr/>
          </p:nvSpPr>
          <p:spPr bwMode="auto">
            <a:xfrm>
              <a:off x="1241" y="185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46" name="Oval 1147"/>
            <p:cNvSpPr>
              <a:spLocks noChangeArrowheads="1"/>
            </p:cNvSpPr>
            <p:nvPr/>
          </p:nvSpPr>
          <p:spPr bwMode="auto">
            <a:xfrm>
              <a:off x="1245" y="186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47" name="Oval 1148"/>
            <p:cNvSpPr>
              <a:spLocks noChangeArrowheads="1"/>
            </p:cNvSpPr>
            <p:nvPr/>
          </p:nvSpPr>
          <p:spPr bwMode="auto">
            <a:xfrm>
              <a:off x="1251" y="187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48" name="Oval 1149"/>
            <p:cNvSpPr>
              <a:spLocks noChangeArrowheads="1"/>
            </p:cNvSpPr>
            <p:nvPr/>
          </p:nvSpPr>
          <p:spPr bwMode="auto">
            <a:xfrm>
              <a:off x="1255" y="188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49" name="Oval 1150"/>
            <p:cNvSpPr>
              <a:spLocks noChangeArrowheads="1"/>
            </p:cNvSpPr>
            <p:nvPr/>
          </p:nvSpPr>
          <p:spPr bwMode="auto">
            <a:xfrm>
              <a:off x="1263" y="188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50" name="Oval 1151"/>
            <p:cNvSpPr>
              <a:spLocks noChangeArrowheads="1"/>
            </p:cNvSpPr>
            <p:nvPr/>
          </p:nvSpPr>
          <p:spPr bwMode="auto">
            <a:xfrm>
              <a:off x="1271" y="189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51" name="Oval 1152"/>
            <p:cNvSpPr>
              <a:spLocks noChangeArrowheads="1"/>
            </p:cNvSpPr>
            <p:nvPr/>
          </p:nvSpPr>
          <p:spPr bwMode="auto">
            <a:xfrm>
              <a:off x="1283" y="189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52" name="Oval 1153"/>
            <p:cNvSpPr>
              <a:spLocks noChangeArrowheads="1"/>
            </p:cNvSpPr>
            <p:nvPr/>
          </p:nvSpPr>
          <p:spPr bwMode="auto">
            <a:xfrm>
              <a:off x="1293" y="190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53" name="Oval 1154"/>
            <p:cNvSpPr>
              <a:spLocks noChangeArrowheads="1"/>
            </p:cNvSpPr>
            <p:nvPr/>
          </p:nvSpPr>
          <p:spPr bwMode="auto">
            <a:xfrm>
              <a:off x="1303" y="190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54" name="Oval 1155"/>
            <p:cNvSpPr>
              <a:spLocks noChangeArrowheads="1"/>
            </p:cNvSpPr>
            <p:nvPr/>
          </p:nvSpPr>
          <p:spPr bwMode="auto">
            <a:xfrm>
              <a:off x="1311" y="190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55" name="Oval 1156"/>
            <p:cNvSpPr>
              <a:spLocks noChangeArrowheads="1"/>
            </p:cNvSpPr>
            <p:nvPr/>
          </p:nvSpPr>
          <p:spPr bwMode="auto">
            <a:xfrm>
              <a:off x="1321" y="189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56" name="Oval 1157"/>
            <p:cNvSpPr>
              <a:spLocks noChangeArrowheads="1"/>
            </p:cNvSpPr>
            <p:nvPr/>
          </p:nvSpPr>
          <p:spPr bwMode="auto">
            <a:xfrm>
              <a:off x="1331" y="189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57" name="Oval 1158"/>
            <p:cNvSpPr>
              <a:spLocks noChangeArrowheads="1"/>
            </p:cNvSpPr>
            <p:nvPr/>
          </p:nvSpPr>
          <p:spPr bwMode="auto">
            <a:xfrm>
              <a:off x="1339" y="188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58" name="Oval 1159"/>
            <p:cNvSpPr>
              <a:spLocks noChangeArrowheads="1"/>
            </p:cNvSpPr>
            <p:nvPr/>
          </p:nvSpPr>
          <p:spPr bwMode="auto">
            <a:xfrm>
              <a:off x="1347" y="187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59" name="Oval 1160"/>
            <p:cNvSpPr>
              <a:spLocks noChangeArrowheads="1"/>
            </p:cNvSpPr>
            <p:nvPr/>
          </p:nvSpPr>
          <p:spPr bwMode="auto">
            <a:xfrm>
              <a:off x="1353" y="186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60" name="Oval 1161"/>
            <p:cNvSpPr>
              <a:spLocks noChangeArrowheads="1"/>
            </p:cNvSpPr>
            <p:nvPr/>
          </p:nvSpPr>
          <p:spPr bwMode="auto">
            <a:xfrm>
              <a:off x="1359" y="185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61" name="Oval 1162"/>
            <p:cNvSpPr>
              <a:spLocks noChangeArrowheads="1"/>
            </p:cNvSpPr>
            <p:nvPr/>
          </p:nvSpPr>
          <p:spPr bwMode="auto">
            <a:xfrm>
              <a:off x="1363" y="184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62" name="Oval 1163"/>
            <p:cNvSpPr>
              <a:spLocks noChangeArrowheads="1"/>
            </p:cNvSpPr>
            <p:nvPr/>
          </p:nvSpPr>
          <p:spPr bwMode="auto">
            <a:xfrm>
              <a:off x="1365" y="183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63" name="Oval 1164"/>
            <p:cNvSpPr>
              <a:spLocks noChangeArrowheads="1"/>
            </p:cNvSpPr>
            <p:nvPr/>
          </p:nvSpPr>
          <p:spPr bwMode="auto">
            <a:xfrm>
              <a:off x="1365" y="182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64" name="Oval 1165"/>
            <p:cNvSpPr>
              <a:spLocks noChangeArrowheads="1"/>
            </p:cNvSpPr>
            <p:nvPr/>
          </p:nvSpPr>
          <p:spPr bwMode="auto">
            <a:xfrm>
              <a:off x="1367" y="181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65" name="Oval 1166"/>
            <p:cNvSpPr>
              <a:spLocks noChangeArrowheads="1"/>
            </p:cNvSpPr>
            <p:nvPr/>
          </p:nvSpPr>
          <p:spPr bwMode="auto">
            <a:xfrm>
              <a:off x="1365" y="180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66" name="Oval 1167"/>
            <p:cNvSpPr>
              <a:spLocks noChangeArrowheads="1"/>
            </p:cNvSpPr>
            <p:nvPr/>
          </p:nvSpPr>
          <p:spPr bwMode="auto">
            <a:xfrm>
              <a:off x="1365" y="179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67" name="Oval 1168"/>
            <p:cNvSpPr>
              <a:spLocks noChangeArrowheads="1"/>
            </p:cNvSpPr>
            <p:nvPr/>
          </p:nvSpPr>
          <p:spPr bwMode="auto">
            <a:xfrm>
              <a:off x="1365" y="178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68" name="Oval 1169"/>
            <p:cNvSpPr>
              <a:spLocks noChangeArrowheads="1"/>
            </p:cNvSpPr>
            <p:nvPr/>
          </p:nvSpPr>
          <p:spPr bwMode="auto">
            <a:xfrm>
              <a:off x="1363" y="177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69" name="Oval 1170"/>
            <p:cNvSpPr>
              <a:spLocks noChangeArrowheads="1"/>
            </p:cNvSpPr>
            <p:nvPr/>
          </p:nvSpPr>
          <p:spPr bwMode="auto">
            <a:xfrm>
              <a:off x="1361" y="176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70" name="Oval 1171"/>
            <p:cNvSpPr>
              <a:spLocks noChangeArrowheads="1"/>
            </p:cNvSpPr>
            <p:nvPr/>
          </p:nvSpPr>
          <p:spPr bwMode="auto">
            <a:xfrm>
              <a:off x="1355" y="175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71" name="Oval 1172"/>
            <p:cNvSpPr>
              <a:spLocks noChangeArrowheads="1"/>
            </p:cNvSpPr>
            <p:nvPr/>
          </p:nvSpPr>
          <p:spPr bwMode="auto">
            <a:xfrm>
              <a:off x="1349" y="174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72" name="Oval 1173"/>
            <p:cNvSpPr>
              <a:spLocks noChangeArrowheads="1"/>
            </p:cNvSpPr>
            <p:nvPr/>
          </p:nvSpPr>
          <p:spPr bwMode="auto">
            <a:xfrm>
              <a:off x="1371" y="172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73" name="Oval 1174"/>
            <p:cNvSpPr>
              <a:spLocks noChangeArrowheads="1"/>
            </p:cNvSpPr>
            <p:nvPr/>
          </p:nvSpPr>
          <p:spPr bwMode="auto">
            <a:xfrm>
              <a:off x="1370" y="173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74" name="Oval 1175"/>
            <p:cNvSpPr>
              <a:spLocks noChangeArrowheads="1"/>
            </p:cNvSpPr>
            <p:nvPr/>
          </p:nvSpPr>
          <p:spPr bwMode="auto">
            <a:xfrm>
              <a:off x="1370" y="174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75" name="Oval 1176"/>
            <p:cNvSpPr>
              <a:spLocks noChangeArrowheads="1"/>
            </p:cNvSpPr>
            <p:nvPr/>
          </p:nvSpPr>
          <p:spPr bwMode="auto">
            <a:xfrm>
              <a:off x="1370" y="175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76" name="Oval 1177"/>
            <p:cNvSpPr>
              <a:spLocks noChangeArrowheads="1"/>
            </p:cNvSpPr>
            <p:nvPr/>
          </p:nvSpPr>
          <p:spPr bwMode="auto">
            <a:xfrm>
              <a:off x="1371" y="176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77" name="Oval 1178"/>
            <p:cNvSpPr>
              <a:spLocks noChangeArrowheads="1"/>
            </p:cNvSpPr>
            <p:nvPr/>
          </p:nvSpPr>
          <p:spPr bwMode="auto">
            <a:xfrm>
              <a:off x="1370" y="177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78" name="Oval 1179"/>
            <p:cNvSpPr>
              <a:spLocks noChangeArrowheads="1"/>
            </p:cNvSpPr>
            <p:nvPr/>
          </p:nvSpPr>
          <p:spPr bwMode="auto">
            <a:xfrm>
              <a:off x="1370" y="178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79" name="Oval 1180"/>
            <p:cNvSpPr>
              <a:spLocks noChangeArrowheads="1"/>
            </p:cNvSpPr>
            <p:nvPr/>
          </p:nvSpPr>
          <p:spPr bwMode="auto">
            <a:xfrm>
              <a:off x="1370" y="179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80" name="Oval 1181"/>
            <p:cNvSpPr>
              <a:spLocks noChangeArrowheads="1"/>
            </p:cNvSpPr>
            <p:nvPr/>
          </p:nvSpPr>
          <p:spPr bwMode="auto">
            <a:xfrm>
              <a:off x="1369" y="180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81" name="Oval 1182"/>
            <p:cNvSpPr>
              <a:spLocks noChangeArrowheads="1"/>
            </p:cNvSpPr>
            <p:nvPr/>
          </p:nvSpPr>
          <p:spPr bwMode="auto">
            <a:xfrm>
              <a:off x="1368" y="181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82" name="Oval 1183"/>
            <p:cNvSpPr>
              <a:spLocks noChangeArrowheads="1"/>
            </p:cNvSpPr>
            <p:nvPr/>
          </p:nvSpPr>
          <p:spPr bwMode="auto">
            <a:xfrm>
              <a:off x="1368" y="182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83" name="Oval 1184"/>
            <p:cNvSpPr>
              <a:spLocks noChangeArrowheads="1"/>
            </p:cNvSpPr>
            <p:nvPr/>
          </p:nvSpPr>
          <p:spPr bwMode="auto">
            <a:xfrm>
              <a:off x="1368" y="183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84" name="Oval 1185"/>
            <p:cNvSpPr>
              <a:spLocks noChangeArrowheads="1"/>
            </p:cNvSpPr>
            <p:nvPr/>
          </p:nvSpPr>
          <p:spPr bwMode="auto">
            <a:xfrm>
              <a:off x="1369" y="184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85" name="Oval 1186"/>
            <p:cNvSpPr>
              <a:spLocks noChangeArrowheads="1"/>
            </p:cNvSpPr>
            <p:nvPr/>
          </p:nvSpPr>
          <p:spPr bwMode="auto">
            <a:xfrm>
              <a:off x="1368" y="185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86" name="Oval 1187"/>
            <p:cNvSpPr>
              <a:spLocks noChangeArrowheads="1"/>
            </p:cNvSpPr>
            <p:nvPr/>
          </p:nvSpPr>
          <p:spPr bwMode="auto">
            <a:xfrm>
              <a:off x="1368" y="186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87" name="Oval 1188"/>
            <p:cNvSpPr>
              <a:spLocks noChangeArrowheads="1"/>
            </p:cNvSpPr>
            <p:nvPr/>
          </p:nvSpPr>
          <p:spPr bwMode="auto">
            <a:xfrm>
              <a:off x="1368" y="187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88" name="Oval 1189"/>
            <p:cNvSpPr>
              <a:spLocks noChangeArrowheads="1"/>
            </p:cNvSpPr>
            <p:nvPr/>
          </p:nvSpPr>
          <p:spPr bwMode="auto">
            <a:xfrm>
              <a:off x="1370" y="188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89" name="Oval 1190"/>
            <p:cNvSpPr>
              <a:spLocks noChangeArrowheads="1"/>
            </p:cNvSpPr>
            <p:nvPr/>
          </p:nvSpPr>
          <p:spPr bwMode="auto">
            <a:xfrm>
              <a:off x="1374" y="189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90" name="Oval 1191"/>
            <p:cNvSpPr>
              <a:spLocks noChangeArrowheads="1"/>
            </p:cNvSpPr>
            <p:nvPr/>
          </p:nvSpPr>
          <p:spPr bwMode="auto">
            <a:xfrm>
              <a:off x="1382" y="190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91" name="Oval 1192"/>
            <p:cNvSpPr>
              <a:spLocks noChangeArrowheads="1"/>
            </p:cNvSpPr>
            <p:nvPr/>
          </p:nvSpPr>
          <p:spPr bwMode="auto">
            <a:xfrm>
              <a:off x="1392" y="190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92" name="Oval 1193"/>
            <p:cNvSpPr>
              <a:spLocks noChangeArrowheads="1"/>
            </p:cNvSpPr>
            <p:nvPr/>
          </p:nvSpPr>
          <p:spPr bwMode="auto">
            <a:xfrm>
              <a:off x="1404" y="190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93" name="Oval 1194"/>
            <p:cNvSpPr>
              <a:spLocks noChangeArrowheads="1"/>
            </p:cNvSpPr>
            <p:nvPr/>
          </p:nvSpPr>
          <p:spPr bwMode="auto">
            <a:xfrm>
              <a:off x="1412" y="189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94" name="Oval 1195"/>
            <p:cNvSpPr>
              <a:spLocks noChangeArrowheads="1"/>
            </p:cNvSpPr>
            <p:nvPr/>
          </p:nvSpPr>
          <p:spPr bwMode="auto">
            <a:xfrm>
              <a:off x="1420" y="188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95" name="Oval 1196"/>
            <p:cNvSpPr>
              <a:spLocks noChangeArrowheads="1"/>
            </p:cNvSpPr>
            <p:nvPr/>
          </p:nvSpPr>
          <p:spPr bwMode="auto">
            <a:xfrm>
              <a:off x="1428" y="187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96" name="Oval 1197"/>
            <p:cNvSpPr>
              <a:spLocks noChangeArrowheads="1"/>
            </p:cNvSpPr>
            <p:nvPr/>
          </p:nvSpPr>
          <p:spPr bwMode="auto">
            <a:xfrm>
              <a:off x="1436" y="186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97" name="Oval 1198"/>
            <p:cNvSpPr>
              <a:spLocks noChangeArrowheads="1"/>
            </p:cNvSpPr>
            <p:nvPr/>
          </p:nvSpPr>
          <p:spPr bwMode="auto">
            <a:xfrm>
              <a:off x="1442" y="185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98" name="Oval 1199"/>
            <p:cNvSpPr>
              <a:spLocks noChangeArrowheads="1"/>
            </p:cNvSpPr>
            <p:nvPr/>
          </p:nvSpPr>
          <p:spPr bwMode="auto">
            <a:xfrm>
              <a:off x="1448" y="184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99" name="Oval 1200"/>
            <p:cNvSpPr>
              <a:spLocks noChangeArrowheads="1"/>
            </p:cNvSpPr>
            <p:nvPr/>
          </p:nvSpPr>
          <p:spPr bwMode="auto">
            <a:xfrm>
              <a:off x="1452" y="183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00" name="Oval 1201"/>
            <p:cNvSpPr>
              <a:spLocks noChangeArrowheads="1"/>
            </p:cNvSpPr>
            <p:nvPr/>
          </p:nvSpPr>
          <p:spPr bwMode="auto">
            <a:xfrm>
              <a:off x="1456" y="182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01" name="Oval 1202"/>
            <p:cNvSpPr>
              <a:spLocks noChangeArrowheads="1"/>
            </p:cNvSpPr>
            <p:nvPr/>
          </p:nvSpPr>
          <p:spPr bwMode="auto">
            <a:xfrm>
              <a:off x="1573" y="174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02" name="Oval 1203"/>
            <p:cNvSpPr>
              <a:spLocks noChangeArrowheads="1"/>
            </p:cNvSpPr>
            <p:nvPr/>
          </p:nvSpPr>
          <p:spPr bwMode="auto">
            <a:xfrm>
              <a:off x="1565" y="173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03" name="Oval 1204"/>
            <p:cNvSpPr>
              <a:spLocks noChangeArrowheads="1"/>
            </p:cNvSpPr>
            <p:nvPr/>
          </p:nvSpPr>
          <p:spPr bwMode="auto">
            <a:xfrm>
              <a:off x="1555" y="173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04" name="Oval 1205"/>
            <p:cNvSpPr>
              <a:spLocks noChangeArrowheads="1"/>
            </p:cNvSpPr>
            <p:nvPr/>
          </p:nvSpPr>
          <p:spPr bwMode="auto">
            <a:xfrm>
              <a:off x="1555" y="173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05" name="Oval 1206"/>
            <p:cNvSpPr>
              <a:spLocks noChangeArrowheads="1"/>
            </p:cNvSpPr>
            <p:nvPr/>
          </p:nvSpPr>
          <p:spPr bwMode="auto">
            <a:xfrm>
              <a:off x="1545" y="172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06" name="Oval 1207"/>
            <p:cNvSpPr>
              <a:spLocks noChangeArrowheads="1"/>
            </p:cNvSpPr>
            <p:nvPr/>
          </p:nvSpPr>
          <p:spPr bwMode="auto">
            <a:xfrm>
              <a:off x="1533" y="172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07" name="Oval 1208"/>
            <p:cNvSpPr>
              <a:spLocks noChangeArrowheads="1"/>
            </p:cNvSpPr>
            <p:nvPr/>
          </p:nvSpPr>
          <p:spPr bwMode="auto">
            <a:xfrm>
              <a:off x="1521" y="172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08" name="Oval 1209"/>
            <p:cNvSpPr>
              <a:spLocks noChangeArrowheads="1"/>
            </p:cNvSpPr>
            <p:nvPr/>
          </p:nvSpPr>
          <p:spPr bwMode="auto">
            <a:xfrm>
              <a:off x="1509" y="172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09" name="Oval 1210"/>
            <p:cNvSpPr>
              <a:spLocks noChangeArrowheads="1"/>
            </p:cNvSpPr>
            <p:nvPr/>
          </p:nvSpPr>
          <p:spPr bwMode="auto">
            <a:xfrm>
              <a:off x="1501" y="172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10" name="Oval 1211"/>
            <p:cNvSpPr>
              <a:spLocks noChangeArrowheads="1"/>
            </p:cNvSpPr>
            <p:nvPr/>
          </p:nvSpPr>
          <p:spPr bwMode="auto">
            <a:xfrm>
              <a:off x="1493" y="173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11" name="Oval 1212"/>
            <p:cNvSpPr>
              <a:spLocks noChangeArrowheads="1"/>
            </p:cNvSpPr>
            <p:nvPr/>
          </p:nvSpPr>
          <p:spPr bwMode="auto">
            <a:xfrm>
              <a:off x="1485" y="174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12" name="Oval 1213"/>
            <p:cNvSpPr>
              <a:spLocks noChangeArrowheads="1"/>
            </p:cNvSpPr>
            <p:nvPr/>
          </p:nvSpPr>
          <p:spPr bwMode="auto">
            <a:xfrm>
              <a:off x="1478" y="175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13" name="Oval 1214"/>
            <p:cNvSpPr>
              <a:spLocks noChangeArrowheads="1"/>
            </p:cNvSpPr>
            <p:nvPr/>
          </p:nvSpPr>
          <p:spPr bwMode="auto">
            <a:xfrm>
              <a:off x="1472" y="176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14" name="Oval 1215"/>
            <p:cNvSpPr>
              <a:spLocks noChangeArrowheads="1"/>
            </p:cNvSpPr>
            <p:nvPr/>
          </p:nvSpPr>
          <p:spPr bwMode="auto">
            <a:xfrm>
              <a:off x="1467" y="177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15" name="Oval 1216"/>
            <p:cNvSpPr>
              <a:spLocks noChangeArrowheads="1"/>
            </p:cNvSpPr>
            <p:nvPr/>
          </p:nvSpPr>
          <p:spPr bwMode="auto">
            <a:xfrm>
              <a:off x="1463" y="178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16" name="Oval 1217"/>
            <p:cNvSpPr>
              <a:spLocks noChangeArrowheads="1"/>
            </p:cNvSpPr>
            <p:nvPr/>
          </p:nvSpPr>
          <p:spPr bwMode="auto">
            <a:xfrm>
              <a:off x="1463" y="179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17" name="Oval 1218"/>
            <p:cNvSpPr>
              <a:spLocks noChangeArrowheads="1"/>
            </p:cNvSpPr>
            <p:nvPr/>
          </p:nvSpPr>
          <p:spPr bwMode="auto">
            <a:xfrm>
              <a:off x="1461" y="180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18" name="Oval 1219"/>
            <p:cNvSpPr>
              <a:spLocks noChangeArrowheads="1"/>
            </p:cNvSpPr>
            <p:nvPr/>
          </p:nvSpPr>
          <p:spPr bwMode="auto">
            <a:xfrm>
              <a:off x="1461" y="181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19" name="Oval 1220"/>
            <p:cNvSpPr>
              <a:spLocks noChangeArrowheads="1"/>
            </p:cNvSpPr>
            <p:nvPr/>
          </p:nvSpPr>
          <p:spPr bwMode="auto">
            <a:xfrm>
              <a:off x="1461" y="182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20" name="Oval 1221"/>
            <p:cNvSpPr>
              <a:spLocks noChangeArrowheads="1"/>
            </p:cNvSpPr>
            <p:nvPr/>
          </p:nvSpPr>
          <p:spPr bwMode="auto">
            <a:xfrm>
              <a:off x="1463" y="184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21" name="Oval 1222"/>
            <p:cNvSpPr>
              <a:spLocks noChangeArrowheads="1"/>
            </p:cNvSpPr>
            <p:nvPr/>
          </p:nvSpPr>
          <p:spPr bwMode="auto">
            <a:xfrm>
              <a:off x="1467" y="185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22" name="Oval 1223"/>
            <p:cNvSpPr>
              <a:spLocks noChangeArrowheads="1"/>
            </p:cNvSpPr>
            <p:nvPr/>
          </p:nvSpPr>
          <p:spPr bwMode="auto">
            <a:xfrm>
              <a:off x="1471" y="186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23" name="Oval 1224"/>
            <p:cNvSpPr>
              <a:spLocks noChangeArrowheads="1"/>
            </p:cNvSpPr>
            <p:nvPr/>
          </p:nvSpPr>
          <p:spPr bwMode="auto">
            <a:xfrm>
              <a:off x="1476" y="187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24" name="Oval 1225"/>
            <p:cNvSpPr>
              <a:spLocks noChangeArrowheads="1"/>
            </p:cNvSpPr>
            <p:nvPr/>
          </p:nvSpPr>
          <p:spPr bwMode="auto">
            <a:xfrm>
              <a:off x="1483" y="188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25" name="Oval 1226"/>
            <p:cNvSpPr>
              <a:spLocks noChangeArrowheads="1"/>
            </p:cNvSpPr>
            <p:nvPr/>
          </p:nvSpPr>
          <p:spPr bwMode="auto">
            <a:xfrm>
              <a:off x="1491" y="188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26" name="Oval 1227"/>
            <p:cNvSpPr>
              <a:spLocks noChangeArrowheads="1"/>
            </p:cNvSpPr>
            <p:nvPr/>
          </p:nvSpPr>
          <p:spPr bwMode="auto">
            <a:xfrm>
              <a:off x="1501" y="189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27" name="Oval 1228"/>
            <p:cNvSpPr>
              <a:spLocks noChangeArrowheads="1"/>
            </p:cNvSpPr>
            <p:nvPr/>
          </p:nvSpPr>
          <p:spPr bwMode="auto">
            <a:xfrm>
              <a:off x="1511" y="189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28" name="Oval 1229"/>
            <p:cNvSpPr>
              <a:spLocks noChangeArrowheads="1"/>
            </p:cNvSpPr>
            <p:nvPr/>
          </p:nvSpPr>
          <p:spPr bwMode="auto">
            <a:xfrm>
              <a:off x="1523" y="189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29" name="Oval 1230"/>
            <p:cNvSpPr>
              <a:spLocks noChangeArrowheads="1"/>
            </p:cNvSpPr>
            <p:nvPr/>
          </p:nvSpPr>
          <p:spPr bwMode="auto">
            <a:xfrm>
              <a:off x="1535" y="189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30" name="Oval 1231"/>
            <p:cNvSpPr>
              <a:spLocks noChangeArrowheads="1"/>
            </p:cNvSpPr>
            <p:nvPr/>
          </p:nvSpPr>
          <p:spPr bwMode="auto">
            <a:xfrm>
              <a:off x="1541" y="189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31" name="Oval 1232"/>
            <p:cNvSpPr>
              <a:spLocks noChangeArrowheads="1"/>
            </p:cNvSpPr>
            <p:nvPr/>
          </p:nvSpPr>
          <p:spPr bwMode="auto">
            <a:xfrm>
              <a:off x="1551" y="189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32" name="Oval 1233"/>
            <p:cNvSpPr>
              <a:spLocks noChangeArrowheads="1"/>
            </p:cNvSpPr>
            <p:nvPr/>
          </p:nvSpPr>
          <p:spPr bwMode="auto">
            <a:xfrm>
              <a:off x="1563" y="188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33" name="Oval 1234"/>
            <p:cNvSpPr>
              <a:spLocks noChangeArrowheads="1"/>
            </p:cNvSpPr>
            <p:nvPr/>
          </p:nvSpPr>
          <p:spPr bwMode="auto">
            <a:xfrm>
              <a:off x="1573" y="187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34" name="Oval 1235"/>
            <p:cNvSpPr>
              <a:spLocks noChangeArrowheads="1"/>
            </p:cNvSpPr>
            <p:nvPr/>
          </p:nvSpPr>
          <p:spPr bwMode="auto">
            <a:xfrm>
              <a:off x="1579" y="186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35" name="Oval 1236"/>
            <p:cNvSpPr>
              <a:spLocks noChangeArrowheads="1"/>
            </p:cNvSpPr>
            <p:nvPr/>
          </p:nvSpPr>
          <p:spPr bwMode="auto">
            <a:xfrm>
              <a:off x="1585" y="186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820" name="Group 1237"/>
          <p:cNvGrpSpPr>
            <a:grpSpLocks/>
          </p:cNvGrpSpPr>
          <p:nvPr/>
        </p:nvGrpSpPr>
        <p:grpSpPr bwMode="auto">
          <a:xfrm>
            <a:off x="219075" y="5143500"/>
            <a:ext cx="8628063" cy="928688"/>
            <a:chOff x="144" y="3207"/>
            <a:chExt cx="5435" cy="681"/>
          </a:xfrm>
        </p:grpSpPr>
        <p:pic>
          <p:nvPicPr>
            <p:cNvPr id="29824" name="Picture 1238" descr="Bai 76 (tiep)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041" b="1254"/>
            <a:stretch>
              <a:fillRect/>
            </a:stretch>
          </p:blipFill>
          <p:spPr bwMode="auto">
            <a:xfrm>
              <a:off x="144" y="3207"/>
              <a:ext cx="5435" cy="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825" name="Line 1239"/>
            <p:cNvSpPr>
              <a:spLocks noChangeShapeType="1"/>
            </p:cNvSpPr>
            <p:nvPr/>
          </p:nvSpPr>
          <p:spPr bwMode="auto">
            <a:xfrm>
              <a:off x="1824" y="3216"/>
              <a:ext cx="3696" cy="0"/>
            </a:xfrm>
            <a:prstGeom prst="line">
              <a:avLst/>
            </a:prstGeom>
            <a:noFill/>
            <a:ln w="190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821" name="Group 1240"/>
          <p:cNvGrpSpPr>
            <a:grpSpLocks/>
          </p:cNvGrpSpPr>
          <p:nvPr/>
        </p:nvGrpSpPr>
        <p:grpSpPr bwMode="auto">
          <a:xfrm>
            <a:off x="230188" y="3657600"/>
            <a:ext cx="8628062" cy="685800"/>
            <a:chOff x="144" y="2352"/>
            <a:chExt cx="5435" cy="432"/>
          </a:xfrm>
        </p:grpSpPr>
        <p:pic>
          <p:nvPicPr>
            <p:cNvPr id="29822" name="Picture 1241" descr="Bai 76 (tiep)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224" b="39664"/>
            <a:stretch>
              <a:fillRect/>
            </a:stretch>
          </p:blipFill>
          <p:spPr bwMode="auto">
            <a:xfrm>
              <a:off x="144" y="2352"/>
              <a:ext cx="5435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823" name="Line 1242"/>
            <p:cNvSpPr>
              <a:spLocks noChangeShapeType="1"/>
            </p:cNvSpPr>
            <p:nvPr/>
          </p:nvSpPr>
          <p:spPr bwMode="auto">
            <a:xfrm>
              <a:off x="1824" y="2352"/>
              <a:ext cx="3696" cy="0"/>
            </a:xfrm>
            <a:prstGeom prst="line">
              <a:avLst/>
            </a:prstGeom>
            <a:noFill/>
            <a:ln w="190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"/>
                                        <p:tgtEl>
                                          <p:spTgt spid="2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"/>
                                        <p:tgtEl>
                                          <p:spTgt spid="2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"/>
                                        <p:tgtEl>
                                          <p:spTgt spid="2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"/>
                                        <p:tgtEl>
                                          <p:spTgt spid="2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"/>
                                        <p:tgtEl>
                                          <p:spTgt spid="2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"/>
                                        <p:tgtEl>
                                          <p:spTgt spid="2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"/>
                                        <p:tgtEl>
                                          <p:spTgt spid="2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"/>
                                        <p:tgtEl>
                                          <p:spTgt spid="2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"/>
                                        <p:tgtEl>
                                          <p:spTgt spid="2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"/>
                                        <p:tgtEl>
                                          <p:spTgt spid="2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"/>
                                        <p:tgtEl>
                                          <p:spTgt spid="2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"/>
                                        <p:tgtEl>
                                          <p:spTgt spid="2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100"/>
                                        <p:tgtEl>
                                          <p:spTgt spid="26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100"/>
                                        <p:tgtEl>
                                          <p:spTgt spid="2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100"/>
                                        <p:tgtEl>
                                          <p:spTgt spid="2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100"/>
                                        <p:tgtEl>
                                          <p:spTgt spid="26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100"/>
                                        <p:tgtEl>
                                          <p:spTgt spid="26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100"/>
                                        <p:tgtEl>
                                          <p:spTgt spid="26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100"/>
                                        <p:tgtEl>
                                          <p:spTgt spid="26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100"/>
                                        <p:tgtEl>
                                          <p:spTgt spid="26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100"/>
                                        <p:tgtEl>
                                          <p:spTgt spid="26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100"/>
                                        <p:tgtEl>
                                          <p:spTgt spid="26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100"/>
                                        <p:tgtEl>
                                          <p:spTgt spid="2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100"/>
                                        <p:tgtEl>
                                          <p:spTgt spid="2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100"/>
                                        <p:tgtEl>
                                          <p:spTgt spid="2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100"/>
                                        <p:tgtEl>
                                          <p:spTgt spid="2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100"/>
                                        <p:tgtEl>
                                          <p:spTgt spid="2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100"/>
                                        <p:tgtEl>
                                          <p:spTgt spid="2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100"/>
                                        <p:tgtEl>
                                          <p:spTgt spid="2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1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100"/>
                                        <p:tgtEl>
                                          <p:spTgt spid="26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100"/>
                                        <p:tgtEl>
                                          <p:spTgt spid="26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100"/>
                                        <p:tgtEl>
                                          <p:spTgt spid="26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1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100"/>
                                        <p:tgtEl>
                                          <p:spTgt spid="26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1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100"/>
                                        <p:tgtEl>
                                          <p:spTgt spid="26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1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100"/>
                                        <p:tgtEl>
                                          <p:spTgt spid="26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100"/>
                                        <p:tgtEl>
                                          <p:spTgt spid="26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100"/>
                                        <p:tgtEl>
                                          <p:spTgt spid="26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1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100"/>
                                        <p:tgtEl>
                                          <p:spTgt spid="26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1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100"/>
                                        <p:tgtEl>
                                          <p:spTgt spid="26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1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100"/>
                                        <p:tgtEl>
                                          <p:spTgt spid="26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100"/>
                                        <p:tgtEl>
                                          <p:spTgt spid="26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1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100"/>
                                        <p:tgtEl>
                                          <p:spTgt spid="26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1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100"/>
                                        <p:tgtEl>
                                          <p:spTgt spid="26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1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100"/>
                                        <p:tgtEl>
                                          <p:spTgt spid="26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1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100"/>
                                        <p:tgtEl>
                                          <p:spTgt spid="26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100"/>
                                        <p:tgtEl>
                                          <p:spTgt spid="26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1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1" dur="100"/>
                                        <p:tgtEl>
                                          <p:spTgt spid="26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1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" dur="100"/>
                                        <p:tgtEl>
                                          <p:spTgt spid="26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1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" dur="100"/>
                                        <p:tgtEl>
                                          <p:spTgt spid="26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2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100"/>
                                        <p:tgtEl>
                                          <p:spTgt spid="26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7" dur="100"/>
                                        <p:tgtEl>
                                          <p:spTgt spid="26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2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1" dur="100"/>
                                        <p:tgtEl>
                                          <p:spTgt spid="26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2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5" dur="100"/>
                                        <p:tgtEl>
                                          <p:spTgt spid="26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2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9" dur="100"/>
                                        <p:tgtEl>
                                          <p:spTgt spid="26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2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100"/>
                                        <p:tgtEl>
                                          <p:spTgt spid="26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7" dur="100"/>
                                        <p:tgtEl>
                                          <p:spTgt spid="26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2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1" dur="100"/>
                                        <p:tgtEl>
                                          <p:spTgt spid="26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2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5" dur="100"/>
                                        <p:tgtEl>
                                          <p:spTgt spid="26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2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9" dur="100"/>
                                        <p:tgtEl>
                                          <p:spTgt spid="26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2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3" dur="100"/>
                                        <p:tgtEl>
                                          <p:spTgt spid="26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7" dur="100"/>
                                        <p:tgtEl>
                                          <p:spTgt spid="26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2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1" dur="100"/>
                                        <p:tgtEl>
                                          <p:spTgt spid="26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2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5" dur="100"/>
                                        <p:tgtEl>
                                          <p:spTgt spid="26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2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9" dur="100"/>
                                        <p:tgtEl>
                                          <p:spTgt spid="26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2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3" dur="100"/>
                                        <p:tgtEl>
                                          <p:spTgt spid="26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7" dur="100"/>
                                        <p:tgtEl>
                                          <p:spTgt spid="26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2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1" dur="100"/>
                                        <p:tgtEl>
                                          <p:spTgt spid="26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id="2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5" dur="100"/>
                                        <p:tgtEl>
                                          <p:spTgt spid="26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2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9" dur="100"/>
                                        <p:tgtEl>
                                          <p:spTgt spid="26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id="2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3" dur="100"/>
                                        <p:tgtEl>
                                          <p:spTgt spid="26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7" dur="100"/>
                                        <p:tgtEl>
                                          <p:spTgt spid="26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2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1" dur="100"/>
                                        <p:tgtEl>
                                          <p:spTgt spid="26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2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5" dur="100"/>
                                        <p:tgtEl>
                                          <p:spTgt spid="26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id="2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9" dur="100"/>
                                        <p:tgtEl>
                                          <p:spTgt spid="26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3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3" dur="100"/>
                                        <p:tgtEl>
                                          <p:spTgt spid="26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7" dur="100"/>
                                        <p:tgtEl>
                                          <p:spTgt spid="26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id="3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1" dur="100"/>
                                        <p:tgtEl>
                                          <p:spTgt spid="26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 nodeType="afterGroup">
                            <p:stCondLst>
                              <p:cond delay="7700"/>
                            </p:stCondLst>
                            <p:childTnLst>
                              <p:par>
                                <p:cTn id="3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5" dur="100"/>
                                        <p:tgtEl>
                                          <p:spTgt spid="26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3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9" dur="100"/>
                                        <p:tgtEl>
                                          <p:spTgt spid="26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id="3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3" dur="100"/>
                                        <p:tgtEl>
                                          <p:spTgt spid="26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7" dur="100"/>
                                        <p:tgtEl>
                                          <p:spTgt spid="26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 nodeType="afterGroup">
                            <p:stCondLst>
                              <p:cond delay="8100"/>
                            </p:stCondLst>
                            <p:childTnLst>
                              <p:par>
                                <p:cTn id="3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1" dur="100"/>
                                        <p:tgtEl>
                                          <p:spTgt spid="26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id="3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5" dur="100"/>
                                        <p:tgtEl>
                                          <p:spTgt spid="26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 nodeType="afterGroup">
                            <p:stCondLst>
                              <p:cond delay="8300"/>
                            </p:stCondLst>
                            <p:childTnLst>
                              <p:par>
                                <p:cTn id="3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9" dur="100"/>
                                        <p:tgtEl>
                                          <p:spTgt spid="26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3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3" dur="100"/>
                                        <p:tgtEl>
                                          <p:spTgt spid="26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7" dur="100"/>
                                        <p:tgtEl>
                                          <p:spTgt spid="26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 nodeType="afterGroup">
                            <p:stCondLst>
                              <p:cond delay="8600"/>
                            </p:stCondLst>
                            <p:childTnLst>
                              <p:par>
                                <p:cTn id="3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1" dur="100"/>
                                        <p:tgtEl>
                                          <p:spTgt spid="2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 nodeType="afterGroup">
                            <p:stCondLst>
                              <p:cond delay="8700"/>
                            </p:stCondLst>
                            <p:childTnLst>
                              <p:par>
                                <p:cTn id="3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5" dur="100"/>
                                        <p:tgtEl>
                                          <p:spTgt spid="2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 nodeType="afterGroup">
                            <p:stCondLst>
                              <p:cond delay="8800"/>
                            </p:stCondLst>
                            <p:childTnLst>
                              <p:par>
                                <p:cTn id="3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9" dur="100"/>
                                        <p:tgtEl>
                                          <p:spTgt spid="2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 nodeType="afterGroup">
                            <p:stCondLst>
                              <p:cond delay="8900"/>
                            </p:stCondLst>
                            <p:childTnLst>
                              <p:par>
                                <p:cTn id="3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3" dur="100"/>
                                        <p:tgtEl>
                                          <p:spTgt spid="2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7" dur="100"/>
                                        <p:tgtEl>
                                          <p:spTgt spid="2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 nodeType="afterGroup">
                            <p:stCondLst>
                              <p:cond delay="9100"/>
                            </p:stCondLst>
                            <p:childTnLst>
                              <p:par>
                                <p:cTn id="3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1" dur="100"/>
                                        <p:tgtEl>
                                          <p:spTgt spid="2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 nodeType="afterGroup">
                            <p:stCondLst>
                              <p:cond delay="9200"/>
                            </p:stCondLst>
                            <p:childTnLst>
                              <p:par>
                                <p:cTn id="3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5" dur="100"/>
                                        <p:tgtEl>
                                          <p:spTgt spid="2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 nodeType="afterGroup">
                            <p:stCondLst>
                              <p:cond delay="9300"/>
                            </p:stCondLst>
                            <p:childTnLst>
                              <p:par>
                                <p:cTn id="3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9" dur="100"/>
                                        <p:tgtEl>
                                          <p:spTgt spid="26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 nodeType="afterGroup">
                            <p:stCondLst>
                              <p:cond delay="9400"/>
                            </p:stCondLst>
                            <p:childTnLst>
                              <p:par>
                                <p:cTn id="3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3" dur="100"/>
                                        <p:tgtEl>
                                          <p:spTgt spid="2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7" dur="100"/>
                                        <p:tgtEl>
                                          <p:spTgt spid="2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3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1" dur="100"/>
                                        <p:tgtEl>
                                          <p:spTgt spid="2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 nodeType="afterGroup">
                            <p:stCondLst>
                              <p:cond delay="9700"/>
                            </p:stCondLst>
                            <p:childTnLst>
                              <p:par>
                                <p:cTn id="3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5" dur="100"/>
                                        <p:tgtEl>
                                          <p:spTgt spid="26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 nodeType="afterGroup">
                            <p:stCondLst>
                              <p:cond delay="9800"/>
                            </p:stCondLst>
                            <p:childTnLst>
                              <p:par>
                                <p:cTn id="3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9" dur="100"/>
                                        <p:tgtEl>
                                          <p:spTgt spid="26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 nodeType="afterGroup">
                            <p:stCondLst>
                              <p:cond delay="9900"/>
                            </p:stCondLst>
                            <p:childTnLst>
                              <p:par>
                                <p:cTn id="4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3" dur="100"/>
                                        <p:tgtEl>
                                          <p:spTgt spid="26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7" dur="100"/>
                                        <p:tgtEl>
                                          <p:spTgt spid="26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 nodeType="afterGroup">
                            <p:stCondLst>
                              <p:cond delay="10100"/>
                            </p:stCondLst>
                            <p:childTnLst>
                              <p:par>
                                <p:cTn id="4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1" dur="100"/>
                                        <p:tgtEl>
                                          <p:spTgt spid="26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 nodeType="afterGroup">
                            <p:stCondLst>
                              <p:cond delay="10200"/>
                            </p:stCondLst>
                            <p:childTnLst>
                              <p:par>
                                <p:cTn id="4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5" dur="100"/>
                                        <p:tgtEl>
                                          <p:spTgt spid="26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 nodeType="afterGroup">
                            <p:stCondLst>
                              <p:cond delay="10300"/>
                            </p:stCondLst>
                            <p:childTnLst>
                              <p:par>
                                <p:cTn id="4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9" dur="100"/>
                                        <p:tgtEl>
                                          <p:spTgt spid="26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 nodeType="afterGroup">
                            <p:stCondLst>
                              <p:cond delay="10400"/>
                            </p:stCondLst>
                            <p:childTnLst>
                              <p:par>
                                <p:cTn id="4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3" dur="100"/>
                                        <p:tgtEl>
                                          <p:spTgt spid="26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7" dur="100"/>
                                        <p:tgtEl>
                                          <p:spTgt spid="26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 nodeType="afterGroup">
                            <p:stCondLst>
                              <p:cond delay="10600"/>
                            </p:stCondLst>
                            <p:childTnLst>
                              <p:par>
                                <p:cTn id="4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1" dur="100"/>
                                        <p:tgtEl>
                                          <p:spTgt spid="26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 nodeType="afterGroup">
                            <p:stCondLst>
                              <p:cond delay="10700"/>
                            </p:stCondLst>
                            <p:childTnLst>
                              <p:par>
                                <p:cTn id="4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5" dur="100"/>
                                        <p:tgtEl>
                                          <p:spTgt spid="26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4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9" dur="100"/>
                                        <p:tgtEl>
                                          <p:spTgt spid="26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 nodeType="afterGroup">
                            <p:stCondLst>
                              <p:cond delay="10900"/>
                            </p:stCondLst>
                            <p:childTnLst>
                              <p:par>
                                <p:cTn id="4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3" dur="100"/>
                                        <p:tgtEl>
                                          <p:spTgt spid="26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4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72" grpId="0" animBg="1"/>
      <p:bldP spid="26173" grpId="0" animBg="1"/>
      <p:bldP spid="26174" grpId="0" animBg="1"/>
      <p:bldP spid="26175" grpId="0" animBg="1"/>
      <p:bldP spid="26176" grpId="0" animBg="1"/>
      <p:bldP spid="26177" grpId="0" animBg="1"/>
      <p:bldP spid="26178" grpId="0" animBg="1"/>
      <p:bldP spid="26179" grpId="0" animBg="1"/>
      <p:bldP spid="26180" grpId="0" animBg="1"/>
      <p:bldP spid="26181" grpId="0" animBg="1"/>
      <p:bldP spid="26182" grpId="0" animBg="1"/>
      <p:bldP spid="26183" grpId="0" animBg="1"/>
      <p:bldP spid="26184" grpId="0" animBg="1"/>
      <p:bldP spid="26185" grpId="0" animBg="1"/>
      <p:bldP spid="26186" grpId="0" animBg="1"/>
      <p:bldP spid="26187" grpId="0" animBg="1"/>
      <p:bldP spid="26188" grpId="0" animBg="1"/>
      <p:bldP spid="26189" grpId="0" animBg="1"/>
      <p:bldP spid="26190" grpId="0" animBg="1"/>
      <p:bldP spid="26191" grpId="0" animBg="1"/>
      <p:bldP spid="26192" grpId="0" animBg="1"/>
      <p:bldP spid="26193" grpId="0" animBg="1"/>
      <p:bldP spid="26194" grpId="0" animBg="1"/>
      <p:bldP spid="26195" grpId="0" animBg="1"/>
      <p:bldP spid="26196" grpId="0" animBg="1"/>
      <p:bldP spid="26197" grpId="0" animBg="1"/>
      <p:bldP spid="26198" grpId="0" animBg="1"/>
      <p:bldP spid="26199" grpId="0" animBg="1"/>
      <p:bldP spid="26200" grpId="0" animBg="1"/>
      <p:bldP spid="26201" grpId="0" animBg="1"/>
      <p:bldP spid="26202" grpId="0" animBg="1"/>
      <p:bldP spid="26203" grpId="0" animBg="1"/>
      <p:bldP spid="26204" grpId="0" animBg="1"/>
      <p:bldP spid="26205" grpId="0" animBg="1"/>
      <p:bldP spid="26206" grpId="0" animBg="1"/>
      <p:bldP spid="26207" grpId="0" animBg="1"/>
      <p:bldP spid="26208" grpId="0" animBg="1"/>
      <p:bldP spid="26209" grpId="0" animBg="1"/>
      <p:bldP spid="26210" grpId="0" animBg="1"/>
      <p:bldP spid="26211" grpId="0" animBg="1"/>
      <p:bldP spid="26212" grpId="0" animBg="1"/>
      <p:bldP spid="26213" grpId="0" animBg="1"/>
      <p:bldP spid="26214" grpId="0" animBg="1"/>
      <p:bldP spid="26215" grpId="0" animBg="1"/>
      <p:bldP spid="26216" grpId="0" animBg="1"/>
      <p:bldP spid="26217" grpId="0" animBg="1"/>
      <p:bldP spid="26218" grpId="0" animBg="1"/>
      <p:bldP spid="26219" grpId="0" animBg="1"/>
      <p:bldP spid="26220" grpId="0" animBg="1"/>
      <p:bldP spid="26221" grpId="0" animBg="1"/>
      <p:bldP spid="26222" grpId="0" animBg="1"/>
      <p:bldP spid="26223" grpId="0" animBg="1"/>
      <p:bldP spid="26224" grpId="0" animBg="1"/>
      <p:bldP spid="26225" grpId="0" animBg="1"/>
      <p:bldP spid="26226" grpId="0" animBg="1"/>
      <p:bldP spid="26227" grpId="0" animBg="1"/>
      <p:bldP spid="26228" grpId="0" animBg="1"/>
      <p:bldP spid="26229" grpId="0" animBg="1"/>
      <p:bldP spid="26230" grpId="0" animBg="1"/>
      <p:bldP spid="26231" grpId="0" animBg="1"/>
      <p:bldP spid="26232" grpId="0" animBg="1"/>
      <p:bldP spid="26233" grpId="0" animBg="1"/>
      <p:bldP spid="26234" grpId="0" animBg="1"/>
      <p:bldP spid="26235" grpId="0" animBg="1"/>
      <p:bldP spid="26236" grpId="0" animBg="1"/>
      <p:bldP spid="26237" grpId="0" animBg="1"/>
      <p:bldP spid="26238" grpId="0" animBg="1"/>
      <p:bldP spid="26239" grpId="0" animBg="1"/>
      <p:bldP spid="26240" grpId="0" animBg="1"/>
      <p:bldP spid="26241" grpId="0" animBg="1"/>
      <p:bldP spid="26242" grpId="0" animBg="1"/>
      <p:bldP spid="26243" grpId="0" animBg="1"/>
      <p:bldP spid="26244" grpId="0" animBg="1"/>
      <p:bldP spid="26245" grpId="0" animBg="1"/>
      <p:bldP spid="26246" grpId="0" animBg="1"/>
      <p:bldP spid="26247" grpId="0" animBg="1"/>
      <p:bldP spid="26248" grpId="0" animBg="1"/>
      <p:bldP spid="26249" grpId="0" animBg="1"/>
      <p:bldP spid="26250" grpId="0" animBg="1"/>
      <p:bldP spid="26251" grpId="0" animBg="1"/>
      <p:bldP spid="26252" grpId="0" animBg="1"/>
      <p:bldP spid="26253" grpId="0" animBg="1"/>
      <p:bldP spid="26254" grpId="0" animBg="1"/>
      <p:bldP spid="26255" grpId="0" animBg="1"/>
      <p:bldP spid="26256" grpId="0" animBg="1"/>
      <p:bldP spid="26257" grpId="0" animBg="1"/>
      <p:bldP spid="26258" grpId="0" animBg="1"/>
      <p:bldP spid="26259" grpId="0" animBg="1"/>
      <p:bldP spid="26260" grpId="0" animBg="1"/>
      <p:bldP spid="26261" grpId="0" animBg="1"/>
      <p:bldP spid="26262" grpId="0" animBg="1"/>
      <p:bldP spid="26263" grpId="0" animBg="1"/>
      <p:bldP spid="26264" grpId="0" animBg="1"/>
      <p:bldP spid="26265" grpId="0" animBg="1"/>
      <p:bldP spid="26266" grpId="0" animBg="1"/>
      <p:bldP spid="26267" grpId="0" animBg="1"/>
      <p:bldP spid="26268" grpId="0" animBg="1"/>
      <p:bldP spid="26269" grpId="0" animBg="1"/>
      <p:bldP spid="26270" grpId="0" animBg="1"/>
      <p:bldP spid="26271" grpId="0" animBg="1"/>
      <p:bldP spid="26272" grpId="0" animBg="1"/>
      <p:bldP spid="26273" grpId="0" animBg="1"/>
      <p:bldP spid="26274" grpId="0" animBg="1"/>
      <p:bldP spid="26275" grpId="0" animBg="1"/>
      <p:bldP spid="26276" grpId="0" animBg="1"/>
      <p:bldP spid="26277" grpId="0" animBg="1"/>
      <p:bldP spid="26278" grpId="0" animBg="1"/>
      <p:bldP spid="26279" grpId="0" animBg="1"/>
      <p:bldP spid="26280" grpId="0" animBg="1"/>
      <p:bldP spid="2628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6600" b="1" dirty="0" err="1" smtClean="0">
                <a:solidFill>
                  <a:srgbClr val="FF0000"/>
                </a:solidFill>
                <a:latin typeface=".VnTimeH" pitchFamily="34" charset="0"/>
              </a:rPr>
              <a:t>bµi</a:t>
            </a:r>
            <a:r>
              <a:rPr lang="en-US" sz="6600" b="1" dirty="0" smtClean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.VnTimeH" pitchFamily="34" charset="0"/>
              </a:rPr>
              <a:t>cò</a:t>
            </a:r>
            <a:endParaRPr lang="en-US" sz="6600" b="1" dirty="0" smtClean="0">
              <a:solidFill>
                <a:srgbClr val="FF0000"/>
              </a:solidFill>
              <a:latin typeface=".VnTimeH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/>
          <p:cNvGrpSpPr>
            <a:grpSpLocks/>
          </p:cNvGrpSpPr>
          <p:nvPr/>
        </p:nvGrpSpPr>
        <p:grpSpPr bwMode="auto">
          <a:xfrm>
            <a:off x="228600" y="838200"/>
            <a:ext cx="8686800" cy="2066925"/>
            <a:chOff x="144" y="528"/>
            <a:chExt cx="5472" cy="1302"/>
          </a:xfrm>
        </p:grpSpPr>
        <p:grpSp>
          <p:nvGrpSpPr>
            <p:cNvPr id="32408" name="Group 3"/>
            <p:cNvGrpSpPr>
              <a:grpSpLocks/>
            </p:cNvGrpSpPr>
            <p:nvPr/>
          </p:nvGrpSpPr>
          <p:grpSpPr bwMode="auto">
            <a:xfrm>
              <a:off x="153" y="1344"/>
              <a:ext cx="5435" cy="480"/>
              <a:chOff x="144" y="1344"/>
              <a:chExt cx="5435" cy="480"/>
            </a:xfrm>
          </p:grpSpPr>
          <p:pic>
            <p:nvPicPr>
              <p:cNvPr id="33641" name="Picture 4" descr="Bai 76 (tiep)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7654"/>
              <a:stretch>
                <a:fillRect/>
              </a:stretch>
            </p:blipFill>
            <p:spPr bwMode="auto">
              <a:xfrm>
                <a:off x="144" y="1344"/>
                <a:ext cx="5435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642" name="Line 5"/>
              <p:cNvSpPr>
                <a:spLocks noChangeShapeType="1"/>
              </p:cNvSpPr>
              <p:nvPr/>
            </p:nvSpPr>
            <p:spPr bwMode="auto">
              <a:xfrm flipV="1">
                <a:off x="201" y="1815"/>
                <a:ext cx="1632" cy="9"/>
              </a:xfrm>
              <a:prstGeom prst="line">
                <a:avLst/>
              </a:prstGeom>
              <a:noFill/>
              <a:ln w="25400">
                <a:solidFill>
                  <a:srgbClr val="3399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409" name="Group 6"/>
            <p:cNvGrpSpPr>
              <a:grpSpLocks/>
            </p:cNvGrpSpPr>
            <p:nvPr/>
          </p:nvGrpSpPr>
          <p:grpSpPr bwMode="auto">
            <a:xfrm>
              <a:off x="144" y="528"/>
              <a:ext cx="5472" cy="432"/>
              <a:chOff x="144" y="624"/>
              <a:chExt cx="5472" cy="432"/>
            </a:xfrm>
          </p:grpSpPr>
          <p:pic>
            <p:nvPicPr>
              <p:cNvPr id="33639" name="Picture 7" descr="Bai 7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879" b="39980"/>
              <a:stretch>
                <a:fillRect/>
              </a:stretch>
            </p:blipFill>
            <p:spPr bwMode="auto">
              <a:xfrm>
                <a:off x="144" y="624"/>
                <a:ext cx="5472" cy="432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640" name="Line 8"/>
              <p:cNvSpPr>
                <a:spLocks noChangeShapeType="1"/>
              </p:cNvSpPr>
              <p:nvPr/>
            </p:nvSpPr>
            <p:spPr bwMode="auto">
              <a:xfrm>
                <a:off x="1824" y="1056"/>
                <a:ext cx="3696" cy="0"/>
              </a:xfrm>
              <a:prstGeom prst="line">
                <a:avLst/>
              </a:prstGeom>
              <a:noFill/>
              <a:ln w="19050">
                <a:solidFill>
                  <a:srgbClr val="3399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410" name="Group 9"/>
            <p:cNvGrpSpPr>
              <a:grpSpLocks/>
            </p:cNvGrpSpPr>
            <p:nvPr/>
          </p:nvGrpSpPr>
          <p:grpSpPr bwMode="auto">
            <a:xfrm>
              <a:off x="1131" y="758"/>
              <a:ext cx="1044" cy="205"/>
              <a:chOff x="1131" y="758"/>
              <a:chExt cx="1044" cy="205"/>
            </a:xfrm>
          </p:grpSpPr>
          <p:sp>
            <p:nvSpPr>
              <p:cNvPr id="33452" name="Oval 10"/>
              <p:cNvSpPr>
                <a:spLocks noChangeArrowheads="1"/>
              </p:cNvSpPr>
              <p:nvPr/>
            </p:nvSpPr>
            <p:spPr bwMode="auto">
              <a:xfrm>
                <a:off x="1243" y="78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53" name="Oval 11"/>
              <p:cNvSpPr>
                <a:spLocks noChangeArrowheads="1"/>
              </p:cNvSpPr>
              <p:nvPr/>
            </p:nvSpPr>
            <p:spPr bwMode="auto">
              <a:xfrm>
                <a:off x="1235" y="77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54" name="Oval 12"/>
              <p:cNvSpPr>
                <a:spLocks noChangeArrowheads="1"/>
              </p:cNvSpPr>
              <p:nvPr/>
            </p:nvSpPr>
            <p:spPr bwMode="auto">
              <a:xfrm>
                <a:off x="1225" y="76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55" name="Oval 13"/>
              <p:cNvSpPr>
                <a:spLocks noChangeArrowheads="1"/>
              </p:cNvSpPr>
              <p:nvPr/>
            </p:nvSpPr>
            <p:spPr bwMode="auto">
              <a:xfrm>
                <a:off x="1213" y="76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56" name="Oval 14"/>
              <p:cNvSpPr>
                <a:spLocks noChangeArrowheads="1"/>
              </p:cNvSpPr>
              <p:nvPr/>
            </p:nvSpPr>
            <p:spPr bwMode="auto">
              <a:xfrm>
                <a:off x="1201" y="75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57" name="Oval 15"/>
              <p:cNvSpPr>
                <a:spLocks noChangeArrowheads="1"/>
              </p:cNvSpPr>
              <p:nvPr/>
            </p:nvSpPr>
            <p:spPr bwMode="auto">
              <a:xfrm>
                <a:off x="1189" y="75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58" name="Oval 16"/>
              <p:cNvSpPr>
                <a:spLocks noChangeArrowheads="1"/>
              </p:cNvSpPr>
              <p:nvPr/>
            </p:nvSpPr>
            <p:spPr bwMode="auto">
              <a:xfrm>
                <a:off x="1177" y="76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59" name="Oval 17"/>
              <p:cNvSpPr>
                <a:spLocks noChangeArrowheads="1"/>
              </p:cNvSpPr>
              <p:nvPr/>
            </p:nvSpPr>
            <p:spPr bwMode="auto">
              <a:xfrm>
                <a:off x="1167" y="76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60" name="Oval 18"/>
              <p:cNvSpPr>
                <a:spLocks noChangeArrowheads="1"/>
              </p:cNvSpPr>
              <p:nvPr/>
            </p:nvSpPr>
            <p:spPr bwMode="auto">
              <a:xfrm>
                <a:off x="1157" y="77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61" name="Oval 19"/>
              <p:cNvSpPr>
                <a:spLocks noChangeArrowheads="1"/>
              </p:cNvSpPr>
              <p:nvPr/>
            </p:nvSpPr>
            <p:spPr bwMode="auto">
              <a:xfrm>
                <a:off x="1151" y="78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62" name="Oval 20"/>
              <p:cNvSpPr>
                <a:spLocks noChangeArrowheads="1"/>
              </p:cNvSpPr>
              <p:nvPr/>
            </p:nvSpPr>
            <p:spPr bwMode="auto">
              <a:xfrm>
                <a:off x="1145" y="79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63" name="Oval 21"/>
              <p:cNvSpPr>
                <a:spLocks noChangeArrowheads="1"/>
              </p:cNvSpPr>
              <p:nvPr/>
            </p:nvSpPr>
            <p:spPr bwMode="auto">
              <a:xfrm>
                <a:off x="1139" y="80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64" name="Oval 22"/>
              <p:cNvSpPr>
                <a:spLocks noChangeArrowheads="1"/>
              </p:cNvSpPr>
              <p:nvPr/>
            </p:nvSpPr>
            <p:spPr bwMode="auto">
              <a:xfrm>
                <a:off x="1135" y="81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65" name="Oval 23"/>
              <p:cNvSpPr>
                <a:spLocks noChangeArrowheads="1"/>
              </p:cNvSpPr>
              <p:nvPr/>
            </p:nvSpPr>
            <p:spPr bwMode="auto">
              <a:xfrm>
                <a:off x="1133" y="82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66" name="Oval 24"/>
              <p:cNvSpPr>
                <a:spLocks noChangeArrowheads="1"/>
              </p:cNvSpPr>
              <p:nvPr/>
            </p:nvSpPr>
            <p:spPr bwMode="auto">
              <a:xfrm>
                <a:off x="1131" y="84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67" name="Oval 25"/>
              <p:cNvSpPr>
                <a:spLocks noChangeArrowheads="1"/>
              </p:cNvSpPr>
              <p:nvPr/>
            </p:nvSpPr>
            <p:spPr bwMode="auto">
              <a:xfrm>
                <a:off x="1131" y="85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68" name="Oval 26"/>
              <p:cNvSpPr>
                <a:spLocks noChangeArrowheads="1"/>
              </p:cNvSpPr>
              <p:nvPr/>
            </p:nvSpPr>
            <p:spPr bwMode="auto">
              <a:xfrm>
                <a:off x="1131" y="86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69" name="Oval 27"/>
              <p:cNvSpPr>
                <a:spLocks noChangeArrowheads="1"/>
              </p:cNvSpPr>
              <p:nvPr/>
            </p:nvSpPr>
            <p:spPr bwMode="auto">
              <a:xfrm>
                <a:off x="1133" y="87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70" name="Oval 28"/>
              <p:cNvSpPr>
                <a:spLocks noChangeArrowheads="1"/>
              </p:cNvSpPr>
              <p:nvPr/>
            </p:nvSpPr>
            <p:spPr bwMode="auto">
              <a:xfrm>
                <a:off x="1135" y="88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71" name="Oval 29"/>
              <p:cNvSpPr>
                <a:spLocks noChangeArrowheads="1"/>
              </p:cNvSpPr>
              <p:nvPr/>
            </p:nvSpPr>
            <p:spPr bwMode="auto">
              <a:xfrm>
                <a:off x="1139" y="89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72" name="Oval 30"/>
              <p:cNvSpPr>
                <a:spLocks noChangeArrowheads="1"/>
              </p:cNvSpPr>
              <p:nvPr/>
            </p:nvSpPr>
            <p:spPr bwMode="auto">
              <a:xfrm>
                <a:off x="1143" y="90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73" name="Oval 31"/>
              <p:cNvSpPr>
                <a:spLocks noChangeArrowheads="1"/>
              </p:cNvSpPr>
              <p:nvPr/>
            </p:nvSpPr>
            <p:spPr bwMode="auto">
              <a:xfrm>
                <a:off x="1149" y="91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74" name="Oval 32"/>
              <p:cNvSpPr>
                <a:spLocks noChangeArrowheads="1"/>
              </p:cNvSpPr>
              <p:nvPr/>
            </p:nvSpPr>
            <p:spPr bwMode="auto">
              <a:xfrm>
                <a:off x="1153" y="92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75" name="Oval 33"/>
              <p:cNvSpPr>
                <a:spLocks noChangeArrowheads="1"/>
              </p:cNvSpPr>
              <p:nvPr/>
            </p:nvSpPr>
            <p:spPr bwMode="auto">
              <a:xfrm>
                <a:off x="1161" y="93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76" name="Oval 34"/>
              <p:cNvSpPr>
                <a:spLocks noChangeArrowheads="1"/>
              </p:cNvSpPr>
              <p:nvPr/>
            </p:nvSpPr>
            <p:spPr bwMode="auto">
              <a:xfrm>
                <a:off x="1169" y="93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77" name="Oval 35"/>
              <p:cNvSpPr>
                <a:spLocks noChangeArrowheads="1"/>
              </p:cNvSpPr>
              <p:nvPr/>
            </p:nvSpPr>
            <p:spPr bwMode="auto">
              <a:xfrm>
                <a:off x="1181" y="94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78" name="Oval 36"/>
              <p:cNvSpPr>
                <a:spLocks noChangeArrowheads="1"/>
              </p:cNvSpPr>
              <p:nvPr/>
            </p:nvSpPr>
            <p:spPr bwMode="auto">
              <a:xfrm>
                <a:off x="1191" y="94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79" name="Oval 37"/>
              <p:cNvSpPr>
                <a:spLocks noChangeArrowheads="1"/>
              </p:cNvSpPr>
              <p:nvPr/>
            </p:nvSpPr>
            <p:spPr bwMode="auto">
              <a:xfrm>
                <a:off x="1201" y="94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80" name="Oval 38"/>
              <p:cNvSpPr>
                <a:spLocks noChangeArrowheads="1"/>
              </p:cNvSpPr>
              <p:nvPr/>
            </p:nvSpPr>
            <p:spPr bwMode="auto">
              <a:xfrm>
                <a:off x="1209" y="94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81" name="Oval 39"/>
              <p:cNvSpPr>
                <a:spLocks noChangeArrowheads="1"/>
              </p:cNvSpPr>
              <p:nvPr/>
            </p:nvSpPr>
            <p:spPr bwMode="auto">
              <a:xfrm>
                <a:off x="1219" y="94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82" name="Oval 40"/>
              <p:cNvSpPr>
                <a:spLocks noChangeArrowheads="1"/>
              </p:cNvSpPr>
              <p:nvPr/>
            </p:nvSpPr>
            <p:spPr bwMode="auto">
              <a:xfrm>
                <a:off x="1229" y="93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83" name="Oval 41"/>
              <p:cNvSpPr>
                <a:spLocks noChangeArrowheads="1"/>
              </p:cNvSpPr>
              <p:nvPr/>
            </p:nvSpPr>
            <p:spPr bwMode="auto">
              <a:xfrm>
                <a:off x="1237" y="92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84" name="Oval 42"/>
              <p:cNvSpPr>
                <a:spLocks noChangeArrowheads="1"/>
              </p:cNvSpPr>
              <p:nvPr/>
            </p:nvSpPr>
            <p:spPr bwMode="auto">
              <a:xfrm>
                <a:off x="1245" y="91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85" name="Oval 43"/>
              <p:cNvSpPr>
                <a:spLocks noChangeArrowheads="1"/>
              </p:cNvSpPr>
              <p:nvPr/>
            </p:nvSpPr>
            <p:spPr bwMode="auto">
              <a:xfrm>
                <a:off x="1251" y="91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86" name="Oval 44"/>
              <p:cNvSpPr>
                <a:spLocks noChangeArrowheads="1"/>
              </p:cNvSpPr>
              <p:nvPr/>
            </p:nvSpPr>
            <p:spPr bwMode="auto">
              <a:xfrm>
                <a:off x="1257" y="89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87" name="Oval 45"/>
              <p:cNvSpPr>
                <a:spLocks noChangeArrowheads="1"/>
              </p:cNvSpPr>
              <p:nvPr/>
            </p:nvSpPr>
            <p:spPr bwMode="auto">
              <a:xfrm>
                <a:off x="1261" y="88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88" name="Oval 46"/>
              <p:cNvSpPr>
                <a:spLocks noChangeArrowheads="1"/>
              </p:cNvSpPr>
              <p:nvPr/>
            </p:nvSpPr>
            <p:spPr bwMode="auto">
              <a:xfrm>
                <a:off x="1263" y="87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89" name="Oval 47"/>
              <p:cNvSpPr>
                <a:spLocks noChangeArrowheads="1"/>
              </p:cNvSpPr>
              <p:nvPr/>
            </p:nvSpPr>
            <p:spPr bwMode="auto">
              <a:xfrm>
                <a:off x="1263" y="86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90" name="Oval 48"/>
              <p:cNvSpPr>
                <a:spLocks noChangeArrowheads="1"/>
              </p:cNvSpPr>
              <p:nvPr/>
            </p:nvSpPr>
            <p:spPr bwMode="auto">
              <a:xfrm>
                <a:off x="1265" y="85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91" name="Oval 49"/>
              <p:cNvSpPr>
                <a:spLocks noChangeArrowheads="1"/>
              </p:cNvSpPr>
              <p:nvPr/>
            </p:nvSpPr>
            <p:spPr bwMode="auto">
              <a:xfrm>
                <a:off x="1263" y="84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92" name="Oval 50"/>
              <p:cNvSpPr>
                <a:spLocks noChangeArrowheads="1"/>
              </p:cNvSpPr>
              <p:nvPr/>
            </p:nvSpPr>
            <p:spPr bwMode="auto">
              <a:xfrm>
                <a:off x="1263" y="83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93" name="Oval 51"/>
              <p:cNvSpPr>
                <a:spLocks noChangeArrowheads="1"/>
              </p:cNvSpPr>
              <p:nvPr/>
            </p:nvSpPr>
            <p:spPr bwMode="auto">
              <a:xfrm>
                <a:off x="1263" y="82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94" name="Oval 52"/>
              <p:cNvSpPr>
                <a:spLocks noChangeArrowheads="1"/>
              </p:cNvSpPr>
              <p:nvPr/>
            </p:nvSpPr>
            <p:spPr bwMode="auto">
              <a:xfrm>
                <a:off x="1257" y="81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95" name="Oval 53"/>
              <p:cNvSpPr>
                <a:spLocks noChangeArrowheads="1"/>
              </p:cNvSpPr>
              <p:nvPr/>
            </p:nvSpPr>
            <p:spPr bwMode="auto">
              <a:xfrm>
                <a:off x="1259" y="80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96" name="Oval 54"/>
              <p:cNvSpPr>
                <a:spLocks noChangeArrowheads="1"/>
              </p:cNvSpPr>
              <p:nvPr/>
            </p:nvSpPr>
            <p:spPr bwMode="auto">
              <a:xfrm>
                <a:off x="1255" y="79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97" name="Oval 55"/>
              <p:cNvSpPr>
                <a:spLocks noChangeArrowheads="1"/>
              </p:cNvSpPr>
              <p:nvPr/>
            </p:nvSpPr>
            <p:spPr bwMode="auto">
              <a:xfrm>
                <a:off x="1247" y="78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98" name="Oval 56"/>
              <p:cNvSpPr>
                <a:spLocks noChangeArrowheads="1"/>
              </p:cNvSpPr>
              <p:nvPr/>
            </p:nvSpPr>
            <p:spPr bwMode="auto">
              <a:xfrm>
                <a:off x="1235" y="78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99" name="Oval 57"/>
              <p:cNvSpPr>
                <a:spLocks noChangeArrowheads="1"/>
              </p:cNvSpPr>
              <p:nvPr/>
            </p:nvSpPr>
            <p:spPr bwMode="auto">
              <a:xfrm>
                <a:off x="1233" y="79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00" name="Oval 58"/>
              <p:cNvSpPr>
                <a:spLocks noChangeArrowheads="1"/>
              </p:cNvSpPr>
              <p:nvPr/>
            </p:nvSpPr>
            <p:spPr bwMode="auto">
              <a:xfrm>
                <a:off x="1233" y="80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01" name="Oval 59"/>
              <p:cNvSpPr>
                <a:spLocks noChangeArrowheads="1"/>
              </p:cNvSpPr>
              <p:nvPr/>
            </p:nvSpPr>
            <p:spPr bwMode="auto">
              <a:xfrm>
                <a:off x="1239" y="81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02" name="Oval 60"/>
              <p:cNvSpPr>
                <a:spLocks noChangeArrowheads="1"/>
              </p:cNvSpPr>
              <p:nvPr/>
            </p:nvSpPr>
            <p:spPr bwMode="auto">
              <a:xfrm>
                <a:off x="1247" y="81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03" name="Oval 61"/>
              <p:cNvSpPr>
                <a:spLocks noChangeArrowheads="1"/>
              </p:cNvSpPr>
              <p:nvPr/>
            </p:nvSpPr>
            <p:spPr bwMode="auto">
              <a:xfrm>
                <a:off x="1269" y="81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04" name="Oval 62"/>
              <p:cNvSpPr>
                <a:spLocks noChangeArrowheads="1"/>
              </p:cNvSpPr>
              <p:nvPr/>
            </p:nvSpPr>
            <p:spPr bwMode="auto">
              <a:xfrm>
                <a:off x="1281" y="81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05" name="Oval 63"/>
              <p:cNvSpPr>
                <a:spLocks noChangeArrowheads="1"/>
              </p:cNvSpPr>
              <p:nvPr/>
            </p:nvSpPr>
            <p:spPr bwMode="auto">
              <a:xfrm>
                <a:off x="1289" y="81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06" name="Oval 64"/>
              <p:cNvSpPr>
                <a:spLocks noChangeArrowheads="1"/>
              </p:cNvSpPr>
              <p:nvPr/>
            </p:nvSpPr>
            <p:spPr bwMode="auto">
              <a:xfrm>
                <a:off x="1299" y="80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07" name="Oval 65"/>
              <p:cNvSpPr>
                <a:spLocks noChangeArrowheads="1"/>
              </p:cNvSpPr>
              <p:nvPr/>
            </p:nvSpPr>
            <p:spPr bwMode="auto">
              <a:xfrm>
                <a:off x="1309" y="79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08" name="Oval 66"/>
              <p:cNvSpPr>
                <a:spLocks noChangeArrowheads="1"/>
              </p:cNvSpPr>
              <p:nvPr/>
            </p:nvSpPr>
            <p:spPr bwMode="auto">
              <a:xfrm>
                <a:off x="1317" y="79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09" name="Oval 67"/>
              <p:cNvSpPr>
                <a:spLocks noChangeArrowheads="1"/>
              </p:cNvSpPr>
              <p:nvPr/>
            </p:nvSpPr>
            <p:spPr bwMode="auto">
              <a:xfrm>
                <a:off x="1413" y="78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10" name="Oval 68"/>
              <p:cNvSpPr>
                <a:spLocks noChangeArrowheads="1"/>
              </p:cNvSpPr>
              <p:nvPr/>
            </p:nvSpPr>
            <p:spPr bwMode="auto">
              <a:xfrm>
                <a:off x="1405" y="77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11" name="Oval 69"/>
              <p:cNvSpPr>
                <a:spLocks noChangeArrowheads="1"/>
              </p:cNvSpPr>
              <p:nvPr/>
            </p:nvSpPr>
            <p:spPr bwMode="auto">
              <a:xfrm>
                <a:off x="1395" y="76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12" name="Oval 70"/>
              <p:cNvSpPr>
                <a:spLocks noChangeArrowheads="1"/>
              </p:cNvSpPr>
              <p:nvPr/>
            </p:nvSpPr>
            <p:spPr bwMode="auto">
              <a:xfrm>
                <a:off x="1395" y="76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13" name="Oval 71"/>
              <p:cNvSpPr>
                <a:spLocks noChangeArrowheads="1"/>
              </p:cNvSpPr>
              <p:nvPr/>
            </p:nvSpPr>
            <p:spPr bwMode="auto">
              <a:xfrm>
                <a:off x="1385" y="76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14" name="Oval 72"/>
              <p:cNvSpPr>
                <a:spLocks noChangeArrowheads="1"/>
              </p:cNvSpPr>
              <p:nvPr/>
            </p:nvSpPr>
            <p:spPr bwMode="auto">
              <a:xfrm>
                <a:off x="1373" y="75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15" name="Oval 73"/>
              <p:cNvSpPr>
                <a:spLocks noChangeArrowheads="1"/>
              </p:cNvSpPr>
              <p:nvPr/>
            </p:nvSpPr>
            <p:spPr bwMode="auto">
              <a:xfrm>
                <a:off x="1361" y="76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16" name="Oval 74"/>
              <p:cNvSpPr>
                <a:spLocks noChangeArrowheads="1"/>
              </p:cNvSpPr>
              <p:nvPr/>
            </p:nvSpPr>
            <p:spPr bwMode="auto">
              <a:xfrm>
                <a:off x="1349" y="76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17" name="Oval 75"/>
              <p:cNvSpPr>
                <a:spLocks noChangeArrowheads="1"/>
              </p:cNvSpPr>
              <p:nvPr/>
            </p:nvSpPr>
            <p:spPr bwMode="auto">
              <a:xfrm>
                <a:off x="1341" y="76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18" name="Oval 76"/>
              <p:cNvSpPr>
                <a:spLocks noChangeArrowheads="1"/>
              </p:cNvSpPr>
              <p:nvPr/>
            </p:nvSpPr>
            <p:spPr bwMode="auto">
              <a:xfrm>
                <a:off x="1333" y="77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19" name="Oval 77"/>
              <p:cNvSpPr>
                <a:spLocks noChangeArrowheads="1"/>
              </p:cNvSpPr>
              <p:nvPr/>
            </p:nvSpPr>
            <p:spPr bwMode="auto">
              <a:xfrm>
                <a:off x="1327" y="78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20" name="Oval 78"/>
              <p:cNvSpPr>
                <a:spLocks noChangeArrowheads="1"/>
              </p:cNvSpPr>
              <p:nvPr/>
            </p:nvSpPr>
            <p:spPr bwMode="auto">
              <a:xfrm>
                <a:off x="1321" y="78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21" name="Oval 79"/>
              <p:cNvSpPr>
                <a:spLocks noChangeArrowheads="1"/>
              </p:cNvSpPr>
              <p:nvPr/>
            </p:nvSpPr>
            <p:spPr bwMode="auto">
              <a:xfrm>
                <a:off x="1313" y="79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22" name="Oval 80"/>
              <p:cNvSpPr>
                <a:spLocks noChangeArrowheads="1"/>
              </p:cNvSpPr>
              <p:nvPr/>
            </p:nvSpPr>
            <p:spPr bwMode="auto">
              <a:xfrm>
                <a:off x="1309" y="80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23" name="Oval 81"/>
              <p:cNvSpPr>
                <a:spLocks noChangeArrowheads="1"/>
              </p:cNvSpPr>
              <p:nvPr/>
            </p:nvSpPr>
            <p:spPr bwMode="auto">
              <a:xfrm>
                <a:off x="1307" y="81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24" name="Oval 82"/>
              <p:cNvSpPr>
                <a:spLocks noChangeArrowheads="1"/>
              </p:cNvSpPr>
              <p:nvPr/>
            </p:nvSpPr>
            <p:spPr bwMode="auto">
              <a:xfrm>
                <a:off x="1303" y="82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25" name="Oval 83"/>
              <p:cNvSpPr>
                <a:spLocks noChangeArrowheads="1"/>
              </p:cNvSpPr>
              <p:nvPr/>
            </p:nvSpPr>
            <p:spPr bwMode="auto">
              <a:xfrm>
                <a:off x="1303" y="83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26" name="Oval 84"/>
              <p:cNvSpPr>
                <a:spLocks noChangeArrowheads="1"/>
              </p:cNvSpPr>
              <p:nvPr/>
            </p:nvSpPr>
            <p:spPr bwMode="auto">
              <a:xfrm>
                <a:off x="1301" y="84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27" name="Oval 85"/>
              <p:cNvSpPr>
                <a:spLocks noChangeArrowheads="1"/>
              </p:cNvSpPr>
              <p:nvPr/>
            </p:nvSpPr>
            <p:spPr bwMode="auto">
              <a:xfrm>
                <a:off x="1301" y="85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28" name="Oval 86"/>
              <p:cNvSpPr>
                <a:spLocks noChangeArrowheads="1"/>
              </p:cNvSpPr>
              <p:nvPr/>
            </p:nvSpPr>
            <p:spPr bwMode="auto">
              <a:xfrm>
                <a:off x="1301" y="86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29" name="Oval 87"/>
              <p:cNvSpPr>
                <a:spLocks noChangeArrowheads="1"/>
              </p:cNvSpPr>
              <p:nvPr/>
            </p:nvSpPr>
            <p:spPr bwMode="auto">
              <a:xfrm>
                <a:off x="1303" y="87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30" name="Oval 88"/>
              <p:cNvSpPr>
                <a:spLocks noChangeArrowheads="1"/>
              </p:cNvSpPr>
              <p:nvPr/>
            </p:nvSpPr>
            <p:spPr bwMode="auto">
              <a:xfrm>
                <a:off x="1307" y="88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31" name="Oval 89"/>
              <p:cNvSpPr>
                <a:spLocks noChangeArrowheads="1"/>
              </p:cNvSpPr>
              <p:nvPr/>
            </p:nvSpPr>
            <p:spPr bwMode="auto">
              <a:xfrm>
                <a:off x="1311" y="89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32" name="Oval 90"/>
              <p:cNvSpPr>
                <a:spLocks noChangeArrowheads="1"/>
              </p:cNvSpPr>
              <p:nvPr/>
            </p:nvSpPr>
            <p:spPr bwMode="auto">
              <a:xfrm>
                <a:off x="1316" y="90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33" name="Oval 91"/>
              <p:cNvSpPr>
                <a:spLocks noChangeArrowheads="1"/>
              </p:cNvSpPr>
              <p:nvPr/>
            </p:nvSpPr>
            <p:spPr bwMode="auto">
              <a:xfrm>
                <a:off x="1323" y="91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34" name="Oval 92"/>
              <p:cNvSpPr>
                <a:spLocks noChangeArrowheads="1"/>
              </p:cNvSpPr>
              <p:nvPr/>
            </p:nvSpPr>
            <p:spPr bwMode="auto">
              <a:xfrm>
                <a:off x="1331" y="92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35" name="Oval 93"/>
              <p:cNvSpPr>
                <a:spLocks noChangeArrowheads="1"/>
              </p:cNvSpPr>
              <p:nvPr/>
            </p:nvSpPr>
            <p:spPr bwMode="auto">
              <a:xfrm>
                <a:off x="1341" y="93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36" name="Oval 94"/>
              <p:cNvSpPr>
                <a:spLocks noChangeArrowheads="1"/>
              </p:cNvSpPr>
              <p:nvPr/>
            </p:nvSpPr>
            <p:spPr bwMode="auto">
              <a:xfrm>
                <a:off x="1351" y="93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37" name="Oval 95"/>
              <p:cNvSpPr>
                <a:spLocks noChangeArrowheads="1"/>
              </p:cNvSpPr>
              <p:nvPr/>
            </p:nvSpPr>
            <p:spPr bwMode="auto">
              <a:xfrm>
                <a:off x="1363" y="93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38" name="Oval 96"/>
              <p:cNvSpPr>
                <a:spLocks noChangeArrowheads="1"/>
              </p:cNvSpPr>
              <p:nvPr/>
            </p:nvSpPr>
            <p:spPr bwMode="auto">
              <a:xfrm>
                <a:off x="1375" y="93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39" name="Oval 97"/>
              <p:cNvSpPr>
                <a:spLocks noChangeArrowheads="1"/>
              </p:cNvSpPr>
              <p:nvPr/>
            </p:nvSpPr>
            <p:spPr bwMode="auto">
              <a:xfrm>
                <a:off x="1381" y="93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40" name="Oval 98"/>
              <p:cNvSpPr>
                <a:spLocks noChangeArrowheads="1"/>
              </p:cNvSpPr>
              <p:nvPr/>
            </p:nvSpPr>
            <p:spPr bwMode="auto">
              <a:xfrm>
                <a:off x="1391" y="92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41" name="Oval 99"/>
              <p:cNvSpPr>
                <a:spLocks noChangeArrowheads="1"/>
              </p:cNvSpPr>
              <p:nvPr/>
            </p:nvSpPr>
            <p:spPr bwMode="auto">
              <a:xfrm>
                <a:off x="1403" y="92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42" name="Oval 100"/>
              <p:cNvSpPr>
                <a:spLocks noChangeArrowheads="1"/>
              </p:cNvSpPr>
              <p:nvPr/>
            </p:nvSpPr>
            <p:spPr bwMode="auto">
              <a:xfrm>
                <a:off x="1413" y="91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43" name="Oval 101"/>
              <p:cNvSpPr>
                <a:spLocks noChangeArrowheads="1"/>
              </p:cNvSpPr>
              <p:nvPr/>
            </p:nvSpPr>
            <p:spPr bwMode="auto">
              <a:xfrm>
                <a:off x="1419" y="90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44" name="Oval 102"/>
              <p:cNvSpPr>
                <a:spLocks noChangeArrowheads="1"/>
              </p:cNvSpPr>
              <p:nvPr/>
            </p:nvSpPr>
            <p:spPr bwMode="auto">
              <a:xfrm>
                <a:off x="1425" y="90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545" name="Group 103"/>
              <p:cNvGrpSpPr>
                <a:grpSpLocks/>
              </p:cNvGrpSpPr>
              <p:nvPr/>
            </p:nvGrpSpPr>
            <p:grpSpPr bwMode="auto">
              <a:xfrm>
                <a:off x="1864" y="760"/>
                <a:ext cx="311" cy="203"/>
                <a:chOff x="1227" y="854"/>
                <a:chExt cx="311" cy="203"/>
              </a:xfrm>
            </p:grpSpPr>
            <p:sp>
              <p:nvSpPr>
                <p:cNvPr id="33546" name="Oval 104"/>
                <p:cNvSpPr>
                  <a:spLocks noChangeArrowheads="1"/>
                </p:cNvSpPr>
                <p:nvPr/>
              </p:nvSpPr>
              <p:spPr bwMode="auto">
                <a:xfrm>
                  <a:off x="1339" y="876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47" name="Oval 105"/>
                <p:cNvSpPr>
                  <a:spLocks noChangeArrowheads="1"/>
                </p:cNvSpPr>
                <p:nvPr/>
              </p:nvSpPr>
              <p:spPr bwMode="auto">
                <a:xfrm>
                  <a:off x="1331" y="868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48" name="Oval 106"/>
                <p:cNvSpPr>
                  <a:spLocks noChangeArrowheads="1"/>
                </p:cNvSpPr>
                <p:nvPr/>
              </p:nvSpPr>
              <p:spPr bwMode="auto">
                <a:xfrm>
                  <a:off x="1321" y="860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49" name="Oval 107"/>
                <p:cNvSpPr>
                  <a:spLocks noChangeArrowheads="1"/>
                </p:cNvSpPr>
                <p:nvPr/>
              </p:nvSpPr>
              <p:spPr bwMode="auto">
                <a:xfrm>
                  <a:off x="1309" y="856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50" name="Oval 108"/>
                <p:cNvSpPr>
                  <a:spLocks noChangeArrowheads="1"/>
                </p:cNvSpPr>
                <p:nvPr/>
              </p:nvSpPr>
              <p:spPr bwMode="auto">
                <a:xfrm>
                  <a:off x="1297" y="854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51" name="Oval 109"/>
                <p:cNvSpPr>
                  <a:spLocks noChangeArrowheads="1"/>
                </p:cNvSpPr>
                <p:nvPr/>
              </p:nvSpPr>
              <p:spPr bwMode="auto">
                <a:xfrm>
                  <a:off x="1285" y="854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52" name="Oval 110"/>
                <p:cNvSpPr>
                  <a:spLocks noChangeArrowheads="1"/>
                </p:cNvSpPr>
                <p:nvPr/>
              </p:nvSpPr>
              <p:spPr bwMode="auto">
                <a:xfrm>
                  <a:off x="1273" y="858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53" name="Oval 111"/>
                <p:cNvSpPr>
                  <a:spLocks noChangeArrowheads="1"/>
                </p:cNvSpPr>
                <p:nvPr/>
              </p:nvSpPr>
              <p:spPr bwMode="auto">
                <a:xfrm>
                  <a:off x="1263" y="864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54" name="Oval 112"/>
                <p:cNvSpPr>
                  <a:spLocks noChangeArrowheads="1"/>
                </p:cNvSpPr>
                <p:nvPr/>
              </p:nvSpPr>
              <p:spPr bwMode="auto">
                <a:xfrm>
                  <a:off x="1253" y="874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55" name="Oval 113"/>
                <p:cNvSpPr>
                  <a:spLocks noChangeArrowheads="1"/>
                </p:cNvSpPr>
                <p:nvPr/>
              </p:nvSpPr>
              <p:spPr bwMode="auto">
                <a:xfrm>
                  <a:off x="1247" y="882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56" name="Oval 114"/>
                <p:cNvSpPr>
                  <a:spLocks noChangeArrowheads="1"/>
                </p:cNvSpPr>
                <p:nvPr/>
              </p:nvSpPr>
              <p:spPr bwMode="auto">
                <a:xfrm>
                  <a:off x="1241" y="890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57" name="Oval 115"/>
                <p:cNvSpPr>
                  <a:spLocks noChangeArrowheads="1"/>
                </p:cNvSpPr>
                <p:nvPr/>
              </p:nvSpPr>
              <p:spPr bwMode="auto">
                <a:xfrm>
                  <a:off x="1235" y="900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58" name="Oval 116"/>
                <p:cNvSpPr>
                  <a:spLocks noChangeArrowheads="1"/>
                </p:cNvSpPr>
                <p:nvPr/>
              </p:nvSpPr>
              <p:spPr bwMode="auto">
                <a:xfrm>
                  <a:off x="1231" y="912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59" name="Oval 117"/>
                <p:cNvSpPr>
                  <a:spLocks noChangeArrowheads="1"/>
                </p:cNvSpPr>
                <p:nvPr/>
              </p:nvSpPr>
              <p:spPr bwMode="auto">
                <a:xfrm>
                  <a:off x="1229" y="924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60" name="Oval 118"/>
                <p:cNvSpPr>
                  <a:spLocks noChangeArrowheads="1"/>
                </p:cNvSpPr>
                <p:nvPr/>
              </p:nvSpPr>
              <p:spPr bwMode="auto">
                <a:xfrm>
                  <a:off x="1227" y="936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61" name="Oval 119"/>
                <p:cNvSpPr>
                  <a:spLocks noChangeArrowheads="1"/>
                </p:cNvSpPr>
                <p:nvPr/>
              </p:nvSpPr>
              <p:spPr bwMode="auto">
                <a:xfrm>
                  <a:off x="1227" y="946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62" name="Oval 120"/>
                <p:cNvSpPr>
                  <a:spLocks noChangeArrowheads="1"/>
                </p:cNvSpPr>
                <p:nvPr/>
              </p:nvSpPr>
              <p:spPr bwMode="auto">
                <a:xfrm>
                  <a:off x="1227" y="958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63" name="Oval 121"/>
                <p:cNvSpPr>
                  <a:spLocks noChangeArrowheads="1"/>
                </p:cNvSpPr>
                <p:nvPr/>
              </p:nvSpPr>
              <p:spPr bwMode="auto">
                <a:xfrm>
                  <a:off x="1229" y="968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64" name="Oval 122"/>
                <p:cNvSpPr>
                  <a:spLocks noChangeArrowheads="1"/>
                </p:cNvSpPr>
                <p:nvPr/>
              </p:nvSpPr>
              <p:spPr bwMode="auto">
                <a:xfrm>
                  <a:off x="1231" y="980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65" name="Oval 123"/>
                <p:cNvSpPr>
                  <a:spLocks noChangeArrowheads="1"/>
                </p:cNvSpPr>
                <p:nvPr/>
              </p:nvSpPr>
              <p:spPr bwMode="auto">
                <a:xfrm>
                  <a:off x="1235" y="990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66" name="Oval 124"/>
                <p:cNvSpPr>
                  <a:spLocks noChangeArrowheads="1"/>
                </p:cNvSpPr>
                <p:nvPr/>
              </p:nvSpPr>
              <p:spPr bwMode="auto">
                <a:xfrm>
                  <a:off x="1239" y="1000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67" name="Oval 125"/>
                <p:cNvSpPr>
                  <a:spLocks noChangeArrowheads="1"/>
                </p:cNvSpPr>
                <p:nvPr/>
              </p:nvSpPr>
              <p:spPr bwMode="auto">
                <a:xfrm>
                  <a:off x="1245" y="1010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68" name="Oval 126"/>
                <p:cNvSpPr>
                  <a:spLocks noChangeArrowheads="1"/>
                </p:cNvSpPr>
                <p:nvPr/>
              </p:nvSpPr>
              <p:spPr bwMode="auto">
                <a:xfrm>
                  <a:off x="1249" y="1018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69" name="Oval 127"/>
                <p:cNvSpPr>
                  <a:spLocks noChangeArrowheads="1"/>
                </p:cNvSpPr>
                <p:nvPr/>
              </p:nvSpPr>
              <p:spPr bwMode="auto">
                <a:xfrm>
                  <a:off x="1257" y="1026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70" name="Oval 128"/>
                <p:cNvSpPr>
                  <a:spLocks noChangeArrowheads="1"/>
                </p:cNvSpPr>
                <p:nvPr/>
              </p:nvSpPr>
              <p:spPr bwMode="auto">
                <a:xfrm>
                  <a:off x="1265" y="1032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71" name="Oval 129"/>
                <p:cNvSpPr>
                  <a:spLocks noChangeArrowheads="1"/>
                </p:cNvSpPr>
                <p:nvPr/>
              </p:nvSpPr>
              <p:spPr bwMode="auto">
                <a:xfrm>
                  <a:off x="1277" y="1036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72" name="Oval 130"/>
                <p:cNvSpPr>
                  <a:spLocks noChangeArrowheads="1"/>
                </p:cNvSpPr>
                <p:nvPr/>
              </p:nvSpPr>
              <p:spPr bwMode="auto">
                <a:xfrm>
                  <a:off x="1287" y="1038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73" name="Oval 131"/>
                <p:cNvSpPr>
                  <a:spLocks noChangeArrowheads="1"/>
                </p:cNvSpPr>
                <p:nvPr/>
              </p:nvSpPr>
              <p:spPr bwMode="auto">
                <a:xfrm>
                  <a:off x="1297" y="1040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74" name="Oval 132"/>
                <p:cNvSpPr>
                  <a:spLocks noChangeArrowheads="1"/>
                </p:cNvSpPr>
                <p:nvPr/>
              </p:nvSpPr>
              <p:spPr bwMode="auto">
                <a:xfrm>
                  <a:off x="1305" y="1040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75" name="Oval 133"/>
                <p:cNvSpPr>
                  <a:spLocks noChangeArrowheads="1"/>
                </p:cNvSpPr>
                <p:nvPr/>
              </p:nvSpPr>
              <p:spPr bwMode="auto">
                <a:xfrm>
                  <a:off x="1315" y="1036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76" name="Oval 134"/>
                <p:cNvSpPr>
                  <a:spLocks noChangeArrowheads="1"/>
                </p:cNvSpPr>
                <p:nvPr/>
              </p:nvSpPr>
              <p:spPr bwMode="auto">
                <a:xfrm>
                  <a:off x="1325" y="1030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77" name="Oval 135"/>
                <p:cNvSpPr>
                  <a:spLocks noChangeArrowheads="1"/>
                </p:cNvSpPr>
                <p:nvPr/>
              </p:nvSpPr>
              <p:spPr bwMode="auto">
                <a:xfrm>
                  <a:off x="1333" y="1022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78" name="Oval 136"/>
                <p:cNvSpPr>
                  <a:spLocks noChangeArrowheads="1"/>
                </p:cNvSpPr>
                <p:nvPr/>
              </p:nvSpPr>
              <p:spPr bwMode="auto">
                <a:xfrm>
                  <a:off x="1341" y="1014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79" name="Oval 137"/>
                <p:cNvSpPr>
                  <a:spLocks noChangeArrowheads="1"/>
                </p:cNvSpPr>
                <p:nvPr/>
              </p:nvSpPr>
              <p:spPr bwMode="auto">
                <a:xfrm>
                  <a:off x="1347" y="1006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80" name="Oval 138"/>
                <p:cNvSpPr>
                  <a:spLocks noChangeArrowheads="1"/>
                </p:cNvSpPr>
                <p:nvPr/>
              </p:nvSpPr>
              <p:spPr bwMode="auto">
                <a:xfrm>
                  <a:off x="1353" y="994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81" name="Oval 139"/>
                <p:cNvSpPr>
                  <a:spLocks noChangeArrowheads="1"/>
                </p:cNvSpPr>
                <p:nvPr/>
              </p:nvSpPr>
              <p:spPr bwMode="auto">
                <a:xfrm>
                  <a:off x="1357" y="982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82" name="Oval 140"/>
                <p:cNvSpPr>
                  <a:spLocks noChangeArrowheads="1"/>
                </p:cNvSpPr>
                <p:nvPr/>
              </p:nvSpPr>
              <p:spPr bwMode="auto">
                <a:xfrm>
                  <a:off x="1359" y="972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83" name="Oval 141"/>
                <p:cNvSpPr>
                  <a:spLocks noChangeArrowheads="1"/>
                </p:cNvSpPr>
                <p:nvPr/>
              </p:nvSpPr>
              <p:spPr bwMode="auto">
                <a:xfrm>
                  <a:off x="1359" y="962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84" name="Oval 142"/>
                <p:cNvSpPr>
                  <a:spLocks noChangeArrowheads="1"/>
                </p:cNvSpPr>
                <p:nvPr/>
              </p:nvSpPr>
              <p:spPr bwMode="auto">
                <a:xfrm>
                  <a:off x="1361" y="954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85" name="Oval 143"/>
                <p:cNvSpPr>
                  <a:spLocks noChangeArrowheads="1"/>
                </p:cNvSpPr>
                <p:nvPr/>
              </p:nvSpPr>
              <p:spPr bwMode="auto">
                <a:xfrm>
                  <a:off x="1359" y="944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86" name="Oval 144"/>
                <p:cNvSpPr>
                  <a:spLocks noChangeArrowheads="1"/>
                </p:cNvSpPr>
                <p:nvPr/>
              </p:nvSpPr>
              <p:spPr bwMode="auto">
                <a:xfrm>
                  <a:off x="1359" y="934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87" name="Oval 145"/>
                <p:cNvSpPr>
                  <a:spLocks noChangeArrowheads="1"/>
                </p:cNvSpPr>
                <p:nvPr/>
              </p:nvSpPr>
              <p:spPr bwMode="auto">
                <a:xfrm>
                  <a:off x="1359" y="924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88" name="Oval 146"/>
                <p:cNvSpPr>
                  <a:spLocks noChangeArrowheads="1"/>
                </p:cNvSpPr>
                <p:nvPr/>
              </p:nvSpPr>
              <p:spPr bwMode="auto">
                <a:xfrm>
                  <a:off x="1353" y="914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89" name="Oval 147"/>
                <p:cNvSpPr>
                  <a:spLocks noChangeArrowheads="1"/>
                </p:cNvSpPr>
                <p:nvPr/>
              </p:nvSpPr>
              <p:spPr bwMode="auto">
                <a:xfrm>
                  <a:off x="1355" y="902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90" name="Oval 148"/>
                <p:cNvSpPr>
                  <a:spLocks noChangeArrowheads="1"/>
                </p:cNvSpPr>
                <p:nvPr/>
              </p:nvSpPr>
              <p:spPr bwMode="auto">
                <a:xfrm>
                  <a:off x="1351" y="894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91" name="Oval 149"/>
                <p:cNvSpPr>
                  <a:spLocks noChangeArrowheads="1"/>
                </p:cNvSpPr>
                <p:nvPr/>
              </p:nvSpPr>
              <p:spPr bwMode="auto">
                <a:xfrm>
                  <a:off x="1343" y="882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92" name="Oval 150"/>
                <p:cNvSpPr>
                  <a:spLocks noChangeArrowheads="1"/>
                </p:cNvSpPr>
                <p:nvPr/>
              </p:nvSpPr>
              <p:spPr bwMode="auto">
                <a:xfrm>
                  <a:off x="1331" y="880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93" name="Oval 151"/>
                <p:cNvSpPr>
                  <a:spLocks noChangeArrowheads="1"/>
                </p:cNvSpPr>
                <p:nvPr/>
              </p:nvSpPr>
              <p:spPr bwMode="auto">
                <a:xfrm>
                  <a:off x="1329" y="888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94" name="Oval 152"/>
                <p:cNvSpPr>
                  <a:spLocks noChangeArrowheads="1"/>
                </p:cNvSpPr>
                <p:nvPr/>
              </p:nvSpPr>
              <p:spPr bwMode="auto">
                <a:xfrm>
                  <a:off x="1329" y="898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95" name="Oval 153"/>
                <p:cNvSpPr>
                  <a:spLocks noChangeArrowheads="1"/>
                </p:cNvSpPr>
                <p:nvPr/>
              </p:nvSpPr>
              <p:spPr bwMode="auto">
                <a:xfrm>
                  <a:off x="1335" y="906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96" name="Oval 154"/>
                <p:cNvSpPr>
                  <a:spLocks noChangeArrowheads="1"/>
                </p:cNvSpPr>
                <p:nvPr/>
              </p:nvSpPr>
              <p:spPr bwMode="auto">
                <a:xfrm>
                  <a:off x="1343" y="912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97" name="Oval 155"/>
                <p:cNvSpPr>
                  <a:spLocks noChangeArrowheads="1"/>
                </p:cNvSpPr>
                <p:nvPr/>
              </p:nvSpPr>
              <p:spPr bwMode="auto">
                <a:xfrm>
                  <a:off x="1365" y="914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98" name="Oval 156"/>
                <p:cNvSpPr>
                  <a:spLocks noChangeArrowheads="1"/>
                </p:cNvSpPr>
                <p:nvPr/>
              </p:nvSpPr>
              <p:spPr bwMode="auto">
                <a:xfrm>
                  <a:off x="1377" y="912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99" name="Oval 157"/>
                <p:cNvSpPr>
                  <a:spLocks noChangeArrowheads="1"/>
                </p:cNvSpPr>
                <p:nvPr/>
              </p:nvSpPr>
              <p:spPr bwMode="auto">
                <a:xfrm>
                  <a:off x="1385" y="908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00" name="Oval 158"/>
                <p:cNvSpPr>
                  <a:spLocks noChangeArrowheads="1"/>
                </p:cNvSpPr>
                <p:nvPr/>
              </p:nvSpPr>
              <p:spPr bwMode="auto">
                <a:xfrm>
                  <a:off x="1395" y="902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01" name="Oval 159"/>
                <p:cNvSpPr>
                  <a:spLocks noChangeArrowheads="1"/>
                </p:cNvSpPr>
                <p:nvPr/>
              </p:nvSpPr>
              <p:spPr bwMode="auto">
                <a:xfrm>
                  <a:off x="1405" y="894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02" name="Oval 160"/>
                <p:cNvSpPr>
                  <a:spLocks noChangeArrowheads="1"/>
                </p:cNvSpPr>
                <p:nvPr/>
              </p:nvSpPr>
              <p:spPr bwMode="auto">
                <a:xfrm>
                  <a:off x="1413" y="886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03" name="Oval 161"/>
                <p:cNvSpPr>
                  <a:spLocks noChangeArrowheads="1"/>
                </p:cNvSpPr>
                <p:nvPr/>
              </p:nvSpPr>
              <p:spPr bwMode="auto">
                <a:xfrm>
                  <a:off x="1509" y="882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04" name="Oval 162"/>
                <p:cNvSpPr>
                  <a:spLocks noChangeArrowheads="1"/>
                </p:cNvSpPr>
                <p:nvPr/>
              </p:nvSpPr>
              <p:spPr bwMode="auto">
                <a:xfrm>
                  <a:off x="1501" y="872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05" name="Oval 163"/>
                <p:cNvSpPr>
                  <a:spLocks noChangeArrowheads="1"/>
                </p:cNvSpPr>
                <p:nvPr/>
              </p:nvSpPr>
              <p:spPr bwMode="auto">
                <a:xfrm>
                  <a:off x="1491" y="864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06" name="Oval 164"/>
                <p:cNvSpPr>
                  <a:spLocks noChangeArrowheads="1"/>
                </p:cNvSpPr>
                <p:nvPr/>
              </p:nvSpPr>
              <p:spPr bwMode="auto">
                <a:xfrm>
                  <a:off x="1491" y="864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07" name="Oval 165"/>
                <p:cNvSpPr>
                  <a:spLocks noChangeArrowheads="1"/>
                </p:cNvSpPr>
                <p:nvPr/>
              </p:nvSpPr>
              <p:spPr bwMode="auto">
                <a:xfrm>
                  <a:off x="1481" y="858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08" name="Oval 166"/>
                <p:cNvSpPr>
                  <a:spLocks noChangeArrowheads="1"/>
                </p:cNvSpPr>
                <p:nvPr/>
              </p:nvSpPr>
              <p:spPr bwMode="auto">
                <a:xfrm>
                  <a:off x="1469" y="854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09" name="Oval 167"/>
                <p:cNvSpPr>
                  <a:spLocks noChangeArrowheads="1"/>
                </p:cNvSpPr>
                <p:nvPr/>
              </p:nvSpPr>
              <p:spPr bwMode="auto">
                <a:xfrm>
                  <a:off x="1457" y="856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10" name="Oval 168"/>
                <p:cNvSpPr>
                  <a:spLocks noChangeArrowheads="1"/>
                </p:cNvSpPr>
                <p:nvPr/>
              </p:nvSpPr>
              <p:spPr bwMode="auto">
                <a:xfrm>
                  <a:off x="1445" y="858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11" name="Oval 169"/>
                <p:cNvSpPr>
                  <a:spLocks noChangeArrowheads="1"/>
                </p:cNvSpPr>
                <p:nvPr/>
              </p:nvSpPr>
              <p:spPr bwMode="auto">
                <a:xfrm>
                  <a:off x="1437" y="864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12" name="Oval 170"/>
                <p:cNvSpPr>
                  <a:spLocks noChangeArrowheads="1"/>
                </p:cNvSpPr>
                <p:nvPr/>
              </p:nvSpPr>
              <p:spPr bwMode="auto">
                <a:xfrm>
                  <a:off x="1429" y="870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13" name="Oval 171"/>
                <p:cNvSpPr>
                  <a:spLocks noChangeArrowheads="1"/>
                </p:cNvSpPr>
                <p:nvPr/>
              </p:nvSpPr>
              <p:spPr bwMode="auto">
                <a:xfrm>
                  <a:off x="1423" y="876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14" name="Oval 172"/>
                <p:cNvSpPr>
                  <a:spLocks noChangeArrowheads="1"/>
                </p:cNvSpPr>
                <p:nvPr/>
              </p:nvSpPr>
              <p:spPr bwMode="auto">
                <a:xfrm>
                  <a:off x="1417" y="882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15" name="Oval 173"/>
                <p:cNvSpPr>
                  <a:spLocks noChangeArrowheads="1"/>
                </p:cNvSpPr>
                <p:nvPr/>
              </p:nvSpPr>
              <p:spPr bwMode="auto">
                <a:xfrm>
                  <a:off x="1409" y="892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16" name="Oval 174"/>
                <p:cNvSpPr>
                  <a:spLocks noChangeArrowheads="1"/>
                </p:cNvSpPr>
                <p:nvPr/>
              </p:nvSpPr>
              <p:spPr bwMode="auto">
                <a:xfrm>
                  <a:off x="1405" y="900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17" name="Oval 175"/>
                <p:cNvSpPr>
                  <a:spLocks noChangeArrowheads="1"/>
                </p:cNvSpPr>
                <p:nvPr/>
              </p:nvSpPr>
              <p:spPr bwMode="auto">
                <a:xfrm>
                  <a:off x="1403" y="906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18" name="Oval 176"/>
                <p:cNvSpPr>
                  <a:spLocks noChangeArrowheads="1"/>
                </p:cNvSpPr>
                <p:nvPr/>
              </p:nvSpPr>
              <p:spPr bwMode="auto">
                <a:xfrm>
                  <a:off x="1399" y="916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19" name="Oval 177"/>
                <p:cNvSpPr>
                  <a:spLocks noChangeArrowheads="1"/>
                </p:cNvSpPr>
                <p:nvPr/>
              </p:nvSpPr>
              <p:spPr bwMode="auto">
                <a:xfrm>
                  <a:off x="1399" y="928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20" name="Oval 178"/>
                <p:cNvSpPr>
                  <a:spLocks noChangeArrowheads="1"/>
                </p:cNvSpPr>
                <p:nvPr/>
              </p:nvSpPr>
              <p:spPr bwMode="auto">
                <a:xfrm>
                  <a:off x="1397" y="940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21" name="Oval 179"/>
                <p:cNvSpPr>
                  <a:spLocks noChangeArrowheads="1"/>
                </p:cNvSpPr>
                <p:nvPr/>
              </p:nvSpPr>
              <p:spPr bwMode="auto">
                <a:xfrm>
                  <a:off x="1397" y="952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22" name="Oval 180"/>
                <p:cNvSpPr>
                  <a:spLocks noChangeArrowheads="1"/>
                </p:cNvSpPr>
                <p:nvPr/>
              </p:nvSpPr>
              <p:spPr bwMode="auto">
                <a:xfrm>
                  <a:off x="1397" y="962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23" name="Oval 181"/>
                <p:cNvSpPr>
                  <a:spLocks noChangeArrowheads="1"/>
                </p:cNvSpPr>
                <p:nvPr/>
              </p:nvSpPr>
              <p:spPr bwMode="auto">
                <a:xfrm>
                  <a:off x="1399" y="974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24" name="Oval 182"/>
                <p:cNvSpPr>
                  <a:spLocks noChangeArrowheads="1"/>
                </p:cNvSpPr>
                <p:nvPr/>
              </p:nvSpPr>
              <p:spPr bwMode="auto">
                <a:xfrm>
                  <a:off x="1403" y="984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25" name="Oval 183"/>
                <p:cNvSpPr>
                  <a:spLocks noChangeArrowheads="1"/>
                </p:cNvSpPr>
                <p:nvPr/>
              </p:nvSpPr>
              <p:spPr bwMode="auto">
                <a:xfrm>
                  <a:off x="1407" y="994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26" name="Oval 184"/>
                <p:cNvSpPr>
                  <a:spLocks noChangeArrowheads="1"/>
                </p:cNvSpPr>
                <p:nvPr/>
              </p:nvSpPr>
              <p:spPr bwMode="auto">
                <a:xfrm>
                  <a:off x="1412" y="1004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27" name="Oval 185"/>
                <p:cNvSpPr>
                  <a:spLocks noChangeArrowheads="1"/>
                </p:cNvSpPr>
                <p:nvPr/>
              </p:nvSpPr>
              <p:spPr bwMode="auto">
                <a:xfrm>
                  <a:off x="1419" y="1014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28" name="Oval 186"/>
                <p:cNvSpPr>
                  <a:spLocks noChangeArrowheads="1"/>
                </p:cNvSpPr>
                <p:nvPr/>
              </p:nvSpPr>
              <p:spPr bwMode="auto">
                <a:xfrm>
                  <a:off x="1427" y="1020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29" name="Oval 187"/>
                <p:cNvSpPr>
                  <a:spLocks noChangeArrowheads="1"/>
                </p:cNvSpPr>
                <p:nvPr/>
              </p:nvSpPr>
              <p:spPr bwMode="auto">
                <a:xfrm>
                  <a:off x="1437" y="1026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30" name="Oval 188"/>
                <p:cNvSpPr>
                  <a:spLocks noChangeArrowheads="1"/>
                </p:cNvSpPr>
                <p:nvPr/>
              </p:nvSpPr>
              <p:spPr bwMode="auto">
                <a:xfrm>
                  <a:off x="1447" y="1030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31" name="Oval 189"/>
                <p:cNvSpPr>
                  <a:spLocks noChangeArrowheads="1"/>
                </p:cNvSpPr>
                <p:nvPr/>
              </p:nvSpPr>
              <p:spPr bwMode="auto">
                <a:xfrm>
                  <a:off x="1459" y="1030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32" name="Oval 190"/>
                <p:cNvSpPr>
                  <a:spLocks noChangeArrowheads="1"/>
                </p:cNvSpPr>
                <p:nvPr/>
              </p:nvSpPr>
              <p:spPr bwMode="auto">
                <a:xfrm>
                  <a:off x="1471" y="1030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33" name="Oval 191"/>
                <p:cNvSpPr>
                  <a:spLocks noChangeArrowheads="1"/>
                </p:cNvSpPr>
                <p:nvPr/>
              </p:nvSpPr>
              <p:spPr bwMode="auto">
                <a:xfrm>
                  <a:off x="1477" y="1028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34" name="Oval 192"/>
                <p:cNvSpPr>
                  <a:spLocks noChangeArrowheads="1"/>
                </p:cNvSpPr>
                <p:nvPr/>
              </p:nvSpPr>
              <p:spPr bwMode="auto">
                <a:xfrm>
                  <a:off x="1487" y="1024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35" name="Oval 193"/>
                <p:cNvSpPr>
                  <a:spLocks noChangeArrowheads="1"/>
                </p:cNvSpPr>
                <p:nvPr/>
              </p:nvSpPr>
              <p:spPr bwMode="auto">
                <a:xfrm>
                  <a:off x="1499" y="1018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36" name="Oval 194"/>
                <p:cNvSpPr>
                  <a:spLocks noChangeArrowheads="1"/>
                </p:cNvSpPr>
                <p:nvPr/>
              </p:nvSpPr>
              <p:spPr bwMode="auto">
                <a:xfrm>
                  <a:off x="1509" y="1010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37" name="Oval 195"/>
                <p:cNvSpPr>
                  <a:spLocks noChangeArrowheads="1"/>
                </p:cNvSpPr>
                <p:nvPr/>
              </p:nvSpPr>
              <p:spPr bwMode="auto">
                <a:xfrm>
                  <a:off x="1515" y="1002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38" name="Oval 196"/>
                <p:cNvSpPr>
                  <a:spLocks noChangeArrowheads="1"/>
                </p:cNvSpPr>
                <p:nvPr/>
              </p:nvSpPr>
              <p:spPr bwMode="auto">
                <a:xfrm>
                  <a:off x="1521" y="996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2411" name="Group 197"/>
            <p:cNvGrpSpPr>
              <a:grpSpLocks/>
            </p:cNvGrpSpPr>
            <p:nvPr/>
          </p:nvGrpSpPr>
          <p:grpSpPr bwMode="auto">
            <a:xfrm>
              <a:off x="2592" y="768"/>
              <a:ext cx="311" cy="203"/>
              <a:chOff x="1227" y="854"/>
              <a:chExt cx="311" cy="203"/>
            </a:xfrm>
          </p:grpSpPr>
          <p:sp>
            <p:nvSpPr>
              <p:cNvPr id="33359" name="Oval 198"/>
              <p:cNvSpPr>
                <a:spLocks noChangeArrowheads="1"/>
              </p:cNvSpPr>
              <p:nvPr/>
            </p:nvSpPr>
            <p:spPr bwMode="auto">
              <a:xfrm>
                <a:off x="1339" y="87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60" name="Oval 199"/>
              <p:cNvSpPr>
                <a:spLocks noChangeArrowheads="1"/>
              </p:cNvSpPr>
              <p:nvPr/>
            </p:nvSpPr>
            <p:spPr bwMode="auto">
              <a:xfrm>
                <a:off x="1331" y="86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61" name="Oval 200"/>
              <p:cNvSpPr>
                <a:spLocks noChangeArrowheads="1"/>
              </p:cNvSpPr>
              <p:nvPr/>
            </p:nvSpPr>
            <p:spPr bwMode="auto">
              <a:xfrm>
                <a:off x="1321" y="86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62" name="Oval 201"/>
              <p:cNvSpPr>
                <a:spLocks noChangeArrowheads="1"/>
              </p:cNvSpPr>
              <p:nvPr/>
            </p:nvSpPr>
            <p:spPr bwMode="auto">
              <a:xfrm>
                <a:off x="1309" y="85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63" name="Oval 202"/>
              <p:cNvSpPr>
                <a:spLocks noChangeArrowheads="1"/>
              </p:cNvSpPr>
              <p:nvPr/>
            </p:nvSpPr>
            <p:spPr bwMode="auto">
              <a:xfrm>
                <a:off x="1297" y="85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64" name="Oval 203"/>
              <p:cNvSpPr>
                <a:spLocks noChangeArrowheads="1"/>
              </p:cNvSpPr>
              <p:nvPr/>
            </p:nvSpPr>
            <p:spPr bwMode="auto">
              <a:xfrm>
                <a:off x="1285" y="85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65" name="Oval 204"/>
              <p:cNvSpPr>
                <a:spLocks noChangeArrowheads="1"/>
              </p:cNvSpPr>
              <p:nvPr/>
            </p:nvSpPr>
            <p:spPr bwMode="auto">
              <a:xfrm>
                <a:off x="1273" y="85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66" name="Oval 205"/>
              <p:cNvSpPr>
                <a:spLocks noChangeArrowheads="1"/>
              </p:cNvSpPr>
              <p:nvPr/>
            </p:nvSpPr>
            <p:spPr bwMode="auto">
              <a:xfrm>
                <a:off x="1263" y="86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67" name="Oval 206"/>
              <p:cNvSpPr>
                <a:spLocks noChangeArrowheads="1"/>
              </p:cNvSpPr>
              <p:nvPr/>
            </p:nvSpPr>
            <p:spPr bwMode="auto">
              <a:xfrm>
                <a:off x="1253" y="87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68" name="Oval 207"/>
              <p:cNvSpPr>
                <a:spLocks noChangeArrowheads="1"/>
              </p:cNvSpPr>
              <p:nvPr/>
            </p:nvSpPr>
            <p:spPr bwMode="auto">
              <a:xfrm>
                <a:off x="1247" y="88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69" name="Oval 208"/>
              <p:cNvSpPr>
                <a:spLocks noChangeArrowheads="1"/>
              </p:cNvSpPr>
              <p:nvPr/>
            </p:nvSpPr>
            <p:spPr bwMode="auto">
              <a:xfrm>
                <a:off x="1241" y="89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70" name="Oval 209"/>
              <p:cNvSpPr>
                <a:spLocks noChangeArrowheads="1"/>
              </p:cNvSpPr>
              <p:nvPr/>
            </p:nvSpPr>
            <p:spPr bwMode="auto">
              <a:xfrm>
                <a:off x="1235" y="90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71" name="Oval 210"/>
              <p:cNvSpPr>
                <a:spLocks noChangeArrowheads="1"/>
              </p:cNvSpPr>
              <p:nvPr/>
            </p:nvSpPr>
            <p:spPr bwMode="auto">
              <a:xfrm>
                <a:off x="1231" y="91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72" name="Oval 211"/>
              <p:cNvSpPr>
                <a:spLocks noChangeArrowheads="1"/>
              </p:cNvSpPr>
              <p:nvPr/>
            </p:nvSpPr>
            <p:spPr bwMode="auto">
              <a:xfrm>
                <a:off x="1229" y="92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73" name="Oval 212"/>
              <p:cNvSpPr>
                <a:spLocks noChangeArrowheads="1"/>
              </p:cNvSpPr>
              <p:nvPr/>
            </p:nvSpPr>
            <p:spPr bwMode="auto">
              <a:xfrm>
                <a:off x="1227" y="93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74" name="Oval 213"/>
              <p:cNvSpPr>
                <a:spLocks noChangeArrowheads="1"/>
              </p:cNvSpPr>
              <p:nvPr/>
            </p:nvSpPr>
            <p:spPr bwMode="auto">
              <a:xfrm>
                <a:off x="1227" y="94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75" name="Oval 214"/>
              <p:cNvSpPr>
                <a:spLocks noChangeArrowheads="1"/>
              </p:cNvSpPr>
              <p:nvPr/>
            </p:nvSpPr>
            <p:spPr bwMode="auto">
              <a:xfrm>
                <a:off x="1227" y="95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76" name="Oval 215"/>
              <p:cNvSpPr>
                <a:spLocks noChangeArrowheads="1"/>
              </p:cNvSpPr>
              <p:nvPr/>
            </p:nvSpPr>
            <p:spPr bwMode="auto">
              <a:xfrm>
                <a:off x="1229" y="96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77" name="Oval 216"/>
              <p:cNvSpPr>
                <a:spLocks noChangeArrowheads="1"/>
              </p:cNvSpPr>
              <p:nvPr/>
            </p:nvSpPr>
            <p:spPr bwMode="auto">
              <a:xfrm>
                <a:off x="1231" y="98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78" name="Oval 217"/>
              <p:cNvSpPr>
                <a:spLocks noChangeArrowheads="1"/>
              </p:cNvSpPr>
              <p:nvPr/>
            </p:nvSpPr>
            <p:spPr bwMode="auto">
              <a:xfrm>
                <a:off x="1235" y="99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79" name="Oval 218"/>
              <p:cNvSpPr>
                <a:spLocks noChangeArrowheads="1"/>
              </p:cNvSpPr>
              <p:nvPr/>
            </p:nvSpPr>
            <p:spPr bwMode="auto">
              <a:xfrm>
                <a:off x="1239" y="100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80" name="Oval 219"/>
              <p:cNvSpPr>
                <a:spLocks noChangeArrowheads="1"/>
              </p:cNvSpPr>
              <p:nvPr/>
            </p:nvSpPr>
            <p:spPr bwMode="auto">
              <a:xfrm>
                <a:off x="1245" y="101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81" name="Oval 220"/>
              <p:cNvSpPr>
                <a:spLocks noChangeArrowheads="1"/>
              </p:cNvSpPr>
              <p:nvPr/>
            </p:nvSpPr>
            <p:spPr bwMode="auto">
              <a:xfrm>
                <a:off x="1249" y="101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82" name="Oval 221"/>
              <p:cNvSpPr>
                <a:spLocks noChangeArrowheads="1"/>
              </p:cNvSpPr>
              <p:nvPr/>
            </p:nvSpPr>
            <p:spPr bwMode="auto">
              <a:xfrm>
                <a:off x="1257" y="102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83" name="Oval 222"/>
              <p:cNvSpPr>
                <a:spLocks noChangeArrowheads="1"/>
              </p:cNvSpPr>
              <p:nvPr/>
            </p:nvSpPr>
            <p:spPr bwMode="auto">
              <a:xfrm>
                <a:off x="1265" y="103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84" name="Oval 223"/>
              <p:cNvSpPr>
                <a:spLocks noChangeArrowheads="1"/>
              </p:cNvSpPr>
              <p:nvPr/>
            </p:nvSpPr>
            <p:spPr bwMode="auto">
              <a:xfrm>
                <a:off x="1277" y="103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85" name="Oval 224"/>
              <p:cNvSpPr>
                <a:spLocks noChangeArrowheads="1"/>
              </p:cNvSpPr>
              <p:nvPr/>
            </p:nvSpPr>
            <p:spPr bwMode="auto">
              <a:xfrm>
                <a:off x="1287" y="103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86" name="Oval 225"/>
              <p:cNvSpPr>
                <a:spLocks noChangeArrowheads="1"/>
              </p:cNvSpPr>
              <p:nvPr/>
            </p:nvSpPr>
            <p:spPr bwMode="auto">
              <a:xfrm>
                <a:off x="1297" y="104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87" name="Oval 226"/>
              <p:cNvSpPr>
                <a:spLocks noChangeArrowheads="1"/>
              </p:cNvSpPr>
              <p:nvPr/>
            </p:nvSpPr>
            <p:spPr bwMode="auto">
              <a:xfrm>
                <a:off x="1305" y="104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88" name="Oval 227"/>
              <p:cNvSpPr>
                <a:spLocks noChangeArrowheads="1"/>
              </p:cNvSpPr>
              <p:nvPr/>
            </p:nvSpPr>
            <p:spPr bwMode="auto">
              <a:xfrm>
                <a:off x="1315" y="103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89" name="Oval 228"/>
              <p:cNvSpPr>
                <a:spLocks noChangeArrowheads="1"/>
              </p:cNvSpPr>
              <p:nvPr/>
            </p:nvSpPr>
            <p:spPr bwMode="auto">
              <a:xfrm>
                <a:off x="1325" y="103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90" name="Oval 229"/>
              <p:cNvSpPr>
                <a:spLocks noChangeArrowheads="1"/>
              </p:cNvSpPr>
              <p:nvPr/>
            </p:nvSpPr>
            <p:spPr bwMode="auto">
              <a:xfrm>
                <a:off x="1333" y="102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91" name="Oval 230"/>
              <p:cNvSpPr>
                <a:spLocks noChangeArrowheads="1"/>
              </p:cNvSpPr>
              <p:nvPr/>
            </p:nvSpPr>
            <p:spPr bwMode="auto">
              <a:xfrm>
                <a:off x="1341" y="101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92" name="Oval 231"/>
              <p:cNvSpPr>
                <a:spLocks noChangeArrowheads="1"/>
              </p:cNvSpPr>
              <p:nvPr/>
            </p:nvSpPr>
            <p:spPr bwMode="auto">
              <a:xfrm>
                <a:off x="1347" y="100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93" name="Oval 232"/>
              <p:cNvSpPr>
                <a:spLocks noChangeArrowheads="1"/>
              </p:cNvSpPr>
              <p:nvPr/>
            </p:nvSpPr>
            <p:spPr bwMode="auto">
              <a:xfrm>
                <a:off x="1353" y="99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94" name="Oval 233"/>
              <p:cNvSpPr>
                <a:spLocks noChangeArrowheads="1"/>
              </p:cNvSpPr>
              <p:nvPr/>
            </p:nvSpPr>
            <p:spPr bwMode="auto">
              <a:xfrm>
                <a:off x="1357" y="98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95" name="Oval 234"/>
              <p:cNvSpPr>
                <a:spLocks noChangeArrowheads="1"/>
              </p:cNvSpPr>
              <p:nvPr/>
            </p:nvSpPr>
            <p:spPr bwMode="auto">
              <a:xfrm>
                <a:off x="1359" y="97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96" name="Oval 235"/>
              <p:cNvSpPr>
                <a:spLocks noChangeArrowheads="1"/>
              </p:cNvSpPr>
              <p:nvPr/>
            </p:nvSpPr>
            <p:spPr bwMode="auto">
              <a:xfrm>
                <a:off x="1359" y="96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97" name="Oval 236"/>
              <p:cNvSpPr>
                <a:spLocks noChangeArrowheads="1"/>
              </p:cNvSpPr>
              <p:nvPr/>
            </p:nvSpPr>
            <p:spPr bwMode="auto">
              <a:xfrm>
                <a:off x="1361" y="95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98" name="Oval 237"/>
              <p:cNvSpPr>
                <a:spLocks noChangeArrowheads="1"/>
              </p:cNvSpPr>
              <p:nvPr/>
            </p:nvSpPr>
            <p:spPr bwMode="auto">
              <a:xfrm>
                <a:off x="1359" y="94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99" name="Oval 238"/>
              <p:cNvSpPr>
                <a:spLocks noChangeArrowheads="1"/>
              </p:cNvSpPr>
              <p:nvPr/>
            </p:nvSpPr>
            <p:spPr bwMode="auto">
              <a:xfrm>
                <a:off x="1359" y="93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00" name="Oval 239"/>
              <p:cNvSpPr>
                <a:spLocks noChangeArrowheads="1"/>
              </p:cNvSpPr>
              <p:nvPr/>
            </p:nvSpPr>
            <p:spPr bwMode="auto">
              <a:xfrm>
                <a:off x="1359" y="92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01" name="Oval 240"/>
              <p:cNvSpPr>
                <a:spLocks noChangeArrowheads="1"/>
              </p:cNvSpPr>
              <p:nvPr/>
            </p:nvSpPr>
            <p:spPr bwMode="auto">
              <a:xfrm>
                <a:off x="1353" y="91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02" name="Oval 241"/>
              <p:cNvSpPr>
                <a:spLocks noChangeArrowheads="1"/>
              </p:cNvSpPr>
              <p:nvPr/>
            </p:nvSpPr>
            <p:spPr bwMode="auto">
              <a:xfrm>
                <a:off x="1355" y="90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03" name="Oval 242"/>
              <p:cNvSpPr>
                <a:spLocks noChangeArrowheads="1"/>
              </p:cNvSpPr>
              <p:nvPr/>
            </p:nvSpPr>
            <p:spPr bwMode="auto">
              <a:xfrm>
                <a:off x="1351" y="89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04" name="Oval 243"/>
              <p:cNvSpPr>
                <a:spLocks noChangeArrowheads="1"/>
              </p:cNvSpPr>
              <p:nvPr/>
            </p:nvSpPr>
            <p:spPr bwMode="auto">
              <a:xfrm>
                <a:off x="1343" y="88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05" name="Oval 244"/>
              <p:cNvSpPr>
                <a:spLocks noChangeArrowheads="1"/>
              </p:cNvSpPr>
              <p:nvPr/>
            </p:nvSpPr>
            <p:spPr bwMode="auto">
              <a:xfrm>
                <a:off x="1331" y="88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06" name="Oval 245"/>
              <p:cNvSpPr>
                <a:spLocks noChangeArrowheads="1"/>
              </p:cNvSpPr>
              <p:nvPr/>
            </p:nvSpPr>
            <p:spPr bwMode="auto">
              <a:xfrm>
                <a:off x="1329" y="88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07" name="Oval 246"/>
              <p:cNvSpPr>
                <a:spLocks noChangeArrowheads="1"/>
              </p:cNvSpPr>
              <p:nvPr/>
            </p:nvSpPr>
            <p:spPr bwMode="auto">
              <a:xfrm>
                <a:off x="1329" y="89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08" name="Oval 247"/>
              <p:cNvSpPr>
                <a:spLocks noChangeArrowheads="1"/>
              </p:cNvSpPr>
              <p:nvPr/>
            </p:nvSpPr>
            <p:spPr bwMode="auto">
              <a:xfrm>
                <a:off x="1335" y="90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09" name="Oval 248"/>
              <p:cNvSpPr>
                <a:spLocks noChangeArrowheads="1"/>
              </p:cNvSpPr>
              <p:nvPr/>
            </p:nvSpPr>
            <p:spPr bwMode="auto">
              <a:xfrm>
                <a:off x="1343" y="91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10" name="Oval 249"/>
              <p:cNvSpPr>
                <a:spLocks noChangeArrowheads="1"/>
              </p:cNvSpPr>
              <p:nvPr/>
            </p:nvSpPr>
            <p:spPr bwMode="auto">
              <a:xfrm>
                <a:off x="1365" y="91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11" name="Oval 250"/>
              <p:cNvSpPr>
                <a:spLocks noChangeArrowheads="1"/>
              </p:cNvSpPr>
              <p:nvPr/>
            </p:nvSpPr>
            <p:spPr bwMode="auto">
              <a:xfrm>
                <a:off x="1377" y="91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12" name="Oval 251"/>
              <p:cNvSpPr>
                <a:spLocks noChangeArrowheads="1"/>
              </p:cNvSpPr>
              <p:nvPr/>
            </p:nvSpPr>
            <p:spPr bwMode="auto">
              <a:xfrm>
                <a:off x="1385" y="90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13" name="Oval 252"/>
              <p:cNvSpPr>
                <a:spLocks noChangeArrowheads="1"/>
              </p:cNvSpPr>
              <p:nvPr/>
            </p:nvSpPr>
            <p:spPr bwMode="auto">
              <a:xfrm>
                <a:off x="1395" y="90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14" name="Oval 253"/>
              <p:cNvSpPr>
                <a:spLocks noChangeArrowheads="1"/>
              </p:cNvSpPr>
              <p:nvPr/>
            </p:nvSpPr>
            <p:spPr bwMode="auto">
              <a:xfrm>
                <a:off x="1405" y="89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15" name="Oval 254"/>
              <p:cNvSpPr>
                <a:spLocks noChangeArrowheads="1"/>
              </p:cNvSpPr>
              <p:nvPr/>
            </p:nvSpPr>
            <p:spPr bwMode="auto">
              <a:xfrm>
                <a:off x="1413" y="88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16" name="Oval 255"/>
              <p:cNvSpPr>
                <a:spLocks noChangeArrowheads="1"/>
              </p:cNvSpPr>
              <p:nvPr/>
            </p:nvSpPr>
            <p:spPr bwMode="auto">
              <a:xfrm>
                <a:off x="1509" y="88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17" name="Oval 256"/>
              <p:cNvSpPr>
                <a:spLocks noChangeArrowheads="1"/>
              </p:cNvSpPr>
              <p:nvPr/>
            </p:nvSpPr>
            <p:spPr bwMode="auto">
              <a:xfrm>
                <a:off x="1501" y="87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18" name="Oval 257"/>
              <p:cNvSpPr>
                <a:spLocks noChangeArrowheads="1"/>
              </p:cNvSpPr>
              <p:nvPr/>
            </p:nvSpPr>
            <p:spPr bwMode="auto">
              <a:xfrm>
                <a:off x="1491" y="86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19" name="Oval 258"/>
              <p:cNvSpPr>
                <a:spLocks noChangeArrowheads="1"/>
              </p:cNvSpPr>
              <p:nvPr/>
            </p:nvSpPr>
            <p:spPr bwMode="auto">
              <a:xfrm>
                <a:off x="1491" y="86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20" name="Oval 259"/>
              <p:cNvSpPr>
                <a:spLocks noChangeArrowheads="1"/>
              </p:cNvSpPr>
              <p:nvPr/>
            </p:nvSpPr>
            <p:spPr bwMode="auto">
              <a:xfrm>
                <a:off x="1481" y="85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21" name="Oval 260"/>
              <p:cNvSpPr>
                <a:spLocks noChangeArrowheads="1"/>
              </p:cNvSpPr>
              <p:nvPr/>
            </p:nvSpPr>
            <p:spPr bwMode="auto">
              <a:xfrm>
                <a:off x="1469" y="85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22" name="Oval 261"/>
              <p:cNvSpPr>
                <a:spLocks noChangeArrowheads="1"/>
              </p:cNvSpPr>
              <p:nvPr/>
            </p:nvSpPr>
            <p:spPr bwMode="auto">
              <a:xfrm>
                <a:off x="1457" y="85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23" name="Oval 262"/>
              <p:cNvSpPr>
                <a:spLocks noChangeArrowheads="1"/>
              </p:cNvSpPr>
              <p:nvPr/>
            </p:nvSpPr>
            <p:spPr bwMode="auto">
              <a:xfrm>
                <a:off x="1445" y="85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24" name="Oval 263"/>
              <p:cNvSpPr>
                <a:spLocks noChangeArrowheads="1"/>
              </p:cNvSpPr>
              <p:nvPr/>
            </p:nvSpPr>
            <p:spPr bwMode="auto">
              <a:xfrm>
                <a:off x="1437" y="86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25" name="Oval 264"/>
              <p:cNvSpPr>
                <a:spLocks noChangeArrowheads="1"/>
              </p:cNvSpPr>
              <p:nvPr/>
            </p:nvSpPr>
            <p:spPr bwMode="auto">
              <a:xfrm>
                <a:off x="1429" y="87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26" name="Oval 265"/>
              <p:cNvSpPr>
                <a:spLocks noChangeArrowheads="1"/>
              </p:cNvSpPr>
              <p:nvPr/>
            </p:nvSpPr>
            <p:spPr bwMode="auto">
              <a:xfrm>
                <a:off x="1423" y="87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27" name="Oval 266"/>
              <p:cNvSpPr>
                <a:spLocks noChangeArrowheads="1"/>
              </p:cNvSpPr>
              <p:nvPr/>
            </p:nvSpPr>
            <p:spPr bwMode="auto">
              <a:xfrm>
                <a:off x="1417" y="88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28" name="Oval 267"/>
              <p:cNvSpPr>
                <a:spLocks noChangeArrowheads="1"/>
              </p:cNvSpPr>
              <p:nvPr/>
            </p:nvSpPr>
            <p:spPr bwMode="auto">
              <a:xfrm>
                <a:off x="1409" y="89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29" name="Oval 268"/>
              <p:cNvSpPr>
                <a:spLocks noChangeArrowheads="1"/>
              </p:cNvSpPr>
              <p:nvPr/>
            </p:nvSpPr>
            <p:spPr bwMode="auto">
              <a:xfrm>
                <a:off x="1405" y="90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30" name="Oval 269"/>
              <p:cNvSpPr>
                <a:spLocks noChangeArrowheads="1"/>
              </p:cNvSpPr>
              <p:nvPr/>
            </p:nvSpPr>
            <p:spPr bwMode="auto">
              <a:xfrm>
                <a:off x="1403" y="90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31" name="Oval 270"/>
              <p:cNvSpPr>
                <a:spLocks noChangeArrowheads="1"/>
              </p:cNvSpPr>
              <p:nvPr/>
            </p:nvSpPr>
            <p:spPr bwMode="auto">
              <a:xfrm>
                <a:off x="1399" y="91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32" name="Oval 271"/>
              <p:cNvSpPr>
                <a:spLocks noChangeArrowheads="1"/>
              </p:cNvSpPr>
              <p:nvPr/>
            </p:nvSpPr>
            <p:spPr bwMode="auto">
              <a:xfrm>
                <a:off x="1399" y="92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33" name="Oval 272"/>
              <p:cNvSpPr>
                <a:spLocks noChangeArrowheads="1"/>
              </p:cNvSpPr>
              <p:nvPr/>
            </p:nvSpPr>
            <p:spPr bwMode="auto">
              <a:xfrm>
                <a:off x="1397" y="94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34" name="Oval 273"/>
              <p:cNvSpPr>
                <a:spLocks noChangeArrowheads="1"/>
              </p:cNvSpPr>
              <p:nvPr/>
            </p:nvSpPr>
            <p:spPr bwMode="auto">
              <a:xfrm>
                <a:off x="1397" y="95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35" name="Oval 274"/>
              <p:cNvSpPr>
                <a:spLocks noChangeArrowheads="1"/>
              </p:cNvSpPr>
              <p:nvPr/>
            </p:nvSpPr>
            <p:spPr bwMode="auto">
              <a:xfrm>
                <a:off x="1397" y="96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36" name="Oval 275"/>
              <p:cNvSpPr>
                <a:spLocks noChangeArrowheads="1"/>
              </p:cNvSpPr>
              <p:nvPr/>
            </p:nvSpPr>
            <p:spPr bwMode="auto">
              <a:xfrm>
                <a:off x="1399" y="97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37" name="Oval 276"/>
              <p:cNvSpPr>
                <a:spLocks noChangeArrowheads="1"/>
              </p:cNvSpPr>
              <p:nvPr/>
            </p:nvSpPr>
            <p:spPr bwMode="auto">
              <a:xfrm>
                <a:off x="1403" y="98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38" name="Oval 277"/>
              <p:cNvSpPr>
                <a:spLocks noChangeArrowheads="1"/>
              </p:cNvSpPr>
              <p:nvPr/>
            </p:nvSpPr>
            <p:spPr bwMode="auto">
              <a:xfrm>
                <a:off x="1407" y="99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39" name="Oval 278"/>
              <p:cNvSpPr>
                <a:spLocks noChangeArrowheads="1"/>
              </p:cNvSpPr>
              <p:nvPr/>
            </p:nvSpPr>
            <p:spPr bwMode="auto">
              <a:xfrm>
                <a:off x="1412" y="100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40" name="Oval 279"/>
              <p:cNvSpPr>
                <a:spLocks noChangeArrowheads="1"/>
              </p:cNvSpPr>
              <p:nvPr/>
            </p:nvSpPr>
            <p:spPr bwMode="auto">
              <a:xfrm>
                <a:off x="1419" y="101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41" name="Oval 280"/>
              <p:cNvSpPr>
                <a:spLocks noChangeArrowheads="1"/>
              </p:cNvSpPr>
              <p:nvPr/>
            </p:nvSpPr>
            <p:spPr bwMode="auto">
              <a:xfrm>
                <a:off x="1427" y="102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42" name="Oval 281"/>
              <p:cNvSpPr>
                <a:spLocks noChangeArrowheads="1"/>
              </p:cNvSpPr>
              <p:nvPr/>
            </p:nvSpPr>
            <p:spPr bwMode="auto">
              <a:xfrm>
                <a:off x="1437" y="102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43" name="Oval 282"/>
              <p:cNvSpPr>
                <a:spLocks noChangeArrowheads="1"/>
              </p:cNvSpPr>
              <p:nvPr/>
            </p:nvSpPr>
            <p:spPr bwMode="auto">
              <a:xfrm>
                <a:off x="1447" y="103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44" name="Oval 283"/>
              <p:cNvSpPr>
                <a:spLocks noChangeArrowheads="1"/>
              </p:cNvSpPr>
              <p:nvPr/>
            </p:nvSpPr>
            <p:spPr bwMode="auto">
              <a:xfrm>
                <a:off x="1459" y="103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45" name="Oval 284"/>
              <p:cNvSpPr>
                <a:spLocks noChangeArrowheads="1"/>
              </p:cNvSpPr>
              <p:nvPr/>
            </p:nvSpPr>
            <p:spPr bwMode="auto">
              <a:xfrm>
                <a:off x="1471" y="103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46" name="Oval 285"/>
              <p:cNvSpPr>
                <a:spLocks noChangeArrowheads="1"/>
              </p:cNvSpPr>
              <p:nvPr/>
            </p:nvSpPr>
            <p:spPr bwMode="auto">
              <a:xfrm>
                <a:off x="1477" y="102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47" name="Oval 286"/>
              <p:cNvSpPr>
                <a:spLocks noChangeArrowheads="1"/>
              </p:cNvSpPr>
              <p:nvPr/>
            </p:nvSpPr>
            <p:spPr bwMode="auto">
              <a:xfrm>
                <a:off x="1487" y="102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48" name="Oval 287"/>
              <p:cNvSpPr>
                <a:spLocks noChangeArrowheads="1"/>
              </p:cNvSpPr>
              <p:nvPr/>
            </p:nvSpPr>
            <p:spPr bwMode="auto">
              <a:xfrm>
                <a:off x="1499" y="101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49" name="Oval 288"/>
              <p:cNvSpPr>
                <a:spLocks noChangeArrowheads="1"/>
              </p:cNvSpPr>
              <p:nvPr/>
            </p:nvSpPr>
            <p:spPr bwMode="auto">
              <a:xfrm>
                <a:off x="1509" y="101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50" name="Oval 289"/>
              <p:cNvSpPr>
                <a:spLocks noChangeArrowheads="1"/>
              </p:cNvSpPr>
              <p:nvPr/>
            </p:nvSpPr>
            <p:spPr bwMode="auto">
              <a:xfrm>
                <a:off x="1515" y="100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51" name="Oval 290"/>
              <p:cNvSpPr>
                <a:spLocks noChangeArrowheads="1"/>
              </p:cNvSpPr>
              <p:nvPr/>
            </p:nvSpPr>
            <p:spPr bwMode="auto">
              <a:xfrm>
                <a:off x="1521" y="99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412" name="Group 291"/>
            <p:cNvGrpSpPr>
              <a:grpSpLocks/>
            </p:cNvGrpSpPr>
            <p:nvPr/>
          </p:nvGrpSpPr>
          <p:grpSpPr bwMode="auto">
            <a:xfrm>
              <a:off x="3318" y="768"/>
              <a:ext cx="311" cy="203"/>
              <a:chOff x="1227" y="854"/>
              <a:chExt cx="311" cy="203"/>
            </a:xfrm>
          </p:grpSpPr>
          <p:sp>
            <p:nvSpPr>
              <p:cNvPr id="33266" name="Oval 292"/>
              <p:cNvSpPr>
                <a:spLocks noChangeArrowheads="1"/>
              </p:cNvSpPr>
              <p:nvPr/>
            </p:nvSpPr>
            <p:spPr bwMode="auto">
              <a:xfrm>
                <a:off x="1339" y="87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67" name="Oval 293"/>
              <p:cNvSpPr>
                <a:spLocks noChangeArrowheads="1"/>
              </p:cNvSpPr>
              <p:nvPr/>
            </p:nvSpPr>
            <p:spPr bwMode="auto">
              <a:xfrm>
                <a:off x="1331" y="86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68" name="Oval 294"/>
              <p:cNvSpPr>
                <a:spLocks noChangeArrowheads="1"/>
              </p:cNvSpPr>
              <p:nvPr/>
            </p:nvSpPr>
            <p:spPr bwMode="auto">
              <a:xfrm>
                <a:off x="1321" y="86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69" name="Oval 295"/>
              <p:cNvSpPr>
                <a:spLocks noChangeArrowheads="1"/>
              </p:cNvSpPr>
              <p:nvPr/>
            </p:nvSpPr>
            <p:spPr bwMode="auto">
              <a:xfrm>
                <a:off x="1309" y="85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70" name="Oval 296"/>
              <p:cNvSpPr>
                <a:spLocks noChangeArrowheads="1"/>
              </p:cNvSpPr>
              <p:nvPr/>
            </p:nvSpPr>
            <p:spPr bwMode="auto">
              <a:xfrm>
                <a:off x="1297" y="85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71" name="Oval 297"/>
              <p:cNvSpPr>
                <a:spLocks noChangeArrowheads="1"/>
              </p:cNvSpPr>
              <p:nvPr/>
            </p:nvSpPr>
            <p:spPr bwMode="auto">
              <a:xfrm>
                <a:off x="1285" y="85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72" name="Oval 298"/>
              <p:cNvSpPr>
                <a:spLocks noChangeArrowheads="1"/>
              </p:cNvSpPr>
              <p:nvPr/>
            </p:nvSpPr>
            <p:spPr bwMode="auto">
              <a:xfrm>
                <a:off x="1273" y="85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73" name="Oval 299"/>
              <p:cNvSpPr>
                <a:spLocks noChangeArrowheads="1"/>
              </p:cNvSpPr>
              <p:nvPr/>
            </p:nvSpPr>
            <p:spPr bwMode="auto">
              <a:xfrm>
                <a:off x="1263" y="86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74" name="Oval 300"/>
              <p:cNvSpPr>
                <a:spLocks noChangeArrowheads="1"/>
              </p:cNvSpPr>
              <p:nvPr/>
            </p:nvSpPr>
            <p:spPr bwMode="auto">
              <a:xfrm>
                <a:off x="1253" y="87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75" name="Oval 301"/>
              <p:cNvSpPr>
                <a:spLocks noChangeArrowheads="1"/>
              </p:cNvSpPr>
              <p:nvPr/>
            </p:nvSpPr>
            <p:spPr bwMode="auto">
              <a:xfrm>
                <a:off x="1247" y="88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76" name="Oval 302"/>
              <p:cNvSpPr>
                <a:spLocks noChangeArrowheads="1"/>
              </p:cNvSpPr>
              <p:nvPr/>
            </p:nvSpPr>
            <p:spPr bwMode="auto">
              <a:xfrm>
                <a:off x="1241" y="89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77" name="Oval 303"/>
              <p:cNvSpPr>
                <a:spLocks noChangeArrowheads="1"/>
              </p:cNvSpPr>
              <p:nvPr/>
            </p:nvSpPr>
            <p:spPr bwMode="auto">
              <a:xfrm>
                <a:off x="1235" y="90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78" name="Oval 304"/>
              <p:cNvSpPr>
                <a:spLocks noChangeArrowheads="1"/>
              </p:cNvSpPr>
              <p:nvPr/>
            </p:nvSpPr>
            <p:spPr bwMode="auto">
              <a:xfrm>
                <a:off x="1231" y="91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79" name="Oval 305"/>
              <p:cNvSpPr>
                <a:spLocks noChangeArrowheads="1"/>
              </p:cNvSpPr>
              <p:nvPr/>
            </p:nvSpPr>
            <p:spPr bwMode="auto">
              <a:xfrm>
                <a:off x="1229" y="92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80" name="Oval 306"/>
              <p:cNvSpPr>
                <a:spLocks noChangeArrowheads="1"/>
              </p:cNvSpPr>
              <p:nvPr/>
            </p:nvSpPr>
            <p:spPr bwMode="auto">
              <a:xfrm>
                <a:off x="1227" y="93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81" name="Oval 307"/>
              <p:cNvSpPr>
                <a:spLocks noChangeArrowheads="1"/>
              </p:cNvSpPr>
              <p:nvPr/>
            </p:nvSpPr>
            <p:spPr bwMode="auto">
              <a:xfrm>
                <a:off x="1227" y="94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82" name="Oval 308"/>
              <p:cNvSpPr>
                <a:spLocks noChangeArrowheads="1"/>
              </p:cNvSpPr>
              <p:nvPr/>
            </p:nvSpPr>
            <p:spPr bwMode="auto">
              <a:xfrm>
                <a:off x="1227" y="95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83" name="Oval 309"/>
              <p:cNvSpPr>
                <a:spLocks noChangeArrowheads="1"/>
              </p:cNvSpPr>
              <p:nvPr/>
            </p:nvSpPr>
            <p:spPr bwMode="auto">
              <a:xfrm>
                <a:off x="1229" y="96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84" name="Oval 310"/>
              <p:cNvSpPr>
                <a:spLocks noChangeArrowheads="1"/>
              </p:cNvSpPr>
              <p:nvPr/>
            </p:nvSpPr>
            <p:spPr bwMode="auto">
              <a:xfrm>
                <a:off x="1231" y="98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85" name="Oval 311"/>
              <p:cNvSpPr>
                <a:spLocks noChangeArrowheads="1"/>
              </p:cNvSpPr>
              <p:nvPr/>
            </p:nvSpPr>
            <p:spPr bwMode="auto">
              <a:xfrm>
                <a:off x="1235" y="99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86" name="Oval 312"/>
              <p:cNvSpPr>
                <a:spLocks noChangeArrowheads="1"/>
              </p:cNvSpPr>
              <p:nvPr/>
            </p:nvSpPr>
            <p:spPr bwMode="auto">
              <a:xfrm>
                <a:off x="1239" y="100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87" name="Oval 313"/>
              <p:cNvSpPr>
                <a:spLocks noChangeArrowheads="1"/>
              </p:cNvSpPr>
              <p:nvPr/>
            </p:nvSpPr>
            <p:spPr bwMode="auto">
              <a:xfrm>
                <a:off x="1245" y="101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88" name="Oval 314"/>
              <p:cNvSpPr>
                <a:spLocks noChangeArrowheads="1"/>
              </p:cNvSpPr>
              <p:nvPr/>
            </p:nvSpPr>
            <p:spPr bwMode="auto">
              <a:xfrm>
                <a:off x="1249" y="101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89" name="Oval 315"/>
              <p:cNvSpPr>
                <a:spLocks noChangeArrowheads="1"/>
              </p:cNvSpPr>
              <p:nvPr/>
            </p:nvSpPr>
            <p:spPr bwMode="auto">
              <a:xfrm>
                <a:off x="1257" y="102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90" name="Oval 316"/>
              <p:cNvSpPr>
                <a:spLocks noChangeArrowheads="1"/>
              </p:cNvSpPr>
              <p:nvPr/>
            </p:nvSpPr>
            <p:spPr bwMode="auto">
              <a:xfrm>
                <a:off x="1265" y="103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91" name="Oval 317"/>
              <p:cNvSpPr>
                <a:spLocks noChangeArrowheads="1"/>
              </p:cNvSpPr>
              <p:nvPr/>
            </p:nvSpPr>
            <p:spPr bwMode="auto">
              <a:xfrm>
                <a:off x="1277" y="103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92" name="Oval 318"/>
              <p:cNvSpPr>
                <a:spLocks noChangeArrowheads="1"/>
              </p:cNvSpPr>
              <p:nvPr/>
            </p:nvSpPr>
            <p:spPr bwMode="auto">
              <a:xfrm>
                <a:off x="1287" y="103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93" name="Oval 319"/>
              <p:cNvSpPr>
                <a:spLocks noChangeArrowheads="1"/>
              </p:cNvSpPr>
              <p:nvPr/>
            </p:nvSpPr>
            <p:spPr bwMode="auto">
              <a:xfrm>
                <a:off x="1297" y="104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94" name="Oval 320"/>
              <p:cNvSpPr>
                <a:spLocks noChangeArrowheads="1"/>
              </p:cNvSpPr>
              <p:nvPr/>
            </p:nvSpPr>
            <p:spPr bwMode="auto">
              <a:xfrm>
                <a:off x="1305" y="104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95" name="Oval 321"/>
              <p:cNvSpPr>
                <a:spLocks noChangeArrowheads="1"/>
              </p:cNvSpPr>
              <p:nvPr/>
            </p:nvSpPr>
            <p:spPr bwMode="auto">
              <a:xfrm>
                <a:off x="1315" y="103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96" name="Oval 322"/>
              <p:cNvSpPr>
                <a:spLocks noChangeArrowheads="1"/>
              </p:cNvSpPr>
              <p:nvPr/>
            </p:nvSpPr>
            <p:spPr bwMode="auto">
              <a:xfrm>
                <a:off x="1325" y="103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97" name="Oval 323"/>
              <p:cNvSpPr>
                <a:spLocks noChangeArrowheads="1"/>
              </p:cNvSpPr>
              <p:nvPr/>
            </p:nvSpPr>
            <p:spPr bwMode="auto">
              <a:xfrm>
                <a:off x="1333" y="102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98" name="Oval 324"/>
              <p:cNvSpPr>
                <a:spLocks noChangeArrowheads="1"/>
              </p:cNvSpPr>
              <p:nvPr/>
            </p:nvSpPr>
            <p:spPr bwMode="auto">
              <a:xfrm>
                <a:off x="1341" y="101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99" name="Oval 325"/>
              <p:cNvSpPr>
                <a:spLocks noChangeArrowheads="1"/>
              </p:cNvSpPr>
              <p:nvPr/>
            </p:nvSpPr>
            <p:spPr bwMode="auto">
              <a:xfrm>
                <a:off x="1347" y="100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00" name="Oval 326"/>
              <p:cNvSpPr>
                <a:spLocks noChangeArrowheads="1"/>
              </p:cNvSpPr>
              <p:nvPr/>
            </p:nvSpPr>
            <p:spPr bwMode="auto">
              <a:xfrm>
                <a:off x="1353" y="99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01" name="Oval 327"/>
              <p:cNvSpPr>
                <a:spLocks noChangeArrowheads="1"/>
              </p:cNvSpPr>
              <p:nvPr/>
            </p:nvSpPr>
            <p:spPr bwMode="auto">
              <a:xfrm>
                <a:off x="1357" y="98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02" name="Oval 328"/>
              <p:cNvSpPr>
                <a:spLocks noChangeArrowheads="1"/>
              </p:cNvSpPr>
              <p:nvPr/>
            </p:nvSpPr>
            <p:spPr bwMode="auto">
              <a:xfrm>
                <a:off x="1359" y="97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03" name="Oval 329"/>
              <p:cNvSpPr>
                <a:spLocks noChangeArrowheads="1"/>
              </p:cNvSpPr>
              <p:nvPr/>
            </p:nvSpPr>
            <p:spPr bwMode="auto">
              <a:xfrm>
                <a:off x="1359" y="96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04" name="Oval 330"/>
              <p:cNvSpPr>
                <a:spLocks noChangeArrowheads="1"/>
              </p:cNvSpPr>
              <p:nvPr/>
            </p:nvSpPr>
            <p:spPr bwMode="auto">
              <a:xfrm>
                <a:off x="1361" y="95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05" name="Oval 331"/>
              <p:cNvSpPr>
                <a:spLocks noChangeArrowheads="1"/>
              </p:cNvSpPr>
              <p:nvPr/>
            </p:nvSpPr>
            <p:spPr bwMode="auto">
              <a:xfrm>
                <a:off x="1359" y="94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06" name="Oval 332"/>
              <p:cNvSpPr>
                <a:spLocks noChangeArrowheads="1"/>
              </p:cNvSpPr>
              <p:nvPr/>
            </p:nvSpPr>
            <p:spPr bwMode="auto">
              <a:xfrm>
                <a:off x="1359" y="93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07" name="Oval 333"/>
              <p:cNvSpPr>
                <a:spLocks noChangeArrowheads="1"/>
              </p:cNvSpPr>
              <p:nvPr/>
            </p:nvSpPr>
            <p:spPr bwMode="auto">
              <a:xfrm>
                <a:off x="1359" y="92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08" name="Oval 334"/>
              <p:cNvSpPr>
                <a:spLocks noChangeArrowheads="1"/>
              </p:cNvSpPr>
              <p:nvPr/>
            </p:nvSpPr>
            <p:spPr bwMode="auto">
              <a:xfrm>
                <a:off x="1353" y="91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09" name="Oval 335"/>
              <p:cNvSpPr>
                <a:spLocks noChangeArrowheads="1"/>
              </p:cNvSpPr>
              <p:nvPr/>
            </p:nvSpPr>
            <p:spPr bwMode="auto">
              <a:xfrm>
                <a:off x="1355" y="90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10" name="Oval 336"/>
              <p:cNvSpPr>
                <a:spLocks noChangeArrowheads="1"/>
              </p:cNvSpPr>
              <p:nvPr/>
            </p:nvSpPr>
            <p:spPr bwMode="auto">
              <a:xfrm>
                <a:off x="1351" y="89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11" name="Oval 337"/>
              <p:cNvSpPr>
                <a:spLocks noChangeArrowheads="1"/>
              </p:cNvSpPr>
              <p:nvPr/>
            </p:nvSpPr>
            <p:spPr bwMode="auto">
              <a:xfrm>
                <a:off x="1343" y="88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12" name="Oval 338"/>
              <p:cNvSpPr>
                <a:spLocks noChangeArrowheads="1"/>
              </p:cNvSpPr>
              <p:nvPr/>
            </p:nvSpPr>
            <p:spPr bwMode="auto">
              <a:xfrm>
                <a:off x="1331" y="88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13" name="Oval 339"/>
              <p:cNvSpPr>
                <a:spLocks noChangeArrowheads="1"/>
              </p:cNvSpPr>
              <p:nvPr/>
            </p:nvSpPr>
            <p:spPr bwMode="auto">
              <a:xfrm>
                <a:off x="1329" y="88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14" name="Oval 340"/>
              <p:cNvSpPr>
                <a:spLocks noChangeArrowheads="1"/>
              </p:cNvSpPr>
              <p:nvPr/>
            </p:nvSpPr>
            <p:spPr bwMode="auto">
              <a:xfrm>
                <a:off x="1329" y="89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15" name="Oval 341"/>
              <p:cNvSpPr>
                <a:spLocks noChangeArrowheads="1"/>
              </p:cNvSpPr>
              <p:nvPr/>
            </p:nvSpPr>
            <p:spPr bwMode="auto">
              <a:xfrm>
                <a:off x="1335" y="90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16" name="Oval 342"/>
              <p:cNvSpPr>
                <a:spLocks noChangeArrowheads="1"/>
              </p:cNvSpPr>
              <p:nvPr/>
            </p:nvSpPr>
            <p:spPr bwMode="auto">
              <a:xfrm>
                <a:off x="1343" y="91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17" name="Oval 343"/>
              <p:cNvSpPr>
                <a:spLocks noChangeArrowheads="1"/>
              </p:cNvSpPr>
              <p:nvPr/>
            </p:nvSpPr>
            <p:spPr bwMode="auto">
              <a:xfrm>
                <a:off x="1365" y="91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18" name="Oval 344"/>
              <p:cNvSpPr>
                <a:spLocks noChangeArrowheads="1"/>
              </p:cNvSpPr>
              <p:nvPr/>
            </p:nvSpPr>
            <p:spPr bwMode="auto">
              <a:xfrm>
                <a:off x="1377" y="91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19" name="Oval 345"/>
              <p:cNvSpPr>
                <a:spLocks noChangeArrowheads="1"/>
              </p:cNvSpPr>
              <p:nvPr/>
            </p:nvSpPr>
            <p:spPr bwMode="auto">
              <a:xfrm>
                <a:off x="1385" y="90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20" name="Oval 346"/>
              <p:cNvSpPr>
                <a:spLocks noChangeArrowheads="1"/>
              </p:cNvSpPr>
              <p:nvPr/>
            </p:nvSpPr>
            <p:spPr bwMode="auto">
              <a:xfrm>
                <a:off x="1395" y="90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21" name="Oval 347"/>
              <p:cNvSpPr>
                <a:spLocks noChangeArrowheads="1"/>
              </p:cNvSpPr>
              <p:nvPr/>
            </p:nvSpPr>
            <p:spPr bwMode="auto">
              <a:xfrm>
                <a:off x="1405" y="89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22" name="Oval 348"/>
              <p:cNvSpPr>
                <a:spLocks noChangeArrowheads="1"/>
              </p:cNvSpPr>
              <p:nvPr/>
            </p:nvSpPr>
            <p:spPr bwMode="auto">
              <a:xfrm>
                <a:off x="1413" y="88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23" name="Oval 349"/>
              <p:cNvSpPr>
                <a:spLocks noChangeArrowheads="1"/>
              </p:cNvSpPr>
              <p:nvPr/>
            </p:nvSpPr>
            <p:spPr bwMode="auto">
              <a:xfrm>
                <a:off x="1509" y="88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24" name="Oval 350"/>
              <p:cNvSpPr>
                <a:spLocks noChangeArrowheads="1"/>
              </p:cNvSpPr>
              <p:nvPr/>
            </p:nvSpPr>
            <p:spPr bwMode="auto">
              <a:xfrm>
                <a:off x="1501" y="87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25" name="Oval 351"/>
              <p:cNvSpPr>
                <a:spLocks noChangeArrowheads="1"/>
              </p:cNvSpPr>
              <p:nvPr/>
            </p:nvSpPr>
            <p:spPr bwMode="auto">
              <a:xfrm>
                <a:off x="1491" y="86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26" name="Oval 352"/>
              <p:cNvSpPr>
                <a:spLocks noChangeArrowheads="1"/>
              </p:cNvSpPr>
              <p:nvPr/>
            </p:nvSpPr>
            <p:spPr bwMode="auto">
              <a:xfrm>
                <a:off x="1491" y="86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27" name="Oval 353"/>
              <p:cNvSpPr>
                <a:spLocks noChangeArrowheads="1"/>
              </p:cNvSpPr>
              <p:nvPr/>
            </p:nvSpPr>
            <p:spPr bwMode="auto">
              <a:xfrm>
                <a:off x="1481" y="85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28" name="Oval 354"/>
              <p:cNvSpPr>
                <a:spLocks noChangeArrowheads="1"/>
              </p:cNvSpPr>
              <p:nvPr/>
            </p:nvSpPr>
            <p:spPr bwMode="auto">
              <a:xfrm>
                <a:off x="1469" y="85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29" name="Oval 355"/>
              <p:cNvSpPr>
                <a:spLocks noChangeArrowheads="1"/>
              </p:cNvSpPr>
              <p:nvPr/>
            </p:nvSpPr>
            <p:spPr bwMode="auto">
              <a:xfrm>
                <a:off x="1457" y="85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30" name="Oval 356"/>
              <p:cNvSpPr>
                <a:spLocks noChangeArrowheads="1"/>
              </p:cNvSpPr>
              <p:nvPr/>
            </p:nvSpPr>
            <p:spPr bwMode="auto">
              <a:xfrm>
                <a:off x="1445" y="85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31" name="Oval 357"/>
              <p:cNvSpPr>
                <a:spLocks noChangeArrowheads="1"/>
              </p:cNvSpPr>
              <p:nvPr/>
            </p:nvSpPr>
            <p:spPr bwMode="auto">
              <a:xfrm>
                <a:off x="1437" y="86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32" name="Oval 358"/>
              <p:cNvSpPr>
                <a:spLocks noChangeArrowheads="1"/>
              </p:cNvSpPr>
              <p:nvPr/>
            </p:nvSpPr>
            <p:spPr bwMode="auto">
              <a:xfrm>
                <a:off x="1429" y="87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33" name="Oval 359"/>
              <p:cNvSpPr>
                <a:spLocks noChangeArrowheads="1"/>
              </p:cNvSpPr>
              <p:nvPr/>
            </p:nvSpPr>
            <p:spPr bwMode="auto">
              <a:xfrm>
                <a:off x="1423" y="87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34" name="Oval 360"/>
              <p:cNvSpPr>
                <a:spLocks noChangeArrowheads="1"/>
              </p:cNvSpPr>
              <p:nvPr/>
            </p:nvSpPr>
            <p:spPr bwMode="auto">
              <a:xfrm>
                <a:off x="1417" y="88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35" name="Oval 361"/>
              <p:cNvSpPr>
                <a:spLocks noChangeArrowheads="1"/>
              </p:cNvSpPr>
              <p:nvPr/>
            </p:nvSpPr>
            <p:spPr bwMode="auto">
              <a:xfrm>
                <a:off x="1409" y="89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36" name="Oval 362"/>
              <p:cNvSpPr>
                <a:spLocks noChangeArrowheads="1"/>
              </p:cNvSpPr>
              <p:nvPr/>
            </p:nvSpPr>
            <p:spPr bwMode="auto">
              <a:xfrm>
                <a:off x="1405" y="90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37" name="Oval 363"/>
              <p:cNvSpPr>
                <a:spLocks noChangeArrowheads="1"/>
              </p:cNvSpPr>
              <p:nvPr/>
            </p:nvSpPr>
            <p:spPr bwMode="auto">
              <a:xfrm>
                <a:off x="1403" y="90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38" name="Oval 364"/>
              <p:cNvSpPr>
                <a:spLocks noChangeArrowheads="1"/>
              </p:cNvSpPr>
              <p:nvPr/>
            </p:nvSpPr>
            <p:spPr bwMode="auto">
              <a:xfrm>
                <a:off x="1399" y="91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39" name="Oval 365"/>
              <p:cNvSpPr>
                <a:spLocks noChangeArrowheads="1"/>
              </p:cNvSpPr>
              <p:nvPr/>
            </p:nvSpPr>
            <p:spPr bwMode="auto">
              <a:xfrm>
                <a:off x="1399" y="92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40" name="Oval 366"/>
              <p:cNvSpPr>
                <a:spLocks noChangeArrowheads="1"/>
              </p:cNvSpPr>
              <p:nvPr/>
            </p:nvSpPr>
            <p:spPr bwMode="auto">
              <a:xfrm>
                <a:off x="1397" y="94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41" name="Oval 367"/>
              <p:cNvSpPr>
                <a:spLocks noChangeArrowheads="1"/>
              </p:cNvSpPr>
              <p:nvPr/>
            </p:nvSpPr>
            <p:spPr bwMode="auto">
              <a:xfrm>
                <a:off x="1397" y="95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42" name="Oval 368"/>
              <p:cNvSpPr>
                <a:spLocks noChangeArrowheads="1"/>
              </p:cNvSpPr>
              <p:nvPr/>
            </p:nvSpPr>
            <p:spPr bwMode="auto">
              <a:xfrm>
                <a:off x="1397" y="96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43" name="Oval 369"/>
              <p:cNvSpPr>
                <a:spLocks noChangeArrowheads="1"/>
              </p:cNvSpPr>
              <p:nvPr/>
            </p:nvSpPr>
            <p:spPr bwMode="auto">
              <a:xfrm>
                <a:off x="1399" y="97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44" name="Oval 370"/>
              <p:cNvSpPr>
                <a:spLocks noChangeArrowheads="1"/>
              </p:cNvSpPr>
              <p:nvPr/>
            </p:nvSpPr>
            <p:spPr bwMode="auto">
              <a:xfrm>
                <a:off x="1403" y="98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45" name="Oval 371"/>
              <p:cNvSpPr>
                <a:spLocks noChangeArrowheads="1"/>
              </p:cNvSpPr>
              <p:nvPr/>
            </p:nvSpPr>
            <p:spPr bwMode="auto">
              <a:xfrm>
                <a:off x="1407" y="99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46" name="Oval 372"/>
              <p:cNvSpPr>
                <a:spLocks noChangeArrowheads="1"/>
              </p:cNvSpPr>
              <p:nvPr/>
            </p:nvSpPr>
            <p:spPr bwMode="auto">
              <a:xfrm>
                <a:off x="1412" y="100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47" name="Oval 373"/>
              <p:cNvSpPr>
                <a:spLocks noChangeArrowheads="1"/>
              </p:cNvSpPr>
              <p:nvPr/>
            </p:nvSpPr>
            <p:spPr bwMode="auto">
              <a:xfrm>
                <a:off x="1419" y="101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48" name="Oval 374"/>
              <p:cNvSpPr>
                <a:spLocks noChangeArrowheads="1"/>
              </p:cNvSpPr>
              <p:nvPr/>
            </p:nvSpPr>
            <p:spPr bwMode="auto">
              <a:xfrm>
                <a:off x="1427" y="102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49" name="Oval 375"/>
              <p:cNvSpPr>
                <a:spLocks noChangeArrowheads="1"/>
              </p:cNvSpPr>
              <p:nvPr/>
            </p:nvSpPr>
            <p:spPr bwMode="auto">
              <a:xfrm>
                <a:off x="1437" y="102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50" name="Oval 376"/>
              <p:cNvSpPr>
                <a:spLocks noChangeArrowheads="1"/>
              </p:cNvSpPr>
              <p:nvPr/>
            </p:nvSpPr>
            <p:spPr bwMode="auto">
              <a:xfrm>
                <a:off x="1447" y="103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51" name="Oval 377"/>
              <p:cNvSpPr>
                <a:spLocks noChangeArrowheads="1"/>
              </p:cNvSpPr>
              <p:nvPr/>
            </p:nvSpPr>
            <p:spPr bwMode="auto">
              <a:xfrm>
                <a:off x="1459" y="103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52" name="Oval 378"/>
              <p:cNvSpPr>
                <a:spLocks noChangeArrowheads="1"/>
              </p:cNvSpPr>
              <p:nvPr/>
            </p:nvSpPr>
            <p:spPr bwMode="auto">
              <a:xfrm>
                <a:off x="1471" y="103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53" name="Oval 379"/>
              <p:cNvSpPr>
                <a:spLocks noChangeArrowheads="1"/>
              </p:cNvSpPr>
              <p:nvPr/>
            </p:nvSpPr>
            <p:spPr bwMode="auto">
              <a:xfrm>
                <a:off x="1477" y="102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54" name="Oval 380"/>
              <p:cNvSpPr>
                <a:spLocks noChangeArrowheads="1"/>
              </p:cNvSpPr>
              <p:nvPr/>
            </p:nvSpPr>
            <p:spPr bwMode="auto">
              <a:xfrm>
                <a:off x="1487" y="102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55" name="Oval 381"/>
              <p:cNvSpPr>
                <a:spLocks noChangeArrowheads="1"/>
              </p:cNvSpPr>
              <p:nvPr/>
            </p:nvSpPr>
            <p:spPr bwMode="auto">
              <a:xfrm>
                <a:off x="1499" y="101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56" name="Oval 382"/>
              <p:cNvSpPr>
                <a:spLocks noChangeArrowheads="1"/>
              </p:cNvSpPr>
              <p:nvPr/>
            </p:nvSpPr>
            <p:spPr bwMode="auto">
              <a:xfrm>
                <a:off x="1509" y="101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57" name="Oval 383"/>
              <p:cNvSpPr>
                <a:spLocks noChangeArrowheads="1"/>
              </p:cNvSpPr>
              <p:nvPr/>
            </p:nvSpPr>
            <p:spPr bwMode="auto">
              <a:xfrm>
                <a:off x="1515" y="100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58" name="Oval 384"/>
              <p:cNvSpPr>
                <a:spLocks noChangeArrowheads="1"/>
              </p:cNvSpPr>
              <p:nvPr/>
            </p:nvSpPr>
            <p:spPr bwMode="auto">
              <a:xfrm>
                <a:off x="1521" y="99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413" name="Group 385"/>
            <p:cNvGrpSpPr>
              <a:grpSpLocks/>
            </p:cNvGrpSpPr>
            <p:nvPr/>
          </p:nvGrpSpPr>
          <p:grpSpPr bwMode="auto">
            <a:xfrm>
              <a:off x="4050" y="768"/>
              <a:ext cx="311" cy="203"/>
              <a:chOff x="1227" y="854"/>
              <a:chExt cx="311" cy="203"/>
            </a:xfrm>
          </p:grpSpPr>
          <p:sp>
            <p:nvSpPr>
              <p:cNvPr id="33173" name="Oval 386"/>
              <p:cNvSpPr>
                <a:spLocks noChangeArrowheads="1"/>
              </p:cNvSpPr>
              <p:nvPr/>
            </p:nvSpPr>
            <p:spPr bwMode="auto">
              <a:xfrm>
                <a:off x="1339" y="87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74" name="Oval 387"/>
              <p:cNvSpPr>
                <a:spLocks noChangeArrowheads="1"/>
              </p:cNvSpPr>
              <p:nvPr/>
            </p:nvSpPr>
            <p:spPr bwMode="auto">
              <a:xfrm>
                <a:off x="1331" y="86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75" name="Oval 388"/>
              <p:cNvSpPr>
                <a:spLocks noChangeArrowheads="1"/>
              </p:cNvSpPr>
              <p:nvPr/>
            </p:nvSpPr>
            <p:spPr bwMode="auto">
              <a:xfrm>
                <a:off x="1321" y="86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76" name="Oval 389"/>
              <p:cNvSpPr>
                <a:spLocks noChangeArrowheads="1"/>
              </p:cNvSpPr>
              <p:nvPr/>
            </p:nvSpPr>
            <p:spPr bwMode="auto">
              <a:xfrm>
                <a:off x="1309" y="85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77" name="Oval 390"/>
              <p:cNvSpPr>
                <a:spLocks noChangeArrowheads="1"/>
              </p:cNvSpPr>
              <p:nvPr/>
            </p:nvSpPr>
            <p:spPr bwMode="auto">
              <a:xfrm>
                <a:off x="1297" y="85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78" name="Oval 391"/>
              <p:cNvSpPr>
                <a:spLocks noChangeArrowheads="1"/>
              </p:cNvSpPr>
              <p:nvPr/>
            </p:nvSpPr>
            <p:spPr bwMode="auto">
              <a:xfrm>
                <a:off x="1285" y="85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79" name="Oval 392"/>
              <p:cNvSpPr>
                <a:spLocks noChangeArrowheads="1"/>
              </p:cNvSpPr>
              <p:nvPr/>
            </p:nvSpPr>
            <p:spPr bwMode="auto">
              <a:xfrm>
                <a:off x="1273" y="85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80" name="Oval 393"/>
              <p:cNvSpPr>
                <a:spLocks noChangeArrowheads="1"/>
              </p:cNvSpPr>
              <p:nvPr/>
            </p:nvSpPr>
            <p:spPr bwMode="auto">
              <a:xfrm>
                <a:off x="1263" y="86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81" name="Oval 394"/>
              <p:cNvSpPr>
                <a:spLocks noChangeArrowheads="1"/>
              </p:cNvSpPr>
              <p:nvPr/>
            </p:nvSpPr>
            <p:spPr bwMode="auto">
              <a:xfrm>
                <a:off x="1253" y="87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82" name="Oval 395"/>
              <p:cNvSpPr>
                <a:spLocks noChangeArrowheads="1"/>
              </p:cNvSpPr>
              <p:nvPr/>
            </p:nvSpPr>
            <p:spPr bwMode="auto">
              <a:xfrm>
                <a:off x="1247" y="88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83" name="Oval 396"/>
              <p:cNvSpPr>
                <a:spLocks noChangeArrowheads="1"/>
              </p:cNvSpPr>
              <p:nvPr/>
            </p:nvSpPr>
            <p:spPr bwMode="auto">
              <a:xfrm>
                <a:off x="1241" y="89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84" name="Oval 397"/>
              <p:cNvSpPr>
                <a:spLocks noChangeArrowheads="1"/>
              </p:cNvSpPr>
              <p:nvPr/>
            </p:nvSpPr>
            <p:spPr bwMode="auto">
              <a:xfrm>
                <a:off x="1235" y="90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85" name="Oval 398"/>
              <p:cNvSpPr>
                <a:spLocks noChangeArrowheads="1"/>
              </p:cNvSpPr>
              <p:nvPr/>
            </p:nvSpPr>
            <p:spPr bwMode="auto">
              <a:xfrm>
                <a:off x="1231" y="91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86" name="Oval 399"/>
              <p:cNvSpPr>
                <a:spLocks noChangeArrowheads="1"/>
              </p:cNvSpPr>
              <p:nvPr/>
            </p:nvSpPr>
            <p:spPr bwMode="auto">
              <a:xfrm>
                <a:off x="1229" y="92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87" name="Oval 400"/>
              <p:cNvSpPr>
                <a:spLocks noChangeArrowheads="1"/>
              </p:cNvSpPr>
              <p:nvPr/>
            </p:nvSpPr>
            <p:spPr bwMode="auto">
              <a:xfrm>
                <a:off x="1227" y="93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88" name="Oval 401"/>
              <p:cNvSpPr>
                <a:spLocks noChangeArrowheads="1"/>
              </p:cNvSpPr>
              <p:nvPr/>
            </p:nvSpPr>
            <p:spPr bwMode="auto">
              <a:xfrm>
                <a:off x="1227" y="94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89" name="Oval 402"/>
              <p:cNvSpPr>
                <a:spLocks noChangeArrowheads="1"/>
              </p:cNvSpPr>
              <p:nvPr/>
            </p:nvSpPr>
            <p:spPr bwMode="auto">
              <a:xfrm>
                <a:off x="1227" y="95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90" name="Oval 403"/>
              <p:cNvSpPr>
                <a:spLocks noChangeArrowheads="1"/>
              </p:cNvSpPr>
              <p:nvPr/>
            </p:nvSpPr>
            <p:spPr bwMode="auto">
              <a:xfrm>
                <a:off x="1229" y="96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91" name="Oval 404"/>
              <p:cNvSpPr>
                <a:spLocks noChangeArrowheads="1"/>
              </p:cNvSpPr>
              <p:nvPr/>
            </p:nvSpPr>
            <p:spPr bwMode="auto">
              <a:xfrm>
                <a:off x="1231" y="98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92" name="Oval 405"/>
              <p:cNvSpPr>
                <a:spLocks noChangeArrowheads="1"/>
              </p:cNvSpPr>
              <p:nvPr/>
            </p:nvSpPr>
            <p:spPr bwMode="auto">
              <a:xfrm>
                <a:off x="1235" y="99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93" name="Oval 406"/>
              <p:cNvSpPr>
                <a:spLocks noChangeArrowheads="1"/>
              </p:cNvSpPr>
              <p:nvPr/>
            </p:nvSpPr>
            <p:spPr bwMode="auto">
              <a:xfrm>
                <a:off x="1239" y="100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94" name="Oval 407"/>
              <p:cNvSpPr>
                <a:spLocks noChangeArrowheads="1"/>
              </p:cNvSpPr>
              <p:nvPr/>
            </p:nvSpPr>
            <p:spPr bwMode="auto">
              <a:xfrm>
                <a:off x="1245" y="101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95" name="Oval 408"/>
              <p:cNvSpPr>
                <a:spLocks noChangeArrowheads="1"/>
              </p:cNvSpPr>
              <p:nvPr/>
            </p:nvSpPr>
            <p:spPr bwMode="auto">
              <a:xfrm>
                <a:off x="1249" y="101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96" name="Oval 409"/>
              <p:cNvSpPr>
                <a:spLocks noChangeArrowheads="1"/>
              </p:cNvSpPr>
              <p:nvPr/>
            </p:nvSpPr>
            <p:spPr bwMode="auto">
              <a:xfrm>
                <a:off x="1257" y="102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97" name="Oval 410"/>
              <p:cNvSpPr>
                <a:spLocks noChangeArrowheads="1"/>
              </p:cNvSpPr>
              <p:nvPr/>
            </p:nvSpPr>
            <p:spPr bwMode="auto">
              <a:xfrm>
                <a:off x="1265" y="103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98" name="Oval 411"/>
              <p:cNvSpPr>
                <a:spLocks noChangeArrowheads="1"/>
              </p:cNvSpPr>
              <p:nvPr/>
            </p:nvSpPr>
            <p:spPr bwMode="auto">
              <a:xfrm>
                <a:off x="1277" y="103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99" name="Oval 412"/>
              <p:cNvSpPr>
                <a:spLocks noChangeArrowheads="1"/>
              </p:cNvSpPr>
              <p:nvPr/>
            </p:nvSpPr>
            <p:spPr bwMode="auto">
              <a:xfrm>
                <a:off x="1287" y="103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00" name="Oval 413"/>
              <p:cNvSpPr>
                <a:spLocks noChangeArrowheads="1"/>
              </p:cNvSpPr>
              <p:nvPr/>
            </p:nvSpPr>
            <p:spPr bwMode="auto">
              <a:xfrm>
                <a:off x="1297" y="104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01" name="Oval 414"/>
              <p:cNvSpPr>
                <a:spLocks noChangeArrowheads="1"/>
              </p:cNvSpPr>
              <p:nvPr/>
            </p:nvSpPr>
            <p:spPr bwMode="auto">
              <a:xfrm>
                <a:off x="1305" y="104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02" name="Oval 415"/>
              <p:cNvSpPr>
                <a:spLocks noChangeArrowheads="1"/>
              </p:cNvSpPr>
              <p:nvPr/>
            </p:nvSpPr>
            <p:spPr bwMode="auto">
              <a:xfrm>
                <a:off x="1315" y="103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03" name="Oval 416"/>
              <p:cNvSpPr>
                <a:spLocks noChangeArrowheads="1"/>
              </p:cNvSpPr>
              <p:nvPr/>
            </p:nvSpPr>
            <p:spPr bwMode="auto">
              <a:xfrm>
                <a:off x="1325" y="103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04" name="Oval 417"/>
              <p:cNvSpPr>
                <a:spLocks noChangeArrowheads="1"/>
              </p:cNvSpPr>
              <p:nvPr/>
            </p:nvSpPr>
            <p:spPr bwMode="auto">
              <a:xfrm>
                <a:off x="1333" y="102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05" name="Oval 418"/>
              <p:cNvSpPr>
                <a:spLocks noChangeArrowheads="1"/>
              </p:cNvSpPr>
              <p:nvPr/>
            </p:nvSpPr>
            <p:spPr bwMode="auto">
              <a:xfrm>
                <a:off x="1341" y="101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06" name="Oval 419"/>
              <p:cNvSpPr>
                <a:spLocks noChangeArrowheads="1"/>
              </p:cNvSpPr>
              <p:nvPr/>
            </p:nvSpPr>
            <p:spPr bwMode="auto">
              <a:xfrm>
                <a:off x="1347" y="100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07" name="Oval 420"/>
              <p:cNvSpPr>
                <a:spLocks noChangeArrowheads="1"/>
              </p:cNvSpPr>
              <p:nvPr/>
            </p:nvSpPr>
            <p:spPr bwMode="auto">
              <a:xfrm>
                <a:off x="1353" y="99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08" name="Oval 421"/>
              <p:cNvSpPr>
                <a:spLocks noChangeArrowheads="1"/>
              </p:cNvSpPr>
              <p:nvPr/>
            </p:nvSpPr>
            <p:spPr bwMode="auto">
              <a:xfrm>
                <a:off x="1357" y="98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09" name="Oval 422"/>
              <p:cNvSpPr>
                <a:spLocks noChangeArrowheads="1"/>
              </p:cNvSpPr>
              <p:nvPr/>
            </p:nvSpPr>
            <p:spPr bwMode="auto">
              <a:xfrm>
                <a:off x="1359" y="97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10" name="Oval 423"/>
              <p:cNvSpPr>
                <a:spLocks noChangeArrowheads="1"/>
              </p:cNvSpPr>
              <p:nvPr/>
            </p:nvSpPr>
            <p:spPr bwMode="auto">
              <a:xfrm>
                <a:off x="1359" y="96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11" name="Oval 424"/>
              <p:cNvSpPr>
                <a:spLocks noChangeArrowheads="1"/>
              </p:cNvSpPr>
              <p:nvPr/>
            </p:nvSpPr>
            <p:spPr bwMode="auto">
              <a:xfrm>
                <a:off x="1361" y="95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12" name="Oval 425"/>
              <p:cNvSpPr>
                <a:spLocks noChangeArrowheads="1"/>
              </p:cNvSpPr>
              <p:nvPr/>
            </p:nvSpPr>
            <p:spPr bwMode="auto">
              <a:xfrm>
                <a:off x="1359" y="94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13" name="Oval 426"/>
              <p:cNvSpPr>
                <a:spLocks noChangeArrowheads="1"/>
              </p:cNvSpPr>
              <p:nvPr/>
            </p:nvSpPr>
            <p:spPr bwMode="auto">
              <a:xfrm>
                <a:off x="1359" y="93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14" name="Oval 427"/>
              <p:cNvSpPr>
                <a:spLocks noChangeArrowheads="1"/>
              </p:cNvSpPr>
              <p:nvPr/>
            </p:nvSpPr>
            <p:spPr bwMode="auto">
              <a:xfrm>
                <a:off x="1359" y="92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15" name="Oval 428"/>
              <p:cNvSpPr>
                <a:spLocks noChangeArrowheads="1"/>
              </p:cNvSpPr>
              <p:nvPr/>
            </p:nvSpPr>
            <p:spPr bwMode="auto">
              <a:xfrm>
                <a:off x="1353" y="91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16" name="Oval 429"/>
              <p:cNvSpPr>
                <a:spLocks noChangeArrowheads="1"/>
              </p:cNvSpPr>
              <p:nvPr/>
            </p:nvSpPr>
            <p:spPr bwMode="auto">
              <a:xfrm>
                <a:off x="1355" y="90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17" name="Oval 430"/>
              <p:cNvSpPr>
                <a:spLocks noChangeArrowheads="1"/>
              </p:cNvSpPr>
              <p:nvPr/>
            </p:nvSpPr>
            <p:spPr bwMode="auto">
              <a:xfrm>
                <a:off x="1351" y="89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18" name="Oval 431"/>
              <p:cNvSpPr>
                <a:spLocks noChangeArrowheads="1"/>
              </p:cNvSpPr>
              <p:nvPr/>
            </p:nvSpPr>
            <p:spPr bwMode="auto">
              <a:xfrm>
                <a:off x="1343" y="88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19" name="Oval 432"/>
              <p:cNvSpPr>
                <a:spLocks noChangeArrowheads="1"/>
              </p:cNvSpPr>
              <p:nvPr/>
            </p:nvSpPr>
            <p:spPr bwMode="auto">
              <a:xfrm>
                <a:off x="1331" y="88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20" name="Oval 433"/>
              <p:cNvSpPr>
                <a:spLocks noChangeArrowheads="1"/>
              </p:cNvSpPr>
              <p:nvPr/>
            </p:nvSpPr>
            <p:spPr bwMode="auto">
              <a:xfrm>
                <a:off x="1329" y="88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21" name="Oval 434"/>
              <p:cNvSpPr>
                <a:spLocks noChangeArrowheads="1"/>
              </p:cNvSpPr>
              <p:nvPr/>
            </p:nvSpPr>
            <p:spPr bwMode="auto">
              <a:xfrm>
                <a:off x="1329" y="89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22" name="Oval 435"/>
              <p:cNvSpPr>
                <a:spLocks noChangeArrowheads="1"/>
              </p:cNvSpPr>
              <p:nvPr/>
            </p:nvSpPr>
            <p:spPr bwMode="auto">
              <a:xfrm>
                <a:off x="1335" y="90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23" name="Oval 436"/>
              <p:cNvSpPr>
                <a:spLocks noChangeArrowheads="1"/>
              </p:cNvSpPr>
              <p:nvPr/>
            </p:nvSpPr>
            <p:spPr bwMode="auto">
              <a:xfrm>
                <a:off x="1343" y="91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24" name="Oval 437"/>
              <p:cNvSpPr>
                <a:spLocks noChangeArrowheads="1"/>
              </p:cNvSpPr>
              <p:nvPr/>
            </p:nvSpPr>
            <p:spPr bwMode="auto">
              <a:xfrm>
                <a:off x="1365" y="91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25" name="Oval 438"/>
              <p:cNvSpPr>
                <a:spLocks noChangeArrowheads="1"/>
              </p:cNvSpPr>
              <p:nvPr/>
            </p:nvSpPr>
            <p:spPr bwMode="auto">
              <a:xfrm>
                <a:off x="1377" y="91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26" name="Oval 439"/>
              <p:cNvSpPr>
                <a:spLocks noChangeArrowheads="1"/>
              </p:cNvSpPr>
              <p:nvPr/>
            </p:nvSpPr>
            <p:spPr bwMode="auto">
              <a:xfrm>
                <a:off x="1385" y="90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27" name="Oval 440"/>
              <p:cNvSpPr>
                <a:spLocks noChangeArrowheads="1"/>
              </p:cNvSpPr>
              <p:nvPr/>
            </p:nvSpPr>
            <p:spPr bwMode="auto">
              <a:xfrm>
                <a:off x="1395" y="90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28" name="Oval 441"/>
              <p:cNvSpPr>
                <a:spLocks noChangeArrowheads="1"/>
              </p:cNvSpPr>
              <p:nvPr/>
            </p:nvSpPr>
            <p:spPr bwMode="auto">
              <a:xfrm>
                <a:off x="1405" y="89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29" name="Oval 442"/>
              <p:cNvSpPr>
                <a:spLocks noChangeArrowheads="1"/>
              </p:cNvSpPr>
              <p:nvPr/>
            </p:nvSpPr>
            <p:spPr bwMode="auto">
              <a:xfrm>
                <a:off x="1413" y="88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30" name="Oval 443"/>
              <p:cNvSpPr>
                <a:spLocks noChangeArrowheads="1"/>
              </p:cNvSpPr>
              <p:nvPr/>
            </p:nvSpPr>
            <p:spPr bwMode="auto">
              <a:xfrm>
                <a:off x="1509" y="88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31" name="Oval 444"/>
              <p:cNvSpPr>
                <a:spLocks noChangeArrowheads="1"/>
              </p:cNvSpPr>
              <p:nvPr/>
            </p:nvSpPr>
            <p:spPr bwMode="auto">
              <a:xfrm>
                <a:off x="1501" y="87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32" name="Oval 445"/>
              <p:cNvSpPr>
                <a:spLocks noChangeArrowheads="1"/>
              </p:cNvSpPr>
              <p:nvPr/>
            </p:nvSpPr>
            <p:spPr bwMode="auto">
              <a:xfrm>
                <a:off x="1491" y="86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33" name="Oval 446"/>
              <p:cNvSpPr>
                <a:spLocks noChangeArrowheads="1"/>
              </p:cNvSpPr>
              <p:nvPr/>
            </p:nvSpPr>
            <p:spPr bwMode="auto">
              <a:xfrm>
                <a:off x="1491" y="86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34" name="Oval 447"/>
              <p:cNvSpPr>
                <a:spLocks noChangeArrowheads="1"/>
              </p:cNvSpPr>
              <p:nvPr/>
            </p:nvSpPr>
            <p:spPr bwMode="auto">
              <a:xfrm>
                <a:off x="1481" y="85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35" name="Oval 448"/>
              <p:cNvSpPr>
                <a:spLocks noChangeArrowheads="1"/>
              </p:cNvSpPr>
              <p:nvPr/>
            </p:nvSpPr>
            <p:spPr bwMode="auto">
              <a:xfrm>
                <a:off x="1469" y="85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36" name="Oval 449"/>
              <p:cNvSpPr>
                <a:spLocks noChangeArrowheads="1"/>
              </p:cNvSpPr>
              <p:nvPr/>
            </p:nvSpPr>
            <p:spPr bwMode="auto">
              <a:xfrm>
                <a:off x="1457" y="85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37" name="Oval 450"/>
              <p:cNvSpPr>
                <a:spLocks noChangeArrowheads="1"/>
              </p:cNvSpPr>
              <p:nvPr/>
            </p:nvSpPr>
            <p:spPr bwMode="auto">
              <a:xfrm>
                <a:off x="1445" y="85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38" name="Oval 451"/>
              <p:cNvSpPr>
                <a:spLocks noChangeArrowheads="1"/>
              </p:cNvSpPr>
              <p:nvPr/>
            </p:nvSpPr>
            <p:spPr bwMode="auto">
              <a:xfrm>
                <a:off x="1437" y="86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39" name="Oval 452"/>
              <p:cNvSpPr>
                <a:spLocks noChangeArrowheads="1"/>
              </p:cNvSpPr>
              <p:nvPr/>
            </p:nvSpPr>
            <p:spPr bwMode="auto">
              <a:xfrm>
                <a:off x="1429" y="87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40" name="Oval 453"/>
              <p:cNvSpPr>
                <a:spLocks noChangeArrowheads="1"/>
              </p:cNvSpPr>
              <p:nvPr/>
            </p:nvSpPr>
            <p:spPr bwMode="auto">
              <a:xfrm>
                <a:off x="1423" y="87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41" name="Oval 454"/>
              <p:cNvSpPr>
                <a:spLocks noChangeArrowheads="1"/>
              </p:cNvSpPr>
              <p:nvPr/>
            </p:nvSpPr>
            <p:spPr bwMode="auto">
              <a:xfrm>
                <a:off x="1417" y="88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42" name="Oval 455"/>
              <p:cNvSpPr>
                <a:spLocks noChangeArrowheads="1"/>
              </p:cNvSpPr>
              <p:nvPr/>
            </p:nvSpPr>
            <p:spPr bwMode="auto">
              <a:xfrm>
                <a:off x="1409" y="89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43" name="Oval 456"/>
              <p:cNvSpPr>
                <a:spLocks noChangeArrowheads="1"/>
              </p:cNvSpPr>
              <p:nvPr/>
            </p:nvSpPr>
            <p:spPr bwMode="auto">
              <a:xfrm>
                <a:off x="1405" y="90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44" name="Oval 457"/>
              <p:cNvSpPr>
                <a:spLocks noChangeArrowheads="1"/>
              </p:cNvSpPr>
              <p:nvPr/>
            </p:nvSpPr>
            <p:spPr bwMode="auto">
              <a:xfrm>
                <a:off x="1403" y="90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45" name="Oval 458"/>
              <p:cNvSpPr>
                <a:spLocks noChangeArrowheads="1"/>
              </p:cNvSpPr>
              <p:nvPr/>
            </p:nvSpPr>
            <p:spPr bwMode="auto">
              <a:xfrm>
                <a:off x="1399" y="91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46" name="Oval 459"/>
              <p:cNvSpPr>
                <a:spLocks noChangeArrowheads="1"/>
              </p:cNvSpPr>
              <p:nvPr/>
            </p:nvSpPr>
            <p:spPr bwMode="auto">
              <a:xfrm>
                <a:off x="1399" y="92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47" name="Oval 460"/>
              <p:cNvSpPr>
                <a:spLocks noChangeArrowheads="1"/>
              </p:cNvSpPr>
              <p:nvPr/>
            </p:nvSpPr>
            <p:spPr bwMode="auto">
              <a:xfrm>
                <a:off x="1397" y="94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48" name="Oval 461"/>
              <p:cNvSpPr>
                <a:spLocks noChangeArrowheads="1"/>
              </p:cNvSpPr>
              <p:nvPr/>
            </p:nvSpPr>
            <p:spPr bwMode="auto">
              <a:xfrm>
                <a:off x="1397" y="95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49" name="Oval 462"/>
              <p:cNvSpPr>
                <a:spLocks noChangeArrowheads="1"/>
              </p:cNvSpPr>
              <p:nvPr/>
            </p:nvSpPr>
            <p:spPr bwMode="auto">
              <a:xfrm>
                <a:off x="1397" y="96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50" name="Oval 463"/>
              <p:cNvSpPr>
                <a:spLocks noChangeArrowheads="1"/>
              </p:cNvSpPr>
              <p:nvPr/>
            </p:nvSpPr>
            <p:spPr bwMode="auto">
              <a:xfrm>
                <a:off x="1399" y="97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51" name="Oval 464"/>
              <p:cNvSpPr>
                <a:spLocks noChangeArrowheads="1"/>
              </p:cNvSpPr>
              <p:nvPr/>
            </p:nvSpPr>
            <p:spPr bwMode="auto">
              <a:xfrm>
                <a:off x="1403" y="98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52" name="Oval 465"/>
              <p:cNvSpPr>
                <a:spLocks noChangeArrowheads="1"/>
              </p:cNvSpPr>
              <p:nvPr/>
            </p:nvSpPr>
            <p:spPr bwMode="auto">
              <a:xfrm>
                <a:off x="1407" y="99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53" name="Oval 466"/>
              <p:cNvSpPr>
                <a:spLocks noChangeArrowheads="1"/>
              </p:cNvSpPr>
              <p:nvPr/>
            </p:nvSpPr>
            <p:spPr bwMode="auto">
              <a:xfrm>
                <a:off x="1412" y="100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54" name="Oval 467"/>
              <p:cNvSpPr>
                <a:spLocks noChangeArrowheads="1"/>
              </p:cNvSpPr>
              <p:nvPr/>
            </p:nvSpPr>
            <p:spPr bwMode="auto">
              <a:xfrm>
                <a:off x="1419" y="101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55" name="Oval 468"/>
              <p:cNvSpPr>
                <a:spLocks noChangeArrowheads="1"/>
              </p:cNvSpPr>
              <p:nvPr/>
            </p:nvSpPr>
            <p:spPr bwMode="auto">
              <a:xfrm>
                <a:off x="1427" y="102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56" name="Oval 469"/>
              <p:cNvSpPr>
                <a:spLocks noChangeArrowheads="1"/>
              </p:cNvSpPr>
              <p:nvPr/>
            </p:nvSpPr>
            <p:spPr bwMode="auto">
              <a:xfrm>
                <a:off x="1437" y="102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57" name="Oval 470"/>
              <p:cNvSpPr>
                <a:spLocks noChangeArrowheads="1"/>
              </p:cNvSpPr>
              <p:nvPr/>
            </p:nvSpPr>
            <p:spPr bwMode="auto">
              <a:xfrm>
                <a:off x="1447" y="103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58" name="Oval 471"/>
              <p:cNvSpPr>
                <a:spLocks noChangeArrowheads="1"/>
              </p:cNvSpPr>
              <p:nvPr/>
            </p:nvSpPr>
            <p:spPr bwMode="auto">
              <a:xfrm>
                <a:off x="1459" y="103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59" name="Oval 472"/>
              <p:cNvSpPr>
                <a:spLocks noChangeArrowheads="1"/>
              </p:cNvSpPr>
              <p:nvPr/>
            </p:nvSpPr>
            <p:spPr bwMode="auto">
              <a:xfrm>
                <a:off x="1471" y="103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60" name="Oval 473"/>
              <p:cNvSpPr>
                <a:spLocks noChangeArrowheads="1"/>
              </p:cNvSpPr>
              <p:nvPr/>
            </p:nvSpPr>
            <p:spPr bwMode="auto">
              <a:xfrm>
                <a:off x="1477" y="102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61" name="Oval 474"/>
              <p:cNvSpPr>
                <a:spLocks noChangeArrowheads="1"/>
              </p:cNvSpPr>
              <p:nvPr/>
            </p:nvSpPr>
            <p:spPr bwMode="auto">
              <a:xfrm>
                <a:off x="1487" y="102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62" name="Oval 475"/>
              <p:cNvSpPr>
                <a:spLocks noChangeArrowheads="1"/>
              </p:cNvSpPr>
              <p:nvPr/>
            </p:nvSpPr>
            <p:spPr bwMode="auto">
              <a:xfrm>
                <a:off x="1499" y="101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63" name="Oval 476"/>
              <p:cNvSpPr>
                <a:spLocks noChangeArrowheads="1"/>
              </p:cNvSpPr>
              <p:nvPr/>
            </p:nvSpPr>
            <p:spPr bwMode="auto">
              <a:xfrm>
                <a:off x="1509" y="101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64" name="Oval 477"/>
              <p:cNvSpPr>
                <a:spLocks noChangeArrowheads="1"/>
              </p:cNvSpPr>
              <p:nvPr/>
            </p:nvSpPr>
            <p:spPr bwMode="auto">
              <a:xfrm>
                <a:off x="1515" y="100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65" name="Oval 478"/>
              <p:cNvSpPr>
                <a:spLocks noChangeArrowheads="1"/>
              </p:cNvSpPr>
              <p:nvPr/>
            </p:nvSpPr>
            <p:spPr bwMode="auto">
              <a:xfrm>
                <a:off x="1521" y="99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414" name="Group 479"/>
            <p:cNvGrpSpPr>
              <a:grpSpLocks/>
            </p:cNvGrpSpPr>
            <p:nvPr/>
          </p:nvGrpSpPr>
          <p:grpSpPr bwMode="auto">
            <a:xfrm>
              <a:off x="4782" y="768"/>
              <a:ext cx="311" cy="203"/>
              <a:chOff x="1227" y="854"/>
              <a:chExt cx="311" cy="203"/>
            </a:xfrm>
          </p:grpSpPr>
          <p:sp>
            <p:nvSpPr>
              <p:cNvPr id="33080" name="Oval 480"/>
              <p:cNvSpPr>
                <a:spLocks noChangeArrowheads="1"/>
              </p:cNvSpPr>
              <p:nvPr/>
            </p:nvSpPr>
            <p:spPr bwMode="auto">
              <a:xfrm>
                <a:off x="1339" y="87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81" name="Oval 481"/>
              <p:cNvSpPr>
                <a:spLocks noChangeArrowheads="1"/>
              </p:cNvSpPr>
              <p:nvPr/>
            </p:nvSpPr>
            <p:spPr bwMode="auto">
              <a:xfrm>
                <a:off x="1331" y="86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82" name="Oval 482"/>
              <p:cNvSpPr>
                <a:spLocks noChangeArrowheads="1"/>
              </p:cNvSpPr>
              <p:nvPr/>
            </p:nvSpPr>
            <p:spPr bwMode="auto">
              <a:xfrm>
                <a:off x="1321" y="86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83" name="Oval 483"/>
              <p:cNvSpPr>
                <a:spLocks noChangeArrowheads="1"/>
              </p:cNvSpPr>
              <p:nvPr/>
            </p:nvSpPr>
            <p:spPr bwMode="auto">
              <a:xfrm>
                <a:off x="1309" y="85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84" name="Oval 484"/>
              <p:cNvSpPr>
                <a:spLocks noChangeArrowheads="1"/>
              </p:cNvSpPr>
              <p:nvPr/>
            </p:nvSpPr>
            <p:spPr bwMode="auto">
              <a:xfrm>
                <a:off x="1297" y="85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85" name="Oval 485"/>
              <p:cNvSpPr>
                <a:spLocks noChangeArrowheads="1"/>
              </p:cNvSpPr>
              <p:nvPr/>
            </p:nvSpPr>
            <p:spPr bwMode="auto">
              <a:xfrm>
                <a:off x="1285" y="85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86" name="Oval 486"/>
              <p:cNvSpPr>
                <a:spLocks noChangeArrowheads="1"/>
              </p:cNvSpPr>
              <p:nvPr/>
            </p:nvSpPr>
            <p:spPr bwMode="auto">
              <a:xfrm>
                <a:off x="1273" y="85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87" name="Oval 487"/>
              <p:cNvSpPr>
                <a:spLocks noChangeArrowheads="1"/>
              </p:cNvSpPr>
              <p:nvPr/>
            </p:nvSpPr>
            <p:spPr bwMode="auto">
              <a:xfrm>
                <a:off x="1263" y="86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88" name="Oval 488"/>
              <p:cNvSpPr>
                <a:spLocks noChangeArrowheads="1"/>
              </p:cNvSpPr>
              <p:nvPr/>
            </p:nvSpPr>
            <p:spPr bwMode="auto">
              <a:xfrm>
                <a:off x="1253" y="87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89" name="Oval 489"/>
              <p:cNvSpPr>
                <a:spLocks noChangeArrowheads="1"/>
              </p:cNvSpPr>
              <p:nvPr/>
            </p:nvSpPr>
            <p:spPr bwMode="auto">
              <a:xfrm>
                <a:off x="1247" y="88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90" name="Oval 490"/>
              <p:cNvSpPr>
                <a:spLocks noChangeArrowheads="1"/>
              </p:cNvSpPr>
              <p:nvPr/>
            </p:nvSpPr>
            <p:spPr bwMode="auto">
              <a:xfrm>
                <a:off x="1241" y="89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91" name="Oval 491"/>
              <p:cNvSpPr>
                <a:spLocks noChangeArrowheads="1"/>
              </p:cNvSpPr>
              <p:nvPr/>
            </p:nvSpPr>
            <p:spPr bwMode="auto">
              <a:xfrm>
                <a:off x="1235" y="90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92" name="Oval 492"/>
              <p:cNvSpPr>
                <a:spLocks noChangeArrowheads="1"/>
              </p:cNvSpPr>
              <p:nvPr/>
            </p:nvSpPr>
            <p:spPr bwMode="auto">
              <a:xfrm>
                <a:off x="1231" y="91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93" name="Oval 493"/>
              <p:cNvSpPr>
                <a:spLocks noChangeArrowheads="1"/>
              </p:cNvSpPr>
              <p:nvPr/>
            </p:nvSpPr>
            <p:spPr bwMode="auto">
              <a:xfrm>
                <a:off x="1229" y="92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94" name="Oval 494"/>
              <p:cNvSpPr>
                <a:spLocks noChangeArrowheads="1"/>
              </p:cNvSpPr>
              <p:nvPr/>
            </p:nvSpPr>
            <p:spPr bwMode="auto">
              <a:xfrm>
                <a:off x="1227" y="93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95" name="Oval 495"/>
              <p:cNvSpPr>
                <a:spLocks noChangeArrowheads="1"/>
              </p:cNvSpPr>
              <p:nvPr/>
            </p:nvSpPr>
            <p:spPr bwMode="auto">
              <a:xfrm>
                <a:off x="1227" y="94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96" name="Oval 496"/>
              <p:cNvSpPr>
                <a:spLocks noChangeArrowheads="1"/>
              </p:cNvSpPr>
              <p:nvPr/>
            </p:nvSpPr>
            <p:spPr bwMode="auto">
              <a:xfrm>
                <a:off x="1227" y="95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97" name="Oval 497"/>
              <p:cNvSpPr>
                <a:spLocks noChangeArrowheads="1"/>
              </p:cNvSpPr>
              <p:nvPr/>
            </p:nvSpPr>
            <p:spPr bwMode="auto">
              <a:xfrm>
                <a:off x="1229" y="96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98" name="Oval 498"/>
              <p:cNvSpPr>
                <a:spLocks noChangeArrowheads="1"/>
              </p:cNvSpPr>
              <p:nvPr/>
            </p:nvSpPr>
            <p:spPr bwMode="auto">
              <a:xfrm>
                <a:off x="1231" y="98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99" name="Oval 499"/>
              <p:cNvSpPr>
                <a:spLocks noChangeArrowheads="1"/>
              </p:cNvSpPr>
              <p:nvPr/>
            </p:nvSpPr>
            <p:spPr bwMode="auto">
              <a:xfrm>
                <a:off x="1235" y="99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00" name="Oval 500"/>
              <p:cNvSpPr>
                <a:spLocks noChangeArrowheads="1"/>
              </p:cNvSpPr>
              <p:nvPr/>
            </p:nvSpPr>
            <p:spPr bwMode="auto">
              <a:xfrm>
                <a:off x="1239" y="100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01" name="Oval 501"/>
              <p:cNvSpPr>
                <a:spLocks noChangeArrowheads="1"/>
              </p:cNvSpPr>
              <p:nvPr/>
            </p:nvSpPr>
            <p:spPr bwMode="auto">
              <a:xfrm>
                <a:off x="1245" y="101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02" name="Oval 502"/>
              <p:cNvSpPr>
                <a:spLocks noChangeArrowheads="1"/>
              </p:cNvSpPr>
              <p:nvPr/>
            </p:nvSpPr>
            <p:spPr bwMode="auto">
              <a:xfrm>
                <a:off x="1249" y="101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03" name="Oval 503"/>
              <p:cNvSpPr>
                <a:spLocks noChangeArrowheads="1"/>
              </p:cNvSpPr>
              <p:nvPr/>
            </p:nvSpPr>
            <p:spPr bwMode="auto">
              <a:xfrm>
                <a:off x="1257" y="102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04" name="Oval 504"/>
              <p:cNvSpPr>
                <a:spLocks noChangeArrowheads="1"/>
              </p:cNvSpPr>
              <p:nvPr/>
            </p:nvSpPr>
            <p:spPr bwMode="auto">
              <a:xfrm>
                <a:off x="1265" y="103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05" name="Oval 505"/>
              <p:cNvSpPr>
                <a:spLocks noChangeArrowheads="1"/>
              </p:cNvSpPr>
              <p:nvPr/>
            </p:nvSpPr>
            <p:spPr bwMode="auto">
              <a:xfrm>
                <a:off x="1277" y="103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06" name="Oval 506"/>
              <p:cNvSpPr>
                <a:spLocks noChangeArrowheads="1"/>
              </p:cNvSpPr>
              <p:nvPr/>
            </p:nvSpPr>
            <p:spPr bwMode="auto">
              <a:xfrm>
                <a:off x="1287" y="103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07" name="Oval 507"/>
              <p:cNvSpPr>
                <a:spLocks noChangeArrowheads="1"/>
              </p:cNvSpPr>
              <p:nvPr/>
            </p:nvSpPr>
            <p:spPr bwMode="auto">
              <a:xfrm>
                <a:off x="1297" y="104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08" name="Oval 508"/>
              <p:cNvSpPr>
                <a:spLocks noChangeArrowheads="1"/>
              </p:cNvSpPr>
              <p:nvPr/>
            </p:nvSpPr>
            <p:spPr bwMode="auto">
              <a:xfrm>
                <a:off x="1305" y="104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09" name="Oval 509"/>
              <p:cNvSpPr>
                <a:spLocks noChangeArrowheads="1"/>
              </p:cNvSpPr>
              <p:nvPr/>
            </p:nvSpPr>
            <p:spPr bwMode="auto">
              <a:xfrm>
                <a:off x="1315" y="103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10" name="Oval 510"/>
              <p:cNvSpPr>
                <a:spLocks noChangeArrowheads="1"/>
              </p:cNvSpPr>
              <p:nvPr/>
            </p:nvSpPr>
            <p:spPr bwMode="auto">
              <a:xfrm>
                <a:off x="1325" y="103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11" name="Oval 511"/>
              <p:cNvSpPr>
                <a:spLocks noChangeArrowheads="1"/>
              </p:cNvSpPr>
              <p:nvPr/>
            </p:nvSpPr>
            <p:spPr bwMode="auto">
              <a:xfrm>
                <a:off x="1333" y="102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12" name="Oval 512"/>
              <p:cNvSpPr>
                <a:spLocks noChangeArrowheads="1"/>
              </p:cNvSpPr>
              <p:nvPr/>
            </p:nvSpPr>
            <p:spPr bwMode="auto">
              <a:xfrm>
                <a:off x="1341" y="101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13" name="Oval 513"/>
              <p:cNvSpPr>
                <a:spLocks noChangeArrowheads="1"/>
              </p:cNvSpPr>
              <p:nvPr/>
            </p:nvSpPr>
            <p:spPr bwMode="auto">
              <a:xfrm>
                <a:off x="1347" y="100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14" name="Oval 514"/>
              <p:cNvSpPr>
                <a:spLocks noChangeArrowheads="1"/>
              </p:cNvSpPr>
              <p:nvPr/>
            </p:nvSpPr>
            <p:spPr bwMode="auto">
              <a:xfrm>
                <a:off x="1353" y="99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15" name="Oval 515"/>
              <p:cNvSpPr>
                <a:spLocks noChangeArrowheads="1"/>
              </p:cNvSpPr>
              <p:nvPr/>
            </p:nvSpPr>
            <p:spPr bwMode="auto">
              <a:xfrm>
                <a:off x="1357" y="98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16" name="Oval 516"/>
              <p:cNvSpPr>
                <a:spLocks noChangeArrowheads="1"/>
              </p:cNvSpPr>
              <p:nvPr/>
            </p:nvSpPr>
            <p:spPr bwMode="auto">
              <a:xfrm>
                <a:off x="1359" y="97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17" name="Oval 517"/>
              <p:cNvSpPr>
                <a:spLocks noChangeArrowheads="1"/>
              </p:cNvSpPr>
              <p:nvPr/>
            </p:nvSpPr>
            <p:spPr bwMode="auto">
              <a:xfrm>
                <a:off x="1359" y="96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18" name="Oval 518"/>
              <p:cNvSpPr>
                <a:spLocks noChangeArrowheads="1"/>
              </p:cNvSpPr>
              <p:nvPr/>
            </p:nvSpPr>
            <p:spPr bwMode="auto">
              <a:xfrm>
                <a:off x="1361" y="95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19" name="Oval 519"/>
              <p:cNvSpPr>
                <a:spLocks noChangeArrowheads="1"/>
              </p:cNvSpPr>
              <p:nvPr/>
            </p:nvSpPr>
            <p:spPr bwMode="auto">
              <a:xfrm>
                <a:off x="1359" y="94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20" name="Oval 520"/>
              <p:cNvSpPr>
                <a:spLocks noChangeArrowheads="1"/>
              </p:cNvSpPr>
              <p:nvPr/>
            </p:nvSpPr>
            <p:spPr bwMode="auto">
              <a:xfrm>
                <a:off x="1359" y="93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21" name="Oval 521"/>
              <p:cNvSpPr>
                <a:spLocks noChangeArrowheads="1"/>
              </p:cNvSpPr>
              <p:nvPr/>
            </p:nvSpPr>
            <p:spPr bwMode="auto">
              <a:xfrm>
                <a:off x="1359" y="92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22" name="Oval 522"/>
              <p:cNvSpPr>
                <a:spLocks noChangeArrowheads="1"/>
              </p:cNvSpPr>
              <p:nvPr/>
            </p:nvSpPr>
            <p:spPr bwMode="auto">
              <a:xfrm>
                <a:off x="1353" y="91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23" name="Oval 523"/>
              <p:cNvSpPr>
                <a:spLocks noChangeArrowheads="1"/>
              </p:cNvSpPr>
              <p:nvPr/>
            </p:nvSpPr>
            <p:spPr bwMode="auto">
              <a:xfrm>
                <a:off x="1355" y="90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24" name="Oval 524"/>
              <p:cNvSpPr>
                <a:spLocks noChangeArrowheads="1"/>
              </p:cNvSpPr>
              <p:nvPr/>
            </p:nvSpPr>
            <p:spPr bwMode="auto">
              <a:xfrm>
                <a:off x="1351" y="89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25" name="Oval 525"/>
              <p:cNvSpPr>
                <a:spLocks noChangeArrowheads="1"/>
              </p:cNvSpPr>
              <p:nvPr/>
            </p:nvSpPr>
            <p:spPr bwMode="auto">
              <a:xfrm>
                <a:off x="1343" y="88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26" name="Oval 526"/>
              <p:cNvSpPr>
                <a:spLocks noChangeArrowheads="1"/>
              </p:cNvSpPr>
              <p:nvPr/>
            </p:nvSpPr>
            <p:spPr bwMode="auto">
              <a:xfrm>
                <a:off x="1331" y="88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27" name="Oval 527"/>
              <p:cNvSpPr>
                <a:spLocks noChangeArrowheads="1"/>
              </p:cNvSpPr>
              <p:nvPr/>
            </p:nvSpPr>
            <p:spPr bwMode="auto">
              <a:xfrm>
                <a:off x="1329" y="88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28" name="Oval 528"/>
              <p:cNvSpPr>
                <a:spLocks noChangeArrowheads="1"/>
              </p:cNvSpPr>
              <p:nvPr/>
            </p:nvSpPr>
            <p:spPr bwMode="auto">
              <a:xfrm>
                <a:off x="1329" y="89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29" name="Oval 529"/>
              <p:cNvSpPr>
                <a:spLocks noChangeArrowheads="1"/>
              </p:cNvSpPr>
              <p:nvPr/>
            </p:nvSpPr>
            <p:spPr bwMode="auto">
              <a:xfrm>
                <a:off x="1335" y="90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30" name="Oval 530"/>
              <p:cNvSpPr>
                <a:spLocks noChangeArrowheads="1"/>
              </p:cNvSpPr>
              <p:nvPr/>
            </p:nvSpPr>
            <p:spPr bwMode="auto">
              <a:xfrm>
                <a:off x="1343" y="91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31" name="Oval 531"/>
              <p:cNvSpPr>
                <a:spLocks noChangeArrowheads="1"/>
              </p:cNvSpPr>
              <p:nvPr/>
            </p:nvSpPr>
            <p:spPr bwMode="auto">
              <a:xfrm>
                <a:off x="1365" y="91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32" name="Oval 532"/>
              <p:cNvSpPr>
                <a:spLocks noChangeArrowheads="1"/>
              </p:cNvSpPr>
              <p:nvPr/>
            </p:nvSpPr>
            <p:spPr bwMode="auto">
              <a:xfrm>
                <a:off x="1377" y="91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33" name="Oval 533"/>
              <p:cNvSpPr>
                <a:spLocks noChangeArrowheads="1"/>
              </p:cNvSpPr>
              <p:nvPr/>
            </p:nvSpPr>
            <p:spPr bwMode="auto">
              <a:xfrm>
                <a:off x="1385" y="90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34" name="Oval 534"/>
              <p:cNvSpPr>
                <a:spLocks noChangeArrowheads="1"/>
              </p:cNvSpPr>
              <p:nvPr/>
            </p:nvSpPr>
            <p:spPr bwMode="auto">
              <a:xfrm>
                <a:off x="1395" y="90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35" name="Oval 535"/>
              <p:cNvSpPr>
                <a:spLocks noChangeArrowheads="1"/>
              </p:cNvSpPr>
              <p:nvPr/>
            </p:nvSpPr>
            <p:spPr bwMode="auto">
              <a:xfrm>
                <a:off x="1405" y="89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36" name="Oval 536"/>
              <p:cNvSpPr>
                <a:spLocks noChangeArrowheads="1"/>
              </p:cNvSpPr>
              <p:nvPr/>
            </p:nvSpPr>
            <p:spPr bwMode="auto">
              <a:xfrm>
                <a:off x="1413" y="88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37" name="Oval 537"/>
              <p:cNvSpPr>
                <a:spLocks noChangeArrowheads="1"/>
              </p:cNvSpPr>
              <p:nvPr/>
            </p:nvSpPr>
            <p:spPr bwMode="auto">
              <a:xfrm>
                <a:off x="1509" y="88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38" name="Oval 538"/>
              <p:cNvSpPr>
                <a:spLocks noChangeArrowheads="1"/>
              </p:cNvSpPr>
              <p:nvPr/>
            </p:nvSpPr>
            <p:spPr bwMode="auto">
              <a:xfrm>
                <a:off x="1501" y="87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39" name="Oval 539"/>
              <p:cNvSpPr>
                <a:spLocks noChangeArrowheads="1"/>
              </p:cNvSpPr>
              <p:nvPr/>
            </p:nvSpPr>
            <p:spPr bwMode="auto">
              <a:xfrm>
                <a:off x="1491" y="86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40" name="Oval 540"/>
              <p:cNvSpPr>
                <a:spLocks noChangeArrowheads="1"/>
              </p:cNvSpPr>
              <p:nvPr/>
            </p:nvSpPr>
            <p:spPr bwMode="auto">
              <a:xfrm>
                <a:off x="1491" y="86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41" name="Oval 541"/>
              <p:cNvSpPr>
                <a:spLocks noChangeArrowheads="1"/>
              </p:cNvSpPr>
              <p:nvPr/>
            </p:nvSpPr>
            <p:spPr bwMode="auto">
              <a:xfrm>
                <a:off x="1481" y="85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42" name="Oval 542"/>
              <p:cNvSpPr>
                <a:spLocks noChangeArrowheads="1"/>
              </p:cNvSpPr>
              <p:nvPr/>
            </p:nvSpPr>
            <p:spPr bwMode="auto">
              <a:xfrm>
                <a:off x="1469" y="85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43" name="Oval 543"/>
              <p:cNvSpPr>
                <a:spLocks noChangeArrowheads="1"/>
              </p:cNvSpPr>
              <p:nvPr/>
            </p:nvSpPr>
            <p:spPr bwMode="auto">
              <a:xfrm>
                <a:off x="1457" y="85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44" name="Oval 544"/>
              <p:cNvSpPr>
                <a:spLocks noChangeArrowheads="1"/>
              </p:cNvSpPr>
              <p:nvPr/>
            </p:nvSpPr>
            <p:spPr bwMode="auto">
              <a:xfrm>
                <a:off x="1445" y="85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45" name="Oval 545"/>
              <p:cNvSpPr>
                <a:spLocks noChangeArrowheads="1"/>
              </p:cNvSpPr>
              <p:nvPr/>
            </p:nvSpPr>
            <p:spPr bwMode="auto">
              <a:xfrm>
                <a:off x="1437" y="86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46" name="Oval 546"/>
              <p:cNvSpPr>
                <a:spLocks noChangeArrowheads="1"/>
              </p:cNvSpPr>
              <p:nvPr/>
            </p:nvSpPr>
            <p:spPr bwMode="auto">
              <a:xfrm>
                <a:off x="1429" y="87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47" name="Oval 547"/>
              <p:cNvSpPr>
                <a:spLocks noChangeArrowheads="1"/>
              </p:cNvSpPr>
              <p:nvPr/>
            </p:nvSpPr>
            <p:spPr bwMode="auto">
              <a:xfrm>
                <a:off x="1423" y="87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48" name="Oval 548"/>
              <p:cNvSpPr>
                <a:spLocks noChangeArrowheads="1"/>
              </p:cNvSpPr>
              <p:nvPr/>
            </p:nvSpPr>
            <p:spPr bwMode="auto">
              <a:xfrm>
                <a:off x="1417" y="88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49" name="Oval 549"/>
              <p:cNvSpPr>
                <a:spLocks noChangeArrowheads="1"/>
              </p:cNvSpPr>
              <p:nvPr/>
            </p:nvSpPr>
            <p:spPr bwMode="auto">
              <a:xfrm>
                <a:off x="1409" y="89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50" name="Oval 550"/>
              <p:cNvSpPr>
                <a:spLocks noChangeArrowheads="1"/>
              </p:cNvSpPr>
              <p:nvPr/>
            </p:nvSpPr>
            <p:spPr bwMode="auto">
              <a:xfrm>
                <a:off x="1405" y="90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51" name="Oval 551"/>
              <p:cNvSpPr>
                <a:spLocks noChangeArrowheads="1"/>
              </p:cNvSpPr>
              <p:nvPr/>
            </p:nvSpPr>
            <p:spPr bwMode="auto">
              <a:xfrm>
                <a:off x="1403" y="90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52" name="Oval 552"/>
              <p:cNvSpPr>
                <a:spLocks noChangeArrowheads="1"/>
              </p:cNvSpPr>
              <p:nvPr/>
            </p:nvSpPr>
            <p:spPr bwMode="auto">
              <a:xfrm>
                <a:off x="1399" y="91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53" name="Oval 553"/>
              <p:cNvSpPr>
                <a:spLocks noChangeArrowheads="1"/>
              </p:cNvSpPr>
              <p:nvPr/>
            </p:nvSpPr>
            <p:spPr bwMode="auto">
              <a:xfrm>
                <a:off x="1399" y="92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54" name="Oval 554"/>
              <p:cNvSpPr>
                <a:spLocks noChangeArrowheads="1"/>
              </p:cNvSpPr>
              <p:nvPr/>
            </p:nvSpPr>
            <p:spPr bwMode="auto">
              <a:xfrm>
                <a:off x="1397" y="94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55" name="Oval 555"/>
              <p:cNvSpPr>
                <a:spLocks noChangeArrowheads="1"/>
              </p:cNvSpPr>
              <p:nvPr/>
            </p:nvSpPr>
            <p:spPr bwMode="auto">
              <a:xfrm>
                <a:off x="1397" y="95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56" name="Oval 556"/>
              <p:cNvSpPr>
                <a:spLocks noChangeArrowheads="1"/>
              </p:cNvSpPr>
              <p:nvPr/>
            </p:nvSpPr>
            <p:spPr bwMode="auto">
              <a:xfrm>
                <a:off x="1397" y="96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57" name="Oval 557"/>
              <p:cNvSpPr>
                <a:spLocks noChangeArrowheads="1"/>
              </p:cNvSpPr>
              <p:nvPr/>
            </p:nvSpPr>
            <p:spPr bwMode="auto">
              <a:xfrm>
                <a:off x="1399" y="97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58" name="Oval 558"/>
              <p:cNvSpPr>
                <a:spLocks noChangeArrowheads="1"/>
              </p:cNvSpPr>
              <p:nvPr/>
            </p:nvSpPr>
            <p:spPr bwMode="auto">
              <a:xfrm>
                <a:off x="1403" y="98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59" name="Oval 559"/>
              <p:cNvSpPr>
                <a:spLocks noChangeArrowheads="1"/>
              </p:cNvSpPr>
              <p:nvPr/>
            </p:nvSpPr>
            <p:spPr bwMode="auto">
              <a:xfrm>
                <a:off x="1407" y="99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60" name="Oval 560"/>
              <p:cNvSpPr>
                <a:spLocks noChangeArrowheads="1"/>
              </p:cNvSpPr>
              <p:nvPr/>
            </p:nvSpPr>
            <p:spPr bwMode="auto">
              <a:xfrm>
                <a:off x="1412" y="100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61" name="Oval 561"/>
              <p:cNvSpPr>
                <a:spLocks noChangeArrowheads="1"/>
              </p:cNvSpPr>
              <p:nvPr/>
            </p:nvSpPr>
            <p:spPr bwMode="auto">
              <a:xfrm>
                <a:off x="1419" y="101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62" name="Oval 562"/>
              <p:cNvSpPr>
                <a:spLocks noChangeArrowheads="1"/>
              </p:cNvSpPr>
              <p:nvPr/>
            </p:nvSpPr>
            <p:spPr bwMode="auto">
              <a:xfrm>
                <a:off x="1427" y="102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63" name="Oval 563"/>
              <p:cNvSpPr>
                <a:spLocks noChangeArrowheads="1"/>
              </p:cNvSpPr>
              <p:nvPr/>
            </p:nvSpPr>
            <p:spPr bwMode="auto">
              <a:xfrm>
                <a:off x="1437" y="102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64" name="Oval 564"/>
              <p:cNvSpPr>
                <a:spLocks noChangeArrowheads="1"/>
              </p:cNvSpPr>
              <p:nvPr/>
            </p:nvSpPr>
            <p:spPr bwMode="auto">
              <a:xfrm>
                <a:off x="1447" y="103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65" name="Oval 565"/>
              <p:cNvSpPr>
                <a:spLocks noChangeArrowheads="1"/>
              </p:cNvSpPr>
              <p:nvPr/>
            </p:nvSpPr>
            <p:spPr bwMode="auto">
              <a:xfrm>
                <a:off x="1459" y="103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66" name="Oval 566"/>
              <p:cNvSpPr>
                <a:spLocks noChangeArrowheads="1"/>
              </p:cNvSpPr>
              <p:nvPr/>
            </p:nvSpPr>
            <p:spPr bwMode="auto">
              <a:xfrm>
                <a:off x="1471" y="103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67" name="Oval 567"/>
              <p:cNvSpPr>
                <a:spLocks noChangeArrowheads="1"/>
              </p:cNvSpPr>
              <p:nvPr/>
            </p:nvSpPr>
            <p:spPr bwMode="auto">
              <a:xfrm>
                <a:off x="1477" y="102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68" name="Oval 568"/>
              <p:cNvSpPr>
                <a:spLocks noChangeArrowheads="1"/>
              </p:cNvSpPr>
              <p:nvPr/>
            </p:nvSpPr>
            <p:spPr bwMode="auto">
              <a:xfrm>
                <a:off x="1487" y="102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69" name="Oval 569"/>
              <p:cNvSpPr>
                <a:spLocks noChangeArrowheads="1"/>
              </p:cNvSpPr>
              <p:nvPr/>
            </p:nvSpPr>
            <p:spPr bwMode="auto">
              <a:xfrm>
                <a:off x="1499" y="101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70" name="Oval 570"/>
              <p:cNvSpPr>
                <a:spLocks noChangeArrowheads="1"/>
              </p:cNvSpPr>
              <p:nvPr/>
            </p:nvSpPr>
            <p:spPr bwMode="auto">
              <a:xfrm>
                <a:off x="1509" y="101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71" name="Oval 571"/>
              <p:cNvSpPr>
                <a:spLocks noChangeArrowheads="1"/>
              </p:cNvSpPr>
              <p:nvPr/>
            </p:nvSpPr>
            <p:spPr bwMode="auto">
              <a:xfrm>
                <a:off x="1515" y="100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72" name="Oval 572"/>
              <p:cNvSpPr>
                <a:spLocks noChangeArrowheads="1"/>
              </p:cNvSpPr>
              <p:nvPr/>
            </p:nvSpPr>
            <p:spPr bwMode="auto">
              <a:xfrm>
                <a:off x="1521" y="99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2415" name="Oval 573"/>
            <p:cNvSpPr>
              <a:spLocks noChangeArrowheads="1"/>
            </p:cNvSpPr>
            <p:nvPr/>
          </p:nvSpPr>
          <p:spPr bwMode="auto">
            <a:xfrm>
              <a:off x="1247" y="164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16" name="Oval 574"/>
            <p:cNvSpPr>
              <a:spLocks noChangeArrowheads="1"/>
            </p:cNvSpPr>
            <p:nvPr/>
          </p:nvSpPr>
          <p:spPr bwMode="auto">
            <a:xfrm>
              <a:off x="1241" y="163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17" name="Oval 575"/>
            <p:cNvSpPr>
              <a:spLocks noChangeArrowheads="1"/>
            </p:cNvSpPr>
            <p:nvPr/>
          </p:nvSpPr>
          <p:spPr bwMode="auto">
            <a:xfrm>
              <a:off x="1231" y="162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18" name="Oval 576"/>
            <p:cNvSpPr>
              <a:spLocks noChangeArrowheads="1"/>
            </p:cNvSpPr>
            <p:nvPr/>
          </p:nvSpPr>
          <p:spPr bwMode="auto">
            <a:xfrm>
              <a:off x="1219" y="162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19" name="Oval 577"/>
            <p:cNvSpPr>
              <a:spLocks noChangeArrowheads="1"/>
            </p:cNvSpPr>
            <p:nvPr/>
          </p:nvSpPr>
          <p:spPr bwMode="auto">
            <a:xfrm>
              <a:off x="1207" y="162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20" name="Oval 578"/>
            <p:cNvSpPr>
              <a:spLocks noChangeArrowheads="1"/>
            </p:cNvSpPr>
            <p:nvPr/>
          </p:nvSpPr>
          <p:spPr bwMode="auto">
            <a:xfrm>
              <a:off x="1195" y="162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21" name="Oval 579"/>
            <p:cNvSpPr>
              <a:spLocks noChangeArrowheads="1"/>
            </p:cNvSpPr>
            <p:nvPr/>
          </p:nvSpPr>
          <p:spPr bwMode="auto">
            <a:xfrm>
              <a:off x="1183" y="162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22" name="Oval 580"/>
            <p:cNvSpPr>
              <a:spLocks noChangeArrowheads="1"/>
            </p:cNvSpPr>
            <p:nvPr/>
          </p:nvSpPr>
          <p:spPr bwMode="auto">
            <a:xfrm>
              <a:off x="1173" y="163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23" name="Oval 581"/>
            <p:cNvSpPr>
              <a:spLocks noChangeArrowheads="1"/>
            </p:cNvSpPr>
            <p:nvPr/>
          </p:nvSpPr>
          <p:spPr bwMode="auto">
            <a:xfrm>
              <a:off x="1163" y="164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24" name="Oval 582"/>
            <p:cNvSpPr>
              <a:spLocks noChangeArrowheads="1"/>
            </p:cNvSpPr>
            <p:nvPr/>
          </p:nvSpPr>
          <p:spPr bwMode="auto">
            <a:xfrm>
              <a:off x="1157" y="164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25" name="Oval 583"/>
            <p:cNvSpPr>
              <a:spLocks noChangeArrowheads="1"/>
            </p:cNvSpPr>
            <p:nvPr/>
          </p:nvSpPr>
          <p:spPr bwMode="auto">
            <a:xfrm>
              <a:off x="1151" y="165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26" name="Oval 584"/>
            <p:cNvSpPr>
              <a:spLocks noChangeArrowheads="1"/>
            </p:cNvSpPr>
            <p:nvPr/>
          </p:nvSpPr>
          <p:spPr bwMode="auto">
            <a:xfrm>
              <a:off x="1145" y="166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27" name="Oval 585"/>
            <p:cNvSpPr>
              <a:spLocks noChangeArrowheads="1"/>
            </p:cNvSpPr>
            <p:nvPr/>
          </p:nvSpPr>
          <p:spPr bwMode="auto">
            <a:xfrm>
              <a:off x="1141" y="167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28" name="Oval 586"/>
            <p:cNvSpPr>
              <a:spLocks noChangeArrowheads="1"/>
            </p:cNvSpPr>
            <p:nvPr/>
          </p:nvSpPr>
          <p:spPr bwMode="auto">
            <a:xfrm>
              <a:off x="1139" y="169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29" name="Oval 587"/>
            <p:cNvSpPr>
              <a:spLocks noChangeArrowheads="1"/>
            </p:cNvSpPr>
            <p:nvPr/>
          </p:nvSpPr>
          <p:spPr bwMode="auto">
            <a:xfrm>
              <a:off x="1137" y="170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30" name="Oval 588"/>
            <p:cNvSpPr>
              <a:spLocks noChangeArrowheads="1"/>
            </p:cNvSpPr>
            <p:nvPr/>
          </p:nvSpPr>
          <p:spPr bwMode="auto">
            <a:xfrm>
              <a:off x="1137" y="171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31" name="Oval 589"/>
            <p:cNvSpPr>
              <a:spLocks noChangeArrowheads="1"/>
            </p:cNvSpPr>
            <p:nvPr/>
          </p:nvSpPr>
          <p:spPr bwMode="auto">
            <a:xfrm>
              <a:off x="1137" y="172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32" name="Oval 590"/>
            <p:cNvSpPr>
              <a:spLocks noChangeArrowheads="1"/>
            </p:cNvSpPr>
            <p:nvPr/>
          </p:nvSpPr>
          <p:spPr bwMode="auto">
            <a:xfrm>
              <a:off x="1139" y="173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33" name="Oval 591"/>
            <p:cNvSpPr>
              <a:spLocks noChangeArrowheads="1"/>
            </p:cNvSpPr>
            <p:nvPr/>
          </p:nvSpPr>
          <p:spPr bwMode="auto">
            <a:xfrm>
              <a:off x="1141" y="174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34" name="Oval 592"/>
            <p:cNvSpPr>
              <a:spLocks noChangeArrowheads="1"/>
            </p:cNvSpPr>
            <p:nvPr/>
          </p:nvSpPr>
          <p:spPr bwMode="auto">
            <a:xfrm>
              <a:off x="1145" y="175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35" name="Oval 593"/>
            <p:cNvSpPr>
              <a:spLocks noChangeArrowheads="1"/>
            </p:cNvSpPr>
            <p:nvPr/>
          </p:nvSpPr>
          <p:spPr bwMode="auto">
            <a:xfrm>
              <a:off x="1149" y="176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36" name="Oval 594"/>
            <p:cNvSpPr>
              <a:spLocks noChangeArrowheads="1"/>
            </p:cNvSpPr>
            <p:nvPr/>
          </p:nvSpPr>
          <p:spPr bwMode="auto">
            <a:xfrm>
              <a:off x="1155" y="177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37" name="Oval 595"/>
            <p:cNvSpPr>
              <a:spLocks noChangeArrowheads="1"/>
            </p:cNvSpPr>
            <p:nvPr/>
          </p:nvSpPr>
          <p:spPr bwMode="auto">
            <a:xfrm>
              <a:off x="1159" y="178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38" name="Oval 596"/>
            <p:cNvSpPr>
              <a:spLocks noChangeArrowheads="1"/>
            </p:cNvSpPr>
            <p:nvPr/>
          </p:nvSpPr>
          <p:spPr bwMode="auto">
            <a:xfrm>
              <a:off x="1167" y="179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39" name="Oval 597"/>
            <p:cNvSpPr>
              <a:spLocks noChangeArrowheads="1"/>
            </p:cNvSpPr>
            <p:nvPr/>
          </p:nvSpPr>
          <p:spPr bwMode="auto">
            <a:xfrm>
              <a:off x="1175" y="179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40" name="Oval 598"/>
            <p:cNvSpPr>
              <a:spLocks noChangeArrowheads="1"/>
            </p:cNvSpPr>
            <p:nvPr/>
          </p:nvSpPr>
          <p:spPr bwMode="auto">
            <a:xfrm>
              <a:off x="1187" y="180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41" name="Oval 599"/>
            <p:cNvSpPr>
              <a:spLocks noChangeArrowheads="1"/>
            </p:cNvSpPr>
            <p:nvPr/>
          </p:nvSpPr>
          <p:spPr bwMode="auto">
            <a:xfrm>
              <a:off x="1197" y="180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42" name="Oval 600"/>
            <p:cNvSpPr>
              <a:spLocks noChangeArrowheads="1"/>
            </p:cNvSpPr>
            <p:nvPr/>
          </p:nvSpPr>
          <p:spPr bwMode="auto">
            <a:xfrm>
              <a:off x="1207" y="180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43" name="Oval 601"/>
            <p:cNvSpPr>
              <a:spLocks noChangeArrowheads="1"/>
            </p:cNvSpPr>
            <p:nvPr/>
          </p:nvSpPr>
          <p:spPr bwMode="auto">
            <a:xfrm>
              <a:off x="1215" y="180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44" name="Oval 602"/>
            <p:cNvSpPr>
              <a:spLocks noChangeArrowheads="1"/>
            </p:cNvSpPr>
            <p:nvPr/>
          </p:nvSpPr>
          <p:spPr bwMode="auto">
            <a:xfrm>
              <a:off x="1225" y="180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45" name="Oval 603"/>
            <p:cNvSpPr>
              <a:spLocks noChangeArrowheads="1"/>
            </p:cNvSpPr>
            <p:nvPr/>
          </p:nvSpPr>
          <p:spPr bwMode="auto">
            <a:xfrm>
              <a:off x="1235" y="179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46" name="Oval 604"/>
            <p:cNvSpPr>
              <a:spLocks noChangeArrowheads="1"/>
            </p:cNvSpPr>
            <p:nvPr/>
          </p:nvSpPr>
          <p:spPr bwMode="auto">
            <a:xfrm>
              <a:off x="1243" y="178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47" name="Oval 605"/>
            <p:cNvSpPr>
              <a:spLocks noChangeArrowheads="1"/>
            </p:cNvSpPr>
            <p:nvPr/>
          </p:nvSpPr>
          <p:spPr bwMode="auto">
            <a:xfrm>
              <a:off x="1251" y="178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48" name="Oval 606"/>
            <p:cNvSpPr>
              <a:spLocks noChangeArrowheads="1"/>
            </p:cNvSpPr>
            <p:nvPr/>
          </p:nvSpPr>
          <p:spPr bwMode="auto">
            <a:xfrm>
              <a:off x="1257" y="177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49" name="Oval 607"/>
            <p:cNvSpPr>
              <a:spLocks noChangeArrowheads="1"/>
            </p:cNvSpPr>
            <p:nvPr/>
          </p:nvSpPr>
          <p:spPr bwMode="auto">
            <a:xfrm>
              <a:off x="1263" y="176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50" name="Oval 608"/>
            <p:cNvSpPr>
              <a:spLocks noChangeArrowheads="1"/>
            </p:cNvSpPr>
            <p:nvPr/>
          </p:nvSpPr>
          <p:spPr bwMode="auto">
            <a:xfrm>
              <a:off x="1267" y="174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51" name="Oval 609"/>
            <p:cNvSpPr>
              <a:spLocks noChangeArrowheads="1"/>
            </p:cNvSpPr>
            <p:nvPr/>
          </p:nvSpPr>
          <p:spPr bwMode="auto">
            <a:xfrm>
              <a:off x="1269" y="173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52" name="Oval 610"/>
            <p:cNvSpPr>
              <a:spLocks noChangeArrowheads="1"/>
            </p:cNvSpPr>
            <p:nvPr/>
          </p:nvSpPr>
          <p:spPr bwMode="auto">
            <a:xfrm>
              <a:off x="1269" y="172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53" name="Oval 611"/>
            <p:cNvSpPr>
              <a:spLocks noChangeArrowheads="1"/>
            </p:cNvSpPr>
            <p:nvPr/>
          </p:nvSpPr>
          <p:spPr bwMode="auto">
            <a:xfrm>
              <a:off x="1271" y="172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54" name="Oval 612"/>
            <p:cNvSpPr>
              <a:spLocks noChangeArrowheads="1"/>
            </p:cNvSpPr>
            <p:nvPr/>
          </p:nvSpPr>
          <p:spPr bwMode="auto">
            <a:xfrm>
              <a:off x="1269" y="171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55" name="Oval 613"/>
            <p:cNvSpPr>
              <a:spLocks noChangeArrowheads="1"/>
            </p:cNvSpPr>
            <p:nvPr/>
          </p:nvSpPr>
          <p:spPr bwMode="auto">
            <a:xfrm>
              <a:off x="1269" y="170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56" name="Oval 614"/>
            <p:cNvSpPr>
              <a:spLocks noChangeArrowheads="1"/>
            </p:cNvSpPr>
            <p:nvPr/>
          </p:nvSpPr>
          <p:spPr bwMode="auto">
            <a:xfrm>
              <a:off x="1269" y="169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57" name="Oval 615"/>
            <p:cNvSpPr>
              <a:spLocks noChangeArrowheads="1"/>
            </p:cNvSpPr>
            <p:nvPr/>
          </p:nvSpPr>
          <p:spPr bwMode="auto">
            <a:xfrm>
              <a:off x="1267" y="168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58" name="Oval 616"/>
            <p:cNvSpPr>
              <a:spLocks noChangeArrowheads="1"/>
            </p:cNvSpPr>
            <p:nvPr/>
          </p:nvSpPr>
          <p:spPr bwMode="auto">
            <a:xfrm>
              <a:off x="1265" y="166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59" name="Oval 617"/>
            <p:cNvSpPr>
              <a:spLocks noChangeArrowheads="1"/>
            </p:cNvSpPr>
            <p:nvPr/>
          </p:nvSpPr>
          <p:spPr bwMode="auto">
            <a:xfrm>
              <a:off x="1259" y="165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60" name="Oval 618"/>
            <p:cNvSpPr>
              <a:spLocks noChangeArrowheads="1"/>
            </p:cNvSpPr>
            <p:nvPr/>
          </p:nvSpPr>
          <p:spPr bwMode="auto">
            <a:xfrm>
              <a:off x="1253" y="164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61" name="Oval 619"/>
            <p:cNvSpPr>
              <a:spLocks noChangeArrowheads="1"/>
            </p:cNvSpPr>
            <p:nvPr/>
          </p:nvSpPr>
          <p:spPr bwMode="auto">
            <a:xfrm>
              <a:off x="1275" y="162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62" name="Oval 620"/>
            <p:cNvSpPr>
              <a:spLocks noChangeArrowheads="1"/>
            </p:cNvSpPr>
            <p:nvPr/>
          </p:nvSpPr>
          <p:spPr bwMode="auto">
            <a:xfrm>
              <a:off x="1274" y="163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63" name="Oval 621"/>
            <p:cNvSpPr>
              <a:spLocks noChangeArrowheads="1"/>
            </p:cNvSpPr>
            <p:nvPr/>
          </p:nvSpPr>
          <p:spPr bwMode="auto">
            <a:xfrm>
              <a:off x="1274" y="164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64" name="Oval 622"/>
            <p:cNvSpPr>
              <a:spLocks noChangeArrowheads="1"/>
            </p:cNvSpPr>
            <p:nvPr/>
          </p:nvSpPr>
          <p:spPr bwMode="auto">
            <a:xfrm>
              <a:off x="1274" y="165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65" name="Oval 623"/>
            <p:cNvSpPr>
              <a:spLocks noChangeArrowheads="1"/>
            </p:cNvSpPr>
            <p:nvPr/>
          </p:nvSpPr>
          <p:spPr bwMode="auto">
            <a:xfrm>
              <a:off x="1275" y="166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66" name="Oval 624"/>
            <p:cNvSpPr>
              <a:spLocks noChangeArrowheads="1"/>
            </p:cNvSpPr>
            <p:nvPr/>
          </p:nvSpPr>
          <p:spPr bwMode="auto">
            <a:xfrm>
              <a:off x="1274" y="167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67" name="Oval 625"/>
            <p:cNvSpPr>
              <a:spLocks noChangeArrowheads="1"/>
            </p:cNvSpPr>
            <p:nvPr/>
          </p:nvSpPr>
          <p:spPr bwMode="auto">
            <a:xfrm>
              <a:off x="1274" y="168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68" name="Oval 626"/>
            <p:cNvSpPr>
              <a:spLocks noChangeArrowheads="1"/>
            </p:cNvSpPr>
            <p:nvPr/>
          </p:nvSpPr>
          <p:spPr bwMode="auto">
            <a:xfrm>
              <a:off x="1274" y="169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69" name="Oval 627"/>
            <p:cNvSpPr>
              <a:spLocks noChangeArrowheads="1"/>
            </p:cNvSpPr>
            <p:nvPr/>
          </p:nvSpPr>
          <p:spPr bwMode="auto">
            <a:xfrm>
              <a:off x="1273" y="170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70" name="Oval 628"/>
            <p:cNvSpPr>
              <a:spLocks noChangeArrowheads="1"/>
            </p:cNvSpPr>
            <p:nvPr/>
          </p:nvSpPr>
          <p:spPr bwMode="auto">
            <a:xfrm>
              <a:off x="1272" y="171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71" name="Oval 629"/>
            <p:cNvSpPr>
              <a:spLocks noChangeArrowheads="1"/>
            </p:cNvSpPr>
            <p:nvPr/>
          </p:nvSpPr>
          <p:spPr bwMode="auto">
            <a:xfrm>
              <a:off x="1272" y="172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72" name="Oval 630"/>
            <p:cNvSpPr>
              <a:spLocks noChangeArrowheads="1"/>
            </p:cNvSpPr>
            <p:nvPr/>
          </p:nvSpPr>
          <p:spPr bwMode="auto">
            <a:xfrm>
              <a:off x="1272" y="173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73" name="Oval 631"/>
            <p:cNvSpPr>
              <a:spLocks noChangeArrowheads="1"/>
            </p:cNvSpPr>
            <p:nvPr/>
          </p:nvSpPr>
          <p:spPr bwMode="auto">
            <a:xfrm>
              <a:off x="1273" y="174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74" name="Oval 632"/>
            <p:cNvSpPr>
              <a:spLocks noChangeArrowheads="1"/>
            </p:cNvSpPr>
            <p:nvPr/>
          </p:nvSpPr>
          <p:spPr bwMode="auto">
            <a:xfrm>
              <a:off x="1272" y="175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75" name="Oval 633"/>
            <p:cNvSpPr>
              <a:spLocks noChangeArrowheads="1"/>
            </p:cNvSpPr>
            <p:nvPr/>
          </p:nvSpPr>
          <p:spPr bwMode="auto">
            <a:xfrm>
              <a:off x="1272" y="176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76" name="Oval 634"/>
            <p:cNvSpPr>
              <a:spLocks noChangeArrowheads="1"/>
            </p:cNvSpPr>
            <p:nvPr/>
          </p:nvSpPr>
          <p:spPr bwMode="auto">
            <a:xfrm>
              <a:off x="1272" y="177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77" name="Oval 635"/>
            <p:cNvSpPr>
              <a:spLocks noChangeArrowheads="1"/>
            </p:cNvSpPr>
            <p:nvPr/>
          </p:nvSpPr>
          <p:spPr bwMode="auto">
            <a:xfrm>
              <a:off x="1274" y="178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78" name="Oval 636"/>
            <p:cNvSpPr>
              <a:spLocks noChangeArrowheads="1"/>
            </p:cNvSpPr>
            <p:nvPr/>
          </p:nvSpPr>
          <p:spPr bwMode="auto">
            <a:xfrm>
              <a:off x="1278" y="179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79" name="Oval 637"/>
            <p:cNvSpPr>
              <a:spLocks noChangeArrowheads="1"/>
            </p:cNvSpPr>
            <p:nvPr/>
          </p:nvSpPr>
          <p:spPr bwMode="auto">
            <a:xfrm>
              <a:off x="1286" y="180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80" name="Oval 638"/>
            <p:cNvSpPr>
              <a:spLocks noChangeArrowheads="1"/>
            </p:cNvSpPr>
            <p:nvPr/>
          </p:nvSpPr>
          <p:spPr bwMode="auto">
            <a:xfrm>
              <a:off x="1296" y="180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81" name="Oval 639"/>
            <p:cNvSpPr>
              <a:spLocks noChangeArrowheads="1"/>
            </p:cNvSpPr>
            <p:nvPr/>
          </p:nvSpPr>
          <p:spPr bwMode="auto">
            <a:xfrm>
              <a:off x="1308" y="180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82" name="Oval 640"/>
            <p:cNvSpPr>
              <a:spLocks noChangeArrowheads="1"/>
            </p:cNvSpPr>
            <p:nvPr/>
          </p:nvSpPr>
          <p:spPr bwMode="auto">
            <a:xfrm>
              <a:off x="1316" y="179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83" name="Oval 641"/>
            <p:cNvSpPr>
              <a:spLocks noChangeArrowheads="1"/>
            </p:cNvSpPr>
            <p:nvPr/>
          </p:nvSpPr>
          <p:spPr bwMode="auto">
            <a:xfrm>
              <a:off x="1324" y="179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84" name="Oval 642"/>
            <p:cNvSpPr>
              <a:spLocks noChangeArrowheads="1"/>
            </p:cNvSpPr>
            <p:nvPr/>
          </p:nvSpPr>
          <p:spPr bwMode="auto">
            <a:xfrm>
              <a:off x="1332" y="178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85" name="Oval 643"/>
            <p:cNvSpPr>
              <a:spLocks noChangeArrowheads="1"/>
            </p:cNvSpPr>
            <p:nvPr/>
          </p:nvSpPr>
          <p:spPr bwMode="auto">
            <a:xfrm>
              <a:off x="1340" y="177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86" name="Oval 644"/>
            <p:cNvSpPr>
              <a:spLocks noChangeArrowheads="1"/>
            </p:cNvSpPr>
            <p:nvPr/>
          </p:nvSpPr>
          <p:spPr bwMode="auto">
            <a:xfrm>
              <a:off x="1346" y="176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87" name="Oval 645"/>
            <p:cNvSpPr>
              <a:spLocks noChangeArrowheads="1"/>
            </p:cNvSpPr>
            <p:nvPr/>
          </p:nvSpPr>
          <p:spPr bwMode="auto">
            <a:xfrm>
              <a:off x="1352" y="175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88" name="Oval 646"/>
            <p:cNvSpPr>
              <a:spLocks noChangeArrowheads="1"/>
            </p:cNvSpPr>
            <p:nvPr/>
          </p:nvSpPr>
          <p:spPr bwMode="auto">
            <a:xfrm>
              <a:off x="1356" y="174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89" name="Oval 647"/>
            <p:cNvSpPr>
              <a:spLocks noChangeArrowheads="1"/>
            </p:cNvSpPr>
            <p:nvPr/>
          </p:nvSpPr>
          <p:spPr bwMode="auto">
            <a:xfrm>
              <a:off x="1360" y="172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90" name="Oval 648"/>
            <p:cNvSpPr>
              <a:spLocks noChangeArrowheads="1"/>
            </p:cNvSpPr>
            <p:nvPr/>
          </p:nvSpPr>
          <p:spPr bwMode="auto">
            <a:xfrm>
              <a:off x="1477" y="165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91" name="Oval 649"/>
            <p:cNvSpPr>
              <a:spLocks noChangeArrowheads="1"/>
            </p:cNvSpPr>
            <p:nvPr/>
          </p:nvSpPr>
          <p:spPr bwMode="auto">
            <a:xfrm>
              <a:off x="1469" y="164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92" name="Oval 650"/>
            <p:cNvSpPr>
              <a:spLocks noChangeArrowheads="1"/>
            </p:cNvSpPr>
            <p:nvPr/>
          </p:nvSpPr>
          <p:spPr bwMode="auto">
            <a:xfrm>
              <a:off x="1459" y="163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93" name="Oval 651"/>
            <p:cNvSpPr>
              <a:spLocks noChangeArrowheads="1"/>
            </p:cNvSpPr>
            <p:nvPr/>
          </p:nvSpPr>
          <p:spPr bwMode="auto">
            <a:xfrm>
              <a:off x="1459" y="163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94" name="Oval 652"/>
            <p:cNvSpPr>
              <a:spLocks noChangeArrowheads="1"/>
            </p:cNvSpPr>
            <p:nvPr/>
          </p:nvSpPr>
          <p:spPr bwMode="auto">
            <a:xfrm>
              <a:off x="1449" y="162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95" name="Oval 653"/>
            <p:cNvSpPr>
              <a:spLocks noChangeArrowheads="1"/>
            </p:cNvSpPr>
            <p:nvPr/>
          </p:nvSpPr>
          <p:spPr bwMode="auto">
            <a:xfrm>
              <a:off x="1437" y="162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96" name="Oval 654"/>
            <p:cNvSpPr>
              <a:spLocks noChangeArrowheads="1"/>
            </p:cNvSpPr>
            <p:nvPr/>
          </p:nvSpPr>
          <p:spPr bwMode="auto">
            <a:xfrm>
              <a:off x="1425" y="162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97" name="Oval 655"/>
            <p:cNvSpPr>
              <a:spLocks noChangeArrowheads="1"/>
            </p:cNvSpPr>
            <p:nvPr/>
          </p:nvSpPr>
          <p:spPr bwMode="auto">
            <a:xfrm>
              <a:off x="1413" y="162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98" name="Oval 656"/>
            <p:cNvSpPr>
              <a:spLocks noChangeArrowheads="1"/>
            </p:cNvSpPr>
            <p:nvPr/>
          </p:nvSpPr>
          <p:spPr bwMode="auto">
            <a:xfrm>
              <a:off x="1405" y="163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99" name="Oval 657"/>
            <p:cNvSpPr>
              <a:spLocks noChangeArrowheads="1"/>
            </p:cNvSpPr>
            <p:nvPr/>
          </p:nvSpPr>
          <p:spPr bwMode="auto">
            <a:xfrm>
              <a:off x="1397" y="163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00" name="Oval 658"/>
            <p:cNvSpPr>
              <a:spLocks noChangeArrowheads="1"/>
            </p:cNvSpPr>
            <p:nvPr/>
          </p:nvSpPr>
          <p:spPr bwMode="auto">
            <a:xfrm>
              <a:off x="1389" y="164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01" name="Oval 659"/>
            <p:cNvSpPr>
              <a:spLocks noChangeArrowheads="1"/>
            </p:cNvSpPr>
            <p:nvPr/>
          </p:nvSpPr>
          <p:spPr bwMode="auto">
            <a:xfrm>
              <a:off x="1382" y="165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02" name="Oval 660"/>
            <p:cNvSpPr>
              <a:spLocks noChangeArrowheads="1"/>
            </p:cNvSpPr>
            <p:nvPr/>
          </p:nvSpPr>
          <p:spPr bwMode="auto">
            <a:xfrm>
              <a:off x="1376" y="166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03" name="Oval 661"/>
            <p:cNvSpPr>
              <a:spLocks noChangeArrowheads="1"/>
            </p:cNvSpPr>
            <p:nvPr/>
          </p:nvSpPr>
          <p:spPr bwMode="auto">
            <a:xfrm>
              <a:off x="1371" y="167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04" name="Oval 662"/>
            <p:cNvSpPr>
              <a:spLocks noChangeArrowheads="1"/>
            </p:cNvSpPr>
            <p:nvPr/>
          </p:nvSpPr>
          <p:spPr bwMode="auto">
            <a:xfrm>
              <a:off x="1367" y="168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05" name="Oval 663"/>
            <p:cNvSpPr>
              <a:spLocks noChangeArrowheads="1"/>
            </p:cNvSpPr>
            <p:nvPr/>
          </p:nvSpPr>
          <p:spPr bwMode="auto">
            <a:xfrm>
              <a:off x="1367" y="169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06" name="Oval 664"/>
            <p:cNvSpPr>
              <a:spLocks noChangeArrowheads="1"/>
            </p:cNvSpPr>
            <p:nvPr/>
          </p:nvSpPr>
          <p:spPr bwMode="auto">
            <a:xfrm>
              <a:off x="1365" y="171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07" name="Oval 665"/>
            <p:cNvSpPr>
              <a:spLocks noChangeArrowheads="1"/>
            </p:cNvSpPr>
            <p:nvPr/>
          </p:nvSpPr>
          <p:spPr bwMode="auto">
            <a:xfrm>
              <a:off x="1365" y="172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08" name="Oval 666"/>
            <p:cNvSpPr>
              <a:spLocks noChangeArrowheads="1"/>
            </p:cNvSpPr>
            <p:nvPr/>
          </p:nvSpPr>
          <p:spPr bwMode="auto">
            <a:xfrm>
              <a:off x="1365" y="173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09" name="Oval 667"/>
            <p:cNvSpPr>
              <a:spLocks noChangeArrowheads="1"/>
            </p:cNvSpPr>
            <p:nvPr/>
          </p:nvSpPr>
          <p:spPr bwMode="auto">
            <a:xfrm>
              <a:off x="1367" y="174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10" name="Oval 668"/>
            <p:cNvSpPr>
              <a:spLocks noChangeArrowheads="1"/>
            </p:cNvSpPr>
            <p:nvPr/>
          </p:nvSpPr>
          <p:spPr bwMode="auto">
            <a:xfrm>
              <a:off x="1371" y="175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11" name="Oval 669"/>
            <p:cNvSpPr>
              <a:spLocks noChangeArrowheads="1"/>
            </p:cNvSpPr>
            <p:nvPr/>
          </p:nvSpPr>
          <p:spPr bwMode="auto">
            <a:xfrm>
              <a:off x="1375" y="176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12" name="Oval 670"/>
            <p:cNvSpPr>
              <a:spLocks noChangeArrowheads="1"/>
            </p:cNvSpPr>
            <p:nvPr/>
          </p:nvSpPr>
          <p:spPr bwMode="auto">
            <a:xfrm>
              <a:off x="1380" y="177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13" name="Oval 671"/>
            <p:cNvSpPr>
              <a:spLocks noChangeArrowheads="1"/>
            </p:cNvSpPr>
            <p:nvPr/>
          </p:nvSpPr>
          <p:spPr bwMode="auto">
            <a:xfrm>
              <a:off x="1387" y="178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14" name="Oval 672"/>
            <p:cNvSpPr>
              <a:spLocks noChangeArrowheads="1"/>
            </p:cNvSpPr>
            <p:nvPr/>
          </p:nvSpPr>
          <p:spPr bwMode="auto">
            <a:xfrm>
              <a:off x="1395" y="179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15" name="Oval 673"/>
            <p:cNvSpPr>
              <a:spLocks noChangeArrowheads="1"/>
            </p:cNvSpPr>
            <p:nvPr/>
          </p:nvSpPr>
          <p:spPr bwMode="auto">
            <a:xfrm>
              <a:off x="1405" y="179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16" name="Oval 674"/>
            <p:cNvSpPr>
              <a:spLocks noChangeArrowheads="1"/>
            </p:cNvSpPr>
            <p:nvPr/>
          </p:nvSpPr>
          <p:spPr bwMode="auto">
            <a:xfrm>
              <a:off x="1415" y="180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17" name="Oval 675"/>
            <p:cNvSpPr>
              <a:spLocks noChangeArrowheads="1"/>
            </p:cNvSpPr>
            <p:nvPr/>
          </p:nvSpPr>
          <p:spPr bwMode="auto">
            <a:xfrm>
              <a:off x="1427" y="180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18" name="Oval 676"/>
            <p:cNvSpPr>
              <a:spLocks noChangeArrowheads="1"/>
            </p:cNvSpPr>
            <p:nvPr/>
          </p:nvSpPr>
          <p:spPr bwMode="auto">
            <a:xfrm>
              <a:off x="1439" y="180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19" name="Oval 677"/>
            <p:cNvSpPr>
              <a:spLocks noChangeArrowheads="1"/>
            </p:cNvSpPr>
            <p:nvPr/>
          </p:nvSpPr>
          <p:spPr bwMode="auto">
            <a:xfrm>
              <a:off x="1445" y="179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20" name="Oval 678"/>
            <p:cNvSpPr>
              <a:spLocks noChangeArrowheads="1"/>
            </p:cNvSpPr>
            <p:nvPr/>
          </p:nvSpPr>
          <p:spPr bwMode="auto">
            <a:xfrm>
              <a:off x="1455" y="179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21" name="Oval 679"/>
            <p:cNvSpPr>
              <a:spLocks noChangeArrowheads="1"/>
            </p:cNvSpPr>
            <p:nvPr/>
          </p:nvSpPr>
          <p:spPr bwMode="auto">
            <a:xfrm>
              <a:off x="1467" y="178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22" name="Oval 680"/>
            <p:cNvSpPr>
              <a:spLocks noChangeArrowheads="1"/>
            </p:cNvSpPr>
            <p:nvPr/>
          </p:nvSpPr>
          <p:spPr bwMode="auto">
            <a:xfrm>
              <a:off x="1477" y="178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23" name="Oval 681"/>
            <p:cNvSpPr>
              <a:spLocks noChangeArrowheads="1"/>
            </p:cNvSpPr>
            <p:nvPr/>
          </p:nvSpPr>
          <p:spPr bwMode="auto">
            <a:xfrm>
              <a:off x="1483" y="177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24" name="Oval 682"/>
            <p:cNvSpPr>
              <a:spLocks noChangeArrowheads="1"/>
            </p:cNvSpPr>
            <p:nvPr/>
          </p:nvSpPr>
          <p:spPr bwMode="auto">
            <a:xfrm>
              <a:off x="1489" y="176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2525" name="Group 683"/>
            <p:cNvGrpSpPr>
              <a:grpSpLocks/>
            </p:cNvGrpSpPr>
            <p:nvPr/>
          </p:nvGrpSpPr>
          <p:grpSpPr bwMode="auto">
            <a:xfrm>
              <a:off x="1863" y="1627"/>
              <a:ext cx="369" cy="203"/>
              <a:chOff x="1233" y="1717"/>
              <a:chExt cx="369" cy="203"/>
            </a:xfrm>
          </p:grpSpPr>
          <p:sp>
            <p:nvSpPr>
              <p:cNvPr id="32970" name="Oval 684"/>
              <p:cNvSpPr>
                <a:spLocks noChangeArrowheads="1"/>
              </p:cNvSpPr>
              <p:nvPr/>
            </p:nvSpPr>
            <p:spPr bwMode="auto">
              <a:xfrm>
                <a:off x="1343" y="173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71" name="Oval 685"/>
              <p:cNvSpPr>
                <a:spLocks noChangeArrowheads="1"/>
              </p:cNvSpPr>
              <p:nvPr/>
            </p:nvSpPr>
            <p:spPr bwMode="auto">
              <a:xfrm>
                <a:off x="1337" y="173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72" name="Oval 686"/>
              <p:cNvSpPr>
                <a:spLocks noChangeArrowheads="1"/>
              </p:cNvSpPr>
              <p:nvPr/>
            </p:nvSpPr>
            <p:spPr bwMode="auto">
              <a:xfrm>
                <a:off x="1327" y="172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73" name="Oval 687"/>
              <p:cNvSpPr>
                <a:spLocks noChangeArrowheads="1"/>
              </p:cNvSpPr>
              <p:nvPr/>
            </p:nvSpPr>
            <p:spPr bwMode="auto">
              <a:xfrm>
                <a:off x="1315" y="171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74" name="Oval 688"/>
              <p:cNvSpPr>
                <a:spLocks noChangeArrowheads="1"/>
              </p:cNvSpPr>
              <p:nvPr/>
            </p:nvSpPr>
            <p:spPr bwMode="auto">
              <a:xfrm>
                <a:off x="1303" y="171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75" name="Oval 689"/>
              <p:cNvSpPr>
                <a:spLocks noChangeArrowheads="1"/>
              </p:cNvSpPr>
              <p:nvPr/>
            </p:nvSpPr>
            <p:spPr bwMode="auto">
              <a:xfrm>
                <a:off x="1291" y="171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76" name="Oval 690"/>
              <p:cNvSpPr>
                <a:spLocks noChangeArrowheads="1"/>
              </p:cNvSpPr>
              <p:nvPr/>
            </p:nvSpPr>
            <p:spPr bwMode="auto">
              <a:xfrm>
                <a:off x="1279" y="172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77" name="Oval 691"/>
              <p:cNvSpPr>
                <a:spLocks noChangeArrowheads="1"/>
              </p:cNvSpPr>
              <p:nvPr/>
            </p:nvSpPr>
            <p:spPr bwMode="auto">
              <a:xfrm>
                <a:off x="1269" y="172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78" name="Oval 692"/>
              <p:cNvSpPr>
                <a:spLocks noChangeArrowheads="1"/>
              </p:cNvSpPr>
              <p:nvPr/>
            </p:nvSpPr>
            <p:spPr bwMode="auto">
              <a:xfrm>
                <a:off x="1259" y="173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79" name="Oval 693"/>
              <p:cNvSpPr>
                <a:spLocks noChangeArrowheads="1"/>
              </p:cNvSpPr>
              <p:nvPr/>
            </p:nvSpPr>
            <p:spPr bwMode="auto">
              <a:xfrm>
                <a:off x="1253" y="174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80" name="Oval 694"/>
              <p:cNvSpPr>
                <a:spLocks noChangeArrowheads="1"/>
              </p:cNvSpPr>
              <p:nvPr/>
            </p:nvSpPr>
            <p:spPr bwMode="auto">
              <a:xfrm>
                <a:off x="1247" y="175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81" name="Oval 695"/>
              <p:cNvSpPr>
                <a:spLocks noChangeArrowheads="1"/>
              </p:cNvSpPr>
              <p:nvPr/>
            </p:nvSpPr>
            <p:spPr bwMode="auto">
              <a:xfrm>
                <a:off x="1241" y="176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82" name="Oval 696"/>
              <p:cNvSpPr>
                <a:spLocks noChangeArrowheads="1"/>
              </p:cNvSpPr>
              <p:nvPr/>
            </p:nvSpPr>
            <p:spPr bwMode="auto">
              <a:xfrm>
                <a:off x="1237" y="177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83" name="Oval 697"/>
              <p:cNvSpPr>
                <a:spLocks noChangeArrowheads="1"/>
              </p:cNvSpPr>
              <p:nvPr/>
            </p:nvSpPr>
            <p:spPr bwMode="auto">
              <a:xfrm>
                <a:off x="1235" y="178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84" name="Oval 698"/>
              <p:cNvSpPr>
                <a:spLocks noChangeArrowheads="1"/>
              </p:cNvSpPr>
              <p:nvPr/>
            </p:nvSpPr>
            <p:spPr bwMode="auto">
              <a:xfrm>
                <a:off x="1233" y="179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85" name="Oval 699"/>
              <p:cNvSpPr>
                <a:spLocks noChangeArrowheads="1"/>
              </p:cNvSpPr>
              <p:nvPr/>
            </p:nvSpPr>
            <p:spPr bwMode="auto">
              <a:xfrm>
                <a:off x="1233" y="180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86" name="Oval 700"/>
              <p:cNvSpPr>
                <a:spLocks noChangeArrowheads="1"/>
              </p:cNvSpPr>
              <p:nvPr/>
            </p:nvSpPr>
            <p:spPr bwMode="auto">
              <a:xfrm>
                <a:off x="1233" y="182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87" name="Oval 701"/>
              <p:cNvSpPr>
                <a:spLocks noChangeArrowheads="1"/>
              </p:cNvSpPr>
              <p:nvPr/>
            </p:nvSpPr>
            <p:spPr bwMode="auto">
              <a:xfrm>
                <a:off x="1235" y="183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88" name="Oval 702"/>
              <p:cNvSpPr>
                <a:spLocks noChangeArrowheads="1"/>
              </p:cNvSpPr>
              <p:nvPr/>
            </p:nvSpPr>
            <p:spPr bwMode="auto">
              <a:xfrm>
                <a:off x="1237" y="184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89" name="Oval 703"/>
              <p:cNvSpPr>
                <a:spLocks noChangeArrowheads="1"/>
              </p:cNvSpPr>
              <p:nvPr/>
            </p:nvSpPr>
            <p:spPr bwMode="auto">
              <a:xfrm>
                <a:off x="1241" y="185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90" name="Oval 704"/>
              <p:cNvSpPr>
                <a:spLocks noChangeArrowheads="1"/>
              </p:cNvSpPr>
              <p:nvPr/>
            </p:nvSpPr>
            <p:spPr bwMode="auto">
              <a:xfrm>
                <a:off x="1245" y="186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91" name="Oval 705"/>
              <p:cNvSpPr>
                <a:spLocks noChangeArrowheads="1"/>
              </p:cNvSpPr>
              <p:nvPr/>
            </p:nvSpPr>
            <p:spPr bwMode="auto">
              <a:xfrm>
                <a:off x="1251" y="187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92" name="Oval 706"/>
              <p:cNvSpPr>
                <a:spLocks noChangeArrowheads="1"/>
              </p:cNvSpPr>
              <p:nvPr/>
            </p:nvSpPr>
            <p:spPr bwMode="auto">
              <a:xfrm>
                <a:off x="1255" y="188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93" name="Oval 707"/>
              <p:cNvSpPr>
                <a:spLocks noChangeArrowheads="1"/>
              </p:cNvSpPr>
              <p:nvPr/>
            </p:nvSpPr>
            <p:spPr bwMode="auto">
              <a:xfrm>
                <a:off x="1263" y="188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94" name="Oval 708"/>
              <p:cNvSpPr>
                <a:spLocks noChangeArrowheads="1"/>
              </p:cNvSpPr>
              <p:nvPr/>
            </p:nvSpPr>
            <p:spPr bwMode="auto">
              <a:xfrm>
                <a:off x="1271" y="189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95" name="Oval 709"/>
              <p:cNvSpPr>
                <a:spLocks noChangeArrowheads="1"/>
              </p:cNvSpPr>
              <p:nvPr/>
            </p:nvSpPr>
            <p:spPr bwMode="auto">
              <a:xfrm>
                <a:off x="1283" y="189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96" name="Oval 710"/>
              <p:cNvSpPr>
                <a:spLocks noChangeArrowheads="1"/>
              </p:cNvSpPr>
              <p:nvPr/>
            </p:nvSpPr>
            <p:spPr bwMode="auto">
              <a:xfrm>
                <a:off x="1293" y="190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97" name="Oval 711"/>
              <p:cNvSpPr>
                <a:spLocks noChangeArrowheads="1"/>
              </p:cNvSpPr>
              <p:nvPr/>
            </p:nvSpPr>
            <p:spPr bwMode="auto">
              <a:xfrm>
                <a:off x="1303" y="190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98" name="Oval 712"/>
              <p:cNvSpPr>
                <a:spLocks noChangeArrowheads="1"/>
              </p:cNvSpPr>
              <p:nvPr/>
            </p:nvSpPr>
            <p:spPr bwMode="auto">
              <a:xfrm>
                <a:off x="1311" y="190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99" name="Oval 713"/>
              <p:cNvSpPr>
                <a:spLocks noChangeArrowheads="1"/>
              </p:cNvSpPr>
              <p:nvPr/>
            </p:nvSpPr>
            <p:spPr bwMode="auto">
              <a:xfrm>
                <a:off x="1321" y="189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00" name="Oval 714"/>
              <p:cNvSpPr>
                <a:spLocks noChangeArrowheads="1"/>
              </p:cNvSpPr>
              <p:nvPr/>
            </p:nvSpPr>
            <p:spPr bwMode="auto">
              <a:xfrm>
                <a:off x="1331" y="189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01" name="Oval 715"/>
              <p:cNvSpPr>
                <a:spLocks noChangeArrowheads="1"/>
              </p:cNvSpPr>
              <p:nvPr/>
            </p:nvSpPr>
            <p:spPr bwMode="auto">
              <a:xfrm>
                <a:off x="1339" y="188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02" name="Oval 716"/>
              <p:cNvSpPr>
                <a:spLocks noChangeArrowheads="1"/>
              </p:cNvSpPr>
              <p:nvPr/>
            </p:nvSpPr>
            <p:spPr bwMode="auto">
              <a:xfrm>
                <a:off x="1347" y="187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03" name="Oval 717"/>
              <p:cNvSpPr>
                <a:spLocks noChangeArrowheads="1"/>
              </p:cNvSpPr>
              <p:nvPr/>
            </p:nvSpPr>
            <p:spPr bwMode="auto">
              <a:xfrm>
                <a:off x="1353" y="186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04" name="Oval 718"/>
              <p:cNvSpPr>
                <a:spLocks noChangeArrowheads="1"/>
              </p:cNvSpPr>
              <p:nvPr/>
            </p:nvSpPr>
            <p:spPr bwMode="auto">
              <a:xfrm>
                <a:off x="1359" y="185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05" name="Oval 719"/>
              <p:cNvSpPr>
                <a:spLocks noChangeArrowheads="1"/>
              </p:cNvSpPr>
              <p:nvPr/>
            </p:nvSpPr>
            <p:spPr bwMode="auto">
              <a:xfrm>
                <a:off x="1363" y="184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06" name="Oval 720"/>
              <p:cNvSpPr>
                <a:spLocks noChangeArrowheads="1"/>
              </p:cNvSpPr>
              <p:nvPr/>
            </p:nvSpPr>
            <p:spPr bwMode="auto">
              <a:xfrm>
                <a:off x="1365" y="183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07" name="Oval 721"/>
              <p:cNvSpPr>
                <a:spLocks noChangeArrowheads="1"/>
              </p:cNvSpPr>
              <p:nvPr/>
            </p:nvSpPr>
            <p:spPr bwMode="auto">
              <a:xfrm>
                <a:off x="1365" y="182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08" name="Oval 722"/>
              <p:cNvSpPr>
                <a:spLocks noChangeArrowheads="1"/>
              </p:cNvSpPr>
              <p:nvPr/>
            </p:nvSpPr>
            <p:spPr bwMode="auto">
              <a:xfrm>
                <a:off x="1367" y="181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09" name="Oval 723"/>
              <p:cNvSpPr>
                <a:spLocks noChangeArrowheads="1"/>
              </p:cNvSpPr>
              <p:nvPr/>
            </p:nvSpPr>
            <p:spPr bwMode="auto">
              <a:xfrm>
                <a:off x="1365" y="180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10" name="Oval 724"/>
              <p:cNvSpPr>
                <a:spLocks noChangeArrowheads="1"/>
              </p:cNvSpPr>
              <p:nvPr/>
            </p:nvSpPr>
            <p:spPr bwMode="auto">
              <a:xfrm>
                <a:off x="1365" y="179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11" name="Oval 725"/>
              <p:cNvSpPr>
                <a:spLocks noChangeArrowheads="1"/>
              </p:cNvSpPr>
              <p:nvPr/>
            </p:nvSpPr>
            <p:spPr bwMode="auto">
              <a:xfrm>
                <a:off x="1365" y="178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12" name="Oval 726"/>
              <p:cNvSpPr>
                <a:spLocks noChangeArrowheads="1"/>
              </p:cNvSpPr>
              <p:nvPr/>
            </p:nvSpPr>
            <p:spPr bwMode="auto">
              <a:xfrm>
                <a:off x="1363" y="177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13" name="Oval 727"/>
              <p:cNvSpPr>
                <a:spLocks noChangeArrowheads="1"/>
              </p:cNvSpPr>
              <p:nvPr/>
            </p:nvSpPr>
            <p:spPr bwMode="auto">
              <a:xfrm>
                <a:off x="1361" y="176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14" name="Oval 728"/>
              <p:cNvSpPr>
                <a:spLocks noChangeArrowheads="1"/>
              </p:cNvSpPr>
              <p:nvPr/>
            </p:nvSpPr>
            <p:spPr bwMode="auto">
              <a:xfrm>
                <a:off x="1355" y="175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15" name="Oval 729"/>
              <p:cNvSpPr>
                <a:spLocks noChangeArrowheads="1"/>
              </p:cNvSpPr>
              <p:nvPr/>
            </p:nvSpPr>
            <p:spPr bwMode="auto">
              <a:xfrm>
                <a:off x="1349" y="174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16" name="Oval 730"/>
              <p:cNvSpPr>
                <a:spLocks noChangeArrowheads="1"/>
              </p:cNvSpPr>
              <p:nvPr/>
            </p:nvSpPr>
            <p:spPr bwMode="auto">
              <a:xfrm>
                <a:off x="1371" y="172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17" name="Oval 731"/>
              <p:cNvSpPr>
                <a:spLocks noChangeArrowheads="1"/>
              </p:cNvSpPr>
              <p:nvPr/>
            </p:nvSpPr>
            <p:spPr bwMode="auto">
              <a:xfrm>
                <a:off x="1370" y="173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18" name="Oval 732"/>
              <p:cNvSpPr>
                <a:spLocks noChangeArrowheads="1"/>
              </p:cNvSpPr>
              <p:nvPr/>
            </p:nvSpPr>
            <p:spPr bwMode="auto">
              <a:xfrm>
                <a:off x="1370" y="174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19" name="Oval 733"/>
              <p:cNvSpPr>
                <a:spLocks noChangeArrowheads="1"/>
              </p:cNvSpPr>
              <p:nvPr/>
            </p:nvSpPr>
            <p:spPr bwMode="auto">
              <a:xfrm>
                <a:off x="1370" y="175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20" name="Oval 734"/>
              <p:cNvSpPr>
                <a:spLocks noChangeArrowheads="1"/>
              </p:cNvSpPr>
              <p:nvPr/>
            </p:nvSpPr>
            <p:spPr bwMode="auto">
              <a:xfrm>
                <a:off x="1371" y="176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21" name="Oval 735"/>
              <p:cNvSpPr>
                <a:spLocks noChangeArrowheads="1"/>
              </p:cNvSpPr>
              <p:nvPr/>
            </p:nvSpPr>
            <p:spPr bwMode="auto">
              <a:xfrm>
                <a:off x="1370" y="177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22" name="Oval 736"/>
              <p:cNvSpPr>
                <a:spLocks noChangeArrowheads="1"/>
              </p:cNvSpPr>
              <p:nvPr/>
            </p:nvSpPr>
            <p:spPr bwMode="auto">
              <a:xfrm>
                <a:off x="1370" y="178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23" name="Oval 737"/>
              <p:cNvSpPr>
                <a:spLocks noChangeArrowheads="1"/>
              </p:cNvSpPr>
              <p:nvPr/>
            </p:nvSpPr>
            <p:spPr bwMode="auto">
              <a:xfrm>
                <a:off x="1370" y="179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24" name="Oval 738"/>
              <p:cNvSpPr>
                <a:spLocks noChangeArrowheads="1"/>
              </p:cNvSpPr>
              <p:nvPr/>
            </p:nvSpPr>
            <p:spPr bwMode="auto">
              <a:xfrm>
                <a:off x="1369" y="180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25" name="Oval 739"/>
              <p:cNvSpPr>
                <a:spLocks noChangeArrowheads="1"/>
              </p:cNvSpPr>
              <p:nvPr/>
            </p:nvSpPr>
            <p:spPr bwMode="auto">
              <a:xfrm>
                <a:off x="1368" y="181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26" name="Oval 740"/>
              <p:cNvSpPr>
                <a:spLocks noChangeArrowheads="1"/>
              </p:cNvSpPr>
              <p:nvPr/>
            </p:nvSpPr>
            <p:spPr bwMode="auto">
              <a:xfrm>
                <a:off x="1368" y="182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27" name="Oval 741"/>
              <p:cNvSpPr>
                <a:spLocks noChangeArrowheads="1"/>
              </p:cNvSpPr>
              <p:nvPr/>
            </p:nvSpPr>
            <p:spPr bwMode="auto">
              <a:xfrm>
                <a:off x="1368" y="183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28" name="Oval 742"/>
              <p:cNvSpPr>
                <a:spLocks noChangeArrowheads="1"/>
              </p:cNvSpPr>
              <p:nvPr/>
            </p:nvSpPr>
            <p:spPr bwMode="auto">
              <a:xfrm>
                <a:off x="1369" y="184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29" name="Oval 743"/>
              <p:cNvSpPr>
                <a:spLocks noChangeArrowheads="1"/>
              </p:cNvSpPr>
              <p:nvPr/>
            </p:nvSpPr>
            <p:spPr bwMode="auto">
              <a:xfrm>
                <a:off x="1368" y="185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30" name="Oval 744"/>
              <p:cNvSpPr>
                <a:spLocks noChangeArrowheads="1"/>
              </p:cNvSpPr>
              <p:nvPr/>
            </p:nvSpPr>
            <p:spPr bwMode="auto">
              <a:xfrm>
                <a:off x="1368" y="186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31" name="Oval 745"/>
              <p:cNvSpPr>
                <a:spLocks noChangeArrowheads="1"/>
              </p:cNvSpPr>
              <p:nvPr/>
            </p:nvSpPr>
            <p:spPr bwMode="auto">
              <a:xfrm>
                <a:off x="1368" y="187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32" name="Oval 746"/>
              <p:cNvSpPr>
                <a:spLocks noChangeArrowheads="1"/>
              </p:cNvSpPr>
              <p:nvPr/>
            </p:nvSpPr>
            <p:spPr bwMode="auto">
              <a:xfrm>
                <a:off x="1370" y="188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33" name="Oval 747"/>
              <p:cNvSpPr>
                <a:spLocks noChangeArrowheads="1"/>
              </p:cNvSpPr>
              <p:nvPr/>
            </p:nvSpPr>
            <p:spPr bwMode="auto">
              <a:xfrm>
                <a:off x="1374" y="189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34" name="Oval 748"/>
              <p:cNvSpPr>
                <a:spLocks noChangeArrowheads="1"/>
              </p:cNvSpPr>
              <p:nvPr/>
            </p:nvSpPr>
            <p:spPr bwMode="auto">
              <a:xfrm>
                <a:off x="1382" y="190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35" name="Oval 749"/>
              <p:cNvSpPr>
                <a:spLocks noChangeArrowheads="1"/>
              </p:cNvSpPr>
              <p:nvPr/>
            </p:nvSpPr>
            <p:spPr bwMode="auto">
              <a:xfrm>
                <a:off x="1392" y="190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36" name="Oval 750"/>
              <p:cNvSpPr>
                <a:spLocks noChangeArrowheads="1"/>
              </p:cNvSpPr>
              <p:nvPr/>
            </p:nvSpPr>
            <p:spPr bwMode="auto">
              <a:xfrm>
                <a:off x="1404" y="190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37" name="Oval 751"/>
              <p:cNvSpPr>
                <a:spLocks noChangeArrowheads="1"/>
              </p:cNvSpPr>
              <p:nvPr/>
            </p:nvSpPr>
            <p:spPr bwMode="auto">
              <a:xfrm>
                <a:off x="1412" y="189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38" name="Oval 752"/>
              <p:cNvSpPr>
                <a:spLocks noChangeArrowheads="1"/>
              </p:cNvSpPr>
              <p:nvPr/>
            </p:nvSpPr>
            <p:spPr bwMode="auto">
              <a:xfrm>
                <a:off x="1420" y="188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39" name="Oval 753"/>
              <p:cNvSpPr>
                <a:spLocks noChangeArrowheads="1"/>
              </p:cNvSpPr>
              <p:nvPr/>
            </p:nvSpPr>
            <p:spPr bwMode="auto">
              <a:xfrm>
                <a:off x="1428" y="187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40" name="Oval 754"/>
              <p:cNvSpPr>
                <a:spLocks noChangeArrowheads="1"/>
              </p:cNvSpPr>
              <p:nvPr/>
            </p:nvSpPr>
            <p:spPr bwMode="auto">
              <a:xfrm>
                <a:off x="1436" y="186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41" name="Oval 755"/>
              <p:cNvSpPr>
                <a:spLocks noChangeArrowheads="1"/>
              </p:cNvSpPr>
              <p:nvPr/>
            </p:nvSpPr>
            <p:spPr bwMode="auto">
              <a:xfrm>
                <a:off x="1442" y="185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42" name="Oval 756"/>
              <p:cNvSpPr>
                <a:spLocks noChangeArrowheads="1"/>
              </p:cNvSpPr>
              <p:nvPr/>
            </p:nvSpPr>
            <p:spPr bwMode="auto">
              <a:xfrm>
                <a:off x="1448" y="184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43" name="Oval 757"/>
              <p:cNvSpPr>
                <a:spLocks noChangeArrowheads="1"/>
              </p:cNvSpPr>
              <p:nvPr/>
            </p:nvSpPr>
            <p:spPr bwMode="auto">
              <a:xfrm>
                <a:off x="1452" y="183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44" name="Oval 758"/>
              <p:cNvSpPr>
                <a:spLocks noChangeArrowheads="1"/>
              </p:cNvSpPr>
              <p:nvPr/>
            </p:nvSpPr>
            <p:spPr bwMode="auto">
              <a:xfrm>
                <a:off x="1456" y="182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45" name="Oval 759"/>
              <p:cNvSpPr>
                <a:spLocks noChangeArrowheads="1"/>
              </p:cNvSpPr>
              <p:nvPr/>
            </p:nvSpPr>
            <p:spPr bwMode="auto">
              <a:xfrm>
                <a:off x="1573" y="174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46" name="Oval 760"/>
              <p:cNvSpPr>
                <a:spLocks noChangeArrowheads="1"/>
              </p:cNvSpPr>
              <p:nvPr/>
            </p:nvSpPr>
            <p:spPr bwMode="auto">
              <a:xfrm>
                <a:off x="1565" y="173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47" name="Oval 761"/>
              <p:cNvSpPr>
                <a:spLocks noChangeArrowheads="1"/>
              </p:cNvSpPr>
              <p:nvPr/>
            </p:nvSpPr>
            <p:spPr bwMode="auto">
              <a:xfrm>
                <a:off x="1555" y="173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48" name="Oval 762"/>
              <p:cNvSpPr>
                <a:spLocks noChangeArrowheads="1"/>
              </p:cNvSpPr>
              <p:nvPr/>
            </p:nvSpPr>
            <p:spPr bwMode="auto">
              <a:xfrm>
                <a:off x="1555" y="173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49" name="Oval 763"/>
              <p:cNvSpPr>
                <a:spLocks noChangeArrowheads="1"/>
              </p:cNvSpPr>
              <p:nvPr/>
            </p:nvSpPr>
            <p:spPr bwMode="auto">
              <a:xfrm>
                <a:off x="1545" y="172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50" name="Oval 764"/>
              <p:cNvSpPr>
                <a:spLocks noChangeArrowheads="1"/>
              </p:cNvSpPr>
              <p:nvPr/>
            </p:nvSpPr>
            <p:spPr bwMode="auto">
              <a:xfrm>
                <a:off x="1533" y="172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51" name="Oval 765"/>
              <p:cNvSpPr>
                <a:spLocks noChangeArrowheads="1"/>
              </p:cNvSpPr>
              <p:nvPr/>
            </p:nvSpPr>
            <p:spPr bwMode="auto">
              <a:xfrm>
                <a:off x="1521" y="172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52" name="Oval 766"/>
              <p:cNvSpPr>
                <a:spLocks noChangeArrowheads="1"/>
              </p:cNvSpPr>
              <p:nvPr/>
            </p:nvSpPr>
            <p:spPr bwMode="auto">
              <a:xfrm>
                <a:off x="1509" y="172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53" name="Oval 767"/>
              <p:cNvSpPr>
                <a:spLocks noChangeArrowheads="1"/>
              </p:cNvSpPr>
              <p:nvPr/>
            </p:nvSpPr>
            <p:spPr bwMode="auto">
              <a:xfrm>
                <a:off x="1501" y="172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54" name="Oval 768"/>
              <p:cNvSpPr>
                <a:spLocks noChangeArrowheads="1"/>
              </p:cNvSpPr>
              <p:nvPr/>
            </p:nvSpPr>
            <p:spPr bwMode="auto">
              <a:xfrm>
                <a:off x="1493" y="173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55" name="Oval 769"/>
              <p:cNvSpPr>
                <a:spLocks noChangeArrowheads="1"/>
              </p:cNvSpPr>
              <p:nvPr/>
            </p:nvSpPr>
            <p:spPr bwMode="auto">
              <a:xfrm>
                <a:off x="1485" y="174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56" name="Oval 770"/>
              <p:cNvSpPr>
                <a:spLocks noChangeArrowheads="1"/>
              </p:cNvSpPr>
              <p:nvPr/>
            </p:nvSpPr>
            <p:spPr bwMode="auto">
              <a:xfrm>
                <a:off x="1478" y="175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57" name="Oval 771"/>
              <p:cNvSpPr>
                <a:spLocks noChangeArrowheads="1"/>
              </p:cNvSpPr>
              <p:nvPr/>
            </p:nvSpPr>
            <p:spPr bwMode="auto">
              <a:xfrm>
                <a:off x="1472" y="176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58" name="Oval 772"/>
              <p:cNvSpPr>
                <a:spLocks noChangeArrowheads="1"/>
              </p:cNvSpPr>
              <p:nvPr/>
            </p:nvSpPr>
            <p:spPr bwMode="auto">
              <a:xfrm>
                <a:off x="1467" y="177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59" name="Oval 773"/>
              <p:cNvSpPr>
                <a:spLocks noChangeArrowheads="1"/>
              </p:cNvSpPr>
              <p:nvPr/>
            </p:nvSpPr>
            <p:spPr bwMode="auto">
              <a:xfrm>
                <a:off x="1463" y="178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60" name="Oval 774"/>
              <p:cNvSpPr>
                <a:spLocks noChangeArrowheads="1"/>
              </p:cNvSpPr>
              <p:nvPr/>
            </p:nvSpPr>
            <p:spPr bwMode="auto">
              <a:xfrm>
                <a:off x="1463" y="179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61" name="Oval 775"/>
              <p:cNvSpPr>
                <a:spLocks noChangeArrowheads="1"/>
              </p:cNvSpPr>
              <p:nvPr/>
            </p:nvSpPr>
            <p:spPr bwMode="auto">
              <a:xfrm>
                <a:off x="1461" y="180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62" name="Oval 776"/>
              <p:cNvSpPr>
                <a:spLocks noChangeArrowheads="1"/>
              </p:cNvSpPr>
              <p:nvPr/>
            </p:nvSpPr>
            <p:spPr bwMode="auto">
              <a:xfrm>
                <a:off x="1461" y="181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63" name="Oval 777"/>
              <p:cNvSpPr>
                <a:spLocks noChangeArrowheads="1"/>
              </p:cNvSpPr>
              <p:nvPr/>
            </p:nvSpPr>
            <p:spPr bwMode="auto">
              <a:xfrm>
                <a:off x="1461" y="182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64" name="Oval 778"/>
              <p:cNvSpPr>
                <a:spLocks noChangeArrowheads="1"/>
              </p:cNvSpPr>
              <p:nvPr/>
            </p:nvSpPr>
            <p:spPr bwMode="auto">
              <a:xfrm>
                <a:off x="1463" y="184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65" name="Oval 779"/>
              <p:cNvSpPr>
                <a:spLocks noChangeArrowheads="1"/>
              </p:cNvSpPr>
              <p:nvPr/>
            </p:nvSpPr>
            <p:spPr bwMode="auto">
              <a:xfrm>
                <a:off x="1467" y="185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66" name="Oval 780"/>
              <p:cNvSpPr>
                <a:spLocks noChangeArrowheads="1"/>
              </p:cNvSpPr>
              <p:nvPr/>
            </p:nvSpPr>
            <p:spPr bwMode="auto">
              <a:xfrm>
                <a:off x="1471" y="186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67" name="Oval 781"/>
              <p:cNvSpPr>
                <a:spLocks noChangeArrowheads="1"/>
              </p:cNvSpPr>
              <p:nvPr/>
            </p:nvSpPr>
            <p:spPr bwMode="auto">
              <a:xfrm>
                <a:off x="1476" y="187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68" name="Oval 782"/>
              <p:cNvSpPr>
                <a:spLocks noChangeArrowheads="1"/>
              </p:cNvSpPr>
              <p:nvPr/>
            </p:nvSpPr>
            <p:spPr bwMode="auto">
              <a:xfrm>
                <a:off x="1483" y="188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69" name="Oval 783"/>
              <p:cNvSpPr>
                <a:spLocks noChangeArrowheads="1"/>
              </p:cNvSpPr>
              <p:nvPr/>
            </p:nvSpPr>
            <p:spPr bwMode="auto">
              <a:xfrm>
                <a:off x="1491" y="188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70" name="Oval 784"/>
              <p:cNvSpPr>
                <a:spLocks noChangeArrowheads="1"/>
              </p:cNvSpPr>
              <p:nvPr/>
            </p:nvSpPr>
            <p:spPr bwMode="auto">
              <a:xfrm>
                <a:off x="1501" y="189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71" name="Oval 785"/>
              <p:cNvSpPr>
                <a:spLocks noChangeArrowheads="1"/>
              </p:cNvSpPr>
              <p:nvPr/>
            </p:nvSpPr>
            <p:spPr bwMode="auto">
              <a:xfrm>
                <a:off x="1511" y="189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72" name="Oval 786"/>
              <p:cNvSpPr>
                <a:spLocks noChangeArrowheads="1"/>
              </p:cNvSpPr>
              <p:nvPr/>
            </p:nvSpPr>
            <p:spPr bwMode="auto">
              <a:xfrm>
                <a:off x="1523" y="189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73" name="Oval 787"/>
              <p:cNvSpPr>
                <a:spLocks noChangeArrowheads="1"/>
              </p:cNvSpPr>
              <p:nvPr/>
            </p:nvSpPr>
            <p:spPr bwMode="auto">
              <a:xfrm>
                <a:off x="1535" y="189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74" name="Oval 788"/>
              <p:cNvSpPr>
                <a:spLocks noChangeArrowheads="1"/>
              </p:cNvSpPr>
              <p:nvPr/>
            </p:nvSpPr>
            <p:spPr bwMode="auto">
              <a:xfrm>
                <a:off x="1541" y="189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75" name="Oval 789"/>
              <p:cNvSpPr>
                <a:spLocks noChangeArrowheads="1"/>
              </p:cNvSpPr>
              <p:nvPr/>
            </p:nvSpPr>
            <p:spPr bwMode="auto">
              <a:xfrm>
                <a:off x="1551" y="189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76" name="Oval 790"/>
              <p:cNvSpPr>
                <a:spLocks noChangeArrowheads="1"/>
              </p:cNvSpPr>
              <p:nvPr/>
            </p:nvSpPr>
            <p:spPr bwMode="auto">
              <a:xfrm>
                <a:off x="1563" y="188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77" name="Oval 791"/>
              <p:cNvSpPr>
                <a:spLocks noChangeArrowheads="1"/>
              </p:cNvSpPr>
              <p:nvPr/>
            </p:nvSpPr>
            <p:spPr bwMode="auto">
              <a:xfrm>
                <a:off x="1573" y="187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78" name="Oval 792"/>
              <p:cNvSpPr>
                <a:spLocks noChangeArrowheads="1"/>
              </p:cNvSpPr>
              <p:nvPr/>
            </p:nvSpPr>
            <p:spPr bwMode="auto">
              <a:xfrm>
                <a:off x="1579" y="186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79" name="Oval 793"/>
              <p:cNvSpPr>
                <a:spLocks noChangeArrowheads="1"/>
              </p:cNvSpPr>
              <p:nvPr/>
            </p:nvSpPr>
            <p:spPr bwMode="auto">
              <a:xfrm>
                <a:off x="1585" y="186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526" name="Group 794"/>
            <p:cNvGrpSpPr>
              <a:grpSpLocks/>
            </p:cNvGrpSpPr>
            <p:nvPr/>
          </p:nvGrpSpPr>
          <p:grpSpPr bwMode="auto">
            <a:xfrm>
              <a:off x="2604" y="1620"/>
              <a:ext cx="369" cy="203"/>
              <a:chOff x="1233" y="1717"/>
              <a:chExt cx="369" cy="203"/>
            </a:xfrm>
          </p:grpSpPr>
          <p:sp>
            <p:nvSpPr>
              <p:cNvPr id="32860" name="Oval 795"/>
              <p:cNvSpPr>
                <a:spLocks noChangeArrowheads="1"/>
              </p:cNvSpPr>
              <p:nvPr/>
            </p:nvSpPr>
            <p:spPr bwMode="auto">
              <a:xfrm>
                <a:off x="1343" y="173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61" name="Oval 796"/>
              <p:cNvSpPr>
                <a:spLocks noChangeArrowheads="1"/>
              </p:cNvSpPr>
              <p:nvPr/>
            </p:nvSpPr>
            <p:spPr bwMode="auto">
              <a:xfrm>
                <a:off x="1337" y="173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62" name="Oval 797"/>
              <p:cNvSpPr>
                <a:spLocks noChangeArrowheads="1"/>
              </p:cNvSpPr>
              <p:nvPr/>
            </p:nvSpPr>
            <p:spPr bwMode="auto">
              <a:xfrm>
                <a:off x="1327" y="172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63" name="Oval 798"/>
              <p:cNvSpPr>
                <a:spLocks noChangeArrowheads="1"/>
              </p:cNvSpPr>
              <p:nvPr/>
            </p:nvSpPr>
            <p:spPr bwMode="auto">
              <a:xfrm>
                <a:off x="1315" y="171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64" name="Oval 799"/>
              <p:cNvSpPr>
                <a:spLocks noChangeArrowheads="1"/>
              </p:cNvSpPr>
              <p:nvPr/>
            </p:nvSpPr>
            <p:spPr bwMode="auto">
              <a:xfrm>
                <a:off x="1303" y="171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65" name="Oval 800"/>
              <p:cNvSpPr>
                <a:spLocks noChangeArrowheads="1"/>
              </p:cNvSpPr>
              <p:nvPr/>
            </p:nvSpPr>
            <p:spPr bwMode="auto">
              <a:xfrm>
                <a:off x="1291" y="171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66" name="Oval 801"/>
              <p:cNvSpPr>
                <a:spLocks noChangeArrowheads="1"/>
              </p:cNvSpPr>
              <p:nvPr/>
            </p:nvSpPr>
            <p:spPr bwMode="auto">
              <a:xfrm>
                <a:off x="1279" y="172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67" name="Oval 802"/>
              <p:cNvSpPr>
                <a:spLocks noChangeArrowheads="1"/>
              </p:cNvSpPr>
              <p:nvPr/>
            </p:nvSpPr>
            <p:spPr bwMode="auto">
              <a:xfrm>
                <a:off x="1269" y="172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68" name="Oval 803"/>
              <p:cNvSpPr>
                <a:spLocks noChangeArrowheads="1"/>
              </p:cNvSpPr>
              <p:nvPr/>
            </p:nvSpPr>
            <p:spPr bwMode="auto">
              <a:xfrm>
                <a:off x="1259" y="173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69" name="Oval 804"/>
              <p:cNvSpPr>
                <a:spLocks noChangeArrowheads="1"/>
              </p:cNvSpPr>
              <p:nvPr/>
            </p:nvSpPr>
            <p:spPr bwMode="auto">
              <a:xfrm>
                <a:off x="1253" y="174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70" name="Oval 805"/>
              <p:cNvSpPr>
                <a:spLocks noChangeArrowheads="1"/>
              </p:cNvSpPr>
              <p:nvPr/>
            </p:nvSpPr>
            <p:spPr bwMode="auto">
              <a:xfrm>
                <a:off x="1247" y="175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71" name="Oval 806"/>
              <p:cNvSpPr>
                <a:spLocks noChangeArrowheads="1"/>
              </p:cNvSpPr>
              <p:nvPr/>
            </p:nvSpPr>
            <p:spPr bwMode="auto">
              <a:xfrm>
                <a:off x="1241" y="176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72" name="Oval 807"/>
              <p:cNvSpPr>
                <a:spLocks noChangeArrowheads="1"/>
              </p:cNvSpPr>
              <p:nvPr/>
            </p:nvSpPr>
            <p:spPr bwMode="auto">
              <a:xfrm>
                <a:off x="1237" y="177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73" name="Oval 808"/>
              <p:cNvSpPr>
                <a:spLocks noChangeArrowheads="1"/>
              </p:cNvSpPr>
              <p:nvPr/>
            </p:nvSpPr>
            <p:spPr bwMode="auto">
              <a:xfrm>
                <a:off x="1235" y="178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74" name="Oval 809"/>
              <p:cNvSpPr>
                <a:spLocks noChangeArrowheads="1"/>
              </p:cNvSpPr>
              <p:nvPr/>
            </p:nvSpPr>
            <p:spPr bwMode="auto">
              <a:xfrm>
                <a:off x="1233" y="179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75" name="Oval 810"/>
              <p:cNvSpPr>
                <a:spLocks noChangeArrowheads="1"/>
              </p:cNvSpPr>
              <p:nvPr/>
            </p:nvSpPr>
            <p:spPr bwMode="auto">
              <a:xfrm>
                <a:off x="1233" y="180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76" name="Oval 811"/>
              <p:cNvSpPr>
                <a:spLocks noChangeArrowheads="1"/>
              </p:cNvSpPr>
              <p:nvPr/>
            </p:nvSpPr>
            <p:spPr bwMode="auto">
              <a:xfrm>
                <a:off x="1233" y="182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77" name="Oval 812"/>
              <p:cNvSpPr>
                <a:spLocks noChangeArrowheads="1"/>
              </p:cNvSpPr>
              <p:nvPr/>
            </p:nvSpPr>
            <p:spPr bwMode="auto">
              <a:xfrm>
                <a:off x="1235" y="183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78" name="Oval 813"/>
              <p:cNvSpPr>
                <a:spLocks noChangeArrowheads="1"/>
              </p:cNvSpPr>
              <p:nvPr/>
            </p:nvSpPr>
            <p:spPr bwMode="auto">
              <a:xfrm>
                <a:off x="1237" y="184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79" name="Oval 814"/>
              <p:cNvSpPr>
                <a:spLocks noChangeArrowheads="1"/>
              </p:cNvSpPr>
              <p:nvPr/>
            </p:nvSpPr>
            <p:spPr bwMode="auto">
              <a:xfrm>
                <a:off x="1241" y="185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80" name="Oval 815"/>
              <p:cNvSpPr>
                <a:spLocks noChangeArrowheads="1"/>
              </p:cNvSpPr>
              <p:nvPr/>
            </p:nvSpPr>
            <p:spPr bwMode="auto">
              <a:xfrm>
                <a:off x="1245" y="186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81" name="Oval 816"/>
              <p:cNvSpPr>
                <a:spLocks noChangeArrowheads="1"/>
              </p:cNvSpPr>
              <p:nvPr/>
            </p:nvSpPr>
            <p:spPr bwMode="auto">
              <a:xfrm>
                <a:off x="1251" y="187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82" name="Oval 817"/>
              <p:cNvSpPr>
                <a:spLocks noChangeArrowheads="1"/>
              </p:cNvSpPr>
              <p:nvPr/>
            </p:nvSpPr>
            <p:spPr bwMode="auto">
              <a:xfrm>
                <a:off x="1255" y="188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83" name="Oval 818"/>
              <p:cNvSpPr>
                <a:spLocks noChangeArrowheads="1"/>
              </p:cNvSpPr>
              <p:nvPr/>
            </p:nvSpPr>
            <p:spPr bwMode="auto">
              <a:xfrm>
                <a:off x="1263" y="188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84" name="Oval 819"/>
              <p:cNvSpPr>
                <a:spLocks noChangeArrowheads="1"/>
              </p:cNvSpPr>
              <p:nvPr/>
            </p:nvSpPr>
            <p:spPr bwMode="auto">
              <a:xfrm>
                <a:off x="1271" y="189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85" name="Oval 820"/>
              <p:cNvSpPr>
                <a:spLocks noChangeArrowheads="1"/>
              </p:cNvSpPr>
              <p:nvPr/>
            </p:nvSpPr>
            <p:spPr bwMode="auto">
              <a:xfrm>
                <a:off x="1283" y="189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86" name="Oval 821"/>
              <p:cNvSpPr>
                <a:spLocks noChangeArrowheads="1"/>
              </p:cNvSpPr>
              <p:nvPr/>
            </p:nvSpPr>
            <p:spPr bwMode="auto">
              <a:xfrm>
                <a:off x="1293" y="190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87" name="Oval 822"/>
              <p:cNvSpPr>
                <a:spLocks noChangeArrowheads="1"/>
              </p:cNvSpPr>
              <p:nvPr/>
            </p:nvSpPr>
            <p:spPr bwMode="auto">
              <a:xfrm>
                <a:off x="1303" y="190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88" name="Oval 823"/>
              <p:cNvSpPr>
                <a:spLocks noChangeArrowheads="1"/>
              </p:cNvSpPr>
              <p:nvPr/>
            </p:nvSpPr>
            <p:spPr bwMode="auto">
              <a:xfrm>
                <a:off x="1311" y="190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89" name="Oval 824"/>
              <p:cNvSpPr>
                <a:spLocks noChangeArrowheads="1"/>
              </p:cNvSpPr>
              <p:nvPr/>
            </p:nvSpPr>
            <p:spPr bwMode="auto">
              <a:xfrm>
                <a:off x="1321" y="189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90" name="Oval 825"/>
              <p:cNvSpPr>
                <a:spLocks noChangeArrowheads="1"/>
              </p:cNvSpPr>
              <p:nvPr/>
            </p:nvSpPr>
            <p:spPr bwMode="auto">
              <a:xfrm>
                <a:off x="1331" y="189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91" name="Oval 826"/>
              <p:cNvSpPr>
                <a:spLocks noChangeArrowheads="1"/>
              </p:cNvSpPr>
              <p:nvPr/>
            </p:nvSpPr>
            <p:spPr bwMode="auto">
              <a:xfrm>
                <a:off x="1339" y="188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92" name="Oval 827"/>
              <p:cNvSpPr>
                <a:spLocks noChangeArrowheads="1"/>
              </p:cNvSpPr>
              <p:nvPr/>
            </p:nvSpPr>
            <p:spPr bwMode="auto">
              <a:xfrm>
                <a:off x="1347" y="187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93" name="Oval 828"/>
              <p:cNvSpPr>
                <a:spLocks noChangeArrowheads="1"/>
              </p:cNvSpPr>
              <p:nvPr/>
            </p:nvSpPr>
            <p:spPr bwMode="auto">
              <a:xfrm>
                <a:off x="1353" y="186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94" name="Oval 829"/>
              <p:cNvSpPr>
                <a:spLocks noChangeArrowheads="1"/>
              </p:cNvSpPr>
              <p:nvPr/>
            </p:nvSpPr>
            <p:spPr bwMode="auto">
              <a:xfrm>
                <a:off x="1359" y="185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95" name="Oval 830"/>
              <p:cNvSpPr>
                <a:spLocks noChangeArrowheads="1"/>
              </p:cNvSpPr>
              <p:nvPr/>
            </p:nvSpPr>
            <p:spPr bwMode="auto">
              <a:xfrm>
                <a:off x="1363" y="184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96" name="Oval 831"/>
              <p:cNvSpPr>
                <a:spLocks noChangeArrowheads="1"/>
              </p:cNvSpPr>
              <p:nvPr/>
            </p:nvSpPr>
            <p:spPr bwMode="auto">
              <a:xfrm>
                <a:off x="1365" y="183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97" name="Oval 832"/>
              <p:cNvSpPr>
                <a:spLocks noChangeArrowheads="1"/>
              </p:cNvSpPr>
              <p:nvPr/>
            </p:nvSpPr>
            <p:spPr bwMode="auto">
              <a:xfrm>
                <a:off x="1365" y="182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98" name="Oval 833"/>
              <p:cNvSpPr>
                <a:spLocks noChangeArrowheads="1"/>
              </p:cNvSpPr>
              <p:nvPr/>
            </p:nvSpPr>
            <p:spPr bwMode="auto">
              <a:xfrm>
                <a:off x="1367" y="181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99" name="Oval 834"/>
              <p:cNvSpPr>
                <a:spLocks noChangeArrowheads="1"/>
              </p:cNvSpPr>
              <p:nvPr/>
            </p:nvSpPr>
            <p:spPr bwMode="auto">
              <a:xfrm>
                <a:off x="1365" y="180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00" name="Oval 835"/>
              <p:cNvSpPr>
                <a:spLocks noChangeArrowheads="1"/>
              </p:cNvSpPr>
              <p:nvPr/>
            </p:nvSpPr>
            <p:spPr bwMode="auto">
              <a:xfrm>
                <a:off x="1365" y="179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01" name="Oval 836"/>
              <p:cNvSpPr>
                <a:spLocks noChangeArrowheads="1"/>
              </p:cNvSpPr>
              <p:nvPr/>
            </p:nvSpPr>
            <p:spPr bwMode="auto">
              <a:xfrm>
                <a:off x="1365" y="178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02" name="Oval 837"/>
              <p:cNvSpPr>
                <a:spLocks noChangeArrowheads="1"/>
              </p:cNvSpPr>
              <p:nvPr/>
            </p:nvSpPr>
            <p:spPr bwMode="auto">
              <a:xfrm>
                <a:off x="1363" y="177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03" name="Oval 838"/>
              <p:cNvSpPr>
                <a:spLocks noChangeArrowheads="1"/>
              </p:cNvSpPr>
              <p:nvPr/>
            </p:nvSpPr>
            <p:spPr bwMode="auto">
              <a:xfrm>
                <a:off x="1361" y="176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04" name="Oval 839"/>
              <p:cNvSpPr>
                <a:spLocks noChangeArrowheads="1"/>
              </p:cNvSpPr>
              <p:nvPr/>
            </p:nvSpPr>
            <p:spPr bwMode="auto">
              <a:xfrm>
                <a:off x="1355" y="175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05" name="Oval 840"/>
              <p:cNvSpPr>
                <a:spLocks noChangeArrowheads="1"/>
              </p:cNvSpPr>
              <p:nvPr/>
            </p:nvSpPr>
            <p:spPr bwMode="auto">
              <a:xfrm>
                <a:off x="1349" y="174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06" name="Oval 841"/>
              <p:cNvSpPr>
                <a:spLocks noChangeArrowheads="1"/>
              </p:cNvSpPr>
              <p:nvPr/>
            </p:nvSpPr>
            <p:spPr bwMode="auto">
              <a:xfrm>
                <a:off x="1371" y="172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07" name="Oval 842"/>
              <p:cNvSpPr>
                <a:spLocks noChangeArrowheads="1"/>
              </p:cNvSpPr>
              <p:nvPr/>
            </p:nvSpPr>
            <p:spPr bwMode="auto">
              <a:xfrm>
                <a:off x="1370" y="173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08" name="Oval 843"/>
              <p:cNvSpPr>
                <a:spLocks noChangeArrowheads="1"/>
              </p:cNvSpPr>
              <p:nvPr/>
            </p:nvSpPr>
            <p:spPr bwMode="auto">
              <a:xfrm>
                <a:off x="1370" y="174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09" name="Oval 844"/>
              <p:cNvSpPr>
                <a:spLocks noChangeArrowheads="1"/>
              </p:cNvSpPr>
              <p:nvPr/>
            </p:nvSpPr>
            <p:spPr bwMode="auto">
              <a:xfrm>
                <a:off x="1370" y="175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10" name="Oval 845"/>
              <p:cNvSpPr>
                <a:spLocks noChangeArrowheads="1"/>
              </p:cNvSpPr>
              <p:nvPr/>
            </p:nvSpPr>
            <p:spPr bwMode="auto">
              <a:xfrm>
                <a:off x="1371" y="176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11" name="Oval 846"/>
              <p:cNvSpPr>
                <a:spLocks noChangeArrowheads="1"/>
              </p:cNvSpPr>
              <p:nvPr/>
            </p:nvSpPr>
            <p:spPr bwMode="auto">
              <a:xfrm>
                <a:off x="1370" y="177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12" name="Oval 847"/>
              <p:cNvSpPr>
                <a:spLocks noChangeArrowheads="1"/>
              </p:cNvSpPr>
              <p:nvPr/>
            </p:nvSpPr>
            <p:spPr bwMode="auto">
              <a:xfrm>
                <a:off x="1370" y="178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13" name="Oval 848"/>
              <p:cNvSpPr>
                <a:spLocks noChangeArrowheads="1"/>
              </p:cNvSpPr>
              <p:nvPr/>
            </p:nvSpPr>
            <p:spPr bwMode="auto">
              <a:xfrm>
                <a:off x="1370" y="179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14" name="Oval 849"/>
              <p:cNvSpPr>
                <a:spLocks noChangeArrowheads="1"/>
              </p:cNvSpPr>
              <p:nvPr/>
            </p:nvSpPr>
            <p:spPr bwMode="auto">
              <a:xfrm>
                <a:off x="1369" y="180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15" name="Oval 850"/>
              <p:cNvSpPr>
                <a:spLocks noChangeArrowheads="1"/>
              </p:cNvSpPr>
              <p:nvPr/>
            </p:nvSpPr>
            <p:spPr bwMode="auto">
              <a:xfrm>
                <a:off x="1368" y="181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16" name="Oval 851"/>
              <p:cNvSpPr>
                <a:spLocks noChangeArrowheads="1"/>
              </p:cNvSpPr>
              <p:nvPr/>
            </p:nvSpPr>
            <p:spPr bwMode="auto">
              <a:xfrm>
                <a:off x="1368" y="182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17" name="Oval 852"/>
              <p:cNvSpPr>
                <a:spLocks noChangeArrowheads="1"/>
              </p:cNvSpPr>
              <p:nvPr/>
            </p:nvSpPr>
            <p:spPr bwMode="auto">
              <a:xfrm>
                <a:off x="1368" y="183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18" name="Oval 853"/>
              <p:cNvSpPr>
                <a:spLocks noChangeArrowheads="1"/>
              </p:cNvSpPr>
              <p:nvPr/>
            </p:nvSpPr>
            <p:spPr bwMode="auto">
              <a:xfrm>
                <a:off x="1369" y="184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19" name="Oval 854"/>
              <p:cNvSpPr>
                <a:spLocks noChangeArrowheads="1"/>
              </p:cNvSpPr>
              <p:nvPr/>
            </p:nvSpPr>
            <p:spPr bwMode="auto">
              <a:xfrm>
                <a:off x="1368" y="185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20" name="Oval 855"/>
              <p:cNvSpPr>
                <a:spLocks noChangeArrowheads="1"/>
              </p:cNvSpPr>
              <p:nvPr/>
            </p:nvSpPr>
            <p:spPr bwMode="auto">
              <a:xfrm>
                <a:off x="1368" y="186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21" name="Oval 856"/>
              <p:cNvSpPr>
                <a:spLocks noChangeArrowheads="1"/>
              </p:cNvSpPr>
              <p:nvPr/>
            </p:nvSpPr>
            <p:spPr bwMode="auto">
              <a:xfrm>
                <a:off x="1368" y="187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22" name="Oval 857"/>
              <p:cNvSpPr>
                <a:spLocks noChangeArrowheads="1"/>
              </p:cNvSpPr>
              <p:nvPr/>
            </p:nvSpPr>
            <p:spPr bwMode="auto">
              <a:xfrm>
                <a:off x="1370" y="188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23" name="Oval 858"/>
              <p:cNvSpPr>
                <a:spLocks noChangeArrowheads="1"/>
              </p:cNvSpPr>
              <p:nvPr/>
            </p:nvSpPr>
            <p:spPr bwMode="auto">
              <a:xfrm>
                <a:off x="1374" y="189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24" name="Oval 859"/>
              <p:cNvSpPr>
                <a:spLocks noChangeArrowheads="1"/>
              </p:cNvSpPr>
              <p:nvPr/>
            </p:nvSpPr>
            <p:spPr bwMode="auto">
              <a:xfrm>
                <a:off x="1382" y="190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25" name="Oval 860"/>
              <p:cNvSpPr>
                <a:spLocks noChangeArrowheads="1"/>
              </p:cNvSpPr>
              <p:nvPr/>
            </p:nvSpPr>
            <p:spPr bwMode="auto">
              <a:xfrm>
                <a:off x="1392" y="190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26" name="Oval 861"/>
              <p:cNvSpPr>
                <a:spLocks noChangeArrowheads="1"/>
              </p:cNvSpPr>
              <p:nvPr/>
            </p:nvSpPr>
            <p:spPr bwMode="auto">
              <a:xfrm>
                <a:off x="1404" y="190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27" name="Oval 862"/>
              <p:cNvSpPr>
                <a:spLocks noChangeArrowheads="1"/>
              </p:cNvSpPr>
              <p:nvPr/>
            </p:nvSpPr>
            <p:spPr bwMode="auto">
              <a:xfrm>
                <a:off x="1412" y="189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28" name="Oval 863"/>
              <p:cNvSpPr>
                <a:spLocks noChangeArrowheads="1"/>
              </p:cNvSpPr>
              <p:nvPr/>
            </p:nvSpPr>
            <p:spPr bwMode="auto">
              <a:xfrm>
                <a:off x="1420" y="188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29" name="Oval 864"/>
              <p:cNvSpPr>
                <a:spLocks noChangeArrowheads="1"/>
              </p:cNvSpPr>
              <p:nvPr/>
            </p:nvSpPr>
            <p:spPr bwMode="auto">
              <a:xfrm>
                <a:off x="1428" y="187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30" name="Oval 865"/>
              <p:cNvSpPr>
                <a:spLocks noChangeArrowheads="1"/>
              </p:cNvSpPr>
              <p:nvPr/>
            </p:nvSpPr>
            <p:spPr bwMode="auto">
              <a:xfrm>
                <a:off x="1436" y="186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31" name="Oval 866"/>
              <p:cNvSpPr>
                <a:spLocks noChangeArrowheads="1"/>
              </p:cNvSpPr>
              <p:nvPr/>
            </p:nvSpPr>
            <p:spPr bwMode="auto">
              <a:xfrm>
                <a:off x="1442" y="185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32" name="Oval 867"/>
              <p:cNvSpPr>
                <a:spLocks noChangeArrowheads="1"/>
              </p:cNvSpPr>
              <p:nvPr/>
            </p:nvSpPr>
            <p:spPr bwMode="auto">
              <a:xfrm>
                <a:off x="1448" y="184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33" name="Oval 868"/>
              <p:cNvSpPr>
                <a:spLocks noChangeArrowheads="1"/>
              </p:cNvSpPr>
              <p:nvPr/>
            </p:nvSpPr>
            <p:spPr bwMode="auto">
              <a:xfrm>
                <a:off x="1452" y="183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34" name="Oval 869"/>
              <p:cNvSpPr>
                <a:spLocks noChangeArrowheads="1"/>
              </p:cNvSpPr>
              <p:nvPr/>
            </p:nvSpPr>
            <p:spPr bwMode="auto">
              <a:xfrm>
                <a:off x="1456" y="182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35" name="Oval 870"/>
              <p:cNvSpPr>
                <a:spLocks noChangeArrowheads="1"/>
              </p:cNvSpPr>
              <p:nvPr/>
            </p:nvSpPr>
            <p:spPr bwMode="auto">
              <a:xfrm>
                <a:off x="1573" y="174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36" name="Oval 871"/>
              <p:cNvSpPr>
                <a:spLocks noChangeArrowheads="1"/>
              </p:cNvSpPr>
              <p:nvPr/>
            </p:nvSpPr>
            <p:spPr bwMode="auto">
              <a:xfrm>
                <a:off x="1565" y="173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37" name="Oval 872"/>
              <p:cNvSpPr>
                <a:spLocks noChangeArrowheads="1"/>
              </p:cNvSpPr>
              <p:nvPr/>
            </p:nvSpPr>
            <p:spPr bwMode="auto">
              <a:xfrm>
                <a:off x="1555" y="173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38" name="Oval 873"/>
              <p:cNvSpPr>
                <a:spLocks noChangeArrowheads="1"/>
              </p:cNvSpPr>
              <p:nvPr/>
            </p:nvSpPr>
            <p:spPr bwMode="auto">
              <a:xfrm>
                <a:off x="1555" y="173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39" name="Oval 874"/>
              <p:cNvSpPr>
                <a:spLocks noChangeArrowheads="1"/>
              </p:cNvSpPr>
              <p:nvPr/>
            </p:nvSpPr>
            <p:spPr bwMode="auto">
              <a:xfrm>
                <a:off x="1545" y="172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40" name="Oval 875"/>
              <p:cNvSpPr>
                <a:spLocks noChangeArrowheads="1"/>
              </p:cNvSpPr>
              <p:nvPr/>
            </p:nvSpPr>
            <p:spPr bwMode="auto">
              <a:xfrm>
                <a:off x="1533" y="172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41" name="Oval 876"/>
              <p:cNvSpPr>
                <a:spLocks noChangeArrowheads="1"/>
              </p:cNvSpPr>
              <p:nvPr/>
            </p:nvSpPr>
            <p:spPr bwMode="auto">
              <a:xfrm>
                <a:off x="1521" y="172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42" name="Oval 877"/>
              <p:cNvSpPr>
                <a:spLocks noChangeArrowheads="1"/>
              </p:cNvSpPr>
              <p:nvPr/>
            </p:nvSpPr>
            <p:spPr bwMode="auto">
              <a:xfrm>
                <a:off x="1509" y="172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43" name="Oval 878"/>
              <p:cNvSpPr>
                <a:spLocks noChangeArrowheads="1"/>
              </p:cNvSpPr>
              <p:nvPr/>
            </p:nvSpPr>
            <p:spPr bwMode="auto">
              <a:xfrm>
                <a:off x="1501" y="172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44" name="Oval 879"/>
              <p:cNvSpPr>
                <a:spLocks noChangeArrowheads="1"/>
              </p:cNvSpPr>
              <p:nvPr/>
            </p:nvSpPr>
            <p:spPr bwMode="auto">
              <a:xfrm>
                <a:off x="1493" y="173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45" name="Oval 880"/>
              <p:cNvSpPr>
                <a:spLocks noChangeArrowheads="1"/>
              </p:cNvSpPr>
              <p:nvPr/>
            </p:nvSpPr>
            <p:spPr bwMode="auto">
              <a:xfrm>
                <a:off x="1485" y="174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46" name="Oval 881"/>
              <p:cNvSpPr>
                <a:spLocks noChangeArrowheads="1"/>
              </p:cNvSpPr>
              <p:nvPr/>
            </p:nvSpPr>
            <p:spPr bwMode="auto">
              <a:xfrm>
                <a:off x="1478" y="175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47" name="Oval 882"/>
              <p:cNvSpPr>
                <a:spLocks noChangeArrowheads="1"/>
              </p:cNvSpPr>
              <p:nvPr/>
            </p:nvSpPr>
            <p:spPr bwMode="auto">
              <a:xfrm>
                <a:off x="1472" y="176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48" name="Oval 883"/>
              <p:cNvSpPr>
                <a:spLocks noChangeArrowheads="1"/>
              </p:cNvSpPr>
              <p:nvPr/>
            </p:nvSpPr>
            <p:spPr bwMode="auto">
              <a:xfrm>
                <a:off x="1467" y="177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49" name="Oval 884"/>
              <p:cNvSpPr>
                <a:spLocks noChangeArrowheads="1"/>
              </p:cNvSpPr>
              <p:nvPr/>
            </p:nvSpPr>
            <p:spPr bwMode="auto">
              <a:xfrm>
                <a:off x="1463" y="178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50" name="Oval 885"/>
              <p:cNvSpPr>
                <a:spLocks noChangeArrowheads="1"/>
              </p:cNvSpPr>
              <p:nvPr/>
            </p:nvSpPr>
            <p:spPr bwMode="auto">
              <a:xfrm>
                <a:off x="1463" y="179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51" name="Oval 886"/>
              <p:cNvSpPr>
                <a:spLocks noChangeArrowheads="1"/>
              </p:cNvSpPr>
              <p:nvPr/>
            </p:nvSpPr>
            <p:spPr bwMode="auto">
              <a:xfrm>
                <a:off x="1461" y="180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52" name="Oval 887"/>
              <p:cNvSpPr>
                <a:spLocks noChangeArrowheads="1"/>
              </p:cNvSpPr>
              <p:nvPr/>
            </p:nvSpPr>
            <p:spPr bwMode="auto">
              <a:xfrm>
                <a:off x="1461" y="181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53" name="Oval 888"/>
              <p:cNvSpPr>
                <a:spLocks noChangeArrowheads="1"/>
              </p:cNvSpPr>
              <p:nvPr/>
            </p:nvSpPr>
            <p:spPr bwMode="auto">
              <a:xfrm>
                <a:off x="1461" y="182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54" name="Oval 889"/>
              <p:cNvSpPr>
                <a:spLocks noChangeArrowheads="1"/>
              </p:cNvSpPr>
              <p:nvPr/>
            </p:nvSpPr>
            <p:spPr bwMode="auto">
              <a:xfrm>
                <a:off x="1463" y="184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55" name="Oval 890"/>
              <p:cNvSpPr>
                <a:spLocks noChangeArrowheads="1"/>
              </p:cNvSpPr>
              <p:nvPr/>
            </p:nvSpPr>
            <p:spPr bwMode="auto">
              <a:xfrm>
                <a:off x="1467" y="185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56" name="Oval 891"/>
              <p:cNvSpPr>
                <a:spLocks noChangeArrowheads="1"/>
              </p:cNvSpPr>
              <p:nvPr/>
            </p:nvSpPr>
            <p:spPr bwMode="auto">
              <a:xfrm>
                <a:off x="1471" y="186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57" name="Oval 892"/>
              <p:cNvSpPr>
                <a:spLocks noChangeArrowheads="1"/>
              </p:cNvSpPr>
              <p:nvPr/>
            </p:nvSpPr>
            <p:spPr bwMode="auto">
              <a:xfrm>
                <a:off x="1476" y="187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58" name="Oval 893"/>
              <p:cNvSpPr>
                <a:spLocks noChangeArrowheads="1"/>
              </p:cNvSpPr>
              <p:nvPr/>
            </p:nvSpPr>
            <p:spPr bwMode="auto">
              <a:xfrm>
                <a:off x="1483" y="188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59" name="Oval 894"/>
              <p:cNvSpPr>
                <a:spLocks noChangeArrowheads="1"/>
              </p:cNvSpPr>
              <p:nvPr/>
            </p:nvSpPr>
            <p:spPr bwMode="auto">
              <a:xfrm>
                <a:off x="1491" y="188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60" name="Oval 895"/>
              <p:cNvSpPr>
                <a:spLocks noChangeArrowheads="1"/>
              </p:cNvSpPr>
              <p:nvPr/>
            </p:nvSpPr>
            <p:spPr bwMode="auto">
              <a:xfrm>
                <a:off x="1501" y="189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61" name="Oval 896"/>
              <p:cNvSpPr>
                <a:spLocks noChangeArrowheads="1"/>
              </p:cNvSpPr>
              <p:nvPr/>
            </p:nvSpPr>
            <p:spPr bwMode="auto">
              <a:xfrm>
                <a:off x="1511" y="189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62" name="Oval 897"/>
              <p:cNvSpPr>
                <a:spLocks noChangeArrowheads="1"/>
              </p:cNvSpPr>
              <p:nvPr/>
            </p:nvSpPr>
            <p:spPr bwMode="auto">
              <a:xfrm>
                <a:off x="1523" y="189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63" name="Oval 898"/>
              <p:cNvSpPr>
                <a:spLocks noChangeArrowheads="1"/>
              </p:cNvSpPr>
              <p:nvPr/>
            </p:nvSpPr>
            <p:spPr bwMode="auto">
              <a:xfrm>
                <a:off x="1535" y="189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64" name="Oval 899"/>
              <p:cNvSpPr>
                <a:spLocks noChangeArrowheads="1"/>
              </p:cNvSpPr>
              <p:nvPr/>
            </p:nvSpPr>
            <p:spPr bwMode="auto">
              <a:xfrm>
                <a:off x="1541" y="189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65" name="Oval 900"/>
              <p:cNvSpPr>
                <a:spLocks noChangeArrowheads="1"/>
              </p:cNvSpPr>
              <p:nvPr/>
            </p:nvSpPr>
            <p:spPr bwMode="auto">
              <a:xfrm>
                <a:off x="1551" y="189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66" name="Oval 901"/>
              <p:cNvSpPr>
                <a:spLocks noChangeArrowheads="1"/>
              </p:cNvSpPr>
              <p:nvPr/>
            </p:nvSpPr>
            <p:spPr bwMode="auto">
              <a:xfrm>
                <a:off x="1563" y="188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67" name="Oval 902"/>
              <p:cNvSpPr>
                <a:spLocks noChangeArrowheads="1"/>
              </p:cNvSpPr>
              <p:nvPr/>
            </p:nvSpPr>
            <p:spPr bwMode="auto">
              <a:xfrm>
                <a:off x="1573" y="187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68" name="Oval 903"/>
              <p:cNvSpPr>
                <a:spLocks noChangeArrowheads="1"/>
              </p:cNvSpPr>
              <p:nvPr/>
            </p:nvSpPr>
            <p:spPr bwMode="auto">
              <a:xfrm>
                <a:off x="1579" y="186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69" name="Oval 904"/>
              <p:cNvSpPr>
                <a:spLocks noChangeArrowheads="1"/>
              </p:cNvSpPr>
              <p:nvPr/>
            </p:nvSpPr>
            <p:spPr bwMode="auto">
              <a:xfrm>
                <a:off x="1585" y="186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527" name="Group 905"/>
            <p:cNvGrpSpPr>
              <a:grpSpLocks/>
            </p:cNvGrpSpPr>
            <p:nvPr/>
          </p:nvGrpSpPr>
          <p:grpSpPr bwMode="auto">
            <a:xfrm>
              <a:off x="3318" y="1614"/>
              <a:ext cx="369" cy="203"/>
              <a:chOff x="1233" y="1717"/>
              <a:chExt cx="369" cy="203"/>
            </a:xfrm>
          </p:grpSpPr>
          <p:sp>
            <p:nvSpPr>
              <p:cNvPr id="32750" name="Oval 906"/>
              <p:cNvSpPr>
                <a:spLocks noChangeArrowheads="1"/>
              </p:cNvSpPr>
              <p:nvPr/>
            </p:nvSpPr>
            <p:spPr bwMode="auto">
              <a:xfrm>
                <a:off x="1343" y="173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51" name="Oval 907"/>
              <p:cNvSpPr>
                <a:spLocks noChangeArrowheads="1"/>
              </p:cNvSpPr>
              <p:nvPr/>
            </p:nvSpPr>
            <p:spPr bwMode="auto">
              <a:xfrm>
                <a:off x="1337" y="173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52" name="Oval 908"/>
              <p:cNvSpPr>
                <a:spLocks noChangeArrowheads="1"/>
              </p:cNvSpPr>
              <p:nvPr/>
            </p:nvSpPr>
            <p:spPr bwMode="auto">
              <a:xfrm>
                <a:off x="1327" y="172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53" name="Oval 909"/>
              <p:cNvSpPr>
                <a:spLocks noChangeArrowheads="1"/>
              </p:cNvSpPr>
              <p:nvPr/>
            </p:nvSpPr>
            <p:spPr bwMode="auto">
              <a:xfrm>
                <a:off x="1315" y="171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54" name="Oval 910"/>
              <p:cNvSpPr>
                <a:spLocks noChangeArrowheads="1"/>
              </p:cNvSpPr>
              <p:nvPr/>
            </p:nvSpPr>
            <p:spPr bwMode="auto">
              <a:xfrm>
                <a:off x="1303" y="171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55" name="Oval 911"/>
              <p:cNvSpPr>
                <a:spLocks noChangeArrowheads="1"/>
              </p:cNvSpPr>
              <p:nvPr/>
            </p:nvSpPr>
            <p:spPr bwMode="auto">
              <a:xfrm>
                <a:off x="1291" y="171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56" name="Oval 912"/>
              <p:cNvSpPr>
                <a:spLocks noChangeArrowheads="1"/>
              </p:cNvSpPr>
              <p:nvPr/>
            </p:nvSpPr>
            <p:spPr bwMode="auto">
              <a:xfrm>
                <a:off x="1279" y="172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57" name="Oval 913"/>
              <p:cNvSpPr>
                <a:spLocks noChangeArrowheads="1"/>
              </p:cNvSpPr>
              <p:nvPr/>
            </p:nvSpPr>
            <p:spPr bwMode="auto">
              <a:xfrm>
                <a:off x="1269" y="172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58" name="Oval 914"/>
              <p:cNvSpPr>
                <a:spLocks noChangeArrowheads="1"/>
              </p:cNvSpPr>
              <p:nvPr/>
            </p:nvSpPr>
            <p:spPr bwMode="auto">
              <a:xfrm>
                <a:off x="1259" y="173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59" name="Oval 915"/>
              <p:cNvSpPr>
                <a:spLocks noChangeArrowheads="1"/>
              </p:cNvSpPr>
              <p:nvPr/>
            </p:nvSpPr>
            <p:spPr bwMode="auto">
              <a:xfrm>
                <a:off x="1253" y="174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60" name="Oval 916"/>
              <p:cNvSpPr>
                <a:spLocks noChangeArrowheads="1"/>
              </p:cNvSpPr>
              <p:nvPr/>
            </p:nvSpPr>
            <p:spPr bwMode="auto">
              <a:xfrm>
                <a:off x="1247" y="175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61" name="Oval 917"/>
              <p:cNvSpPr>
                <a:spLocks noChangeArrowheads="1"/>
              </p:cNvSpPr>
              <p:nvPr/>
            </p:nvSpPr>
            <p:spPr bwMode="auto">
              <a:xfrm>
                <a:off x="1241" y="176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62" name="Oval 918"/>
              <p:cNvSpPr>
                <a:spLocks noChangeArrowheads="1"/>
              </p:cNvSpPr>
              <p:nvPr/>
            </p:nvSpPr>
            <p:spPr bwMode="auto">
              <a:xfrm>
                <a:off x="1237" y="177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63" name="Oval 919"/>
              <p:cNvSpPr>
                <a:spLocks noChangeArrowheads="1"/>
              </p:cNvSpPr>
              <p:nvPr/>
            </p:nvSpPr>
            <p:spPr bwMode="auto">
              <a:xfrm>
                <a:off x="1235" y="178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64" name="Oval 920"/>
              <p:cNvSpPr>
                <a:spLocks noChangeArrowheads="1"/>
              </p:cNvSpPr>
              <p:nvPr/>
            </p:nvSpPr>
            <p:spPr bwMode="auto">
              <a:xfrm>
                <a:off x="1233" y="179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65" name="Oval 921"/>
              <p:cNvSpPr>
                <a:spLocks noChangeArrowheads="1"/>
              </p:cNvSpPr>
              <p:nvPr/>
            </p:nvSpPr>
            <p:spPr bwMode="auto">
              <a:xfrm>
                <a:off x="1233" y="180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66" name="Oval 922"/>
              <p:cNvSpPr>
                <a:spLocks noChangeArrowheads="1"/>
              </p:cNvSpPr>
              <p:nvPr/>
            </p:nvSpPr>
            <p:spPr bwMode="auto">
              <a:xfrm>
                <a:off x="1233" y="182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67" name="Oval 923"/>
              <p:cNvSpPr>
                <a:spLocks noChangeArrowheads="1"/>
              </p:cNvSpPr>
              <p:nvPr/>
            </p:nvSpPr>
            <p:spPr bwMode="auto">
              <a:xfrm>
                <a:off x="1235" y="183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68" name="Oval 924"/>
              <p:cNvSpPr>
                <a:spLocks noChangeArrowheads="1"/>
              </p:cNvSpPr>
              <p:nvPr/>
            </p:nvSpPr>
            <p:spPr bwMode="auto">
              <a:xfrm>
                <a:off x="1237" y="184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69" name="Oval 925"/>
              <p:cNvSpPr>
                <a:spLocks noChangeArrowheads="1"/>
              </p:cNvSpPr>
              <p:nvPr/>
            </p:nvSpPr>
            <p:spPr bwMode="auto">
              <a:xfrm>
                <a:off x="1241" y="185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70" name="Oval 926"/>
              <p:cNvSpPr>
                <a:spLocks noChangeArrowheads="1"/>
              </p:cNvSpPr>
              <p:nvPr/>
            </p:nvSpPr>
            <p:spPr bwMode="auto">
              <a:xfrm>
                <a:off x="1245" y="186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71" name="Oval 927"/>
              <p:cNvSpPr>
                <a:spLocks noChangeArrowheads="1"/>
              </p:cNvSpPr>
              <p:nvPr/>
            </p:nvSpPr>
            <p:spPr bwMode="auto">
              <a:xfrm>
                <a:off x="1251" y="187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72" name="Oval 928"/>
              <p:cNvSpPr>
                <a:spLocks noChangeArrowheads="1"/>
              </p:cNvSpPr>
              <p:nvPr/>
            </p:nvSpPr>
            <p:spPr bwMode="auto">
              <a:xfrm>
                <a:off x="1255" y="188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73" name="Oval 929"/>
              <p:cNvSpPr>
                <a:spLocks noChangeArrowheads="1"/>
              </p:cNvSpPr>
              <p:nvPr/>
            </p:nvSpPr>
            <p:spPr bwMode="auto">
              <a:xfrm>
                <a:off x="1263" y="188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74" name="Oval 930"/>
              <p:cNvSpPr>
                <a:spLocks noChangeArrowheads="1"/>
              </p:cNvSpPr>
              <p:nvPr/>
            </p:nvSpPr>
            <p:spPr bwMode="auto">
              <a:xfrm>
                <a:off x="1271" y="189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75" name="Oval 931"/>
              <p:cNvSpPr>
                <a:spLocks noChangeArrowheads="1"/>
              </p:cNvSpPr>
              <p:nvPr/>
            </p:nvSpPr>
            <p:spPr bwMode="auto">
              <a:xfrm>
                <a:off x="1283" y="189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76" name="Oval 932"/>
              <p:cNvSpPr>
                <a:spLocks noChangeArrowheads="1"/>
              </p:cNvSpPr>
              <p:nvPr/>
            </p:nvSpPr>
            <p:spPr bwMode="auto">
              <a:xfrm>
                <a:off x="1293" y="190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77" name="Oval 933"/>
              <p:cNvSpPr>
                <a:spLocks noChangeArrowheads="1"/>
              </p:cNvSpPr>
              <p:nvPr/>
            </p:nvSpPr>
            <p:spPr bwMode="auto">
              <a:xfrm>
                <a:off x="1303" y="190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78" name="Oval 934"/>
              <p:cNvSpPr>
                <a:spLocks noChangeArrowheads="1"/>
              </p:cNvSpPr>
              <p:nvPr/>
            </p:nvSpPr>
            <p:spPr bwMode="auto">
              <a:xfrm>
                <a:off x="1311" y="190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79" name="Oval 935"/>
              <p:cNvSpPr>
                <a:spLocks noChangeArrowheads="1"/>
              </p:cNvSpPr>
              <p:nvPr/>
            </p:nvSpPr>
            <p:spPr bwMode="auto">
              <a:xfrm>
                <a:off x="1321" y="189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80" name="Oval 936"/>
              <p:cNvSpPr>
                <a:spLocks noChangeArrowheads="1"/>
              </p:cNvSpPr>
              <p:nvPr/>
            </p:nvSpPr>
            <p:spPr bwMode="auto">
              <a:xfrm>
                <a:off x="1331" y="189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81" name="Oval 937"/>
              <p:cNvSpPr>
                <a:spLocks noChangeArrowheads="1"/>
              </p:cNvSpPr>
              <p:nvPr/>
            </p:nvSpPr>
            <p:spPr bwMode="auto">
              <a:xfrm>
                <a:off x="1339" y="188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82" name="Oval 938"/>
              <p:cNvSpPr>
                <a:spLocks noChangeArrowheads="1"/>
              </p:cNvSpPr>
              <p:nvPr/>
            </p:nvSpPr>
            <p:spPr bwMode="auto">
              <a:xfrm>
                <a:off x="1347" y="187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83" name="Oval 939"/>
              <p:cNvSpPr>
                <a:spLocks noChangeArrowheads="1"/>
              </p:cNvSpPr>
              <p:nvPr/>
            </p:nvSpPr>
            <p:spPr bwMode="auto">
              <a:xfrm>
                <a:off x="1353" y="186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84" name="Oval 940"/>
              <p:cNvSpPr>
                <a:spLocks noChangeArrowheads="1"/>
              </p:cNvSpPr>
              <p:nvPr/>
            </p:nvSpPr>
            <p:spPr bwMode="auto">
              <a:xfrm>
                <a:off x="1359" y="185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85" name="Oval 941"/>
              <p:cNvSpPr>
                <a:spLocks noChangeArrowheads="1"/>
              </p:cNvSpPr>
              <p:nvPr/>
            </p:nvSpPr>
            <p:spPr bwMode="auto">
              <a:xfrm>
                <a:off x="1363" y="184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86" name="Oval 942"/>
              <p:cNvSpPr>
                <a:spLocks noChangeArrowheads="1"/>
              </p:cNvSpPr>
              <p:nvPr/>
            </p:nvSpPr>
            <p:spPr bwMode="auto">
              <a:xfrm>
                <a:off x="1365" y="183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87" name="Oval 943"/>
              <p:cNvSpPr>
                <a:spLocks noChangeArrowheads="1"/>
              </p:cNvSpPr>
              <p:nvPr/>
            </p:nvSpPr>
            <p:spPr bwMode="auto">
              <a:xfrm>
                <a:off x="1365" y="182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88" name="Oval 944"/>
              <p:cNvSpPr>
                <a:spLocks noChangeArrowheads="1"/>
              </p:cNvSpPr>
              <p:nvPr/>
            </p:nvSpPr>
            <p:spPr bwMode="auto">
              <a:xfrm>
                <a:off x="1367" y="181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89" name="Oval 945"/>
              <p:cNvSpPr>
                <a:spLocks noChangeArrowheads="1"/>
              </p:cNvSpPr>
              <p:nvPr/>
            </p:nvSpPr>
            <p:spPr bwMode="auto">
              <a:xfrm>
                <a:off x="1365" y="180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90" name="Oval 946"/>
              <p:cNvSpPr>
                <a:spLocks noChangeArrowheads="1"/>
              </p:cNvSpPr>
              <p:nvPr/>
            </p:nvSpPr>
            <p:spPr bwMode="auto">
              <a:xfrm>
                <a:off x="1365" y="179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91" name="Oval 947"/>
              <p:cNvSpPr>
                <a:spLocks noChangeArrowheads="1"/>
              </p:cNvSpPr>
              <p:nvPr/>
            </p:nvSpPr>
            <p:spPr bwMode="auto">
              <a:xfrm>
                <a:off x="1365" y="178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92" name="Oval 948"/>
              <p:cNvSpPr>
                <a:spLocks noChangeArrowheads="1"/>
              </p:cNvSpPr>
              <p:nvPr/>
            </p:nvSpPr>
            <p:spPr bwMode="auto">
              <a:xfrm>
                <a:off x="1363" y="177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93" name="Oval 949"/>
              <p:cNvSpPr>
                <a:spLocks noChangeArrowheads="1"/>
              </p:cNvSpPr>
              <p:nvPr/>
            </p:nvSpPr>
            <p:spPr bwMode="auto">
              <a:xfrm>
                <a:off x="1361" y="176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94" name="Oval 950"/>
              <p:cNvSpPr>
                <a:spLocks noChangeArrowheads="1"/>
              </p:cNvSpPr>
              <p:nvPr/>
            </p:nvSpPr>
            <p:spPr bwMode="auto">
              <a:xfrm>
                <a:off x="1355" y="175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95" name="Oval 951"/>
              <p:cNvSpPr>
                <a:spLocks noChangeArrowheads="1"/>
              </p:cNvSpPr>
              <p:nvPr/>
            </p:nvSpPr>
            <p:spPr bwMode="auto">
              <a:xfrm>
                <a:off x="1349" y="174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96" name="Oval 952"/>
              <p:cNvSpPr>
                <a:spLocks noChangeArrowheads="1"/>
              </p:cNvSpPr>
              <p:nvPr/>
            </p:nvSpPr>
            <p:spPr bwMode="auto">
              <a:xfrm>
                <a:off x="1371" y="172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97" name="Oval 953"/>
              <p:cNvSpPr>
                <a:spLocks noChangeArrowheads="1"/>
              </p:cNvSpPr>
              <p:nvPr/>
            </p:nvSpPr>
            <p:spPr bwMode="auto">
              <a:xfrm>
                <a:off x="1370" y="173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98" name="Oval 954"/>
              <p:cNvSpPr>
                <a:spLocks noChangeArrowheads="1"/>
              </p:cNvSpPr>
              <p:nvPr/>
            </p:nvSpPr>
            <p:spPr bwMode="auto">
              <a:xfrm>
                <a:off x="1370" y="174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99" name="Oval 955"/>
              <p:cNvSpPr>
                <a:spLocks noChangeArrowheads="1"/>
              </p:cNvSpPr>
              <p:nvPr/>
            </p:nvSpPr>
            <p:spPr bwMode="auto">
              <a:xfrm>
                <a:off x="1370" y="175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0" name="Oval 956"/>
              <p:cNvSpPr>
                <a:spLocks noChangeArrowheads="1"/>
              </p:cNvSpPr>
              <p:nvPr/>
            </p:nvSpPr>
            <p:spPr bwMode="auto">
              <a:xfrm>
                <a:off x="1371" y="176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1" name="Oval 957"/>
              <p:cNvSpPr>
                <a:spLocks noChangeArrowheads="1"/>
              </p:cNvSpPr>
              <p:nvPr/>
            </p:nvSpPr>
            <p:spPr bwMode="auto">
              <a:xfrm>
                <a:off x="1370" y="177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2" name="Oval 958"/>
              <p:cNvSpPr>
                <a:spLocks noChangeArrowheads="1"/>
              </p:cNvSpPr>
              <p:nvPr/>
            </p:nvSpPr>
            <p:spPr bwMode="auto">
              <a:xfrm>
                <a:off x="1370" y="178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3" name="Oval 959"/>
              <p:cNvSpPr>
                <a:spLocks noChangeArrowheads="1"/>
              </p:cNvSpPr>
              <p:nvPr/>
            </p:nvSpPr>
            <p:spPr bwMode="auto">
              <a:xfrm>
                <a:off x="1370" y="179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4" name="Oval 960"/>
              <p:cNvSpPr>
                <a:spLocks noChangeArrowheads="1"/>
              </p:cNvSpPr>
              <p:nvPr/>
            </p:nvSpPr>
            <p:spPr bwMode="auto">
              <a:xfrm>
                <a:off x="1369" y="180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5" name="Oval 961"/>
              <p:cNvSpPr>
                <a:spLocks noChangeArrowheads="1"/>
              </p:cNvSpPr>
              <p:nvPr/>
            </p:nvSpPr>
            <p:spPr bwMode="auto">
              <a:xfrm>
                <a:off x="1368" y="181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6" name="Oval 962"/>
              <p:cNvSpPr>
                <a:spLocks noChangeArrowheads="1"/>
              </p:cNvSpPr>
              <p:nvPr/>
            </p:nvSpPr>
            <p:spPr bwMode="auto">
              <a:xfrm>
                <a:off x="1368" y="182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7" name="Oval 963"/>
              <p:cNvSpPr>
                <a:spLocks noChangeArrowheads="1"/>
              </p:cNvSpPr>
              <p:nvPr/>
            </p:nvSpPr>
            <p:spPr bwMode="auto">
              <a:xfrm>
                <a:off x="1368" y="183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8" name="Oval 964"/>
              <p:cNvSpPr>
                <a:spLocks noChangeArrowheads="1"/>
              </p:cNvSpPr>
              <p:nvPr/>
            </p:nvSpPr>
            <p:spPr bwMode="auto">
              <a:xfrm>
                <a:off x="1369" y="184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9" name="Oval 965"/>
              <p:cNvSpPr>
                <a:spLocks noChangeArrowheads="1"/>
              </p:cNvSpPr>
              <p:nvPr/>
            </p:nvSpPr>
            <p:spPr bwMode="auto">
              <a:xfrm>
                <a:off x="1368" y="185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10" name="Oval 966"/>
              <p:cNvSpPr>
                <a:spLocks noChangeArrowheads="1"/>
              </p:cNvSpPr>
              <p:nvPr/>
            </p:nvSpPr>
            <p:spPr bwMode="auto">
              <a:xfrm>
                <a:off x="1368" y="186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11" name="Oval 967"/>
              <p:cNvSpPr>
                <a:spLocks noChangeArrowheads="1"/>
              </p:cNvSpPr>
              <p:nvPr/>
            </p:nvSpPr>
            <p:spPr bwMode="auto">
              <a:xfrm>
                <a:off x="1368" y="187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12" name="Oval 968"/>
              <p:cNvSpPr>
                <a:spLocks noChangeArrowheads="1"/>
              </p:cNvSpPr>
              <p:nvPr/>
            </p:nvSpPr>
            <p:spPr bwMode="auto">
              <a:xfrm>
                <a:off x="1370" y="188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13" name="Oval 969"/>
              <p:cNvSpPr>
                <a:spLocks noChangeArrowheads="1"/>
              </p:cNvSpPr>
              <p:nvPr/>
            </p:nvSpPr>
            <p:spPr bwMode="auto">
              <a:xfrm>
                <a:off x="1374" y="189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14" name="Oval 970"/>
              <p:cNvSpPr>
                <a:spLocks noChangeArrowheads="1"/>
              </p:cNvSpPr>
              <p:nvPr/>
            </p:nvSpPr>
            <p:spPr bwMode="auto">
              <a:xfrm>
                <a:off x="1382" y="190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15" name="Oval 971"/>
              <p:cNvSpPr>
                <a:spLocks noChangeArrowheads="1"/>
              </p:cNvSpPr>
              <p:nvPr/>
            </p:nvSpPr>
            <p:spPr bwMode="auto">
              <a:xfrm>
                <a:off x="1392" y="190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16" name="Oval 972"/>
              <p:cNvSpPr>
                <a:spLocks noChangeArrowheads="1"/>
              </p:cNvSpPr>
              <p:nvPr/>
            </p:nvSpPr>
            <p:spPr bwMode="auto">
              <a:xfrm>
                <a:off x="1404" y="190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17" name="Oval 973"/>
              <p:cNvSpPr>
                <a:spLocks noChangeArrowheads="1"/>
              </p:cNvSpPr>
              <p:nvPr/>
            </p:nvSpPr>
            <p:spPr bwMode="auto">
              <a:xfrm>
                <a:off x="1412" y="189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18" name="Oval 974"/>
              <p:cNvSpPr>
                <a:spLocks noChangeArrowheads="1"/>
              </p:cNvSpPr>
              <p:nvPr/>
            </p:nvSpPr>
            <p:spPr bwMode="auto">
              <a:xfrm>
                <a:off x="1420" y="188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19" name="Oval 975"/>
              <p:cNvSpPr>
                <a:spLocks noChangeArrowheads="1"/>
              </p:cNvSpPr>
              <p:nvPr/>
            </p:nvSpPr>
            <p:spPr bwMode="auto">
              <a:xfrm>
                <a:off x="1428" y="187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20" name="Oval 976"/>
              <p:cNvSpPr>
                <a:spLocks noChangeArrowheads="1"/>
              </p:cNvSpPr>
              <p:nvPr/>
            </p:nvSpPr>
            <p:spPr bwMode="auto">
              <a:xfrm>
                <a:off x="1436" y="186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21" name="Oval 977"/>
              <p:cNvSpPr>
                <a:spLocks noChangeArrowheads="1"/>
              </p:cNvSpPr>
              <p:nvPr/>
            </p:nvSpPr>
            <p:spPr bwMode="auto">
              <a:xfrm>
                <a:off x="1442" y="185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22" name="Oval 978"/>
              <p:cNvSpPr>
                <a:spLocks noChangeArrowheads="1"/>
              </p:cNvSpPr>
              <p:nvPr/>
            </p:nvSpPr>
            <p:spPr bwMode="auto">
              <a:xfrm>
                <a:off x="1448" y="184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23" name="Oval 979"/>
              <p:cNvSpPr>
                <a:spLocks noChangeArrowheads="1"/>
              </p:cNvSpPr>
              <p:nvPr/>
            </p:nvSpPr>
            <p:spPr bwMode="auto">
              <a:xfrm>
                <a:off x="1452" y="183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24" name="Oval 980"/>
              <p:cNvSpPr>
                <a:spLocks noChangeArrowheads="1"/>
              </p:cNvSpPr>
              <p:nvPr/>
            </p:nvSpPr>
            <p:spPr bwMode="auto">
              <a:xfrm>
                <a:off x="1456" y="182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25" name="Oval 981"/>
              <p:cNvSpPr>
                <a:spLocks noChangeArrowheads="1"/>
              </p:cNvSpPr>
              <p:nvPr/>
            </p:nvSpPr>
            <p:spPr bwMode="auto">
              <a:xfrm>
                <a:off x="1573" y="174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26" name="Oval 982"/>
              <p:cNvSpPr>
                <a:spLocks noChangeArrowheads="1"/>
              </p:cNvSpPr>
              <p:nvPr/>
            </p:nvSpPr>
            <p:spPr bwMode="auto">
              <a:xfrm>
                <a:off x="1565" y="173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27" name="Oval 983"/>
              <p:cNvSpPr>
                <a:spLocks noChangeArrowheads="1"/>
              </p:cNvSpPr>
              <p:nvPr/>
            </p:nvSpPr>
            <p:spPr bwMode="auto">
              <a:xfrm>
                <a:off x="1555" y="173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28" name="Oval 984"/>
              <p:cNvSpPr>
                <a:spLocks noChangeArrowheads="1"/>
              </p:cNvSpPr>
              <p:nvPr/>
            </p:nvSpPr>
            <p:spPr bwMode="auto">
              <a:xfrm>
                <a:off x="1555" y="173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29" name="Oval 985"/>
              <p:cNvSpPr>
                <a:spLocks noChangeArrowheads="1"/>
              </p:cNvSpPr>
              <p:nvPr/>
            </p:nvSpPr>
            <p:spPr bwMode="auto">
              <a:xfrm>
                <a:off x="1545" y="172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30" name="Oval 986"/>
              <p:cNvSpPr>
                <a:spLocks noChangeArrowheads="1"/>
              </p:cNvSpPr>
              <p:nvPr/>
            </p:nvSpPr>
            <p:spPr bwMode="auto">
              <a:xfrm>
                <a:off x="1533" y="172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31" name="Oval 987"/>
              <p:cNvSpPr>
                <a:spLocks noChangeArrowheads="1"/>
              </p:cNvSpPr>
              <p:nvPr/>
            </p:nvSpPr>
            <p:spPr bwMode="auto">
              <a:xfrm>
                <a:off x="1521" y="172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32" name="Oval 988"/>
              <p:cNvSpPr>
                <a:spLocks noChangeArrowheads="1"/>
              </p:cNvSpPr>
              <p:nvPr/>
            </p:nvSpPr>
            <p:spPr bwMode="auto">
              <a:xfrm>
                <a:off x="1509" y="172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33" name="Oval 989"/>
              <p:cNvSpPr>
                <a:spLocks noChangeArrowheads="1"/>
              </p:cNvSpPr>
              <p:nvPr/>
            </p:nvSpPr>
            <p:spPr bwMode="auto">
              <a:xfrm>
                <a:off x="1501" y="172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34" name="Oval 990"/>
              <p:cNvSpPr>
                <a:spLocks noChangeArrowheads="1"/>
              </p:cNvSpPr>
              <p:nvPr/>
            </p:nvSpPr>
            <p:spPr bwMode="auto">
              <a:xfrm>
                <a:off x="1493" y="173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35" name="Oval 991"/>
              <p:cNvSpPr>
                <a:spLocks noChangeArrowheads="1"/>
              </p:cNvSpPr>
              <p:nvPr/>
            </p:nvSpPr>
            <p:spPr bwMode="auto">
              <a:xfrm>
                <a:off x="1485" y="174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36" name="Oval 992"/>
              <p:cNvSpPr>
                <a:spLocks noChangeArrowheads="1"/>
              </p:cNvSpPr>
              <p:nvPr/>
            </p:nvSpPr>
            <p:spPr bwMode="auto">
              <a:xfrm>
                <a:off x="1478" y="175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37" name="Oval 993"/>
              <p:cNvSpPr>
                <a:spLocks noChangeArrowheads="1"/>
              </p:cNvSpPr>
              <p:nvPr/>
            </p:nvSpPr>
            <p:spPr bwMode="auto">
              <a:xfrm>
                <a:off x="1472" y="176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38" name="Oval 994"/>
              <p:cNvSpPr>
                <a:spLocks noChangeArrowheads="1"/>
              </p:cNvSpPr>
              <p:nvPr/>
            </p:nvSpPr>
            <p:spPr bwMode="auto">
              <a:xfrm>
                <a:off x="1467" y="177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39" name="Oval 995"/>
              <p:cNvSpPr>
                <a:spLocks noChangeArrowheads="1"/>
              </p:cNvSpPr>
              <p:nvPr/>
            </p:nvSpPr>
            <p:spPr bwMode="auto">
              <a:xfrm>
                <a:off x="1463" y="178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40" name="Oval 996"/>
              <p:cNvSpPr>
                <a:spLocks noChangeArrowheads="1"/>
              </p:cNvSpPr>
              <p:nvPr/>
            </p:nvSpPr>
            <p:spPr bwMode="auto">
              <a:xfrm>
                <a:off x="1463" y="179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41" name="Oval 997"/>
              <p:cNvSpPr>
                <a:spLocks noChangeArrowheads="1"/>
              </p:cNvSpPr>
              <p:nvPr/>
            </p:nvSpPr>
            <p:spPr bwMode="auto">
              <a:xfrm>
                <a:off x="1461" y="180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42" name="Oval 998"/>
              <p:cNvSpPr>
                <a:spLocks noChangeArrowheads="1"/>
              </p:cNvSpPr>
              <p:nvPr/>
            </p:nvSpPr>
            <p:spPr bwMode="auto">
              <a:xfrm>
                <a:off x="1461" y="181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43" name="Oval 999"/>
              <p:cNvSpPr>
                <a:spLocks noChangeArrowheads="1"/>
              </p:cNvSpPr>
              <p:nvPr/>
            </p:nvSpPr>
            <p:spPr bwMode="auto">
              <a:xfrm>
                <a:off x="1461" y="182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44" name="Oval 1000"/>
              <p:cNvSpPr>
                <a:spLocks noChangeArrowheads="1"/>
              </p:cNvSpPr>
              <p:nvPr/>
            </p:nvSpPr>
            <p:spPr bwMode="auto">
              <a:xfrm>
                <a:off x="1463" y="184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45" name="Oval 1001"/>
              <p:cNvSpPr>
                <a:spLocks noChangeArrowheads="1"/>
              </p:cNvSpPr>
              <p:nvPr/>
            </p:nvSpPr>
            <p:spPr bwMode="auto">
              <a:xfrm>
                <a:off x="1467" y="185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46" name="Oval 1002"/>
              <p:cNvSpPr>
                <a:spLocks noChangeArrowheads="1"/>
              </p:cNvSpPr>
              <p:nvPr/>
            </p:nvSpPr>
            <p:spPr bwMode="auto">
              <a:xfrm>
                <a:off x="1471" y="186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47" name="Oval 1003"/>
              <p:cNvSpPr>
                <a:spLocks noChangeArrowheads="1"/>
              </p:cNvSpPr>
              <p:nvPr/>
            </p:nvSpPr>
            <p:spPr bwMode="auto">
              <a:xfrm>
                <a:off x="1476" y="187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48" name="Oval 1004"/>
              <p:cNvSpPr>
                <a:spLocks noChangeArrowheads="1"/>
              </p:cNvSpPr>
              <p:nvPr/>
            </p:nvSpPr>
            <p:spPr bwMode="auto">
              <a:xfrm>
                <a:off x="1483" y="188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49" name="Oval 1005"/>
              <p:cNvSpPr>
                <a:spLocks noChangeArrowheads="1"/>
              </p:cNvSpPr>
              <p:nvPr/>
            </p:nvSpPr>
            <p:spPr bwMode="auto">
              <a:xfrm>
                <a:off x="1491" y="188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50" name="Oval 1006"/>
              <p:cNvSpPr>
                <a:spLocks noChangeArrowheads="1"/>
              </p:cNvSpPr>
              <p:nvPr/>
            </p:nvSpPr>
            <p:spPr bwMode="auto">
              <a:xfrm>
                <a:off x="1501" y="189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51" name="Oval 1007"/>
              <p:cNvSpPr>
                <a:spLocks noChangeArrowheads="1"/>
              </p:cNvSpPr>
              <p:nvPr/>
            </p:nvSpPr>
            <p:spPr bwMode="auto">
              <a:xfrm>
                <a:off x="1511" y="189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52" name="Oval 1008"/>
              <p:cNvSpPr>
                <a:spLocks noChangeArrowheads="1"/>
              </p:cNvSpPr>
              <p:nvPr/>
            </p:nvSpPr>
            <p:spPr bwMode="auto">
              <a:xfrm>
                <a:off x="1523" y="189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53" name="Oval 1009"/>
              <p:cNvSpPr>
                <a:spLocks noChangeArrowheads="1"/>
              </p:cNvSpPr>
              <p:nvPr/>
            </p:nvSpPr>
            <p:spPr bwMode="auto">
              <a:xfrm>
                <a:off x="1535" y="189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54" name="Oval 1010"/>
              <p:cNvSpPr>
                <a:spLocks noChangeArrowheads="1"/>
              </p:cNvSpPr>
              <p:nvPr/>
            </p:nvSpPr>
            <p:spPr bwMode="auto">
              <a:xfrm>
                <a:off x="1541" y="189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55" name="Oval 1011"/>
              <p:cNvSpPr>
                <a:spLocks noChangeArrowheads="1"/>
              </p:cNvSpPr>
              <p:nvPr/>
            </p:nvSpPr>
            <p:spPr bwMode="auto">
              <a:xfrm>
                <a:off x="1551" y="189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56" name="Oval 1012"/>
              <p:cNvSpPr>
                <a:spLocks noChangeArrowheads="1"/>
              </p:cNvSpPr>
              <p:nvPr/>
            </p:nvSpPr>
            <p:spPr bwMode="auto">
              <a:xfrm>
                <a:off x="1563" y="188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57" name="Oval 1013"/>
              <p:cNvSpPr>
                <a:spLocks noChangeArrowheads="1"/>
              </p:cNvSpPr>
              <p:nvPr/>
            </p:nvSpPr>
            <p:spPr bwMode="auto">
              <a:xfrm>
                <a:off x="1573" y="187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58" name="Oval 1014"/>
              <p:cNvSpPr>
                <a:spLocks noChangeArrowheads="1"/>
              </p:cNvSpPr>
              <p:nvPr/>
            </p:nvSpPr>
            <p:spPr bwMode="auto">
              <a:xfrm>
                <a:off x="1579" y="186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59" name="Oval 1015"/>
              <p:cNvSpPr>
                <a:spLocks noChangeArrowheads="1"/>
              </p:cNvSpPr>
              <p:nvPr/>
            </p:nvSpPr>
            <p:spPr bwMode="auto">
              <a:xfrm>
                <a:off x="1585" y="186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528" name="Group 1016"/>
            <p:cNvGrpSpPr>
              <a:grpSpLocks/>
            </p:cNvGrpSpPr>
            <p:nvPr/>
          </p:nvGrpSpPr>
          <p:grpSpPr bwMode="auto">
            <a:xfrm>
              <a:off x="4059" y="1607"/>
              <a:ext cx="369" cy="203"/>
              <a:chOff x="1233" y="1717"/>
              <a:chExt cx="369" cy="203"/>
            </a:xfrm>
          </p:grpSpPr>
          <p:sp>
            <p:nvSpPr>
              <p:cNvPr id="32640" name="Oval 1017"/>
              <p:cNvSpPr>
                <a:spLocks noChangeArrowheads="1"/>
              </p:cNvSpPr>
              <p:nvPr/>
            </p:nvSpPr>
            <p:spPr bwMode="auto">
              <a:xfrm>
                <a:off x="1343" y="173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41" name="Oval 1018"/>
              <p:cNvSpPr>
                <a:spLocks noChangeArrowheads="1"/>
              </p:cNvSpPr>
              <p:nvPr/>
            </p:nvSpPr>
            <p:spPr bwMode="auto">
              <a:xfrm>
                <a:off x="1337" y="173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42" name="Oval 1019"/>
              <p:cNvSpPr>
                <a:spLocks noChangeArrowheads="1"/>
              </p:cNvSpPr>
              <p:nvPr/>
            </p:nvSpPr>
            <p:spPr bwMode="auto">
              <a:xfrm>
                <a:off x="1327" y="172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43" name="Oval 1020"/>
              <p:cNvSpPr>
                <a:spLocks noChangeArrowheads="1"/>
              </p:cNvSpPr>
              <p:nvPr/>
            </p:nvSpPr>
            <p:spPr bwMode="auto">
              <a:xfrm>
                <a:off x="1315" y="171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44" name="Oval 1021"/>
              <p:cNvSpPr>
                <a:spLocks noChangeArrowheads="1"/>
              </p:cNvSpPr>
              <p:nvPr/>
            </p:nvSpPr>
            <p:spPr bwMode="auto">
              <a:xfrm>
                <a:off x="1303" y="171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45" name="Oval 1022"/>
              <p:cNvSpPr>
                <a:spLocks noChangeArrowheads="1"/>
              </p:cNvSpPr>
              <p:nvPr/>
            </p:nvSpPr>
            <p:spPr bwMode="auto">
              <a:xfrm>
                <a:off x="1291" y="171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46" name="Oval 1023"/>
              <p:cNvSpPr>
                <a:spLocks noChangeArrowheads="1"/>
              </p:cNvSpPr>
              <p:nvPr/>
            </p:nvSpPr>
            <p:spPr bwMode="auto">
              <a:xfrm>
                <a:off x="1279" y="172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47" name="Oval 1024"/>
              <p:cNvSpPr>
                <a:spLocks noChangeArrowheads="1"/>
              </p:cNvSpPr>
              <p:nvPr/>
            </p:nvSpPr>
            <p:spPr bwMode="auto">
              <a:xfrm>
                <a:off x="1269" y="172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48" name="Oval 1025"/>
              <p:cNvSpPr>
                <a:spLocks noChangeArrowheads="1"/>
              </p:cNvSpPr>
              <p:nvPr/>
            </p:nvSpPr>
            <p:spPr bwMode="auto">
              <a:xfrm>
                <a:off x="1259" y="173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49" name="Oval 1026"/>
              <p:cNvSpPr>
                <a:spLocks noChangeArrowheads="1"/>
              </p:cNvSpPr>
              <p:nvPr/>
            </p:nvSpPr>
            <p:spPr bwMode="auto">
              <a:xfrm>
                <a:off x="1253" y="174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50" name="Oval 1027"/>
              <p:cNvSpPr>
                <a:spLocks noChangeArrowheads="1"/>
              </p:cNvSpPr>
              <p:nvPr/>
            </p:nvSpPr>
            <p:spPr bwMode="auto">
              <a:xfrm>
                <a:off x="1247" y="175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51" name="Oval 1028"/>
              <p:cNvSpPr>
                <a:spLocks noChangeArrowheads="1"/>
              </p:cNvSpPr>
              <p:nvPr/>
            </p:nvSpPr>
            <p:spPr bwMode="auto">
              <a:xfrm>
                <a:off x="1241" y="176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52" name="Oval 1029"/>
              <p:cNvSpPr>
                <a:spLocks noChangeArrowheads="1"/>
              </p:cNvSpPr>
              <p:nvPr/>
            </p:nvSpPr>
            <p:spPr bwMode="auto">
              <a:xfrm>
                <a:off x="1237" y="177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53" name="Oval 1030"/>
              <p:cNvSpPr>
                <a:spLocks noChangeArrowheads="1"/>
              </p:cNvSpPr>
              <p:nvPr/>
            </p:nvSpPr>
            <p:spPr bwMode="auto">
              <a:xfrm>
                <a:off x="1235" y="178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54" name="Oval 1031"/>
              <p:cNvSpPr>
                <a:spLocks noChangeArrowheads="1"/>
              </p:cNvSpPr>
              <p:nvPr/>
            </p:nvSpPr>
            <p:spPr bwMode="auto">
              <a:xfrm>
                <a:off x="1233" y="179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55" name="Oval 1032"/>
              <p:cNvSpPr>
                <a:spLocks noChangeArrowheads="1"/>
              </p:cNvSpPr>
              <p:nvPr/>
            </p:nvSpPr>
            <p:spPr bwMode="auto">
              <a:xfrm>
                <a:off x="1233" y="180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56" name="Oval 1033"/>
              <p:cNvSpPr>
                <a:spLocks noChangeArrowheads="1"/>
              </p:cNvSpPr>
              <p:nvPr/>
            </p:nvSpPr>
            <p:spPr bwMode="auto">
              <a:xfrm>
                <a:off x="1233" y="182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57" name="Oval 1034"/>
              <p:cNvSpPr>
                <a:spLocks noChangeArrowheads="1"/>
              </p:cNvSpPr>
              <p:nvPr/>
            </p:nvSpPr>
            <p:spPr bwMode="auto">
              <a:xfrm>
                <a:off x="1235" y="183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58" name="Oval 1035"/>
              <p:cNvSpPr>
                <a:spLocks noChangeArrowheads="1"/>
              </p:cNvSpPr>
              <p:nvPr/>
            </p:nvSpPr>
            <p:spPr bwMode="auto">
              <a:xfrm>
                <a:off x="1237" y="184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59" name="Oval 1036"/>
              <p:cNvSpPr>
                <a:spLocks noChangeArrowheads="1"/>
              </p:cNvSpPr>
              <p:nvPr/>
            </p:nvSpPr>
            <p:spPr bwMode="auto">
              <a:xfrm>
                <a:off x="1241" y="185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60" name="Oval 1037"/>
              <p:cNvSpPr>
                <a:spLocks noChangeArrowheads="1"/>
              </p:cNvSpPr>
              <p:nvPr/>
            </p:nvSpPr>
            <p:spPr bwMode="auto">
              <a:xfrm>
                <a:off x="1245" y="186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61" name="Oval 1038"/>
              <p:cNvSpPr>
                <a:spLocks noChangeArrowheads="1"/>
              </p:cNvSpPr>
              <p:nvPr/>
            </p:nvSpPr>
            <p:spPr bwMode="auto">
              <a:xfrm>
                <a:off x="1251" y="187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62" name="Oval 1039"/>
              <p:cNvSpPr>
                <a:spLocks noChangeArrowheads="1"/>
              </p:cNvSpPr>
              <p:nvPr/>
            </p:nvSpPr>
            <p:spPr bwMode="auto">
              <a:xfrm>
                <a:off x="1255" y="188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63" name="Oval 1040"/>
              <p:cNvSpPr>
                <a:spLocks noChangeArrowheads="1"/>
              </p:cNvSpPr>
              <p:nvPr/>
            </p:nvSpPr>
            <p:spPr bwMode="auto">
              <a:xfrm>
                <a:off x="1263" y="188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64" name="Oval 1041"/>
              <p:cNvSpPr>
                <a:spLocks noChangeArrowheads="1"/>
              </p:cNvSpPr>
              <p:nvPr/>
            </p:nvSpPr>
            <p:spPr bwMode="auto">
              <a:xfrm>
                <a:off x="1271" y="189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65" name="Oval 1042"/>
              <p:cNvSpPr>
                <a:spLocks noChangeArrowheads="1"/>
              </p:cNvSpPr>
              <p:nvPr/>
            </p:nvSpPr>
            <p:spPr bwMode="auto">
              <a:xfrm>
                <a:off x="1283" y="189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66" name="Oval 1043"/>
              <p:cNvSpPr>
                <a:spLocks noChangeArrowheads="1"/>
              </p:cNvSpPr>
              <p:nvPr/>
            </p:nvSpPr>
            <p:spPr bwMode="auto">
              <a:xfrm>
                <a:off x="1293" y="190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67" name="Oval 1044"/>
              <p:cNvSpPr>
                <a:spLocks noChangeArrowheads="1"/>
              </p:cNvSpPr>
              <p:nvPr/>
            </p:nvSpPr>
            <p:spPr bwMode="auto">
              <a:xfrm>
                <a:off x="1303" y="190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68" name="Oval 1045"/>
              <p:cNvSpPr>
                <a:spLocks noChangeArrowheads="1"/>
              </p:cNvSpPr>
              <p:nvPr/>
            </p:nvSpPr>
            <p:spPr bwMode="auto">
              <a:xfrm>
                <a:off x="1311" y="190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69" name="Oval 1046"/>
              <p:cNvSpPr>
                <a:spLocks noChangeArrowheads="1"/>
              </p:cNvSpPr>
              <p:nvPr/>
            </p:nvSpPr>
            <p:spPr bwMode="auto">
              <a:xfrm>
                <a:off x="1321" y="189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70" name="Oval 1047"/>
              <p:cNvSpPr>
                <a:spLocks noChangeArrowheads="1"/>
              </p:cNvSpPr>
              <p:nvPr/>
            </p:nvSpPr>
            <p:spPr bwMode="auto">
              <a:xfrm>
                <a:off x="1331" y="189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71" name="Oval 1048"/>
              <p:cNvSpPr>
                <a:spLocks noChangeArrowheads="1"/>
              </p:cNvSpPr>
              <p:nvPr/>
            </p:nvSpPr>
            <p:spPr bwMode="auto">
              <a:xfrm>
                <a:off x="1339" y="188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72" name="Oval 1049"/>
              <p:cNvSpPr>
                <a:spLocks noChangeArrowheads="1"/>
              </p:cNvSpPr>
              <p:nvPr/>
            </p:nvSpPr>
            <p:spPr bwMode="auto">
              <a:xfrm>
                <a:off x="1347" y="187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73" name="Oval 1050"/>
              <p:cNvSpPr>
                <a:spLocks noChangeArrowheads="1"/>
              </p:cNvSpPr>
              <p:nvPr/>
            </p:nvSpPr>
            <p:spPr bwMode="auto">
              <a:xfrm>
                <a:off x="1353" y="186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74" name="Oval 1051"/>
              <p:cNvSpPr>
                <a:spLocks noChangeArrowheads="1"/>
              </p:cNvSpPr>
              <p:nvPr/>
            </p:nvSpPr>
            <p:spPr bwMode="auto">
              <a:xfrm>
                <a:off x="1359" y="185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75" name="Oval 1052"/>
              <p:cNvSpPr>
                <a:spLocks noChangeArrowheads="1"/>
              </p:cNvSpPr>
              <p:nvPr/>
            </p:nvSpPr>
            <p:spPr bwMode="auto">
              <a:xfrm>
                <a:off x="1363" y="184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76" name="Oval 1053"/>
              <p:cNvSpPr>
                <a:spLocks noChangeArrowheads="1"/>
              </p:cNvSpPr>
              <p:nvPr/>
            </p:nvSpPr>
            <p:spPr bwMode="auto">
              <a:xfrm>
                <a:off x="1365" y="183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77" name="Oval 1054"/>
              <p:cNvSpPr>
                <a:spLocks noChangeArrowheads="1"/>
              </p:cNvSpPr>
              <p:nvPr/>
            </p:nvSpPr>
            <p:spPr bwMode="auto">
              <a:xfrm>
                <a:off x="1365" y="182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78" name="Oval 1055"/>
              <p:cNvSpPr>
                <a:spLocks noChangeArrowheads="1"/>
              </p:cNvSpPr>
              <p:nvPr/>
            </p:nvSpPr>
            <p:spPr bwMode="auto">
              <a:xfrm>
                <a:off x="1367" y="181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79" name="Oval 1056"/>
              <p:cNvSpPr>
                <a:spLocks noChangeArrowheads="1"/>
              </p:cNvSpPr>
              <p:nvPr/>
            </p:nvSpPr>
            <p:spPr bwMode="auto">
              <a:xfrm>
                <a:off x="1365" y="180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80" name="Oval 1057"/>
              <p:cNvSpPr>
                <a:spLocks noChangeArrowheads="1"/>
              </p:cNvSpPr>
              <p:nvPr/>
            </p:nvSpPr>
            <p:spPr bwMode="auto">
              <a:xfrm>
                <a:off x="1365" y="179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81" name="Oval 1058"/>
              <p:cNvSpPr>
                <a:spLocks noChangeArrowheads="1"/>
              </p:cNvSpPr>
              <p:nvPr/>
            </p:nvSpPr>
            <p:spPr bwMode="auto">
              <a:xfrm>
                <a:off x="1365" y="178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82" name="Oval 1059"/>
              <p:cNvSpPr>
                <a:spLocks noChangeArrowheads="1"/>
              </p:cNvSpPr>
              <p:nvPr/>
            </p:nvSpPr>
            <p:spPr bwMode="auto">
              <a:xfrm>
                <a:off x="1363" y="177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83" name="Oval 1060"/>
              <p:cNvSpPr>
                <a:spLocks noChangeArrowheads="1"/>
              </p:cNvSpPr>
              <p:nvPr/>
            </p:nvSpPr>
            <p:spPr bwMode="auto">
              <a:xfrm>
                <a:off x="1361" y="176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84" name="Oval 1061"/>
              <p:cNvSpPr>
                <a:spLocks noChangeArrowheads="1"/>
              </p:cNvSpPr>
              <p:nvPr/>
            </p:nvSpPr>
            <p:spPr bwMode="auto">
              <a:xfrm>
                <a:off x="1355" y="175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85" name="Oval 1062"/>
              <p:cNvSpPr>
                <a:spLocks noChangeArrowheads="1"/>
              </p:cNvSpPr>
              <p:nvPr/>
            </p:nvSpPr>
            <p:spPr bwMode="auto">
              <a:xfrm>
                <a:off x="1349" y="174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86" name="Oval 1063"/>
              <p:cNvSpPr>
                <a:spLocks noChangeArrowheads="1"/>
              </p:cNvSpPr>
              <p:nvPr/>
            </p:nvSpPr>
            <p:spPr bwMode="auto">
              <a:xfrm>
                <a:off x="1371" y="172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87" name="Oval 1064"/>
              <p:cNvSpPr>
                <a:spLocks noChangeArrowheads="1"/>
              </p:cNvSpPr>
              <p:nvPr/>
            </p:nvSpPr>
            <p:spPr bwMode="auto">
              <a:xfrm>
                <a:off x="1370" y="173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88" name="Oval 1065"/>
              <p:cNvSpPr>
                <a:spLocks noChangeArrowheads="1"/>
              </p:cNvSpPr>
              <p:nvPr/>
            </p:nvSpPr>
            <p:spPr bwMode="auto">
              <a:xfrm>
                <a:off x="1370" y="174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89" name="Oval 1066"/>
              <p:cNvSpPr>
                <a:spLocks noChangeArrowheads="1"/>
              </p:cNvSpPr>
              <p:nvPr/>
            </p:nvSpPr>
            <p:spPr bwMode="auto">
              <a:xfrm>
                <a:off x="1370" y="175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90" name="Oval 1067"/>
              <p:cNvSpPr>
                <a:spLocks noChangeArrowheads="1"/>
              </p:cNvSpPr>
              <p:nvPr/>
            </p:nvSpPr>
            <p:spPr bwMode="auto">
              <a:xfrm>
                <a:off x="1371" y="176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91" name="Oval 1068"/>
              <p:cNvSpPr>
                <a:spLocks noChangeArrowheads="1"/>
              </p:cNvSpPr>
              <p:nvPr/>
            </p:nvSpPr>
            <p:spPr bwMode="auto">
              <a:xfrm>
                <a:off x="1370" y="177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92" name="Oval 1069"/>
              <p:cNvSpPr>
                <a:spLocks noChangeArrowheads="1"/>
              </p:cNvSpPr>
              <p:nvPr/>
            </p:nvSpPr>
            <p:spPr bwMode="auto">
              <a:xfrm>
                <a:off x="1370" y="178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93" name="Oval 1070"/>
              <p:cNvSpPr>
                <a:spLocks noChangeArrowheads="1"/>
              </p:cNvSpPr>
              <p:nvPr/>
            </p:nvSpPr>
            <p:spPr bwMode="auto">
              <a:xfrm>
                <a:off x="1370" y="179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94" name="Oval 1071"/>
              <p:cNvSpPr>
                <a:spLocks noChangeArrowheads="1"/>
              </p:cNvSpPr>
              <p:nvPr/>
            </p:nvSpPr>
            <p:spPr bwMode="auto">
              <a:xfrm>
                <a:off x="1369" y="180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95" name="Oval 1072"/>
              <p:cNvSpPr>
                <a:spLocks noChangeArrowheads="1"/>
              </p:cNvSpPr>
              <p:nvPr/>
            </p:nvSpPr>
            <p:spPr bwMode="auto">
              <a:xfrm>
                <a:off x="1368" y="181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96" name="Oval 1073"/>
              <p:cNvSpPr>
                <a:spLocks noChangeArrowheads="1"/>
              </p:cNvSpPr>
              <p:nvPr/>
            </p:nvSpPr>
            <p:spPr bwMode="auto">
              <a:xfrm>
                <a:off x="1368" y="182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97" name="Oval 1074"/>
              <p:cNvSpPr>
                <a:spLocks noChangeArrowheads="1"/>
              </p:cNvSpPr>
              <p:nvPr/>
            </p:nvSpPr>
            <p:spPr bwMode="auto">
              <a:xfrm>
                <a:off x="1368" y="183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98" name="Oval 1075"/>
              <p:cNvSpPr>
                <a:spLocks noChangeArrowheads="1"/>
              </p:cNvSpPr>
              <p:nvPr/>
            </p:nvSpPr>
            <p:spPr bwMode="auto">
              <a:xfrm>
                <a:off x="1369" y="184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99" name="Oval 1076"/>
              <p:cNvSpPr>
                <a:spLocks noChangeArrowheads="1"/>
              </p:cNvSpPr>
              <p:nvPr/>
            </p:nvSpPr>
            <p:spPr bwMode="auto">
              <a:xfrm>
                <a:off x="1368" y="185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00" name="Oval 1077"/>
              <p:cNvSpPr>
                <a:spLocks noChangeArrowheads="1"/>
              </p:cNvSpPr>
              <p:nvPr/>
            </p:nvSpPr>
            <p:spPr bwMode="auto">
              <a:xfrm>
                <a:off x="1368" y="186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01" name="Oval 1078"/>
              <p:cNvSpPr>
                <a:spLocks noChangeArrowheads="1"/>
              </p:cNvSpPr>
              <p:nvPr/>
            </p:nvSpPr>
            <p:spPr bwMode="auto">
              <a:xfrm>
                <a:off x="1368" y="187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02" name="Oval 1079"/>
              <p:cNvSpPr>
                <a:spLocks noChangeArrowheads="1"/>
              </p:cNvSpPr>
              <p:nvPr/>
            </p:nvSpPr>
            <p:spPr bwMode="auto">
              <a:xfrm>
                <a:off x="1370" y="188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03" name="Oval 1080"/>
              <p:cNvSpPr>
                <a:spLocks noChangeArrowheads="1"/>
              </p:cNvSpPr>
              <p:nvPr/>
            </p:nvSpPr>
            <p:spPr bwMode="auto">
              <a:xfrm>
                <a:off x="1374" y="189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04" name="Oval 1081"/>
              <p:cNvSpPr>
                <a:spLocks noChangeArrowheads="1"/>
              </p:cNvSpPr>
              <p:nvPr/>
            </p:nvSpPr>
            <p:spPr bwMode="auto">
              <a:xfrm>
                <a:off x="1382" y="190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05" name="Oval 1082"/>
              <p:cNvSpPr>
                <a:spLocks noChangeArrowheads="1"/>
              </p:cNvSpPr>
              <p:nvPr/>
            </p:nvSpPr>
            <p:spPr bwMode="auto">
              <a:xfrm>
                <a:off x="1392" y="190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06" name="Oval 1083"/>
              <p:cNvSpPr>
                <a:spLocks noChangeArrowheads="1"/>
              </p:cNvSpPr>
              <p:nvPr/>
            </p:nvSpPr>
            <p:spPr bwMode="auto">
              <a:xfrm>
                <a:off x="1404" y="190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07" name="Oval 1084"/>
              <p:cNvSpPr>
                <a:spLocks noChangeArrowheads="1"/>
              </p:cNvSpPr>
              <p:nvPr/>
            </p:nvSpPr>
            <p:spPr bwMode="auto">
              <a:xfrm>
                <a:off x="1412" y="189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08" name="Oval 1085"/>
              <p:cNvSpPr>
                <a:spLocks noChangeArrowheads="1"/>
              </p:cNvSpPr>
              <p:nvPr/>
            </p:nvSpPr>
            <p:spPr bwMode="auto">
              <a:xfrm>
                <a:off x="1420" y="188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09" name="Oval 1086"/>
              <p:cNvSpPr>
                <a:spLocks noChangeArrowheads="1"/>
              </p:cNvSpPr>
              <p:nvPr/>
            </p:nvSpPr>
            <p:spPr bwMode="auto">
              <a:xfrm>
                <a:off x="1428" y="187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10" name="Oval 1087"/>
              <p:cNvSpPr>
                <a:spLocks noChangeArrowheads="1"/>
              </p:cNvSpPr>
              <p:nvPr/>
            </p:nvSpPr>
            <p:spPr bwMode="auto">
              <a:xfrm>
                <a:off x="1436" y="186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11" name="Oval 1088"/>
              <p:cNvSpPr>
                <a:spLocks noChangeArrowheads="1"/>
              </p:cNvSpPr>
              <p:nvPr/>
            </p:nvSpPr>
            <p:spPr bwMode="auto">
              <a:xfrm>
                <a:off x="1442" y="185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12" name="Oval 1089"/>
              <p:cNvSpPr>
                <a:spLocks noChangeArrowheads="1"/>
              </p:cNvSpPr>
              <p:nvPr/>
            </p:nvSpPr>
            <p:spPr bwMode="auto">
              <a:xfrm>
                <a:off x="1448" y="184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13" name="Oval 1090"/>
              <p:cNvSpPr>
                <a:spLocks noChangeArrowheads="1"/>
              </p:cNvSpPr>
              <p:nvPr/>
            </p:nvSpPr>
            <p:spPr bwMode="auto">
              <a:xfrm>
                <a:off x="1452" y="183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14" name="Oval 1091"/>
              <p:cNvSpPr>
                <a:spLocks noChangeArrowheads="1"/>
              </p:cNvSpPr>
              <p:nvPr/>
            </p:nvSpPr>
            <p:spPr bwMode="auto">
              <a:xfrm>
                <a:off x="1456" y="182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15" name="Oval 1092"/>
              <p:cNvSpPr>
                <a:spLocks noChangeArrowheads="1"/>
              </p:cNvSpPr>
              <p:nvPr/>
            </p:nvSpPr>
            <p:spPr bwMode="auto">
              <a:xfrm>
                <a:off x="1573" y="174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16" name="Oval 1093"/>
              <p:cNvSpPr>
                <a:spLocks noChangeArrowheads="1"/>
              </p:cNvSpPr>
              <p:nvPr/>
            </p:nvSpPr>
            <p:spPr bwMode="auto">
              <a:xfrm>
                <a:off x="1565" y="173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17" name="Oval 1094"/>
              <p:cNvSpPr>
                <a:spLocks noChangeArrowheads="1"/>
              </p:cNvSpPr>
              <p:nvPr/>
            </p:nvSpPr>
            <p:spPr bwMode="auto">
              <a:xfrm>
                <a:off x="1555" y="173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18" name="Oval 1095"/>
              <p:cNvSpPr>
                <a:spLocks noChangeArrowheads="1"/>
              </p:cNvSpPr>
              <p:nvPr/>
            </p:nvSpPr>
            <p:spPr bwMode="auto">
              <a:xfrm>
                <a:off x="1555" y="173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19" name="Oval 1096"/>
              <p:cNvSpPr>
                <a:spLocks noChangeArrowheads="1"/>
              </p:cNvSpPr>
              <p:nvPr/>
            </p:nvSpPr>
            <p:spPr bwMode="auto">
              <a:xfrm>
                <a:off x="1545" y="172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20" name="Oval 1097"/>
              <p:cNvSpPr>
                <a:spLocks noChangeArrowheads="1"/>
              </p:cNvSpPr>
              <p:nvPr/>
            </p:nvSpPr>
            <p:spPr bwMode="auto">
              <a:xfrm>
                <a:off x="1533" y="172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21" name="Oval 1098"/>
              <p:cNvSpPr>
                <a:spLocks noChangeArrowheads="1"/>
              </p:cNvSpPr>
              <p:nvPr/>
            </p:nvSpPr>
            <p:spPr bwMode="auto">
              <a:xfrm>
                <a:off x="1521" y="172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22" name="Oval 1099"/>
              <p:cNvSpPr>
                <a:spLocks noChangeArrowheads="1"/>
              </p:cNvSpPr>
              <p:nvPr/>
            </p:nvSpPr>
            <p:spPr bwMode="auto">
              <a:xfrm>
                <a:off x="1509" y="172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23" name="Oval 1100"/>
              <p:cNvSpPr>
                <a:spLocks noChangeArrowheads="1"/>
              </p:cNvSpPr>
              <p:nvPr/>
            </p:nvSpPr>
            <p:spPr bwMode="auto">
              <a:xfrm>
                <a:off x="1501" y="172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24" name="Oval 1101"/>
              <p:cNvSpPr>
                <a:spLocks noChangeArrowheads="1"/>
              </p:cNvSpPr>
              <p:nvPr/>
            </p:nvSpPr>
            <p:spPr bwMode="auto">
              <a:xfrm>
                <a:off x="1493" y="173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25" name="Oval 1102"/>
              <p:cNvSpPr>
                <a:spLocks noChangeArrowheads="1"/>
              </p:cNvSpPr>
              <p:nvPr/>
            </p:nvSpPr>
            <p:spPr bwMode="auto">
              <a:xfrm>
                <a:off x="1485" y="174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26" name="Oval 1103"/>
              <p:cNvSpPr>
                <a:spLocks noChangeArrowheads="1"/>
              </p:cNvSpPr>
              <p:nvPr/>
            </p:nvSpPr>
            <p:spPr bwMode="auto">
              <a:xfrm>
                <a:off x="1478" y="175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27" name="Oval 1104"/>
              <p:cNvSpPr>
                <a:spLocks noChangeArrowheads="1"/>
              </p:cNvSpPr>
              <p:nvPr/>
            </p:nvSpPr>
            <p:spPr bwMode="auto">
              <a:xfrm>
                <a:off x="1472" y="176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28" name="Oval 1105"/>
              <p:cNvSpPr>
                <a:spLocks noChangeArrowheads="1"/>
              </p:cNvSpPr>
              <p:nvPr/>
            </p:nvSpPr>
            <p:spPr bwMode="auto">
              <a:xfrm>
                <a:off x="1467" y="177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29" name="Oval 1106"/>
              <p:cNvSpPr>
                <a:spLocks noChangeArrowheads="1"/>
              </p:cNvSpPr>
              <p:nvPr/>
            </p:nvSpPr>
            <p:spPr bwMode="auto">
              <a:xfrm>
                <a:off x="1463" y="178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30" name="Oval 1107"/>
              <p:cNvSpPr>
                <a:spLocks noChangeArrowheads="1"/>
              </p:cNvSpPr>
              <p:nvPr/>
            </p:nvSpPr>
            <p:spPr bwMode="auto">
              <a:xfrm>
                <a:off x="1463" y="179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31" name="Oval 1108"/>
              <p:cNvSpPr>
                <a:spLocks noChangeArrowheads="1"/>
              </p:cNvSpPr>
              <p:nvPr/>
            </p:nvSpPr>
            <p:spPr bwMode="auto">
              <a:xfrm>
                <a:off x="1461" y="180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32" name="Oval 1109"/>
              <p:cNvSpPr>
                <a:spLocks noChangeArrowheads="1"/>
              </p:cNvSpPr>
              <p:nvPr/>
            </p:nvSpPr>
            <p:spPr bwMode="auto">
              <a:xfrm>
                <a:off x="1461" y="181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33" name="Oval 1110"/>
              <p:cNvSpPr>
                <a:spLocks noChangeArrowheads="1"/>
              </p:cNvSpPr>
              <p:nvPr/>
            </p:nvSpPr>
            <p:spPr bwMode="auto">
              <a:xfrm>
                <a:off x="1461" y="182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34" name="Oval 1111"/>
              <p:cNvSpPr>
                <a:spLocks noChangeArrowheads="1"/>
              </p:cNvSpPr>
              <p:nvPr/>
            </p:nvSpPr>
            <p:spPr bwMode="auto">
              <a:xfrm>
                <a:off x="1463" y="184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35" name="Oval 1112"/>
              <p:cNvSpPr>
                <a:spLocks noChangeArrowheads="1"/>
              </p:cNvSpPr>
              <p:nvPr/>
            </p:nvSpPr>
            <p:spPr bwMode="auto">
              <a:xfrm>
                <a:off x="1467" y="185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36" name="Oval 1113"/>
              <p:cNvSpPr>
                <a:spLocks noChangeArrowheads="1"/>
              </p:cNvSpPr>
              <p:nvPr/>
            </p:nvSpPr>
            <p:spPr bwMode="auto">
              <a:xfrm>
                <a:off x="1471" y="186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37" name="Oval 1114"/>
              <p:cNvSpPr>
                <a:spLocks noChangeArrowheads="1"/>
              </p:cNvSpPr>
              <p:nvPr/>
            </p:nvSpPr>
            <p:spPr bwMode="auto">
              <a:xfrm>
                <a:off x="1476" y="187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38" name="Oval 1115"/>
              <p:cNvSpPr>
                <a:spLocks noChangeArrowheads="1"/>
              </p:cNvSpPr>
              <p:nvPr/>
            </p:nvSpPr>
            <p:spPr bwMode="auto">
              <a:xfrm>
                <a:off x="1483" y="188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39" name="Oval 1116"/>
              <p:cNvSpPr>
                <a:spLocks noChangeArrowheads="1"/>
              </p:cNvSpPr>
              <p:nvPr/>
            </p:nvSpPr>
            <p:spPr bwMode="auto">
              <a:xfrm>
                <a:off x="1491" y="188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40" name="Oval 1117"/>
              <p:cNvSpPr>
                <a:spLocks noChangeArrowheads="1"/>
              </p:cNvSpPr>
              <p:nvPr/>
            </p:nvSpPr>
            <p:spPr bwMode="auto">
              <a:xfrm>
                <a:off x="1501" y="189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41" name="Oval 1118"/>
              <p:cNvSpPr>
                <a:spLocks noChangeArrowheads="1"/>
              </p:cNvSpPr>
              <p:nvPr/>
            </p:nvSpPr>
            <p:spPr bwMode="auto">
              <a:xfrm>
                <a:off x="1511" y="189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42" name="Oval 1119"/>
              <p:cNvSpPr>
                <a:spLocks noChangeArrowheads="1"/>
              </p:cNvSpPr>
              <p:nvPr/>
            </p:nvSpPr>
            <p:spPr bwMode="auto">
              <a:xfrm>
                <a:off x="1523" y="189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43" name="Oval 1120"/>
              <p:cNvSpPr>
                <a:spLocks noChangeArrowheads="1"/>
              </p:cNvSpPr>
              <p:nvPr/>
            </p:nvSpPr>
            <p:spPr bwMode="auto">
              <a:xfrm>
                <a:off x="1535" y="189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44" name="Oval 1121"/>
              <p:cNvSpPr>
                <a:spLocks noChangeArrowheads="1"/>
              </p:cNvSpPr>
              <p:nvPr/>
            </p:nvSpPr>
            <p:spPr bwMode="auto">
              <a:xfrm>
                <a:off x="1541" y="189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45" name="Oval 1122"/>
              <p:cNvSpPr>
                <a:spLocks noChangeArrowheads="1"/>
              </p:cNvSpPr>
              <p:nvPr/>
            </p:nvSpPr>
            <p:spPr bwMode="auto">
              <a:xfrm>
                <a:off x="1551" y="189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46" name="Oval 1123"/>
              <p:cNvSpPr>
                <a:spLocks noChangeArrowheads="1"/>
              </p:cNvSpPr>
              <p:nvPr/>
            </p:nvSpPr>
            <p:spPr bwMode="auto">
              <a:xfrm>
                <a:off x="1563" y="188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47" name="Oval 1124"/>
              <p:cNvSpPr>
                <a:spLocks noChangeArrowheads="1"/>
              </p:cNvSpPr>
              <p:nvPr/>
            </p:nvSpPr>
            <p:spPr bwMode="auto">
              <a:xfrm>
                <a:off x="1573" y="187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48" name="Oval 1125"/>
              <p:cNvSpPr>
                <a:spLocks noChangeArrowheads="1"/>
              </p:cNvSpPr>
              <p:nvPr/>
            </p:nvSpPr>
            <p:spPr bwMode="auto">
              <a:xfrm>
                <a:off x="1579" y="186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49" name="Oval 1126"/>
              <p:cNvSpPr>
                <a:spLocks noChangeArrowheads="1"/>
              </p:cNvSpPr>
              <p:nvPr/>
            </p:nvSpPr>
            <p:spPr bwMode="auto">
              <a:xfrm>
                <a:off x="1585" y="186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529" name="Group 1127"/>
            <p:cNvGrpSpPr>
              <a:grpSpLocks/>
            </p:cNvGrpSpPr>
            <p:nvPr/>
          </p:nvGrpSpPr>
          <p:grpSpPr bwMode="auto">
            <a:xfrm>
              <a:off x="4788" y="1608"/>
              <a:ext cx="369" cy="203"/>
              <a:chOff x="1233" y="1717"/>
              <a:chExt cx="369" cy="203"/>
            </a:xfrm>
          </p:grpSpPr>
          <p:sp>
            <p:nvSpPr>
              <p:cNvPr id="32530" name="Oval 1128"/>
              <p:cNvSpPr>
                <a:spLocks noChangeArrowheads="1"/>
              </p:cNvSpPr>
              <p:nvPr/>
            </p:nvSpPr>
            <p:spPr bwMode="auto">
              <a:xfrm>
                <a:off x="1343" y="173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31" name="Oval 1129"/>
              <p:cNvSpPr>
                <a:spLocks noChangeArrowheads="1"/>
              </p:cNvSpPr>
              <p:nvPr/>
            </p:nvSpPr>
            <p:spPr bwMode="auto">
              <a:xfrm>
                <a:off x="1337" y="173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32" name="Oval 1130"/>
              <p:cNvSpPr>
                <a:spLocks noChangeArrowheads="1"/>
              </p:cNvSpPr>
              <p:nvPr/>
            </p:nvSpPr>
            <p:spPr bwMode="auto">
              <a:xfrm>
                <a:off x="1327" y="172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33" name="Oval 1131"/>
              <p:cNvSpPr>
                <a:spLocks noChangeArrowheads="1"/>
              </p:cNvSpPr>
              <p:nvPr/>
            </p:nvSpPr>
            <p:spPr bwMode="auto">
              <a:xfrm>
                <a:off x="1315" y="171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34" name="Oval 1132"/>
              <p:cNvSpPr>
                <a:spLocks noChangeArrowheads="1"/>
              </p:cNvSpPr>
              <p:nvPr/>
            </p:nvSpPr>
            <p:spPr bwMode="auto">
              <a:xfrm>
                <a:off x="1303" y="171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35" name="Oval 1133"/>
              <p:cNvSpPr>
                <a:spLocks noChangeArrowheads="1"/>
              </p:cNvSpPr>
              <p:nvPr/>
            </p:nvSpPr>
            <p:spPr bwMode="auto">
              <a:xfrm>
                <a:off x="1291" y="171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36" name="Oval 1134"/>
              <p:cNvSpPr>
                <a:spLocks noChangeArrowheads="1"/>
              </p:cNvSpPr>
              <p:nvPr/>
            </p:nvSpPr>
            <p:spPr bwMode="auto">
              <a:xfrm>
                <a:off x="1279" y="172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37" name="Oval 1135"/>
              <p:cNvSpPr>
                <a:spLocks noChangeArrowheads="1"/>
              </p:cNvSpPr>
              <p:nvPr/>
            </p:nvSpPr>
            <p:spPr bwMode="auto">
              <a:xfrm>
                <a:off x="1269" y="172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38" name="Oval 1136"/>
              <p:cNvSpPr>
                <a:spLocks noChangeArrowheads="1"/>
              </p:cNvSpPr>
              <p:nvPr/>
            </p:nvSpPr>
            <p:spPr bwMode="auto">
              <a:xfrm>
                <a:off x="1259" y="173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39" name="Oval 1137"/>
              <p:cNvSpPr>
                <a:spLocks noChangeArrowheads="1"/>
              </p:cNvSpPr>
              <p:nvPr/>
            </p:nvSpPr>
            <p:spPr bwMode="auto">
              <a:xfrm>
                <a:off x="1253" y="174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40" name="Oval 1138"/>
              <p:cNvSpPr>
                <a:spLocks noChangeArrowheads="1"/>
              </p:cNvSpPr>
              <p:nvPr/>
            </p:nvSpPr>
            <p:spPr bwMode="auto">
              <a:xfrm>
                <a:off x="1247" y="175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41" name="Oval 1139"/>
              <p:cNvSpPr>
                <a:spLocks noChangeArrowheads="1"/>
              </p:cNvSpPr>
              <p:nvPr/>
            </p:nvSpPr>
            <p:spPr bwMode="auto">
              <a:xfrm>
                <a:off x="1241" y="176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42" name="Oval 1140"/>
              <p:cNvSpPr>
                <a:spLocks noChangeArrowheads="1"/>
              </p:cNvSpPr>
              <p:nvPr/>
            </p:nvSpPr>
            <p:spPr bwMode="auto">
              <a:xfrm>
                <a:off x="1237" y="177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43" name="Oval 1141"/>
              <p:cNvSpPr>
                <a:spLocks noChangeArrowheads="1"/>
              </p:cNvSpPr>
              <p:nvPr/>
            </p:nvSpPr>
            <p:spPr bwMode="auto">
              <a:xfrm>
                <a:off x="1235" y="178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44" name="Oval 1142"/>
              <p:cNvSpPr>
                <a:spLocks noChangeArrowheads="1"/>
              </p:cNvSpPr>
              <p:nvPr/>
            </p:nvSpPr>
            <p:spPr bwMode="auto">
              <a:xfrm>
                <a:off x="1233" y="179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45" name="Oval 1143"/>
              <p:cNvSpPr>
                <a:spLocks noChangeArrowheads="1"/>
              </p:cNvSpPr>
              <p:nvPr/>
            </p:nvSpPr>
            <p:spPr bwMode="auto">
              <a:xfrm>
                <a:off x="1233" y="180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46" name="Oval 1144"/>
              <p:cNvSpPr>
                <a:spLocks noChangeArrowheads="1"/>
              </p:cNvSpPr>
              <p:nvPr/>
            </p:nvSpPr>
            <p:spPr bwMode="auto">
              <a:xfrm>
                <a:off x="1233" y="182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47" name="Oval 1145"/>
              <p:cNvSpPr>
                <a:spLocks noChangeArrowheads="1"/>
              </p:cNvSpPr>
              <p:nvPr/>
            </p:nvSpPr>
            <p:spPr bwMode="auto">
              <a:xfrm>
                <a:off x="1235" y="183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48" name="Oval 1146"/>
              <p:cNvSpPr>
                <a:spLocks noChangeArrowheads="1"/>
              </p:cNvSpPr>
              <p:nvPr/>
            </p:nvSpPr>
            <p:spPr bwMode="auto">
              <a:xfrm>
                <a:off x="1237" y="184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49" name="Oval 1147"/>
              <p:cNvSpPr>
                <a:spLocks noChangeArrowheads="1"/>
              </p:cNvSpPr>
              <p:nvPr/>
            </p:nvSpPr>
            <p:spPr bwMode="auto">
              <a:xfrm>
                <a:off x="1241" y="185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50" name="Oval 1148"/>
              <p:cNvSpPr>
                <a:spLocks noChangeArrowheads="1"/>
              </p:cNvSpPr>
              <p:nvPr/>
            </p:nvSpPr>
            <p:spPr bwMode="auto">
              <a:xfrm>
                <a:off x="1245" y="186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51" name="Oval 1149"/>
              <p:cNvSpPr>
                <a:spLocks noChangeArrowheads="1"/>
              </p:cNvSpPr>
              <p:nvPr/>
            </p:nvSpPr>
            <p:spPr bwMode="auto">
              <a:xfrm>
                <a:off x="1251" y="187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52" name="Oval 1150"/>
              <p:cNvSpPr>
                <a:spLocks noChangeArrowheads="1"/>
              </p:cNvSpPr>
              <p:nvPr/>
            </p:nvSpPr>
            <p:spPr bwMode="auto">
              <a:xfrm>
                <a:off x="1255" y="188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53" name="Oval 1151"/>
              <p:cNvSpPr>
                <a:spLocks noChangeArrowheads="1"/>
              </p:cNvSpPr>
              <p:nvPr/>
            </p:nvSpPr>
            <p:spPr bwMode="auto">
              <a:xfrm>
                <a:off x="1263" y="188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54" name="Oval 1152"/>
              <p:cNvSpPr>
                <a:spLocks noChangeArrowheads="1"/>
              </p:cNvSpPr>
              <p:nvPr/>
            </p:nvSpPr>
            <p:spPr bwMode="auto">
              <a:xfrm>
                <a:off x="1271" y="189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55" name="Oval 1153"/>
              <p:cNvSpPr>
                <a:spLocks noChangeArrowheads="1"/>
              </p:cNvSpPr>
              <p:nvPr/>
            </p:nvSpPr>
            <p:spPr bwMode="auto">
              <a:xfrm>
                <a:off x="1283" y="189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56" name="Oval 1154"/>
              <p:cNvSpPr>
                <a:spLocks noChangeArrowheads="1"/>
              </p:cNvSpPr>
              <p:nvPr/>
            </p:nvSpPr>
            <p:spPr bwMode="auto">
              <a:xfrm>
                <a:off x="1293" y="190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57" name="Oval 1155"/>
              <p:cNvSpPr>
                <a:spLocks noChangeArrowheads="1"/>
              </p:cNvSpPr>
              <p:nvPr/>
            </p:nvSpPr>
            <p:spPr bwMode="auto">
              <a:xfrm>
                <a:off x="1303" y="190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58" name="Oval 1156"/>
              <p:cNvSpPr>
                <a:spLocks noChangeArrowheads="1"/>
              </p:cNvSpPr>
              <p:nvPr/>
            </p:nvSpPr>
            <p:spPr bwMode="auto">
              <a:xfrm>
                <a:off x="1311" y="190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59" name="Oval 1157"/>
              <p:cNvSpPr>
                <a:spLocks noChangeArrowheads="1"/>
              </p:cNvSpPr>
              <p:nvPr/>
            </p:nvSpPr>
            <p:spPr bwMode="auto">
              <a:xfrm>
                <a:off x="1321" y="189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60" name="Oval 1158"/>
              <p:cNvSpPr>
                <a:spLocks noChangeArrowheads="1"/>
              </p:cNvSpPr>
              <p:nvPr/>
            </p:nvSpPr>
            <p:spPr bwMode="auto">
              <a:xfrm>
                <a:off x="1331" y="189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61" name="Oval 1159"/>
              <p:cNvSpPr>
                <a:spLocks noChangeArrowheads="1"/>
              </p:cNvSpPr>
              <p:nvPr/>
            </p:nvSpPr>
            <p:spPr bwMode="auto">
              <a:xfrm>
                <a:off x="1339" y="188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62" name="Oval 1160"/>
              <p:cNvSpPr>
                <a:spLocks noChangeArrowheads="1"/>
              </p:cNvSpPr>
              <p:nvPr/>
            </p:nvSpPr>
            <p:spPr bwMode="auto">
              <a:xfrm>
                <a:off x="1347" y="187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63" name="Oval 1161"/>
              <p:cNvSpPr>
                <a:spLocks noChangeArrowheads="1"/>
              </p:cNvSpPr>
              <p:nvPr/>
            </p:nvSpPr>
            <p:spPr bwMode="auto">
              <a:xfrm>
                <a:off x="1353" y="186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64" name="Oval 1162"/>
              <p:cNvSpPr>
                <a:spLocks noChangeArrowheads="1"/>
              </p:cNvSpPr>
              <p:nvPr/>
            </p:nvSpPr>
            <p:spPr bwMode="auto">
              <a:xfrm>
                <a:off x="1359" y="185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65" name="Oval 1163"/>
              <p:cNvSpPr>
                <a:spLocks noChangeArrowheads="1"/>
              </p:cNvSpPr>
              <p:nvPr/>
            </p:nvSpPr>
            <p:spPr bwMode="auto">
              <a:xfrm>
                <a:off x="1363" y="184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66" name="Oval 1164"/>
              <p:cNvSpPr>
                <a:spLocks noChangeArrowheads="1"/>
              </p:cNvSpPr>
              <p:nvPr/>
            </p:nvSpPr>
            <p:spPr bwMode="auto">
              <a:xfrm>
                <a:off x="1365" y="183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67" name="Oval 1165"/>
              <p:cNvSpPr>
                <a:spLocks noChangeArrowheads="1"/>
              </p:cNvSpPr>
              <p:nvPr/>
            </p:nvSpPr>
            <p:spPr bwMode="auto">
              <a:xfrm>
                <a:off x="1365" y="182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68" name="Oval 1166"/>
              <p:cNvSpPr>
                <a:spLocks noChangeArrowheads="1"/>
              </p:cNvSpPr>
              <p:nvPr/>
            </p:nvSpPr>
            <p:spPr bwMode="auto">
              <a:xfrm>
                <a:off x="1367" y="181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69" name="Oval 1167"/>
              <p:cNvSpPr>
                <a:spLocks noChangeArrowheads="1"/>
              </p:cNvSpPr>
              <p:nvPr/>
            </p:nvSpPr>
            <p:spPr bwMode="auto">
              <a:xfrm>
                <a:off x="1365" y="180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70" name="Oval 1168"/>
              <p:cNvSpPr>
                <a:spLocks noChangeArrowheads="1"/>
              </p:cNvSpPr>
              <p:nvPr/>
            </p:nvSpPr>
            <p:spPr bwMode="auto">
              <a:xfrm>
                <a:off x="1365" y="179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71" name="Oval 1169"/>
              <p:cNvSpPr>
                <a:spLocks noChangeArrowheads="1"/>
              </p:cNvSpPr>
              <p:nvPr/>
            </p:nvSpPr>
            <p:spPr bwMode="auto">
              <a:xfrm>
                <a:off x="1365" y="178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72" name="Oval 1170"/>
              <p:cNvSpPr>
                <a:spLocks noChangeArrowheads="1"/>
              </p:cNvSpPr>
              <p:nvPr/>
            </p:nvSpPr>
            <p:spPr bwMode="auto">
              <a:xfrm>
                <a:off x="1363" y="177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73" name="Oval 1171"/>
              <p:cNvSpPr>
                <a:spLocks noChangeArrowheads="1"/>
              </p:cNvSpPr>
              <p:nvPr/>
            </p:nvSpPr>
            <p:spPr bwMode="auto">
              <a:xfrm>
                <a:off x="1361" y="176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74" name="Oval 1172"/>
              <p:cNvSpPr>
                <a:spLocks noChangeArrowheads="1"/>
              </p:cNvSpPr>
              <p:nvPr/>
            </p:nvSpPr>
            <p:spPr bwMode="auto">
              <a:xfrm>
                <a:off x="1355" y="175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75" name="Oval 1173"/>
              <p:cNvSpPr>
                <a:spLocks noChangeArrowheads="1"/>
              </p:cNvSpPr>
              <p:nvPr/>
            </p:nvSpPr>
            <p:spPr bwMode="auto">
              <a:xfrm>
                <a:off x="1349" y="174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76" name="Oval 1174"/>
              <p:cNvSpPr>
                <a:spLocks noChangeArrowheads="1"/>
              </p:cNvSpPr>
              <p:nvPr/>
            </p:nvSpPr>
            <p:spPr bwMode="auto">
              <a:xfrm>
                <a:off x="1371" y="172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77" name="Oval 1175"/>
              <p:cNvSpPr>
                <a:spLocks noChangeArrowheads="1"/>
              </p:cNvSpPr>
              <p:nvPr/>
            </p:nvSpPr>
            <p:spPr bwMode="auto">
              <a:xfrm>
                <a:off x="1370" y="173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78" name="Oval 1176"/>
              <p:cNvSpPr>
                <a:spLocks noChangeArrowheads="1"/>
              </p:cNvSpPr>
              <p:nvPr/>
            </p:nvSpPr>
            <p:spPr bwMode="auto">
              <a:xfrm>
                <a:off x="1370" y="174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79" name="Oval 1177"/>
              <p:cNvSpPr>
                <a:spLocks noChangeArrowheads="1"/>
              </p:cNvSpPr>
              <p:nvPr/>
            </p:nvSpPr>
            <p:spPr bwMode="auto">
              <a:xfrm>
                <a:off x="1370" y="175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80" name="Oval 1178"/>
              <p:cNvSpPr>
                <a:spLocks noChangeArrowheads="1"/>
              </p:cNvSpPr>
              <p:nvPr/>
            </p:nvSpPr>
            <p:spPr bwMode="auto">
              <a:xfrm>
                <a:off x="1371" y="176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81" name="Oval 1179"/>
              <p:cNvSpPr>
                <a:spLocks noChangeArrowheads="1"/>
              </p:cNvSpPr>
              <p:nvPr/>
            </p:nvSpPr>
            <p:spPr bwMode="auto">
              <a:xfrm>
                <a:off x="1370" y="177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82" name="Oval 1180"/>
              <p:cNvSpPr>
                <a:spLocks noChangeArrowheads="1"/>
              </p:cNvSpPr>
              <p:nvPr/>
            </p:nvSpPr>
            <p:spPr bwMode="auto">
              <a:xfrm>
                <a:off x="1370" y="178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83" name="Oval 1181"/>
              <p:cNvSpPr>
                <a:spLocks noChangeArrowheads="1"/>
              </p:cNvSpPr>
              <p:nvPr/>
            </p:nvSpPr>
            <p:spPr bwMode="auto">
              <a:xfrm>
                <a:off x="1370" y="179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84" name="Oval 1182"/>
              <p:cNvSpPr>
                <a:spLocks noChangeArrowheads="1"/>
              </p:cNvSpPr>
              <p:nvPr/>
            </p:nvSpPr>
            <p:spPr bwMode="auto">
              <a:xfrm>
                <a:off x="1369" y="180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85" name="Oval 1183"/>
              <p:cNvSpPr>
                <a:spLocks noChangeArrowheads="1"/>
              </p:cNvSpPr>
              <p:nvPr/>
            </p:nvSpPr>
            <p:spPr bwMode="auto">
              <a:xfrm>
                <a:off x="1368" y="181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86" name="Oval 1184"/>
              <p:cNvSpPr>
                <a:spLocks noChangeArrowheads="1"/>
              </p:cNvSpPr>
              <p:nvPr/>
            </p:nvSpPr>
            <p:spPr bwMode="auto">
              <a:xfrm>
                <a:off x="1368" y="182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87" name="Oval 1185"/>
              <p:cNvSpPr>
                <a:spLocks noChangeArrowheads="1"/>
              </p:cNvSpPr>
              <p:nvPr/>
            </p:nvSpPr>
            <p:spPr bwMode="auto">
              <a:xfrm>
                <a:off x="1368" y="183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88" name="Oval 1186"/>
              <p:cNvSpPr>
                <a:spLocks noChangeArrowheads="1"/>
              </p:cNvSpPr>
              <p:nvPr/>
            </p:nvSpPr>
            <p:spPr bwMode="auto">
              <a:xfrm>
                <a:off x="1369" y="184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89" name="Oval 1187"/>
              <p:cNvSpPr>
                <a:spLocks noChangeArrowheads="1"/>
              </p:cNvSpPr>
              <p:nvPr/>
            </p:nvSpPr>
            <p:spPr bwMode="auto">
              <a:xfrm>
                <a:off x="1368" y="185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90" name="Oval 1188"/>
              <p:cNvSpPr>
                <a:spLocks noChangeArrowheads="1"/>
              </p:cNvSpPr>
              <p:nvPr/>
            </p:nvSpPr>
            <p:spPr bwMode="auto">
              <a:xfrm>
                <a:off x="1368" y="186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91" name="Oval 1189"/>
              <p:cNvSpPr>
                <a:spLocks noChangeArrowheads="1"/>
              </p:cNvSpPr>
              <p:nvPr/>
            </p:nvSpPr>
            <p:spPr bwMode="auto">
              <a:xfrm>
                <a:off x="1368" y="187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92" name="Oval 1190"/>
              <p:cNvSpPr>
                <a:spLocks noChangeArrowheads="1"/>
              </p:cNvSpPr>
              <p:nvPr/>
            </p:nvSpPr>
            <p:spPr bwMode="auto">
              <a:xfrm>
                <a:off x="1370" y="188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93" name="Oval 1191"/>
              <p:cNvSpPr>
                <a:spLocks noChangeArrowheads="1"/>
              </p:cNvSpPr>
              <p:nvPr/>
            </p:nvSpPr>
            <p:spPr bwMode="auto">
              <a:xfrm>
                <a:off x="1374" y="189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94" name="Oval 1192"/>
              <p:cNvSpPr>
                <a:spLocks noChangeArrowheads="1"/>
              </p:cNvSpPr>
              <p:nvPr/>
            </p:nvSpPr>
            <p:spPr bwMode="auto">
              <a:xfrm>
                <a:off x="1382" y="190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95" name="Oval 1193"/>
              <p:cNvSpPr>
                <a:spLocks noChangeArrowheads="1"/>
              </p:cNvSpPr>
              <p:nvPr/>
            </p:nvSpPr>
            <p:spPr bwMode="auto">
              <a:xfrm>
                <a:off x="1392" y="190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96" name="Oval 1194"/>
              <p:cNvSpPr>
                <a:spLocks noChangeArrowheads="1"/>
              </p:cNvSpPr>
              <p:nvPr/>
            </p:nvSpPr>
            <p:spPr bwMode="auto">
              <a:xfrm>
                <a:off x="1404" y="190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97" name="Oval 1195"/>
              <p:cNvSpPr>
                <a:spLocks noChangeArrowheads="1"/>
              </p:cNvSpPr>
              <p:nvPr/>
            </p:nvSpPr>
            <p:spPr bwMode="auto">
              <a:xfrm>
                <a:off x="1412" y="189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98" name="Oval 1196"/>
              <p:cNvSpPr>
                <a:spLocks noChangeArrowheads="1"/>
              </p:cNvSpPr>
              <p:nvPr/>
            </p:nvSpPr>
            <p:spPr bwMode="auto">
              <a:xfrm>
                <a:off x="1420" y="188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99" name="Oval 1197"/>
              <p:cNvSpPr>
                <a:spLocks noChangeArrowheads="1"/>
              </p:cNvSpPr>
              <p:nvPr/>
            </p:nvSpPr>
            <p:spPr bwMode="auto">
              <a:xfrm>
                <a:off x="1428" y="187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00" name="Oval 1198"/>
              <p:cNvSpPr>
                <a:spLocks noChangeArrowheads="1"/>
              </p:cNvSpPr>
              <p:nvPr/>
            </p:nvSpPr>
            <p:spPr bwMode="auto">
              <a:xfrm>
                <a:off x="1436" y="186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01" name="Oval 1199"/>
              <p:cNvSpPr>
                <a:spLocks noChangeArrowheads="1"/>
              </p:cNvSpPr>
              <p:nvPr/>
            </p:nvSpPr>
            <p:spPr bwMode="auto">
              <a:xfrm>
                <a:off x="1442" y="185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02" name="Oval 1200"/>
              <p:cNvSpPr>
                <a:spLocks noChangeArrowheads="1"/>
              </p:cNvSpPr>
              <p:nvPr/>
            </p:nvSpPr>
            <p:spPr bwMode="auto">
              <a:xfrm>
                <a:off x="1448" y="184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03" name="Oval 1201"/>
              <p:cNvSpPr>
                <a:spLocks noChangeArrowheads="1"/>
              </p:cNvSpPr>
              <p:nvPr/>
            </p:nvSpPr>
            <p:spPr bwMode="auto">
              <a:xfrm>
                <a:off x="1452" y="183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04" name="Oval 1202"/>
              <p:cNvSpPr>
                <a:spLocks noChangeArrowheads="1"/>
              </p:cNvSpPr>
              <p:nvPr/>
            </p:nvSpPr>
            <p:spPr bwMode="auto">
              <a:xfrm>
                <a:off x="1456" y="182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05" name="Oval 1203"/>
              <p:cNvSpPr>
                <a:spLocks noChangeArrowheads="1"/>
              </p:cNvSpPr>
              <p:nvPr/>
            </p:nvSpPr>
            <p:spPr bwMode="auto">
              <a:xfrm>
                <a:off x="1573" y="174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06" name="Oval 1204"/>
              <p:cNvSpPr>
                <a:spLocks noChangeArrowheads="1"/>
              </p:cNvSpPr>
              <p:nvPr/>
            </p:nvSpPr>
            <p:spPr bwMode="auto">
              <a:xfrm>
                <a:off x="1565" y="173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07" name="Oval 1205"/>
              <p:cNvSpPr>
                <a:spLocks noChangeArrowheads="1"/>
              </p:cNvSpPr>
              <p:nvPr/>
            </p:nvSpPr>
            <p:spPr bwMode="auto">
              <a:xfrm>
                <a:off x="1555" y="173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08" name="Oval 1206"/>
              <p:cNvSpPr>
                <a:spLocks noChangeArrowheads="1"/>
              </p:cNvSpPr>
              <p:nvPr/>
            </p:nvSpPr>
            <p:spPr bwMode="auto">
              <a:xfrm>
                <a:off x="1555" y="173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09" name="Oval 1207"/>
              <p:cNvSpPr>
                <a:spLocks noChangeArrowheads="1"/>
              </p:cNvSpPr>
              <p:nvPr/>
            </p:nvSpPr>
            <p:spPr bwMode="auto">
              <a:xfrm>
                <a:off x="1545" y="172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10" name="Oval 1208"/>
              <p:cNvSpPr>
                <a:spLocks noChangeArrowheads="1"/>
              </p:cNvSpPr>
              <p:nvPr/>
            </p:nvSpPr>
            <p:spPr bwMode="auto">
              <a:xfrm>
                <a:off x="1533" y="172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11" name="Oval 1209"/>
              <p:cNvSpPr>
                <a:spLocks noChangeArrowheads="1"/>
              </p:cNvSpPr>
              <p:nvPr/>
            </p:nvSpPr>
            <p:spPr bwMode="auto">
              <a:xfrm>
                <a:off x="1521" y="172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12" name="Oval 1210"/>
              <p:cNvSpPr>
                <a:spLocks noChangeArrowheads="1"/>
              </p:cNvSpPr>
              <p:nvPr/>
            </p:nvSpPr>
            <p:spPr bwMode="auto">
              <a:xfrm>
                <a:off x="1509" y="172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13" name="Oval 1211"/>
              <p:cNvSpPr>
                <a:spLocks noChangeArrowheads="1"/>
              </p:cNvSpPr>
              <p:nvPr/>
            </p:nvSpPr>
            <p:spPr bwMode="auto">
              <a:xfrm>
                <a:off x="1501" y="172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14" name="Oval 1212"/>
              <p:cNvSpPr>
                <a:spLocks noChangeArrowheads="1"/>
              </p:cNvSpPr>
              <p:nvPr/>
            </p:nvSpPr>
            <p:spPr bwMode="auto">
              <a:xfrm>
                <a:off x="1493" y="173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15" name="Oval 1213"/>
              <p:cNvSpPr>
                <a:spLocks noChangeArrowheads="1"/>
              </p:cNvSpPr>
              <p:nvPr/>
            </p:nvSpPr>
            <p:spPr bwMode="auto">
              <a:xfrm>
                <a:off x="1485" y="174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16" name="Oval 1214"/>
              <p:cNvSpPr>
                <a:spLocks noChangeArrowheads="1"/>
              </p:cNvSpPr>
              <p:nvPr/>
            </p:nvSpPr>
            <p:spPr bwMode="auto">
              <a:xfrm>
                <a:off x="1478" y="175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17" name="Oval 1215"/>
              <p:cNvSpPr>
                <a:spLocks noChangeArrowheads="1"/>
              </p:cNvSpPr>
              <p:nvPr/>
            </p:nvSpPr>
            <p:spPr bwMode="auto">
              <a:xfrm>
                <a:off x="1472" y="176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18" name="Oval 1216"/>
              <p:cNvSpPr>
                <a:spLocks noChangeArrowheads="1"/>
              </p:cNvSpPr>
              <p:nvPr/>
            </p:nvSpPr>
            <p:spPr bwMode="auto">
              <a:xfrm>
                <a:off x="1467" y="177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19" name="Oval 1217"/>
              <p:cNvSpPr>
                <a:spLocks noChangeArrowheads="1"/>
              </p:cNvSpPr>
              <p:nvPr/>
            </p:nvSpPr>
            <p:spPr bwMode="auto">
              <a:xfrm>
                <a:off x="1463" y="178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20" name="Oval 1218"/>
              <p:cNvSpPr>
                <a:spLocks noChangeArrowheads="1"/>
              </p:cNvSpPr>
              <p:nvPr/>
            </p:nvSpPr>
            <p:spPr bwMode="auto">
              <a:xfrm>
                <a:off x="1463" y="179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21" name="Oval 1219"/>
              <p:cNvSpPr>
                <a:spLocks noChangeArrowheads="1"/>
              </p:cNvSpPr>
              <p:nvPr/>
            </p:nvSpPr>
            <p:spPr bwMode="auto">
              <a:xfrm>
                <a:off x="1461" y="180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22" name="Oval 1220"/>
              <p:cNvSpPr>
                <a:spLocks noChangeArrowheads="1"/>
              </p:cNvSpPr>
              <p:nvPr/>
            </p:nvSpPr>
            <p:spPr bwMode="auto">
              <a:xfrm>
                <a:off x="1461" y="181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23" name="Oval 1221"/>
              <p:cNvSpPr>
                <a:spLocks noChangeArrowheads="1"/>
              </p:cNvSpPr>
              <p:nvPr/>
            </p:nvSpPr>
            <p:spPr bwMode="auto">
              <a:xfrm>
                <a:off x="1461" y="182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24" name="Oval 1222"/>
              <p:cNvSpPr>
                <a:spLocks noChangeArrowheads="1"/>
              </p:cNvSpPr>
              <p:nvPr/>
            </p:nvSpPr>
            <p:spPr bwMode="auto">
              <a:xfrm>
                <a:off x="1463" y="184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25" name="Oval 1223"/>
              <p:cNvSpPr>
                <a:spLocks noChangeArrowheads="1"/>
              </p:cNvSpPr>
              <p:nvPr/>
            </p:nvSpPr>
            <p:spPr bwMode="auto">
              <a:xfrm>
                <a:off x="1467" y="185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26" name="Oval 1224"/>
              <p:cNvSpPr>
                <a:spLocks noChangeArrowheads="1"/>
              </p:cNvSpPr>
              <p:nvPr/>
            </p:nvSpPr>
            <p:spPr bwMode="auto">
              <a:xfrm>
                <a:off x="1471" y="186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27" name="Oval 1225"/>
              <p:cNvSpPr>
                <a:spLocks noChangeArrowheads="1"/>
              </p:cNvSpPr>
              <p:nvPr/>
            </p:nvSpPr>
            <p:spPr bwMode="auto">
              <a:xfrm>
                <a:off x="1476" y="187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28" name="Oval 1226"/>
              <p:cNvSpPr>
                <a:spLocks noChangeArrowheads="1"/>
              </p:cNvSpPr>
              <p:nvPr/>
            </p:nvSpPr>
            <p:spPr bwMode="auto">
              <a:xfrm>
                <a:off x="1483" y="188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29" name="Oval 1227"/>
              <p:cNvSpPr>
                <a:spLocks noChangeArrowheads="1"/>
              </p:cNvSpPr>
              <p:nvPr/>
            </p:nvSpPr>
            <p:spPr bwMode="auto">
              <a:xfrm>
                <a:off x="1491" y="188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30" name="Oval 1228"/>
              <p:cNvSpPr>
                <a:spLocks noChangeArrowheads="1"/>
              </p:cNvSpPr>
              <p:nvPr/>
            </p:nvSpPr>
            <p:spPr bwMode="auto">
              <a:xfrm>
                <a:off x="1501" y="189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31" name="Oval 1229"/>
              <p:cNvSpPr>
                <a:spLocks noChangeArrowheads="1"/>
              </p:cNvSpPr>
              <p:nvPr/>
            </p:nvSpPr>
            <p:spPr bwMode="auto">
              <a:xfrm>
                <a:off x="1511" y="189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32" name="Oval 1230"/>
              <p:cNvSpPr>
                <a:spLocks noChangeArrowheads="1"/>
              </p:cNvSpPr>
              <p:nvPr/>
            </p:nvSpPr>
            <p:spPr bwMode="auto">
              <a:xfrm>
                <a:off x="1523" y="189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33" name="Oval 1231"/>
              <p:cNvSpPr>
                <a:spLocks noChangeArrowheads="1"/>
              </p:cNvSpPr>
              <p:nvPr/>
            </p:nvSpPr>
            <p:spPr bwMode="auto">
              <a:xfrm>
                <a:off x="1535" y="189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34" name="Oval 1232"/>
              <p:cNvSpPr>
                <a:spLocks noChangeArrowheads="1"/>
              </p:cNvSpPr>
              <p:nvPr/>
            </p:nvSpPr>
            <p:spPr bwMode="auto">
              <a:xfrm>
                <a:off x="1541" y="189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35" name="Oval 1233"/>
              <p:cNvSpPr>
                <a:spLocks noChangeArrowheads="1"/>
              </p:cNvSpPr>
              <p:nvPr/>
            </p:nvSpPr>
            <p:spPr bwMode="auto">
              <a:xfrm>
                <a:off x="1551" y="189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36" name="Oval 1234"/>
              <p:cNvSpPr>
                <a:spLocks noChangeArrowheads="1"/>
              </p:cNvSpPr>
              <p:nvPr/>
            </p:nvSpPr>
            <p:spPr bwMode="auto">
              <a:xfrm>
                <a:off x="1563" y="188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37" name="Oval 1235"/>
              <p:cNvSpPr>
                <a:spLocks noChangeArrowheads="1"/>
              </p:cNvSpPr>
              <p:nvPr/>
            </p:nvSpPr>
            <p:spPr bwMode="auto">
              <a:xfrm>
                <a:off x="1573" y="187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38" name="Oval 1236"/>
              <p:cNvSpPr>
                <a:spLocks noChangeArrowheads="1"/>
              </p:cNvSpPr>
              <p:nvPr/>
            </p:nvSpPr>
            <p:spPr bwMode="auto">
              <a:xfrm>
                <a:off x="1579" y="186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39" name="Oval 1237"/>
              <p:cNvSpPr>
                <a:spLocks noChangeArrowheads="1"/>
              </p:cNvSpPr>
              <p:nvPr/>
            </p:nvSpPr>
            <p:spPr bwMode="auto">
              <a:xfrm>
                <a:off x="1585" y="186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1747" name="Group 1238"/>
          <p:cNvGrpSpPr>
            <a:grpSpLocks/>
          </p:cNvGrpSpPr>
          <p:nvPr/>
        </p:nvGrpSpPr>
        <p:grpSpPr bwMode="auto">
          <a:xfrm>
            <a:off x="219075" y="5143500"/>
            <a:ext cx="8628063" cy="928688"/>
            <a:chOff x="144" y="3207"/>
            <a:chExt cx="5435" cy="681"/>
          </a:xfrm>
        </p:grpSpPr>
        <p:pic>
          <p:nvPicPr>
            <p:cNvPr id="32406" name="Picture 1239" descr="Bai 76 (tiep)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041" b="1254"/>
            <a:stretch>
              <a:fillRect/>
            </a:stretch>
          </p:blipFill>
          <p:spPr bwMode="auto">
            <a:xfrm>
              <a:off x="144" y="3207"/>
              <a:ext cx="5435" cy="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407" name="Line 1240"/>
            <p:cNvSpPr>
              <a:spLocks noChangeShapeType="1"/>
            </p:cNvSpPr>
            <p:nvPr/>
          </p:nvSpPr>
          <p:spPr bwMode="auto">
            <a:xfrm>
              <a:off x="1824" y="3216"/>
              <a:ext cx="3696" cy="0"/>
            </a:xfrm>
            <a:prstGeom prst="line">
              <a:avLst/>
            </a:prstGeom>
            <a:noFill/>
            <a:ln w="190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748" name="Group 1241"/>
          <p:cNvGrpSpPr>
            <a:grpSpLocks/>
          </p:cNvGrpSpPr>
          <p:nvPr/>
        </p:nvGrpSpPr>
        <p:grpSpPr bwMode="auto">
          <a:xfrm>
            <a:off x="230188" y="3657600"/>
            <a:ext cx="8628062" cy="685800"/>
            <a:chOff x="144" y="2352"/>
            <a:chExt cx="5435" cy="432"/>
          </a:xfrm>
        </p:grpSpPr>
        <p:pic>
          <p:nvPicPr>
            <p:cNvPr id="32404" name="Picture 1242" descr="Bai 76 (tiep)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224" b="39664"/>
            <a:stretch>
              <a:fillRect/>
            </a:stretch>
          </p:blipFill>
          <p:spPr bwMode="auto">
            <a:xfrm>
              <a:off x="144" y="2352"/>
              <a:ext cx="5435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405" name="Line 1243"/>
            <p:cNvSpPr>
              <a:spLocks noChangeShapeType="1"/>
            </p:cNvSpPr>
            <p:nvPr/>
          </p:nvSpPr>
          <p:spPr bwMode="auto">
            <a:xfrm>
              <a:off x="1824" y="2352"/>
              <a:ext cx="3696" cy="0"/>
            </a:xfrm>
            <a:prstGeom prst="line">
              <a:avLst/>
            </a:prstGeom>
            <a:noFill/>
            <a:ln w="190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892" name="Oval 1244"/>
          <p:cNvSpPr>
            <a:spLocks noChangeArrowheads="1"/>
          </p:cNvSpPr>
          <p:nvPr/>
        </p:nvSpPr>
        <p:spPr bwMode="auto">
          <a:xfrm>
            <a:off x="3289300" y="4005263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893" name="Oval 1245"/>
          <p:cNvSpPr>
            <a:spLocks noChangeArrowheads="1"/>
          </p:cNvSpPr>
          <p:nvPr/>
        </p:nvSpPr>
        <p:spPr bwMode="auto">
          <a:xfrm>
            <a:off x="3273425" y="3992563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894" name="Oval 1246"/>
          <p:cNvSpPr>
            <a:spLocks noChangeArrowheads="1"/>
          </p:cNvSpPr>
          <p:nvPr/>
        </p:nvSpPr>
        <p:spPr bwMode="auto">
          <a:xfrm>
            <a:off x="3273425" y="3992563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895" name="Oval 1247"/>
          <p:cNvSpPr>
            <a:spLocks noChangeArrowheads="1"/>
          </p:cNvSpPr>
          <p:nvPr/>
        </p:nvSpPr>
        <p:spPr bwMode="auto">
          <a:xfrm>
            <a:off x="3257550" y="3983038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896" name="Oval 1248"/>
          <p:cNvSpPr>
            <a:spLocks noChangeArrowheads="1"/>
          </p:cNvSpPr>
          <p:nvPr/>
        </p:nvSpPr>
        <p:spPr bwMode="auto">
          <a:xfrm>
            <a:off x="3238500" y="3976688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897" name="Oval 1249"/>
          <p:cNvSpPr>
            <a:spLocks noChangeArrowheads="1"/>
          </p:cNvSpPr>
          <p:nvPr/>
        </p:nvSpPr>
        <p:spPr bwMode="auto">
          <a:xfrm>
            <a:off x="3219450" y="3979863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898" name="Oval 1250"/>
          <p:cNvSpPr>
            <a:spLocks noChangeArrowheads="1"/>
          </p:cNvSpPr>
          <p:nvPr/>
        </p:nvSpPr>
        <p:spPr bwMode="auto">
          <a:xfrm>
            <a:off x="3200400" y="3983038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899" name="Oval 1251"/>
          <p:cNvSpPr>
            <a:spLocks noChangeArrowheads="1"/>
          </p:cNvSpPr>
          <p:nvPr/>
        </p:nvSpPr>
        <p:spPr bwMode="auto">
          <a:xfrm>
            <a:off x="3187700" y="3989388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00" name="Oval 1252"/>
          <p:cNvSpPr>
            <a:spLocks noChangeArrowheads="1"/>
          </p:cNvSpPr>
          <p:nvPr/>
        </p:nvSpPr>
        <p:spPr bwMode="auto">
          <a:xfrm>
            <a:off x="3175000" y="3998913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01" name="Oval 1253"/>
          <p:cNvSpPr>
            <a:spLocks noChangeArrowheads="1"/>
          </p:cNvSpPr>
          <p:nvPr/>
        </p:nvSpPr>
        <p:spPr bwMode="auto">
          <a:xfrm>
            <a:off x="3162300" y="4011613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02" name="Oval 1254"/>
          <p:cNvSpPr>
            <a:spLocks noChangeArrowheads="1"/>
          </p:cNvSpPr>
          <p:nvPr/>
        </p:nvSpPr>
        <p:spPr bwMode="auto">
          <a:xfrm>
            <a:off x="3151188" y="402272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03" name="Oval 1255"/>
          <p:cNvSpPr>
            <a:spLocks noChangeArrowheads="1"/>
          </p:cNvSpPr>
          <p:nvPr/>
        </p:nvSpPr>
        <p:spPr bwMode="auto">
          <a:xfrm>
            <a:off x="3141663" y="403860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04" name="Oval 1256"/>
          <p:cNvSpPr>
            <a:spLocks noChangeArrowheads="1"/>
          </p:cNvSpPr>
          <p:nvPr/>
        </p:nvSpPr>
        <p:spPr bwMode="auto">
          <a:xfrm>
            <a:off x="3133725" y="4059238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05" name="Oval 1257"/>
          <p:cNvSpPr>
            <a:spLocks noChangeArrowheads="1"/>
          </p:cNvSpPr>
          <p:nvPr/>
        </p:nvSpPr>
        <p:spPr bwMode="auto">
          <a:xfrm>
            <a:off x="3127375" y="4075113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06" name="Oval 1258"/>
          <p:cNvSpPr>
            <a:spLocks noChangeArrowheads="1"/>
          </p:cNvSpPr>
          <p:nvPr/>
        </p:nvSpPr>
        <p:spPr bwMode="auto">
          <a:xfrm>
            <a:off x="3127375" y="4094163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07" name="Oval 1259"/>
          <p:cNvSpPr>
            <a:spLocks noChangeArrowheads="1"/>
          </p:cNvSpPr>
          <p:nvPr/>
        </p:nvSpPr>
        <p:spPr bwMode="auto">
          <a:xfrm>
            <a:off x="3124200" y="4113213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08" name="Oval 1260"/>
          <p:cNvSpPr>
            <a:spLocks noChangeArrowheads="1"/>
          </p:cNvSpPr>
          <p:nvPr/>
        </p:nvSpPr>
        <p:spPr bwMode="auto">
          <a:xfrm>
            <a:off x="3124200" y="4132263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09" name="Oval 1261"/>
          <p:cNvSpPr>
            <a:spLocks noChangeArrowheads="1"/>
          </p:cNvSpPr>
          <p:nvPr/>
        </p:nvSpPr>
        <p:spPr bwMode="auto">
          <a:xfrm>
            <a:off x="3124200" y="4148138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10" name="Oval 1262"/>
          <p:cNvSpPr>
            <a:spLocks noChangeArrowheads="1"/>
          </p:cNvSpPr>
          <p:nvPr/>
        </p:nvSpPr>
        <p:spPr bwMode="auto">
          <a:xfrm>
            <a:off x="3127375" y="4167188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11" name="Oval 1263"/>
          <p:cNvSpPr>
            <a:spLocks noChangeArrowheads="1"/>
          </p:cNvSpPr>
          <p:nvPr/>
        </p:nvSpPr>
        <p:spPr bwMode="auto">
          <a:xfrm>
            <a:off x="3133725" y="4183063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12" name="Oval 1264"/>
          <p:cNvSpPr>
            <a:spLocks noChangeArrowheads="1"/>
          </p:cNvSpPr>
          <p:nvPr/>
        </p:nvSpPr>
        <p:spPr bwMode="auto">
          <a:xfrm>
            <a:off x="3140075" y="4198938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13" name="Oval 1265"/>
          <p:cNvSpPr>
            <a:spLocks noChangeArrowheads="1"/>
          </p:cNvSpPr>
          <p:nvPr/>
        </p:nvSpPr>
        <p:spPr bwMode="auto">
          <a:xfrm>
            <a:off x="3148013" y="4214813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14" name="Oval 1266"/>
          <p:cNvSpPr>
            <a:spLocks noChangeArrowheads="1"/>
          </p:cNvSpPr>
          <p:nvPr/>
        </p:nvSpPr>
        <p:spPr bwMode="auto">
          <a:xfrm>
            <a:off x="3159125" y="4230688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15" name="Oval 1267"/>
          <p:cNvSpPr>
            <a:spLocks noChangeArrowheads="1"/>
          </p:cNvSpPr>
          <p:nvPr/>
        </p:nvSpPr>
        <p:spPr bwMode="auto">
          <a:xfrm>
            <a:off x="3171825" y="4240213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16" name="Oval 1268"/>
          <p:cNvSpPr>
            <a:spLocks noChangeArrowheads="1"/>
          </p:cNvSpPr>
          <p:nvPr/>
        </p:nvSpPr>
        <p:spPr bwMode="auto">
          <a:xfrm>
            <a:off x="3187700" y="4249738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17" name="Oval 1269"/>
          <p:cNvSpPr>
            <a:spLocks noChangeArrowheads="1"/>
          </p:cNvSpPr>
          <p:nvPr/>
        </p:nvSpPr>
        <p:spPr bwMode="auto">
          <a:xfrm>
            <a:off x="3203575" y="4256088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18" name="Oval 1270"/>
          <p:cNvSpPr>
            <a:spLocks noChangeArrowheads="1"/>
          </p:cNvSpPr>
          <p:nvPr/>
        </p:nvSpPr>
        <p:spPr bwMode="auto">
          <a:xfrm>
            <a:off x="3222625" y="4256088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19" name="Oval 1271"/>
          <p:cNvSpPr>
            <a:spLocks noChangeArrowheads="1"/>
          </p:cNvSpPr>
          <p:nvPr/>
        </p:nvSpPr>
        <p:spPr bwMode="auto">
          <a:xfrm>
            <a:off x="3241675" y="4256088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20" name="Oval 1272"/>
          <p:cNvSpPr>
            <a:spLocks noChangeArrowheads="1"/>
          </p:cNvSpPr>
          <p:nvPr/>
        </p:nvSpPr>
        <p:spPr bwMode="auto">
          <a:xfrm>
            <a:off x="3251200" y="4252913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21" name="Oval 1273"/>
          <p:cNvSpPr>
            <a:spLocks noChangeArrowheads="1"/>
          </p:cNvSpPr>
          <p:nvPr/>
        </p:nvSpPr>
        <p:spPr bwMode="auto">
          <a:xfrm>
            <a:off x="3267075" y="4246563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22" name="Oval 1274"/>
          <p:cNvSpPr>
            <a:spLocks noChangeArrowheads="1"/>
          </p:cNvSpPr>
          <p:nvPr/>
        </p:nvSpPr>
        <p:spPr bwMode="auto">
          <a:xfrm>
            <a:off x="3286125" y="4237038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23" name="Oval 1275"/>
          <p:cNvSpPr>
            <a:spLocks noChangeArrowheads="1"/>
          </p:cNvSpPr>
          <p:nvPr/>
        </p:nvSpPr>
        <p:spPr bwMode="auto">
          <a:xfrm>
            <a:off x="3302000" y="4224338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24" name="Oval 1276"/>
          <p:cNvSpPr>
            <a:spLocks noChangeArrowheads="1"/>
          </p:cNvSpPr>
          <p:nvPr/>
        </p:nvSpPr>
        <p:spPr bwMode="auto">
          <a:xfrm>
            <a:off x="3311525" y="4211638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25" name="Oval 1277"/>
          <p:cNvSpPr>
            <a:spLocks noChangeArrowheads="1"/>
          </p:cNvSpPr>
          <p:nvPr/>
        </p:nvSpPr>
        <p:spPr bwMode="auto">
          <a:xfrm>
            <a:off x="3321050" y="4202113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26" name="Oval 1278"/>
          <p:cNvSpPr>
            <a:spLocks noChangeArrowheads="1"/>
          </p:cNvSpPr>
          <p:nvPr/>
        </p:nvSpPr>
        <p:spPr bwMode="auto">
          <a:xfrm>
            <a:off x="3330575" y="4187825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27" name="Oval 1279"/>
          <p:cNvSpPr>
            <a:spLocks noChangeArrowheads="1"/>
          </p:cNvSpPr>
          <p:nvPr/>
        </p:nvSpPr>
        <p:spPr bwMode="auto">
          <a:xfrm>
            <a:off x="3340100" y="4171950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28" name="Oval 1280"/>
          <p:cNvSpPr>
            <a:spLocks noChangeArrowheads="1"/>
          </p:cNvSpPr>
          <p:nvPr/>
        </p:nvSpPr>
        <p:spPr bwMode="auto">
          <a:xfrm>
            <a:off x="3349625" y="4156075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29" name="Oval 1281"/>
          <p:cNvSpPr>
            <a:spLocks noChangeArrowheads="1"/>
          </p:cNvSpPr>
          <p:nvPr/>
        </p:nvSpPr>
        <p:spPr bwMode="auto">
          <a:xfrm>
            <a:off x="3359150" y="4141788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30" name="Oval 1282"/>
          <p:cNvSpPr>
            <a:spLocks noChangeArrowheads="1"/>
          </p:cNvSpPr>
          <p:nvPr/>
        </p:nvSpPr>
        <p:spPr bwMode="auto">
          <a:xfrm>
            <a:off x="3368675" y="4127500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31" name="Oval 1283"/>
          <p:cNvSpPr>
            <a:spLocks noChangeArrowheads="1"/>
          </p:cNvSpPr>
          <p:nvPr/>
        </p:nvSpPr>
        <p:spPr bwMode="auto">
          <a:xfrm>
            <a:off x="3557588" y="3998913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32" name="Oval 1284"/>
          <p:cNvSpPr>
            <a:spLocks noChangeArrowheads="1"/>
          </p:cNvSpPr>
          <p:nvPr/>
        </p:nvSpPr>
        <p:spPr bwMode="auto">
          <a:xfrm>
            <a:off x="3548063" y="3986213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33" name="Oval 1285"/>
          <p:cNvSpPr>
            <a:spLocks noChangeArrowheads="1"/>
          </p:cNvSpPr>
          <p:nvPr/>
        </p:nvSpPr>
        <p:spPr bwMode="auto">
          <a:xfrm>
            <a:off x="3532188" y="3973513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34" name="Oval 1286"/>
          <p:cNvSpPr>
            <a:spLocks noChangeArrowheads="1"/>
          </p:cNvSpPr>
          <p:nvPr/>
        </p:nvSpPr>
        <p:spPr bwMode="auto">
          <a:xfrm>
            <a:off x="3513138" y="3967163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35" name="Oval 1287"/>
          <p:cNvSpPr>
            <a:spLocks noChangeArrowheads="1"/>
          </p:cNvSpPr>
          <p:nvPr/>
        </p:nvSpPr>
        <p:spPr bwMode="auto">
          <a:xfrm>
            <a:off x="3494088" y="3963988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36" name="Oval 1288"/>
          <p:cNvSpPr>
            <a:spLocks noChangeArrowheads="1"/>
          </p:cNvSpPr>
          <p:nvPr/>
        </p:nvSpPr>
        <p:spPr bwMode="auto">
          <a:xfrm>
            <a:off x="3475038" y="3963988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37" name="Oval 1289"/>
          <p:cNvSpPr>
            <a:spLocks noChangeArrowheads="1"/>
          </p:cNvSpPr>
          <p:nvPr/>
        </p:nvSpPr>
        <p:spPr bwMode="auto">
          <a:xfrm>
            <a:off x="3455988" y="3970338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38" name="Oval 1290"/>
          <p:cNvSpPr>
            <a:spLocks noChangeArrowheads="1"/>
          </p:cNvSpPr>
          <p:nvPr/>
        </p:nvSpPr>
        <p:spPr bwMode="auto">
          <a:xfrm>
            <a:off x="3440113" y="3979863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39" name="Oval 1291"/>
          <p:cNvSpPr>
            <a:spLocks noChangeArrowheads="1"/>
          </p:cNvSpPr>
          <p:nvPr/>
        </p:nvSpPr>
        <p:spPr bwMode="auto">
          <a:xfrm>
            <a:off x="3424238" y="3995738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40" name="Oval 1292"/>
          <p:cNvSpPr>
            <a:spLocks noChangeArrowheads="1"/>
          </p:cNvSpPr>
          <p:nvPr/>
        </p:nvSpPr>
        <p:spPr bwMode="auto">
          <a:xfrm>
            <a:off x="3414713" y="4008438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41" name="Oval 1293"/>
          <p:cNvSpPr>
            <a:spLocks noChangeArrowheads="1"/>
          </p:cNvSpPr>
          <p:nvPr/>
        </p:nvSpPr>
        <p:spPr bwMode="auto">
          <a:xfrm>
            <a:off x="3405188" y="4021138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42" name="Oval 1294"/>
          <p:cNvSpPr>
            <a:spLocks noChangeArrowheads="1"/>
          </p:cNvSpPr>
          <p:nvPr/>
        </p:nvSpPr>
        <p:spPr bwMode="auto">
          <a:xfrm>
            <a:off x="3395663" y="4037013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43" name="Oval 1295"/>
          <p:cNvSpPr>
            <a:spLocks noChangeArrowheads="1"/>
          </p:cNvSpPr>
          <p:nvPr/>
        </p:nvSpPr>
        <p:spPr bwMode="auto">
          <a:xfrm>
            <a:off x="3389313" y="4056063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44" name="Oval 1296"/>
          <p:cNvSpPr>
            <a:spLocks noChangeArrowheads="1"/>
          </p:cNvSpPr>
          <p:nvPr/>
        </p:nvSpPr>
        <p:spPr bwMode="auto">
          <a:xfrm>
            <a:off x="3386138" y="4075113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45" name="Oval 1297"/>
          <p:cNvSpPr>
            <a:spLocks noChangeArrowheads="1"/>
          </p:cNvSpPr>
          <p:nvPr/>
        </p:nvSpPr>
        <p:spPr bwMode="auto">
          <a:xfrm>
            <a:off x="3382963" y="4094163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46" name="Oval 1298"/>
          <p:cNvSpPr>
            <a:spLocks noChangeArrowheads="1"/>
          </p:cNvSpPr>
          <p:nvPr/>
        </p:nvSpPr>
        <p:spPr bwMode="auto">
          <a:xfrm>
            <a:off x="3382963" y="4110038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47" name="Oval 1299"/>
          <p:cNvSpPr>
            <a:spLocks noChangeArrowheads="1"/>
          </p:cNvSpPr>
          <p:nvPr/>
        </p:nvSpPr>
        <p:spPr bwMode="auto">
          <a:xfrm>
            <a:off x="3382963" y="4129088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48" name="Oval 1300"/>
          <p:cNvSpPr>
            <a:spLocks noChangeArrowheads="1"/>
          </p:cNvSpPr>
          <p:nvPr/>
        </p:nvSpPr>
        <p:spPr bwMode="auto">
          <a:xfrm>
            <a:off x="3386138" y="4144963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49" name="Oval 1301"/>
          <p:cNvSpPr>
            <a:spLocks noChangeArrowheads="1"/>
          </p:cNvSpPr>
          <p:nvPr/>
        </p:nvSpPr>
        <p:spPr bwMode="auto">
          <a:xfrm>
            <a:off x="3389313" y="4164013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50" name="Oval 1302"/>
          <p:cNvSpPr>
            <a:spLocks noChangeArrowheads="1"/>
          </p:cNvSpPr>
          <p:nvPr/>
        </p:nvSpPr>
        <p:spPr bwMode="auto">
          <a:xfrm>
            <a:off x="3395663" y="4179888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51" name="Oval 1303"/>
          <p:cNvSpPr>
            <a:spLocks noChangeArrowheads="1"/>
          </p:cNvSpPr>
          <p:nvPr/>
        </p:nvSpPr>
        <p:spPr bwMode="auto">
          <a:xfrm>
            <a:off x="3402013" y="4195763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52" name="Oval 1304"/>
          <p:cNvSpPr>
            <a:spLocks noChangeArrowheads="1"/>
          </p:cNvSpPr>
          <p:nvPr/>
        </p:nvSpPr>
        <p:spPr bwMode="auto">
          <a:xfrm>
            <a:off x="3411538" y="4211638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53" name="Oval 1305"/>
          <p:cNvSpPr>
            <a:spLocks noChangeArrowheads="1"/>
          </p:cNvSpPr>
          <p:nvPr/>
        </p:nvSpPr>
        <p:spPr bwMode="auto">
          <a:xfrm>
            <a:off x="3417888" y="4224338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54" name="Oval 1306"/>
          <p:cNvSpPr>
            <a:spLocks noChangeArrowheads="1"/>
          </p:cNvSpPr>
          <p:nvPr/>
        </p:nvSpPr>
        <p:spPr bwMode="auto">
          <a:xfrm>
            <a:off x="3430588" y="4237038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55" name="Oval 1307"/>
          <p:cNvSpPr>
            <a:spLocks noChangeArrowheads="1"/>
          </p:cNvSpPr>
          <p:nvPr/>
        </p:nvSpPr>
        <p:spPr bwMode="auto">
          <a:xfrm>
            <a:off x="3443288" y="4246563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56" name="Oval 1308"/>
          <p:cNvSpPr>
            <a:spLocks noChangeArrowheads="1"/>
          </p:cNvSpPr>
          <p:nvPr/>
        </p:nvSpPr>
        <p:spPr bwMode="auto">
          <a:xfrm>
            <a:off x="3462338" y="4252913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57" name="Oval 1309"/>
          <p:cNvSpPr>
            <a:spLocks noChangeArrowheads="1"/>
          </p:cNvSpPr>
          <p:nvPr/>
        </p:nvSpPr>
        <p:spPr bwMode="auto">
          <a:xfrm>
            <a:off x="3478213" y="4256088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58" name="Oval 1310"/>
          <p:cNvSpPr>
            <a:spLocks noChangeArrowheads="1"/>
          </p:cNvSpPr>
          <p:nvPr/>
        </p:nvSpPr>
        <p:spPr bwMode="auto">
          <a:xfrm>
            <a:off x="3494088" y="4259263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59" name="Oval 1311"/>
          <p:cNvSpPr>
            <a:spLocks noChangeArrowheads="1"/>
          </p:cNvSpPr>
          <p:nvPr/>
        </p:nvSpPr>
        <p:spPr bwMode="auto">
          <a:xfrm>
            <a:off x="3506788" y="4259263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60" name="Oval 1312"/>
          <p:cNvSpPr>
            <a:spLocks noChangeArrowheads="1"/>
          </p:cNvSpPr>
          <p:nvPr/>
        </p:nvSpPr>
        <p:spPr bwMode="auto">
          <a:xfrm>
            <a:off x="3522663" y="4252913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61" name="Oval 1313"/>
          <p:cNvSpPr>
            <a:spLocks noChangeArrowheads="1"/>
          </p:cNvSpPr>
          <p:nvPr/>
        </p:nvSpPr>
        <p:spPr bwMode="auto">
          <a:xfrm>
            <a:off x="3538538" y="4243388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62" name="Oval 1314"/>
          <p:cNvSpPr>
            <a:spLocks noChangeArrowheads="1"/>
          </p:cNvSpPr>
          <p:nvPr/>
        </p:nvSpPr>
        <p:spPr bwMode="auto">
          <a:xfrm>
            <a:off x="3551238" y="4230688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63" name="Oval 1315"/>
          <p:cNvSpPr>
            <a:spLocks noChangeArrowheads="1"/>
          </p:cNvSpPr>
          <p:nvPr/>
        </p:nvSpPr>
        <p:spPr bwMode="auto">
          <a:xfrm>
            <a:off x="3563938" y="4217988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64" name="Oval 1316"/>
          <p:cNvSpPr>
            <a:spLocks noChangeArrowheads="1"/>
          </p:cNvSpPr>
          <p:nvPr/>
        </p:nvSpPr>
        <p:spPr bwMode="auto">
          <a:xfrm>
            <a:off x="3573463" y="4205288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65" name="Oval 1317"/>
          <p:cNvSpPr>
            <a:spLocks noChangeArrowheads="1"/>
          </p:cNvSpPr>
          <p:nvPr/>
        </p:nvSpPr>
        <p:spPr bwMode="auto">
          <a:xfrm>
            <a:off x="3582988" y="4186238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66" name="Oval 1318"/>
          <p:cNvSpPr>
            <a:spLocks noChangeArrowheads="1"/>
          </p:cNvSpPr>
          <p:nvPr/>
        </p:nvSpPr>
        <p:spPr bwMode="auto">
          <a:xfrm>
            <a:off x="3589338" y="4167188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67" name="Oval 1319"/>
          <p:cNvSpPr>
            <a:spLocks noChangeArrowheads="1"/>
          </p:cNvSpPr>
          <p:nvPr/>
        </p:nvSpPr>
        <p:spPr bwMode="auto">
          <a:xfrm>
            <a:off x="3592513" y="4151313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68" name="Oval 1320"/>
          <p:cNvSpPr>
            <a:spLocks noChangeArrowheads="1"/>
          </p:cNvSpPr>
          <p:nvPr/>
        </p:nvSpPr>
        <p:spPr bwMode="auto">
          <a:xfrm>
            <a:off x="3592513" y="4135438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69" name="Oval 1321"/>
          <p:cNvSpPr>
            <a:spLocks noChangeArrowheads="1"/>
          </p:cNvSpPr>
          <p:nvPr/>
        </p:nvSpPr>
        <p:spPr bwMode="auto">
          <a:xfrm>
            <a:off x="3595688" y="4122738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70" name="Oval 1322"/>
          <p:cNvSpPr>
            <a:spLocks noChangeArrowheads="1"/>
          </p:cNvSpPr>
          <p:nvPr/>
        </p:nvSpPr>
        <p:spPr bwMode="auto">
          <a:xfrm>
            <a:off x="3592513" y="4106863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71" name="Oval 1323"/>
          <p:cNvSpPr>
            <a:spLocks noChangeArrowheads="1"/>
          </p:cNvSpPr>
          <p:nvPr/>
        </p:nvSpPr>
        <p:spPr bwMode="auto">
          <a:xfrm>
            <a:off x="3592513" y="4090988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72" name="Oval 1324"/>
          <p:cNvSpPr>
            <a:spLocks noChangeArrowheads="1"/>
          </p:cNvSpPr>
          <p:nvPr/>
        </p:nvSpPr>
        <p:spPr bwMode="auto">
          <a:xfrm>
            <a:off x="3592513" y="4075113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73" name="Oval 1325"/>
          <p:cNvSpPr>
            <a:spLocks noChangeArrowheads="1"/>
          </p:cNvSpPr>
          <p:nvPr/>
        </p:nvSpPr>
        <p:spPr bwMode="auto">
          <a:xfrm>
            <a:off x="3589338" y="4059238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74" name="Oval 1326"/>
          <p:cNvSpPr>
            <a:spLocks noChangeArrowheads="1"/>
          </p:cNvSpPr>
          <p:nvPr/>
        </p:nvSpPr>
        <p:spPr bwMode="auto">
          <a:xfrm>
            <a:off x="3586163" y="4040188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75" name="Oval 1327"/>
          <p:cNvSpPr>
            <a:spLocks noChangeArrowheads="1"/>
          </p:cNvSpPr>
          <p:nvPr/>
        </p:nvSpPr>
        <p:spPr bwMode="auto">
          <a:xfrm>
            <a:off x="3576638" y="4024313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76" name="Oval 1328"/>
          <p:cNvSpPr>
            <a:spLocks noChangeArrowheads="1"/>
          </p:cNvSpPr>
          <p:nvPr/>
        </p:nvSpPr>
        <p:spPr bwMode="auto">
          <a:xfrm>
            <a:off x="3567113" y="4008438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77" name="Oval 1329"/>
          <p:cNvSpPr>
            <a:spLocks noChangeArrowheads="1"/>
          </p:cNvSpPr>
          <p:nvPr/>
        </p:nvSpPr>
        <p:spPr bwMode="auto">
          <a:xfrm>
            <a:off x="3552825" y="4013200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78" name="Oval 1330"/>
          <p:cNvSpPr>
            <a:spLocks noChangeArrowheads="1"/>
          </p:cNvSpPr>
          <p:nvPr/>
        </p:nvSpPr>
        <p:spPr bwMode="auto">
          <a:xfrm>
            <a:off x="3549650" y="4029075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79" name="Oval 1331"/>
          <p:cNvSpPr>
            <a:spLocks noChangeArrowheads="1"/>
          </p:cNvSpPr>
          <p:nvPr/>
        </p:nvSpPr>
        <p:spPr bwMode="auto">
          <a:xfrm>
            <a:off x="3559175" y="4041775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0" name="Oval 1332"/>
          <p:cNvSpPr>
            <a:spLocks noChangeArrowheads="1"/>
          </p:cNvSpPr>
          <p:nvPr/>
        </p:nvSpPr>
        <p:spPr bwMode="auto">
          <a:xfrm>
            <a:off x="3571875" y="4041775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1" name="Oval 1333"/>
          <p:cNvSpPr>
            <a:spLocks noChangeArrowheads="1"/>
          </p:cNvSpPr>
          <p:nvPr/>
        </p:nvSpPr>
        <p:spPr bwMode="auto">
          <a:xfrm>
            <a:off x="3594100" y="4032250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" name="Oval 1334"/>
          <p:cNvSpPr>
            <a:spLocks noChangeArrowheads="1"/>
          </p:cNvSpPr>
          <p:nvPr/>
        </p:nvSpPr>
        <p:spPr bwMode="auto">
          <a:xfrm>
            <a:off x="3606800" y="4019550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3" name="Oval 1335"/>
          <p:cNvSpPr>
            <a:spLocks noChangeArrowheads="1"/>
          </p:cNvSpPr>
          <p:nvPr/>
        </p:nvSpPr>
        <p:spPr bwMode="auto">
          <a:xfrm>
            <a:off x="3619500" y="4003675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4" name="Oval 1336"/>
          <p:cNvSpPr>
            <a:spLocks noChangeArrowheads="1"/>
          </p:cNvSpPr>
          <p:nvPr/>
        </p:nvSpPr>
        <p:spPr bwMode="auto">
          <a:xfrm>
            <a:off x="3632200" y="3987800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5" name="Oval 1337"/>
          <p:cNvSpPr>
            <a:spLocks noChangeArrowheads="1"/>
          </p:cNvSpPr>
          <p:nvPr/>
        </p:nvSpPr>
        <p:spPr bwMode="auto">
          <a:xfrm>
            <a:off x="3644900" y="3975100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6" name="Oval 1338"/>
          <p:cNvSpPr>
            <a:spLocks noChangeArrowheads="1"/>
          </p:cNvSpPr>
          <p:nvPr/>
        </p:nvSpPr>
        <p:spPr bwMode="auto">
          <a:xfrm>
            <a:off x="3660775" y="3965575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7" name="Oval 1339"/>
          <p:cNvSpPr>
            <a:spLocks noChangeArrowheads="1"/>
          </p:cNvSpPr>
          <p:nvPr/>
        </p:nvSpPr>
        <p:spPr bwMode="auto">
          <a:xfrm>
            <a:off x="3673475" y="3962400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8" name="Oval 1340"/>
          <p:cNvSpPr>
            <a:spLocks noChangeArrowheads="1"/>
          </p:cNvSpPr>
          <p:nvPr/>
        </p:nvSpPr>
        <p:spPr bwMode="auto">
          <a:xfrm>
            <a:off x="3686175" y="3965575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9" name="Oval 1341"/>
          <p:cNvSpPr>
            <a:spLocks noChangeArrowheads="1"/>
          </p:cNvSpPr>
          <p:nvPr/>
        </p:nvSpPr>
        <p:spPr bwMode="auto">
          <a:xfrm>
            <a:off x="3702050" y="3971925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90" name="Oval 1342"/>
          <p:cNvSpPr>
            <a:spLocks noChangeArrowheads="1"/>
          </p:cNvSpPr>
          <p:nvPr/>
        </p:nvSpPr>
        <p:spPr bwMode="auto">
          <a:xfrm>
            <a:off x="3711575" y="3984625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91" name="Oval 1343"/>
          <p:cNvSpPr>
            <a:spLocks noChangeArrowheads="1"/>
          </p:cNvSpPr>
          <p:nvPr/>
        </p:nvSpPr>
        <p:spPr bwMode="auto">
          <a:xfrm>
            <a:off x="3717925" y="4003675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92" name="Oval 1344"/>
          <p:cNvSpPr>
            <a:spLocks noChangeArrowheads="1"/>
          </p:cNvSpPr>
          <p:nvPr/>
        </p:nvSpPr>
        <p:spPr bwMode="auto">
          <a:xfrm>
            <a:off x="3721100" y="4016375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93" name="Oval 1345"/>
          <p:cNvSpPr>
            <a:spLocks noChangeArrowheads="1"/>
          </p:cNvSpPr>
          <p:nvPr/>
        </p:nvSpPr>
        <p:spPr bwMode="auto">
          <a:xfrm>
            <a:off x="3721100" y="4029075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94" name="Oval 1346"/>
          <p:cNvSpPr>
            <a:spLocks noChangeArrowheads="1"/>
          </p:cNvSpPr>
          <p:nvPr/>
        </p:nvSpPr>
        <p:spPr bwMode="auto">
          <a:xfrm>
            <a:off x="3721100" y="4048125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95" name="Oval 1347"/>
          <p:cNvSpPr>
            <a:spLocks noChangeArrowheads="1"/>
          </p:cNvSpPr>
          <p:nvPr/>
        </p:nvSpPr>
        <p:spPr bwMode="auto">
          <a:xfrm>
            <a:off x="3721100" y="4067175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96" name="Oval 1348"/>
          <p:cNvSpPr>
            <a:spLocks noChangeArrowheads="1"/>
          </p:cNvSpPr>
          <p:nvPr/>
        </p:nvSpPr>
        <p:spPr bwMode="auto">
          <a:xfrm>
            <a:off x="3721100" y="4083050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97" name="Oval 1349"/>
          <p:cNvSpPr>
            <a:spLocks noChangeArrowheads="1"/>
          </p:cNvSpPr>
          <p:nvPr/>
        </p:nvSpPr>
        <p:spPr bwMode="auto">
          <a:xfrm>
            <a:off x="3724275" y="4090988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98" name="Oval 1350"/>
          <p:cNvSpPr>
            <a:spLocks noChangeArrowheads="1"/>
          </p:cNvSpPr>
          <p:nvPr/>
        </p:nvSpPr>
        <p:spPr bwMode="auto">
          <a:xfrm>
            <a:off x="3724275" y="4106863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99" name="Oval 1351"/>
          <p:cNvSpPr>
            <a:spLocks noChangeArrowheads="1"/>
          </p:cNvSpPr>
          <p:nvPr/>
        </p:nvSpPr>
        <p:spPr bwMode="auto">
          <a:xfrm>
            <a:off x="3724275" y="4122738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00" name="Oval 1352"/>
          <p:cNvSpPr>
            <a:spLocks noChangeArrowheads="1"/>
          </p:cNvSpPr>
          <p:nvPr/>
        </p:nvSpPr>
        <p:spPr bwMode="auto">
          <a:xfrm>
            <a:off x="3725863" y="4141788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01" name="Oval 1353"/>
          <p:cNvSpPr>
            <a:spLocks noChangeArrowheads="1"/>
          </p:cNvSpPr>
          <p:nvPr/>
        </p:nvSpPr>
        <p:spPr bwMode="auto">
          <a:xfrm>
            <a:off x="3727450" y="4160838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02" name="Oval 1354"/>
          <p:cNvSpPr>
            <a:spLocks noChangeArrowheads="1"/>
          </p:cNvSpPr>
          <p:nvPr/>
        </p:nvSpPr>
        <p:spPr bwMode="auto">
          <a:xfrm>
            <a:off x="3727450" y="4176713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03" name="Oval 1355"/>
          <p:cNvSpPr>
            <a:spLocks noChangeArrowheads="1"/>
          </p:cNvSpPr>
          <p:nvPr/>
        </p:nvSpPr>
        <p:spPr bwMode="auto">
          <a:xfrm>
            <a:off x="3727450" y="4192588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04" name="Oval 1356"/>
          <p:cNvSpPr>
            <a:spLocks noChangeArrowheads="1"/>
          </p:cNvSpPr>
          <p:nvPr/>
        </p:nvSpPr>
        <p:spPr bwMode="auto">
          <a:xfrm>
            <a:off x="3725863" y="4208463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05" name="Oval 1357"/>
          <p:cNvSpPr>
            <a:spLocks noChangeArrowheads="1"/>
          </p:cNvSpPr>
          <p:nvPr/>
        </p:nvSpPr>
        <p:spPr bwMode="auto">
          <a:xfrm>
            <a:off x="3724275" y="4224338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06" name="Oval 1358"/>
          <p:cNvSpPr>
            <a:spLocks noChangeArrowheads="1"/>
          </p:cNvSpPr>
          <p:nvPr/>
        </p:nvSpPr>
        <p:spPr bwMode="auto">
          <a:xfrm>
            <a:off x="3724275" y="4240213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07" name="Oval 1359"/>
          <p:cNvSpPr>
            <a:spLocks noChangeArrowheads="1"/>
          </p:cNvSpPr>
          <p:nvPr/>
        </p:nvSpPr>
        <p:spPr bwMode="auto">
          <a:xfrm>
            <a:off x="3724275" y="4256088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08" name="Oval 1360"/>
          <p:cNvSpPr>
            <a:spLocks noChangeArrowheads="1"/>
          </p:cNvSpPr>
          <p:nvPr/>
        </p:nvSpPr>
        <p:spPr bwMode="auto">
          <a:xfrm>
            <a:off x="3721100" y="4257675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09" name="Oval 1361"/>
          <p:cNvSpPr>
            <a:spLocks noChangeArrowheads="1"/>
          </p:cNvSpPr>
          <p:nvPr/>
        </p:nvSpPr>
        <p:spPr bwMode="auto">
          <a:xfrm>
            <a:off x="3721100" y="4238625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10" name="Oval 1362"/>
          <p:cNvSpPr>
            <a:spLocks noChangeArrowheads="1"/>
          </p:cNvSpPr>
          <p:nvPr/>
        </p:nvSpPr>
        <p:spPr bwMode="auto">
          <a:xfrm>
            <a:off x="3721100" y="4216400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11" name="Oval 1363"/>
          <p:cNvSpPr>
            <a:spLocks noChangeArrowheads="1"/>
          </p:cNvSpPr>
          <p:nvPr/>
        </p:nvSpPr>
        <p:spPr bwMode="auto">
          <a:xfrm>
            <a:off x="3729038" y="414655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12" name="Oval 1364"/>
          <p:cNvSpPr>
            <a:spLocks noChangeArrowheads="1"/>
          </p:cNvSpPr>
          <p:nvPr/>
        </p:nvSpPr>
        <p:spPr bwMode="auto">
          <a:xfrm>
            <a:off x="3727450" y="4162425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13" name="Oval 1365"/>
          <p:cNvSpPr>
            <a:spLocks noChangeArrowheads="1"/>
          </p:cNvSpPr>
          <p:nvPr/>
        </p:nvSpPr>
        <p:spPr bwMode="auto">
          <a:xfrm>
            <a:off x="3727450" y="4178300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14" name="Oval 1366"/>
          <p:cNvSpPr>
            <a:spLocks noChangeArrowheads="1"/>
          </p:cNvSpPr>
          <p:nvPr/>
        </p:nvSpPr>
        <p:spPr bwMode="auto">
          <a:xfrm>
            <a:off x="3727450" y="4194175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15" name="Oval 1367"/>
          <p:cNvSpPr>
            <a:spLocks noChangeArrowheads="1"/>
          </p:cNvSpPr>
          <p:nvPr/>
        </p:nvSpPr>
        <p:spPr bwMode="auto">
          <a:xfrm>
            <a:off x="3724275" y="4195763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16" name="Oval 1368"/>
          <p:cNvSpPr>
            <a:spLocks noChangeArrowheads="1"/>
          </p:cNvSpPr>
          <p:nvPr/>
        </p:nvSpPr>
        <p:spPr bwMode="auto">
          <a:xfrm>
            <a:off x="3724275" y="4176713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17" name="Oval 1369"/>
          <p:cNvSpPr>
            <a:spLocks noChangeArrowheads="1"/>
          </p:cNvSpPr>
          <p:nvPr/>
        </p:nvSpPr>
        <p:spPr bwMode="auto">
          <a:xfrm>
            <a:off x="3724275" y="4154488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18" name="Oval 1370"/>
          <p:cNvSpPr>
            <a:spLocks noChangeArrowheads="1"/>
          </p:cNvSpPr>
          <p:nvPr/>
        </p:nvSpPr>
        <p:spPr bwMode="auto">
          <a:xfrm>
            <a:off x="3733800" y="4140200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19" name="Oval 1371"/>
          <p:cNvSpPr>
            <a:spLocks noChangeArrowheads="1"/>
          </p:cNvSpPr>
          <p:nvPr/>
        </p:nvSpPr>
        <p:spPr bwMode="auto">
          <a:xfrm>
            <a:off x="3736975" y="4124325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20" name="Oval 1372"/>
          <p:cNvSpPr>
            <a:spLocks noChangeArrowheads="1"/>
          </p:cNvSpPr>
          <p:nvPr/>
        </p:nvSpPr>
        <p:spPr bwMode="auto">
          <a:xfrm>
            <a:off x="3743325" y="4108450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21" name="Oval 1373"/>
          <p:cNvSpPr>
            <a:spLocks noChangeArrowheads="1"/>
          </p:cNvSpPr>
          <p:nvPr/>
        </p:nvSpPr>
        <p:spPr bwMode="auto">
          <a:xfrm>
            <a:off x="3749675" y="4092575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22" name="Oval 1374"/>
          <p:cNvSpPr>
            <a:spLocks noChangeArrowheads="1"/>
          </p:cNvSpPr>
          <p:nvPr/>
        </p:nvSpPr>
        <p:spPr bwMode="auto">
          <a:xfrm>
            <a:off x="3759200" y="4076700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23" name="Oval 1375"/>
          <p:cNvSpPr>
            <a:spLocks noChangeArrowheads="1"/>
          </p:cNvSpPr>
          <p:nvPr/>
        </p:nvSpPr>
        <p:spPr bwMode="auto">
          <a:xfrm>
            <a:off x="3765550" y="4057650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24" name="Oval 1376"/>
          <p:cNvSpPr>
            <a:spLocks noChangeArrowheads="1"/>
          </p:cNvSpPr>
          <p:nvPr/>
        </p:nvSpPr>
        <p:spPr bwMode="auto">
          <a:xfrm>
            <a:off x="3775075" y="4038600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25" name="Oval 1377"/>
          <p:cNvSpPr>
            <a:spLocks noChangeArrowheads="1"/>
          </p:cNvSpPr>
          <p:nvPr/>
        </p:nvSpPr>
        <p:spPr bwMode="auto">
          <a:xfrm>
            <a:off x="3784600" y="4019550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26" name="Oval 1378"/>
          <p:cNvSpPr>
            <a:spLocks noChangeArrowheads="1"/>
          </p:cNvSpPr>
          <p:nvPr/>
        </p:nvSpPr>
        <p:spPr bwMode="auto">
          <a:xfrm>
            <a:off x="3794125" y="4006850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27" name="Oval 1379"/>
          <p:cNvSpPr>
            <a:spLocks noChangeArrowheads="1"/>
          </p:cNvSpPr>
          <p:nvPr/>
        </p:nvSpPr>
        <p:spPr bwMode="auto">
          <a:xfrm>
            <a:off x="3803650" y="3994150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28" name="Oval 1380"/>
          <p:cNvSpPr>
            <a:spLocks noChangeArrowheads="1"/>
          </p:cNvSpPr>
          <p:nvPr/>
        </p:nvSpPr>
        <p:spPr bwMode="auto">
          <a:xfrm>
            <a:off x="3813175" y="3981450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29" name="Oval 1381"/>
          <p:cNvSpPr>
            <a:spLocks noChangeArrowheads="1"/>
          </p:cNvSpPr>
          <p:nvPr/>
        </p:nvSpPr>
        <p:spPr bwMode="auto">
          <a:xfrm>
            <a:off x="3829050" y="3971925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30" name="Oval 1382"/>
          <p:cNvSpPr>
            <a:spLocks noChangeArrowheads="1"/>
          </p:cNvSpPr>
          <p:nvPr/>
        </p:nvSpPr>
        <p:spPr bwMode="auto">
          <a:xfrm>
            <a:off x="3844925" y="3962400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31" name="Oval 1383"/>
          <p:cNvSpPr>
            <a:spLocks noChangeArrowheads="1"/>
          </p:cNvSpPr>
          <p:nvPr/>
        </p:nvSpPr>
        <p:spPr bwMode="auto">
          <a:xfrm>
            <a:off x="3860800" y="3959225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32" name="Oval 1384"/>
          <p:cNvSpPr>
            <a:spLocks noChangeArrowheads="1"/>
          </p:cNvSpPr>
          <p:nvPr/>
        </p:nvSpPr>
        <p:spPr bwMode="auto">
          <a:xfrm>
            <a:off x="3876675" y="3965575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33" name="Oval 1385"/>
          <p:cNvSpPr>
            <a:spLocks noChangeArrowheads="1"/>
          </p:cNvSpPr>
          <p:nvPr/>
        </p:nvSpPr>
        <p:spPr bwMode="auto">
          <a:xfrm>
            <a:off x="3887788" y="397192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34" name="Oval 1386"/>
          <p:cNvSpPr>
            <a:spLocks noChangeArrowheads="1"/>
          </p:cNvSpPr>
          <p:nvPr/>
        </p:nvSpPr>
        <p:spPr bwMode="auto">
          <a:xfrm>
            <a:off x="3898900" y="3981450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35" name="Oval 1387"/>
          <p:cNvSpPr>
            <a:spLocks noChangeArrowheads="1"/>
          </p:cNvSpPr>
          <p:nvPr/>
        </p:nvSpPr>
        <p:spPr bwMode="auto">
          <a:xfrm>
            <a:off x="3908425" y="3990975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36" name="Oval 1388"/>
          <p:cNvSpPr>
            <a:spLocks noChangeArrowheads="1"/>
          </p:cNvSpPr>
          <p:nvPr/>
        </p:nvSpPr>
        <p:spPr bwMode="auto">
          <a:xfrm>
            <a:off x="3917950" y="4006850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37" name="Oval 1389"/>
          <p:cNvSpPr>
            <a:spLocks noChangeArrowheads="1"/>
          </p:cNvSpPr>
          <p:nvPr/>
        </p:nvSpPr>
        <p:spPr bwMode="auto">
          <a:xfrm>
            <a:off x="3924300" y="4022725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38" name="Oval 1390"/>
          <p:cNvSpPr>
            <a:spLocks noChangeArrowheads="1"/>
          </p:cNvSpPr>
          <p:nvPr/>
        </p:nvSpPr>
        <p:spPr bwMode="auto">
          <a:xfrm>
            <a:off x="3927475" y="4037013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39" name="Oval 1391"/>
          <p:cNvSpPr>
            <a:spLocks noChangeArrowheads="1"/>
          </p:cNvSpPr>
          <p:nvPr/>
        </p:nvSpPr>
        <p:spPr bwMode="auto">
          <a:xfrm>
            <a:off x="3929063" y="4059238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40" name="Oval 1392"/>
          <p:cNvSpPr>
            <a:spLocks noChangeArrowheads="1"/>
          </p:cNvSpPr>
          <p:nvPr/>
        </p:nvSpPr>
        <p:spPr bwMode="auto">
          <a:xfrm>
            <a:off x="3929063" y="4075113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41" name="Oval 1393"/>
          <p:cNvSpPr>
            <a:spLocks noChangeArrowheads="1"/>
          </p:cNvSpPr>
          <p:nvPr/>
        </p:nvSpPr>
        <p:spPr bwMode="auto">
          <a:xfrm>
            <a:off x="3929063" y="4090988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42" name="Oval 1394"/>
          <p:cNvSpPr>
            <a:spLocks noChangeArrowheads="1"/>
          </p:cNvSpPr>
          <p:nvPr/>
        </p:nvSpPr>
        <p:spPr bwMode="auto">
          <a:xfrm>
            <a:off x="3927475" y="4106863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43" name="Oval 1395"/>
          <p:cNvSpPr>
            <a:spLocks noChangeArrowheads="1"/>
          </p:cNvSpPr>
          <p:nvPr/>
        </p:nvSpPr>
        <p:spPr bwMode="auto">
          <a:xfrm>
            <a:off x="3925888" y="4122738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44" name="Oval 1396"/>
          <p:cNvSpPr>
            <a:spLocks noChangeArrowheads="1"/>
          </p:cNvSpPr>
          <p:nvPr/>
        </p:nvSpPr>
        <p:spPr bwMode="auto">
          <a:xfrm>
            <a:off x="3925888" y="4138613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45" name="Oval 1397"/>
          <p:cNvSpPr>
            <a:spLocks noChangeArrowheads="1"/>
          </p:cNvSpPr>
          <p:nvPr/>
        </p:nvSpPr>
        <p:spPr bwMode="auto">
          <a:xfrm>
            <a:off x="3925888" y="4154488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46" name="Oval 1398"/>
          <p:cNvSpPr>
            <a:spLocks noChangeArrowheads="1"/>
          </p:cNvSpPr>
          <p:nvPr/>
        </p:nvSpPr>
        <p:spPr bwMode="auto">
          <a:xfrm>
            <a:off x="3927475" y="4170363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47" name="Oval 1399"/>
          <p:cNvSpPr>
            <a:spLocks noChangeArrowheads="1"/>
          </p:cNvSpPr>
          <p:nvPr/>
        </p:nvSpPr>
        <p:spPr bwMode="auto">
          <a:xfrm>
            <a:off x="3925888" y="4186238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48" name="Oval 1400"/>
          <p:cNvSpPr>
            <a:spLocks noChangeArrowheads="1"/>
          </p:cNvSpPr>
          <p:nvPr/>
        </p:nvSpPr>
        <p:spPr bwMode="auto">
          <a:xfrm>
            <a:off x="3925888" y="4202113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49" name="Oval 1401"/>
          <p:cNvSpPr>
            <a:spLocks noChangeArrowheads="1"/>
          </p:cNvSpPr>
          <p:nvPr/>
        </p:nvSpPr>
        <p:spPr bwMode="auto">
          <a:xfrm>
            <a:off x="3925888" y="4217988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50" name="Oval 1402"/>
          <p:cNvSpPr>
            <a:spLocks noChangeArrowheads="1"/>
          </p:cNvSpPr>
          <p:nvPr/>
        </p:nvSpPr>
        <p:spPr bwMode="auto">
          <a:xfrm>
            <a:off x="3929063" y="4230688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51" name="Oval 1403"/>
          <p:cNvSpPr>
            <a:spLocks noChangeArrowheads="1"/>
          </p:cNvSpPr>
          <p:nvPr/>
        </p:nvSpPr>
        <p:spPr bwMode="auto">
          <a:xfrm>
            <a:off x="3935413" y="4246563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52" name="Oval 1404"/>
          <p:cNvSpPr>
            <a:spLocks noChangeArrowheads="1"/>
          </p:cNvSpPr>
          <p:nvPr/>
        </p:nvSpPr>
        <p:spPr bwMode="auto">
          <a:xfrm>
            <a:off x="3948113" y="4259263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53" name="Oval 1405"/>
          <p:cNvSpPr>
            <a:spLocks noChangeArrowheads="1"/>
          </p:cNvSpPr>
          <p:nvPr/>
        </p:nvSpPr>
        <p:spPr bwMode="auto">
          <a:xfrm>
            <a:off x="3963988" y="4262438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54" name="Oval 1406"/>
          <p:cNvSpPr>
            <a:spLocks noChangeArrowheads="1"/>
          </p:cNvSpPr>
          <p:nvPr/>
        </p:nvSpPr>
        <p:spPr bwMode="auto">
          <a:xfrm>
            <a:off x="3983038" y="4259263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55" name="Oval 1407"/>
          <p:cNvSpPr>
            <a:spLocks noChangeArrowheads="1"/>
          </p:cNvSpPr>
          <p:nvPr/>
        </p:nvSpPr>
        <p:spPr bwMode="auto">
          <a:xfrm>
            <a:off x="3995738" y="4249738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56" name="Oval 1408"/>
          <p:cNvSpPr>
            <a:spLocks noChangeArrowheads="1"/>
          </p:cNvSpPr>
          <p:nvPr/>
        </p:nvSpPr>
        <p:spPr bwMode="auto">
          <a:xfrm>
            <a:off x="4008438" y="4237038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57" name="Oval 1409"/>
          <p:cNvSpPr>
            <a:spLocks noChangeArrowheads="1"/>
          </p:cNvSpPr>
          <p:nvPr/>
        </p:nvSpPr>
        <p:spPr bwMode="auto">
          <a:xfrm>
            <a:off x="4021138" y="4224338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58" name="Oval 1410"/>
          <p:cNvSpPr>
            <a:spLocks noChangeArrowheads="1"/>
          </p:cNvSpPr>
          <p:nvPr/>
        </p:nvSpPr>
        <p:spPr bwMode="auto">
          <a:xfrm>
            <a:off x="4033838" y="4208463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59" name="Oval 1411"/>
          <p:cNvSpPr>
            <a:spLocks noChangeArrowheads="1"/>
          </p:cNvSpPr>
          <p:nvPr/>
        </p:nvSpPr>
        <p:spPr bwMode="auto">
          <a:xfrm>
            <a:off x="4043363" y="4192588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60" name="Oval 1412"/>
          <p:cNvSpPr>
            <a:spLocks noChangeArrowheads="1"/>
          </p:cNvSpPr>
          <p:nvPr/>
        </p:nvSpPr>
        <p:spPr bwMode="auto">
          <a:xfrm>
            <a:off x="4052888" y="4176713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61" name="Oval 1413"/>
          <p:cNvSpPr>
            <a:spLocks noChangeArrowheads="1"/>
          </p:cNvSpPr>
          <p:nvPr/>
        </p:nvSpPr>
        <p:spPr bwMode="auto">
          <a:xfrm>
            <a:off x="4059238" y="4157663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62" name="Oval 1414"/>
          <p:cNvSpPr>
            <a:spLocks noChangeArrowheads="1"/>
          </p:cNvSpPr>
          <p:nvPr/>
        </p:nvSpPr>
        <p:spPr bwMode="auto">
          <a:xfrm>
            <a:off x="4065588" y="4138613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63" name="Oval 1415"/>
          <p:cNvSpPr>
            <a:spLocks noChangeArrowheads="1"/>
          </p:cNvSpPr>
          <p:nvPr/>
        </p:nvSpPr>
        <p:spPr bwMode="auto">
          <a:xfrm>
            <a:off x="4321175" y="4260850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64" name="Oval 1416"/>
          <p:cNvSpPr>
            <a:spLocks noChangeArrowheads="1"/>
          </p:cNvSpPr>
          <p:nvPr/>
        </p:nvSpPr>
        <p:spPr bwMode="auto">
          <a:xfrm>
            <a:off x="4333875" y="4244975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65" name="Oval 1417"/>
          <p:cNvSpPr>
            <a:spLocks noChangeArrowheads="1"/>
          </p:cNvSpPr>
          <p:nvPr/>
        </p:nvSpPr>
        <p:spPr bwMode="auto">
          <a:xfrm>
            <a:off x="4343400" y="4229100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66" name="Oval 1418"/>
          <p:cNvSpPr>
            <a:spLocks noChangeArrowheads="1"/>
          </p:cNvSpPr>
          <p:nvPr/>
        </p:nvSpPr>
        <p:spPr bwMode="auto">
          <a:xfrm>
            <a:off x="4356100" y="4213225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67" name="Oval 1419"/>
          <p:cNvSpPr>
            <a:spLocks noChangeArrowheads="1"/>
          </p:cNvSpPr>
          <p:nvPr/>
        </p:nvSpPr>
        <p:spPr bwMode="auto">
          <a:xfrm>
            <a:off x="4368800" y="4194175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68" name="Oval 1420"/>
          <p:cNvSpPr>
            <a:spLocks noChangeArrowheads="1"/>
          </p:cNvSpPr>
          <p:nvPr/>
        </p:nvSpPr>
        <p:spPr bwMode="auto">
          <a:xfrm>
            <a:off x="4381500" y="4175125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69" name="Oval 1421"/>
          <p:cNvSpPr>
            <a:spLocks noChangeArrowheads="1"/>
          </p:cNvSpPr>
          <p:nvPr/>
        </p:nvSpPr>
        <p:spPr bwMode="auto">
          <a:xfrm>
            <a:off x="4391025" y="4156075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70" name="Oval 1422"/>
          <p:cNvSpPr>
            <a:spLocks noChangeArrowheads="1"/>
          </p:cNvSpPr>
          <p:nvPr/>
        </p:nvSpPr>
        <p:spPr bwMode="auto">
          <a:xfrm>
            <a:off x="4397375" y="4140200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71" name="Oval 1423"/>
          <p:cNvSpPr>
            <a:spLocks noChangeArrowheads="1"/>
          </p:cNvSpPr>
          <p:nvPr/>
        </p:nvSpPr>
        <p:spPr bwMode="auto">
          <a:xfrm>
            <a:off x="4406900" y="4124325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72" name="Oval 1424"/>
          <p:cNvSpPr>
            <a:spLocks noChangeArrowheads="1"/>
          </p:cNvSpPr>
          <p:nvPr/>
        </p:nvSpPr>
        <p:spPr bwMode="auto">
          <a:xfrm>
            <a:off x="4416425" y="4105275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73" name="Oval 1425"/>
          <p:cNvSpPr>
            <a:spLocks noChangeArrowheads="1"/>
          </p:cNvSpPr>
          <p:nvPr/>
        </p:nvSpPr>
        <p:spPr bwMode="auto">
          <a:xfrm>
            <a:off x="4422775" y="4086225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74" name="Oval 1426"/>
          <p:cNvSpPr>
            <a:spLocks noChangeArrowheads="1"/>
          </p:cNvSpPr>
          <p:nvPr/>
        </p:nvSpPr>
        <p:spPr bwMode="auto">
          <a:xfrm>
            <a:off x="4429125" y="4070350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75" name="Oval 1427"/>
          <p:cNvSpPr>
            <a:spLocks noChangeArrowheads="1"/>
          </p:cNvSpPr>
          <p:nvPr/>
        </p:nvSpPr>
        <p:spPr bwMode="auto">
          <a:xfrm>
            <a:off x="4435475" y="4054475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76" name="Oval 1428"/>
          <p:cNvSpPr>
            <a:spLocks noChangeArrowheads="1"/>
          </p:cNvSpPr>
          <p:nvPr/>
        </p:nvSpPr>
        <p:spPr bwMode="auto">
          <a:xfrm>
            <a:off x="4445000" y="4035425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77" name="Oval 1429"/>
          <p:cNvSpPr>
            <a:spLocks noChangeArrowheads="1"/>
          </p:cNvSpPr>
          <p:nvPr/>
        </p:nvSpPr>
        <p:spPr bwMode="auto">
          <a:xfrm>
            <a:off x="4451350" y="4016375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78" name="Oval 1430"/>
          <p:cNvSpPr>
            <a:spLocks noChangeArrowheads="1"/>
          </p:cNvSpPr>
          <p:nvPr/>
        </p:nvSpPr>
        <p:spPr bwMode="auto">
          <a:xfrm>
            <a:off x="4457700" y="3997325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79" name="Oval 1431"/>
          <p:cNvSpPr>
            <a:spLocks noChangeArrowheads="1"/>
          </p:cNvSpPr>
          <p:nvPr/>
        </p:nvSpPr>
        <p:spPr bwMode="auto">
          <a:xfrm>
            <a:off x="4464050" y="3978275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80" name="Oval 1432"/>
          <p:cNvSpPr>
            <a:spLocks noChangeArrowheads="1"/>
          </p:cNvSpPr>
          <p:nvPr/>
        </p:nvSpPr>
        <p:spPr bwMode="auto">
          <a:xfrm>
            <a:off x="4470400" y="3959225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81" name="Oval 1433"/>
          <p:cNvSpPr>
            <a:spLocks noChangeArrowheads="1"/>
          </p:cNvSpPr>
          <p:nvPr/>
        </p:nvSpPr>
        <p:spPr bwMode="auto">
          <a:xfrm>
            <a:off x="4470400" y="3937000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82" name="Oval 1434"/>
          <p:cNvSpPr>
            <a:spLocks noChangeArrowheads="1"/>
          </p:cNvSpPr>
          <p:nvPr/>
        </p:nvSpPr>
        <p:spPr bwMode="auto">
          <a:xfrm>
            <a:off x="4470400" y="3914775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83" name="Oval 1435"/>
          <p:cNvSpPr>
            <a:spLocks noChangeArrowheads="1"/>
          </p:cNvSpPr>
          <p:nvPr/>
        </p:nvSpPr>
        <p:spPr bwMode="auto">
          <a:xfrm>
            <a:off x="4464050" y="3895725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84" name="Oval 1436"/>
          <p:cNvSpPr>
            <a:spLocks noChangeArrowheads="1"/>
          </p:cNvSpPr>
          <p:nvPr/>
        </p:nvSpPr>
        <p:spPr bwMode="auto">
          <a:xfrm>
            <a:off x="4448175" y="3883025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85" name="Oval 1437"/>
          <p:cNvSpPr>
            <a:spLocks noChangeArrowheads="1"/>
          </p:cNvSpPr>
          <p:nvPr/>
        </p:nvSpPr>
        <p:spPr bwMode="auto">
          <a:xfrm>
            <a:off x="4432300" y="3886200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86" name="Oval 1438"/>
          <p:cNvSpPr>
            <a:spLocks noChangeArrowheads="1"/>
          </p:cNvSpPr>
          <p:nvPr/>
        </p:nvSpPr>
        <p:spPr bwMode="auto">
          <a:xfrm>
            <a:off x="4422775" y="3898900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87" name="Oval 1439"/>
          <p:cNvSpPr>
            <a:spLocks noChangeArrowheads="1"/>
          </p:cNvSpPr>
          <p:nvPr/>
        </p:nvSpPr>
        <p:spPr bwMode="auto">
          <a:xfrm>
            <a:off x="4422775" y="3914775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88" name="Oval 1440"/>
          <p:cNvSpPr>
            <a:spLocks noChangeArrowheads="1"/>
          </p:cNvSpPr>
          <p:nvPr/>
        </p:nvSpPr>
        <p:spPr bwMode="auto">
          <a:xfrm>
            <a:off x="4429125" y="3930650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89" name="Oval 1441"/>
          <p:cNvSpPr>
            <a:spLocks noChangeArrowheads="1"/>
          </p:cNvSpPr>
          <p:nvPr/>
        </p:nvSpPr>
        <p:spPr bwMode="auto">
          <a:xfrm>
            <a:off x="4441825" y="3940175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90" name="Oval 1442"/>
          <p:cNvSpPr>
            <a:spLocks noChangeArrowheads="1"/>
          </p:cNvSpPr>
          <p:nvPr/>
        </p:nvSpPr>
        <p:spPr bwMode="auto">
          <a:xfrm>
            <a:off x="4451350" y="3949700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91" name="Oval 1443"/>
          <p:cNvSpPr>
            <a:spLocks noChangeArrowheads="1"/>
          </p:cNvSpPr>
          <p:nvPr/>
        </p:nvSpPr>
        <p:spPr bwMode="auto">
          <a:xfrm>
            <a:off x="4464050" y="3959225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92" name="Oval 1444"/>
          <p:cNvSpPr>
            <a:spLocks noChangeArrowheads="1"/>
          </p:cNvSpPr>
          <p:nvPr/>
        </p:nvSpPr>
        <p:spPr bwMode="auto">
          <a:xfrm>
            <a:off x="4483100" y="3971925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93" name="Oval 1445"/>
          <p:cNvSpPr>
            <a:spLocks noChangeArrowheads="1"/>
          </p:cNvSpPr>
          <p:nvPr/>
        </p:nvSpPr>
        <p:spPr bwMode="auto">
          <a:xfrm>
            <a:off x="4495800" y="3981450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94" name="Oval 1446"/>
          <p:cNvSpPr>
            <a:spLocks noChangeArrowheads="1"/>
          </p:cNvSpPr>
          <p:nvPr/>
        </p:nvSpPr>
        <p:spPr bwMode="auto">
          <a:xfrm>
            <a:off x="4508500" y="3990975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95" name="Oval 1447"/>
          <p:cNvSpPr>
            <a:spLocks noChangeArrowheads="1"/>
          </p:cNvSpPr>
          <p:nvPr/>
        </p:nvSpPr>
        <p:spPr bwMode="auto">
          <a:xfrm>
            <a:off x="4521200" y="4003675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96" name="Oval 1448"/>
          <p:cNvSpPr>
            <a:spLocks noChangeArrowheads="1"/>
          </p:cNvSpPr>
          <p:nvPr/>
        </p:nvSpPr>
        <p:spPr bwMode="auto">
          <a:xfrm>
            <a:off x="4530725" y="4013200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97" name="Oval 1449"/>
          <p:cNvSpPr>
            <a:spLocks noChangeArrowheads="1"/>
          </p:cNvSpPr>
          <p:nvPr/>
        </p:nvSpPr>
        <p:spPr bwMode="auto">
          <a:xfrm>
            <a:off x="4546600" y="4025900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98" name="Oval 1450"/>
          <p:cNvSpPr>
            <a:spLocks noChangeArrowheads="1"/>
          </p:cNvSpPr>
          <p:nvPr/>
        </p:nvSpPr>
        <p:spPr bwMode="auto">
          <a:xfrm>
            <a:off x="4559300" y="4041775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99" name="Oval 1451"/>
          <p:cNvSpPr>
            <a:spLocks noChangeArrowheads="1"/>
          </p:cNvSpPr>
          <p:nvPr/>
        </p:nvSpPr>
        <p:spPr bwMode="auto">
          <a:xfrm>
            <a:off x="4568825" y="4054475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00" name="Oval 1452"/>
          <p:cNvSpPr>
            <a:spLocks noChangeArrowheads="1"/>
          </p:cNvSpPr>
          <p:nvPr/>
        </p:nvSpPr>
        <p:spPr bwMode="auto">
          <a:xfrm>
            <a:off x="4575175" y="4067175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01" name="Oval 1453"/>
          <p:cNvSpPr>
            <a:spLocks noChangeArrowheads="1"/>
          </p:cNvSpPr>
          <p:nvPr/>
        </p:nvSpPr>
        <p:spPr bwMode="auto">
          <a:xfrm>
            <a:off x="4581525" y="4079875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02" name="Oval 1454"/>
          <p:cNvSpPr>
            <a:spLocks noChangeArrowheads="1"/>
          </p:cNvSpPr>
          <p:nvPr/>
        </p:nvSpPr>
        <p:spPr bwMode="auto">
          <a:xfrm>
            <a:off x="4587875" y="4098925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03" name="Oval 1455"/>
          <p:cNvSpPr>
            <a:spLocks noChangeArrowheads="1"/>
          </p:cNvSpPr>
          <p:nvPr/>
        </p:nvSpPr>
        <p:spPr bwMode="auto">
          <a:xfrm>
            <a:off x="4594225" y="4117975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04" name="Oval 1456"/>
          <p:cNvSpPr>
            <a:spLocks noChangeArrowheads="1"/>
          </p:cNvSpPr>
          <p:nvPr/>
        </p:nvSpPr>
        <p:spPr bwMode="auto">
          <a:xfrm>
            <a:off x="4597400" y="4137025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05" name="Oval 1457"/>
          <p:cNvSpPr>
            <a:spLocks noChangeArrowheads="1"/>
          </p:cNvSpPr>
          <p:nvPr/>
        </p:nvSpPr>
        <p:spPr bwMode="auto">
          <a:xfrm>
            <a:off x="4597400" y="4152900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06" name="Oval 1458"/>
          <p:cNvSpPr>
            <a:spLocks noChangeArrowheads="1"/>
          </p:cNvSpPr>
          <p:nvPr/>
        </p:nvSpPr>
        <p:spPr bwMode="auto">
          <a:xfrm>
            <a:off x="4594225" y="4171950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07" name="Oval 1459"/>
          <p:cNvSpPr>
            <a:spLocks noChangeArrowheads="1"/>
          </p:cNvSpPr>
          <p:nvPr/>
        </p:nvSpPr>
        <p:spPr bwMode="auto">
          <a:xfrm>
            <a:off x="4587875" y="4191000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08" name="Oval 1460"/>
          <p:cNvSpPr>
            <a:spLocks noChangeArrowheads="1"/>
          </p:cNvSpPr>
          <p:nvPr/>
        </p:nvSpPr>
        <p:spPr bwMode="auto">
          <a:xfrm>
            <a:off x="4578350" y="4210050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09" name="Oval 1461"/>
          <p:cNvSpPr>
            <a:spLocks noChangeArrowheads="1"/>
          </p:cNvSpPr>
          <p:nvPr/>
        </p:nvSpPr>
        <p:spPr bwMode="auto">
          <a:xfrm>
            <a:off x="4568825" y="4219575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10" name="Oval 1462"/>
          <p:cNvSpPr>
            <a:spLocks noChangeArrowheads="1"/>
          </p:cNvSpPr>
          <p:nvPr/>
        </p:nvSpPr>
        <p:spPr bwMode="auto">
          <a:xfrm>
            <a:off x="4556125" y="4232275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11" name="Oval 1463"/>
          <p:cNvSpPr>
            <a:spLocks noChangeArrowheads="1"/>
          </p:cNvSpPr>
          <p:nvPr/>
        </p:nvSpPr>
        <p:spPr bwMode="auto">
          <a:xfrm>
            <a:off x="4543425" y="4241800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12" name="Oval 1464"/>
          <p:cNvSpPr>
            <a:spLocks noChangeArrowheads="1"/>
          </p:cNvSpPr>
          <p:nvPr/>
        </p:nvSpPr>
        <p:spPr bwMode="auto">
          <a:xfrm>
            <a:off x="4530725" y="4248150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13" name="Oval 1465"/>
          <p:cNvSpPr>
            <a:spLocks noChangeArrowheads="1"/>
          </p:cNvSpPr>
          <p:nvPr/>
        </p:nvSpPr>
        <p:spPr bwMode="auto">
          <a:xfrm>
            <a:off x="4514850" y="4254500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14" name="Oval 1466"/>
          <p:cNvSpPr>
            <a:spLocks noChangeArrowheads="1"/>
          </p:cNvSpPr>
          <p:nvPr/>
        </p:nvSpPr>
        <p:spPr bwMode="auto">
          <a:xfrm>
            <a:off x="4498975" y="4254500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15" name="Oval 1467"/>
          <p:cNvSpPr>
            <a:spLocks noChangeArrowheads="1"/>
          </p:cNvSpPr>
          <p:nvPr/>
        </p:nvSpPr>
        <p:spPr bwMode="auto">
          <a:xfrm>
            <a:off x="4479925" y="4254500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16" name="Oval 1468"/>
          <p:cNvSpPr>
            <a:spLocks noChangeArrowheads="1"/>
          </p:cNvSpPr>
          <p:nvPr/>
        </p:nvSpPr>
        <p:spPr bwMode="auto">
          <a:xfrm>
            <a:off x="4464050" y="4251325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17" name="Oval 1469"/>
          <p:cNvSpPr>
            <a:spLocks noChangeArrowheads="1"/>
          </p:cNvSpPr>
          <p:nvPr/>
        </p:nvSpPr>
        <p:spPr bwMode="auto">
          <a:xfrm>
            <a:off x="4445000" y="4244975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18" name="Oval 1470"/>
          <p:cNvSpPr>
            <a:spLocks noChangeArrowheads="1"/>
          </p:cNvSpPr>
          <p:nvPr/>
        </p:nvSpPr>
        <p:spPr bwMode="auto">
          <a:xfrm>
            <a:off x="4432300" y="4238625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19" name="Oval 1471"/>
          <p:cNvSpPr>
            <a:spLocks noChangeArrowheads="1"/>
          </p:cNvSpPr>
          <p:nvPr/>
        </p:nvSpPr>
        <p:spPr bwMode="auto">
          <a:xfrm>
            <a:off x="4419600" y="4229100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20" name="Oval 1472"/>
          <p:cNvSpPr>
            <a:spLocks noChangeArrowheads="1"/>
          </p:cNvSpPr>
          <p:nvPr/>
        </p:nvSpPr>
        <p:spPr bwMode="auto">
          <a:xfrm>
            <a:off x="4818063" y="400050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21" name="Oval 1473"/>
          <p:cNvSpPr>
            <a:spLocks noChangeArrowheads="1"/>
          </p:cNvSpPr>
          <p:nvPr/>
        </p:nvSpPr>
        <p:spPr bwMode="auto">
          <a:xfrm>
            <a:off x="4805363" y="398780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22" name="Oval 1474"/>
          <p:cNvSpPr>
            <a:spLocks noChangeArrowheads="1"/>
          </p:cNvSpPr>
          <p:nvPr/>
        </p:nvSpPr>
        <p:spPr bwMode="auto">
          <a:xfrm>
            <a:off x="4789488" y="397510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23" name="Oval 1475"/>
          <p:cNvSpPr>
            <a:spLocks noChangeArrowheads="1"/>
          </p:cNvSpPr>
          <p:nvPr/>
        </p:nvSpPr>
        <p:spPr bwMode="auto">
          <a:xfrm>
            <a:off x="4770438" y="396875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24" name="Oval 1476"/>
          <p:cNvSpPr>
            <a:spLocks noChangeArrowheads="1"/>
          </p:cNvSpPr>
          <p:nvPr/>
        </p:nvSpPr>
        <p:spPr bwMode="auto">
          <a:xfrm>
            <a:off x="4751388" y="396557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25" name="Oval 1477"/>
          <p:cNvSpPr>
            <a:spLocks noChangeArrowheads="1"/>
          </p:cNvSpPr>
          <p:nvPr/>
        </p:nvSpPr>
        <p:spPr bwMode="auto">
          <a:xfrm>
            <a:off x="4732338" y="396557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26" name="Oval 1478"/>
          <p:cNvSpPr>
            <a:spLocks noChangeArrowheads="1"/>
          </p:cNvSpPr>
          <p:nvPr/>
        </p:nvSpPr>
        <p:spPr bwMode="auto">
          <a:xfrm>
            <a:off x="4713288" y="397192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27" name="Oval 1479"/>
          <p:cNvSpPr>
            <a:spLocks noChangeArrowheads="1"/>
          </p:cNvSpPr>
          <p:nvPr/>
        </p:nvSpPr>
        <p:spPr bwMode="auto">
          <a:xfrm>
            <a:off x="4697413" y="398145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28" name="Oval 1480"/>
          <p:cNvSpPr>
            <a:spLocks noChangeArrowheads="1"/>
          </p:cNvSpPr>
          <p:nvPr/>
        </p:nvSpPr>
        <p:spPr bwMode="auto">
          <a:xfrm>
            <a:off x="4681538" y="399732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29" name="Oval 1481"/>
          <p:cNvSpPr>
            <a:spLocks noChangeArrowheads="1"/>
          </p:cNvSpPr>
          <p:nvPr/>
        </p:nvSpPr>
        <p:spPr bwMode="auto">
          <a:xfrm>
            <a:off x="4672013" y="401002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30" name="Oval 1482"/>
          <p:cNvSpPr>
            <a:spLocks noChangeArrowheads="1"/>
          </p:cNvSpPr>
          <p:nvPr/>
        </p:nvSpPr>
        <p:spPr bwMode="auto">
          <a:xfrm>
            <a:off x="4662488" y="402272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31" name="Oval 1483"/>
          <p:cNvSpPr>
            <a:spLocks noChangeArrowheads="1"/>
          </p:cNvSpPr>
          <p:nvPr/>
        </p:nvSpPr>
        <p:spPr bwMode="auto">
          <a:xfrm>
            <a:off x="4652963" y="403860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32" name="Oval 1484"/>
          <p:cNvSpPr>
            <a:spLocks noChangeArrowheads="1"/>
          </p:cNvSpPr>
          <p:nvPr/>
        </p:nvSpPr>
        <p:spPr bwMode="auto">
          <a:xfrm>
            <a:off x="4646613" y="405765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33" name="Oval 1485"/>
          <p:cNvSpPr>
            <a:spLocks noChangeArrowheads="1"/>
          </p:cNvSpPr>
          <p:nvPr/>
        </p:nvSpPr>
        <p:spPr bwMode="auto">
          <a:xfrm>
            <a:off x="4643438" y="407670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34" name="Oval 1486"/>
          <p:cNvSpPr>
            <a:spLocks noChangeArrowheads="1"/>
          </p:cNvSpPr>
          <p:nvPr/>
        </p:nvSpPr>
        <p:spPr bwMode="auto">
          <a:xfrm>
            <a:off x="4640263" y="409575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35" name="Oval 1487"/>
          <p:cNvSpPr>
            <a:spLocks noChangeArrowheads="1"/>
          </p:cNvSpPr>
          <p:nvPr/>
        </p:nvSpPr>
        <p:spPr bwMode="auto">
          <a:xfrm>
            <a:off x="4640263" y="411162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36" name="Oval 1488"/>
          <p:cNvSpPr>
            <a:spLocks noChangeArrowheads="1"/>
          </p:cNvSpPr>
          <p:nvPr/>
        </p:nvSpPr>
        <p:spPr bwMode="auto">
          <a:xfrm>
            <a:off x="4640263" y="413067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37" name="Oval 1489"/>
          <p:cNvSpPr>
            <a:spLocks noChangeArrowheads="1"/>
          </p:cNvSpPr>
          <p:nvPr/>
        </p:nvSpPr>
        <p:spPr bwMode="auto">
          <a:xfrm>
            <a:off x="4643438" y="414655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38" name="Oval 1490"/>
          <p:cNvSpPr>
            <a:spLocks noChangeArrowheads="1"/>
          </p:cNvSpPr>
          <p:nvPr/>
        </p:nvSpPr>
        <p:spPr bwMode="auto">
          <a:xfrm>
            <a:off x="4646613" y="416560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39" name="Oval 1491"/>
          <p:cNvSpPr>
            <a:spLocks noChangeArrowheads="1"/>
          </p:cNvSpPr>
          <p:nvPr/>
        </p:nvSpPr>
        <p:spPr bwMode="auto">
          <a:xfrm>
            <a:off x="4652963" y="418147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40" name="Oval 1492"/>
          <p:cNvSpPr>
            <a:spLocks noChangeArrowheads="1"/>
          </p:cNvSpPr>
          <p:nvPr/>
        </p:nvSpPr>
        <p:spPr bwMode="auto">
          <a:xfrm>
            <a:off x="4659313" y="419735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41" name="Oval 1493"/>
          <p:cNvSpPr>
            <a:spLocks noChangeArrowheads="1"/>
          </p:cNvSpPr>
          <p:nvPr/>
        </p:nvSpPr>
        <p:spPr bwMode="auto">
          <a:xfrm>
            <a:off x="4668838" y="421322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42" name="Oval 1494"/>
          <p:cNvSpPr>
            <a:spLocks noChangeArrowheads="1"/>
          </p:cNvSpPr>
          <p:nvPr/>
        </p:nvSpPr>
        <p:spPr bwMode="auto">
          <a:xfrm>
            <a:off x="4675188" y="422592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43" name="Oval 1495"/>
          <p:cNvSpPr>
            <a:spLocks noChangeArrowheads="1"/>
          </p:cNvSpPr>
          <p:nvPr/>
        </p:nvSpPr>
        <p:spPr bwMode="auto">
          <a:xfrm>
            <a:off x="4687888" y="423862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44" name="Oval 1496"/>
          <p:cNvSpPr>
            <a:spLocks noChangeArrowheads="1"/>
          </p:cNvSpPr>
          <p:nvPr/>
        </p:nvSpPr>
        <p:spPr bwMode="auto">
          <a:xfrm>
            <a:off x="4700588" y="424815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45" name="Oval 1497"/>
          <p:cNvSpPr>
            <a:spLocks noChangeArrowheads="1"/>
          </p:cNvSpPr>
          <p:nvPr/>
        </p:nvSpPr>
        <p:spPr bwMode="auto">
          <a:xfrm>
            <a:off x="4719638" y="425450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46" name="Oval 1498"/>
          <p:cNvSpPr>
            <a:spLocks noChangeArrowheads="1"/>
          </p:cNvSpPr>
          <p:nvPr/>
        </p:nvSpPr>
        <p:spPr bwMode="auto">
          <a:xfrm>
            <a:off x="4735513" y="425767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47" name="Oval 1499"/>
          <p:cNvSpPr>
            <a:spLocks noChangeArrowheads="1"/>
          </p:cNvSpPr>
          <p:nvPr/>
        </p:nvSpPr>
        <p:spPr bwMode="auto">
          <a:xfrm>
            <a:off x="4751388" y="426085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48" name="Oval 1500"/>
          <p:cNvSpPr>
            <a:spLocks noChangeArrowheads="1"/>
          </p:cNvSpPr>
          <p:nvPr/>
        </p:nvSpPr>
        <p:spPr bwMode="auto">
          <a:xfrm>
            <a:off x="4764088" y="426085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49" name="Oval 1501"/>
          <p:cNvSpPr>
            <a:spLocks noChangeArrowheads="1"/>
          </p:cNvSpPr>
          <p:nvPr/>
        </p:nvSpPr>
        <p:spPr bwMode="auto">
          <a:xfrm>
            <a:off x="4779963" y="425450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50" name="Oval 1502"/>
          <p:cNvSpPr>
            <a:spLocks noChangeArrowheads="1"/>
          </p:cNvSpPr>
          <p:nvPr/>
        </p:nvSpPr>
        <p:spPr bwMode="auto">
          <a:xfrm>
            <a:off x="4795838" y="424497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51" name="Oval 1503"/>
          <p:cNvSpPr>
            <a:spLocks noChangeArrowheads="1"/>
          </p:cNvSpPr>
          <p:nvPr/>
        </p:nvSpPr>
        <p:spPr bwMode="auto">
          <a:xfrm>
            <a:off x="4808538" y="423227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52" name="Oval 1504"/>
          <p:cNvSpPr>
            <a:spLocks noChangeArrowheads="1"/>
          </p:cNvSpPr>
          <p:nvPr/>
        </p:nvSpPr>
        <p:spPr bwMode="auto">
          <a:xfrm>
            <a:off x="4821238" y="421957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53" name="Oval 1505"/>
          <p:cNvSpPr>
            <a:spLocks noChangeArrowheads="1"/>
          </p:cNvSpPr>
          <p:nvPr/>
        </p:nvSpPr>
        <p:spPr bwMode="auto">
          <a:xfrm>
            <a:off x="4830763" y="420687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54" name="Oval 1506"/>
          <p:cNvSpPr>
            <a:spLocks noChangeArrowheads="1"/>
          </p:cNvSpPr>
          <p:nvPr/>
        </p:nvSpPr>
        <p:spPr bwMode="auto">
          <a:xfrm>
            <a:off x="4840288" y="418782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55" name="Oval 1507"/>
          <p:cNvSpPr>
            <a:spLocks noChangeArrowheads="1"/>
          </p:cNvSpPr>
          <p:nvPr/>
        </p:nvSpPr>
        <p:spPr bwMode="auto">
          <a:xfrm>
            <a:off x="4846638" y="416877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56" name="Oval 1508"/>
          <p:cNvSpPr>
            <a:spLocks noChangeArrowheads="1"/>
          </p:cNvSpPr>
          <p:nvPr/>
        </p:nvSpPr>
        <p:spPr bwMode="auto">
          <a:xfrm>
            <a:off x="4849813" y="415290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57" name="Oval 1509"/>
          <p:cNvSpPr>
            <a:spLocks noChangeArrowheads="1"/>
          </p:cNvSpPr>
          <p:nvPr/>
        </p:nvSpPr>
        <p:spPr bwMode="auto">
          <a:xfrm>
            <a:off x="4849813" y="413702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58" name="Oval 1510"/>
          <p:cNvSpPr>
            <a:spLocks noChangeArrowheads="1"/>
          </p:cNvSpPr>
          <p:nvPr/>
        </p:nvSpPr>
        <p:spPr bwMode="auto">
          <a:xfrm>
            <a:off x="4852988" y="412432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59" name="Oval 1511"/>
          <p:cNvSpPr>
            <a:spLocks noChangeArrowheads="1"/>
          </p:cNvSpPr>
          <p:nvPr/>
        </p:nvSpPr>
        <p:spPr bwMode="auto">
          <a:xfrm>
            <a:off x="4849813" y="410845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60" name="Oval 1512"/>
          <p:cNvSpPr>
            <a:spLocks noChangeArrowheads="1"/>
          </p:cNvSpPr>
          <p:nvPr/>
        </p:nvSpPr>
        <p:spPr bwMode="auto">
          <a:xfrm>
            <a:off x="4849813" y="409257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61" name="Oval 1513"/>
          <p:cNvSpPr>
            <a:spLocks noChangeArrowheads="1"/>
          </p:cNvSpPr>
          <p:nvPr/>
        </p:nvSpPr>
        <p:spPr bwMode="auto">
          <a:xfrm>
            <a:off x="4849813" y="407670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62" name="Oval 1514"/>
          <p:cNvSpPr>
            <a:spLocks noChangeArrowheads="1"/>
          </p:cNvSpPr>
          <p:nvPr/>
        </p:nvSpPr>
        <p:spPr bwMode="auto">
          <a:xfrm>
            <a:off x="4840288" y="406082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63" name="Oval 1515"/>
          <p:cNvSpPr>
            <a:spLocks noChangeArrowheads="1"/>
          </p:cNvSpPr>
          <p:nvPr/>
        </p:nvSpPr>
        <p:spPr bwMode="auto">
          <a:xfrm>
            <a:off x="4843463" y="404177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64" name="Oval 1516"/>
          <p:cNvSpPr>
            <a:spLocks noChangeArrowheads="1"/>
          </p:cNvSpPr>
          <p:nvPr/>
        </p:nvSpPr>
        <p:spPr bwMode="auto">
          <a:xfrm>
            <a:off x="4837113" y="402907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65" name="Oval 1517"/>
          <p:cNvSpPr>
            <a:spLocks noChangeArrowheads="1"/>
          </p:cNvSpPr>
          <p:nvPr/>
        </p:nvSpPr>
        <p:spPr bwMode="auto">
          <a:xfrm>
            <a:off x="4824413" y="401002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66" name="Oval 1518"/>
          <p:cNvSpPr>
            <a:spLocks noChangeArrowheads="1"/>
          </p:cNvSpPr>
          <p:nvPr/>
        </p:nvSpPr>
        <p:spPr bwMode="auto">
          <a:xfrm>
            <a:off x="4805363" y="400685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67" name="Oval 1519"/>
          <p:cNvSpPr>
            <a:spLocks noChangeArrowheads="1"/>
          </p:cNvSpPr>
          <p:nvPr/>
        </p:nvSpPr>
        <p:spPr bwMode="auto">
          <a:xfrm>
            <a:off x="4802188" y="401955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68" name="Oval 1520"/>
          <p:cNvSpPr>
            <a:spLocks noChangeArrowheads="1"/>
          </p:cNvSpPr>
          <p:nvPr/>
        </p:nvSpPr>
        <p:spPr bwMode="auto">
          <a:xfrm>
            <a:off x="4802188" y="403542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69" name="Oval 1521"/>
          <p:cNvSpPr>
            <a:spLocks noChangeArrowheads="1"/>
          </p:cNvSpPr>
          <p:nvPr/>
        </p:nvSpPr>
        <p:spPr bwMode="auto">
          <a:xfrm>
            <a:off x="4811713" y="404812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70" name="Oval 1522"/>
          <p:cNvSpPr>
            <a:spLocks noChangeArrowheads="1"/>
          </p:cNvSpPr>
          <p:nvPr/>
        </p:nvSpPr>
        <p:spPr bwMode="auto">
          <a:xfrm>
            <a:off x="4824413" y="405765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71" name="Oval 1523"/>
          <p:cNvSpPr>
            <a:spLocks noChangeArrowheads="1"/>
          </p:cNvSpPr>
          <p:nvPr/>
        </p:nvSpPr>
        <p:spPr bwMode="auto">
          <a:xfrm>
            <a:off x="4859338" y="406082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72" name="Oval 1524"/>
          <p:cNvSpPr>
            <a:spLocks noChangeArrowheads="1"/>
          </p:cNvSpPr>
          <p:nvPr/>
        </p:nvSpPr>
        <p:spPr bwMode="auto">
          <a:xfrm>
            <a:off x="4878388" y="405765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73" name="Oval 1525"/>
          <p:cNvSpPr>
            <a:spLocks noChangeArrowheads="1"/>
          </p:cNvSpPr>
          <p:nvPr/>
        </p:nvSpPr>
        <p:spPr bwMode="auto">
          <a:xfrm>
            <a:off x="4891088" y="405130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74" name="Oval 1526"/>
          <p:cNvSpPr>
            <a:spLocks noChangeArrowheads="1"/>
          </p:cNvSpPr>
          <p:nvPr/>
        </p:nvSpPr>
        <p:spPr bwMode="auto">
          <a:xfrm>
            <a:off x="4906963" y="404177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75" name="Oval 1527"/>
          <p:cNvSpPr>
            <a:spLocks noChangeArrowheads="1"/>
          </p:cNvSpPr>
          <p:nvPr/>
        </p:nvSpPr>
        <p:spPr bwMode="auto">
          <a:xfrm>
            <a:off x="4922838" y="402907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76" name="Oval 1528"/>
          <p:cNvSpPr>
            <a:spLocks noChangeArrowheads="1"/>
          </p:cNvSpPr>
          <p:nvPr/>
        </p:nvSpPr>
        <p:spPr bwMode="auto">
          <a:xfrm>
            <a:off x="4935538" y="401637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77" name="Oval 1529"/>
          <p:cNvSpPr>
            <a:spLocks noChangeArrowheads="1"/>
          </p:cNvSpPr>
          <p:nvPr/>
        </p:nvSpPr>
        <p:spPr bwMode="auto">
          <a:xfrm>
            <a:off x="5087938" y="401002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78" name="Oval 1530"/>
          <p:cNvSpPr>
            <a:spLocks noChangeArrowheads="1"/>
          </p:cNvSpPr>
          <p:nvPr/>
        </p:nvSpPr>
        <p:spPr bwMode="auto">
          <a:xfrm>
            <a:off x="5075238" y="399415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79" name="Oval 1531"/>
          <p:cNvSpPr>
            <a:spLocks noChangeArrowheads="1"/>
          </p:cNvSpPr>
          <p:nvPr/>
        </p:nvSpPr>
        <p:spPr bwMode="auto">
          <a:xfrm>
            <a:off x="5059363" y="398145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80" name="Oval 1532"/>
          <p:cNvSpPr>
            <a:spLocks noChangeArrowheads="1"/>
          </p:cNvSpPr>
          <p:nvPr/>
        </p:nvSpPr>
        <p:spPr bwMode="auto">
          <a:xfrm>
            <a:off x="5059363" y="398145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81" name="Oval 1533"/>
          <p:cNvSpPr>
            <a:spLocks noChangeArrowheads="1"/>
          </p:cNvSpPr>
          <p:nvPr/>
        </p:nvSpPr>
        <p:spPr bwMode="auto">
          <a:xfrm>
            <a:off x="5043488" y="397192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82" name="Oval 1534"/>
          <p:cNvSpPr>
            <a:spLocks noChangeArrowheads="1"/>
          </p:cNvSpPr>
          <p:nvPr/>
        </p:nvSpPr>
        <p:spPr bwMode="auto">
          <a:xfrm>
            <a:off x="5024438" y="396557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83" name="Oval 1535"/>
          <p:cNvSpPr>
            <a:spLocks noChangeArrowheads="1"/>
          </p:cNvSpPr>
          <p:nvPr/>
        </p:nvSpPr>
        <p:spPr bwMode="auto">
          <a:xfrm>
            <a:off x="5005388" y="396875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84" name="Oval 1536"/>
          <p:cNvSpPr>
            <a:spLocks noChangeArrowheads="1"/>
          </p:cNvSpPr>
          <p:nvPr/>
        </p:nvSpPr>
        <p:spPr bwMode="auto">
          <a:xfrm>
            <a:off x="4986338" y="397192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85" name="Oval 1537"/>
          <p:cNvSpPr>
            <a:spLocks noChangeArrowheads="1"/>
          </p:cNvSpPr>
          <p:nvPr/>
        </p:nvSpPr>
        <p:spPr bwMode="auto">
          <a:xfrm>
            <a:off x="4973638" y="398145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86" name="Oval 1538"/>
          <p:cNvSpPr>
            <a:spLocks noChangeArrowheads="1"/>
          </p:cNvSpPr>
          <p:nvPr/>
        </p:nvSpPr>
        <p:spPr bwMode="auto">
          <a:xfrm>
            <a:off x="4960938" y="399097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87" name="Oval 1539"/>
          <p:cNvSpPr>
            <a:spLocks noChangeArrowheads="1"/>
          </p:cNvSpPr>
          <p:nvPr/>
        </p:nvSpPr>
        <p:spPr bwMode="auto">
          <a:xfrm>
            <a:off x="4951413" y="400050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88" name="Oval 1540"/>
          <p:cNvSpPr>
            <a:spLocks noChangeArrowheads="1"/>
          </p:cNvSpPr>
          <p:nvPr/>
        </p:nvSpPr>
        <p:spPr bwMode="auto">
          <a:xfrm>
            <a:off x="4941888" y="401002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89" name="Oval 1541"/>
          <p:cNvSpPr>
            <a:spLocks noChangeArrowheads="1"/>
          </p:cNvSpPr>
          <p:nvPr/>
        </p:nvSpPr>
        <p:spPr bwMode="auto">
          <a:xfrm>
            <a:off x="4929188" y="402590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90" name="Oval 1542"/>
          <p:cNvSpPr>
            <a:spLocks noChangeArrowheads="1"/>
          </p:cNvSpPr>
          <p:nvPr/>
        </p:nvSpPr>
        <p:spPr bwMode="auto">
          <a:xfrm>
            <a:off x="4922838" y="403860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91" name="Oval 1543"/>
          <p:cNvSpPr>
            <a:spLocks noChangeArrowheads="1"/>
          </p:cNvSpPr>
          <p:nvPr/>
        </p:nvSpPr>
        <p:spPr bwMode="auto">
          <a:xfrm>
            <a:off x="4919663" y="404812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92" name="Oval 1544"/>
          <p:cNvSpPr>
            <a:spLocks noChangeArrowheads="1"/>
          </p:cNvSpPr>
          <p:nvPr/>
        </p:nvSpPr>
        <p:spPr bwMode="auto">
          <a:xfrm>
            <a:off x="4913313" y="406400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93" name="Oval 1545"/>
          <p:cNvSpPr>
            <a:spLocks noChangeArrowheads="1"/>
          </p:cNvSpPr>
          <p:nvPr/>
        </p:nvSpPr>
        <p:spPr bwMode="auto">
          <a:xfrm>
            <a:off x="4913313" y="408305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94" name="Oval 1546"/>
          <p:cNvSpPr>
            <a:spLocks noChangeArrowheads="1"/>
          </p:cNvSpPr>
          <p:nvPr/>
        </p:nvSpPr>
        <p:spPr bwMode="auto">
          <a:xfrm>
            <a:off x="4910138" y="410210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95" name="Oval 1547"/>
          <p:cNvSpPr>
            <a:spLocks noChangeArrowheads="1"/>
          </p:cNvSpPr>
          <p:nvPr/>
        </p:nvSpPr>
        <p:spPr bwMode="auto">
          <a:xfrm>
            <a:off x="4910138" y="412115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96" name="Oval 1548"/>
          <p:cNvSpPr>
            <a:spLocks noChangeArrowheads="1"/>
          </p:cNvSpPr>
          <p:nvPr/>
        </p:nvSpPr>
        <p:spPr bwMode="auto">
          <a:xfrm>
            <a:off x="4910138" y="413702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97" name="Oval 1549"/>
          <p:cNvSpPr>
            <a:spLocks noChangeArrowheads="1"/>
          </p:cNvSpPr>
          <p:nvPr/>
        </p:nvSpPr>
        <p:spPr bwMode="auto">
          <a:xfrm>
            <a:off x="4913313" y="415607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98" name="Oval 1550"/>
          <p:cNvSpPr>
            <a:spLocks noChangeArrowheads="1"/>
          </p:cNvSpPr>
          <p:nvPr/>
        </p:nvSpPr>
        <p:spPr bwMode="auto">
          <a:xfrm>
            <a:off x="4919663" y="417195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99" name="Oval 1551"/>
          <p:cNvSpPr>
            <a:spLocks noChangeArrowheads="1"/>
          </p:cNvSpPr>
          <p:nvPr/>
        </p:nvSpPr>
        <p:spPr bwMode="auto">
          <a:xfrm>
            <a:off x="4926013" y="418782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00" name="Oval 1552"/>
          <p:cNvSpPr>
            <a:spLocks noChangeArrowheads="1"/>
          </p:cNvSpPr>
          <p:nvPr/>
        </p:nvSpPr>
        <p:spPr bwMode="auto">
          <a:xfrm>
            <a:off x="4933950" y="4203700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01" name="Oval 1553"/>
          <p:cNvSpPr>
            <a:spLocks noChangeArrowheads="1"/>
          </p:cNvSpPr>
          <p:nvPr/>
        </p:nvSpPr>
        <p:spPr bwMode="auto">
          <a:xfrm>
            <a:off x="4945063" y="421957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02" name="Oval 1554"/>
          <p:cNvSpPr>
            <a:spLocks noChangeArrowheads="1"/>
          </p:cNvSpPr>
          <p:nvPr/>
        </p:nvSpPr>
        <p:spPr bwMode="auto">
          <a:xfrm>
            <a:off x="4957763" y="422910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03" name="Oval 1555"/>
          <p:cNvSpPr>
            <a:spLocks noChangeArrowheads="1"/>
          </p:cNvSpPr>
          <p:nvPr/>
        </p:nvSpPr>
        <p:spPr bwMode="auto">
          <a:xfrm>
            <a:off x="4973638" y="423862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04" name="Oval 1556"/>
          <p:cNvSpPr>
            <a:spLocks noChangeArrowheads="1"/>
          </p:cNvSpPr>
          <p:nvPr/>
        </p:nvSpPr>
        <p:spPr bwMode="auto">
          <a:xfrm>
            <a:off x="4989513" y="424497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05" name="Oval 1557"/>
          <p:cNvSpPr>
            <a:spLocks noChangeArrowheads="1"/>
          </p:cNvSpPr>
          <p:nvPr/>
        </p:nvSpPr>
        <p:spPr bwMode="auto">
          <a:xfrm>
            <a:off x="5008563" y="424497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06" name="Oval 1558"/>
          <p:cNvSpPr>
            <a:spLocks noChangeArrowheads="1"/>
          </p:cNvSpPr>
          <p:nvPr/>
        </p:nvSpPr>
        <p:spPr bwMode="auto">
          <a:xfrm>
            <a:off x="5027613" y="424497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07" name="Oval 1559"/>
          <p:cNvSpPr>
            <a:spLocks noChangeArrowheads="1"/>
          </p:cNvSpPr>
          <p:nvPr/>
        </p:nvSpPr>
        <p:spPr bwMode="auto">
          <a:xfrm>
            <a:off x="5037138" y="424180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08" name="Oval 1560"/>
          <p:cNvSpPr>
            <a:spLocks noChangeArrowheads="1"/>
          </p:cNvSpPr>
          <p:nvPr/>
        </p:nvSpPr>
        <p:spPr bwMode="auto">
          <a:xfrm>
            <a:off x="5053013" y="423545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09" name="Oval 1561"/>
          <p:cNvSpPr>
            <a:spLocks noChangeArrowheads="1"/>
          </p:cNvSpPr>
          <p:nvPr/>
        </p:nvSpPr>
        <p:spPr bwMode="auto">
          <a:xfrm>
            <a:off x="5072063" y="422592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10" name="Oval 1562"/>
          <p:cNvSpPr>
            <a:spLocks noChangeArrowheads="1"/>
          </p:cNvSpPr>
          <p:nvPr/>
        </p:nvSpPr>
        <p:spPr bwMode="auto">
          <a:xfrm>
            <a:off x="5087938" y="421322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11" name="Oval 1563"/>
          <p:cNvSpPr>
            <a:spLocks noChangeArrowheads="1"/>
          </p:cNvSpPr>
          <p:nvPr/>
        </p:nvSpPr>
        <p:spPr bwMode="auto">
          <a:xfrm>
            <a:off x="5097463" y="420052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12" name="Oval 1564"/>
          <p:cNvSpPr>
            <a:spLocks noChangeArrowheads="1"/>
          </p:cNvSpPr>
          <p:nvPr/>
        </p:nvSpPr>
        <p:spPr bwMode="auto">
          <a:xfrm>
            <a:off x="5106988" y="419100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13" name="Oval 1565"/>
          <p:cNvSpPr>
            <a:spLocks noChangeArrowheads="1"/>
          </p:cNvSpPr>
          <p:nvPr/>
        </p:nvSpPr>
        <p:spPr bwMode="auto">
          <a:xfrm>
            <a:off x="4810125" y="3819525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14" name="Oval 1566"/>
          <p:cNvSpPr>
            <a:spLocks noChangeArrowheads="1"/>
          </p:cNvSpPr>
          <p:nvPr/>
        </p:nvSpPr>
        <p:spPr bwMode="auto">
          <a:xfrm>
            <a:off x="4797425" y="3835400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15" name="Oval 1567"/>
          <p:cNvSpPr>
            <a:spLocks noChangeArrowheads="1"/>
          </p:cNvSpPr>
          <p:nvPr/>
        </p:nvSpPr>
        <p:spPr bwMode="auto">
          <a:xfrm>
            <a:off x="4784725" y="3851275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16" name="Oval 1568"/>
          <p:cNvSpPr>
            <a:spLocks noChangeArrowheads="1"/>
          </p:cNvSpPr>
          <p:nvPr/>
        </p:nvSpPr>
        <p:spPr bwMode="auto">
          <a:xfrm>
            <a:off x="4775200" y="3863975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17" name="Oval 1569"/>
          <p:cNvSpPr>
            <a:spLocks noChangeArrowheads="1"/>
          </p:cNvSpPr>
          <p:nvPr/>
        </p:nvSpPr>
        <p:spPr bwMode="auto">
          <a:xfrm>
            <a:off x="4765675" y="3876675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18" name="Oval 1570"/>
          <p:cNvSpPr>
            <a:spLocks noChangeArrowheads="1"/>
          </p:cNvSpPr>
          <p:nvPr/>
        </p:nvSpPr>
        <p:spPr bwMode="auto">
          <a:xfrm>
            <a:off x="4752975" y="3892550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" name="Group 1571"/>
          <p:cNvGrpSpPr>
            <a:grpSpLocks/>
          </p:cNvGrpSpPr>
          <p:nvPr/>
        </p:nvGrpSpPr>
        <p:grpSpPr bwMode="auto">
          <a:xfrm>
            <a:off x="5610225" y="3816350"/>
            <a:ext cx="2009775" cy="469900"/>
            <a:chOff x="2166" y="2502"/>
            <a:chExt cx="1266" cy="296"/>
          </a:xfrm>
        </p:grpSpPr>
        <p:sp>
          <p:nvSpPr>
            <p:cNvPr id="32077" name="Oval 1572"/>
            <p:cNvSpPr>
              <a:spLocks noChangeArrowheads="1"/>
            </p:cNvSpPr>
            <p:nvPr/>
          </p:nvSpPr>
          <p:spPr bwMode="auto">
            <a:xfrm>
              <a:off x="2270" y="261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78" name="Oval 1573"/>
            <p:cNvSpPr>
              <a:spLocks noChangeArrowheads="1"/>
            </p:cNvSpPr>
            <p:nvPr/>
          </p:nvSpPr>
          <p:spPr bwMode="auto">
            <a:xfrm>
              <a:off x="2260" y="261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79" name="Oval 1574"/>
            <p:cNvSpPr>
              <a:spLocks noChangeArrowheads="1"/>
            </p:cNvSpPr>
            <p:nvPr/>
          </p:nvSpPr>
          <p:spPr bwMode="auto">
            <a:xfrm>
              <a:off x="2260" y="261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80" name="Oval 1575"/>
            <p:cNvSpPr>
              <a:spLocks noChangeArrowheads="1"/>
            </p:cNvSpPr>
            <p:nvPr/>
          </p:nvSpPr>
          <p:spPr bwMode="auto">
            <a:xfrm>
              <a:off x="2250" y="260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81" name="Oval 1576"/>
            <p:cNvSpPr>
              <a:spLocks noChangeArrowheads="1"/>
            </p:cNvSpPr>
            <p:nvPr/>
          </p:nvSpPr>
          <p:spPr bwMode="auto">
            <a:xfrm>
              <a:off x="2238" y="260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82" name="Oval 1577"/>
            <p:cNvSpPr>
              <a:spLocks noChangeArrowheads="1"/>
            </p:cNvSpPr>
            <p:nvPr/>
          </p:nvSpPr>
          <p:spPr bwMode="auto">
            <a:xfrm>
              <a:off x="2226" y="260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83" name="Oval 1578"/>
            <p:cNvSpPr>
              <a:spLocks noChangeArrowheads="1"/>
            </p:cNvSpPr>
            <p:nvPr/>
          </p:nvSpPr>
          <p:spPr bwMode="auto">
            <a:xfrm>
              <a:off x="2214" y="260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84" name="Oval 1579"/>
            <p:cNvSpPr>
              <a:spLocks noChangeArrowheads="1"/>
            </p:cNvSpPr>
            <p:nvPr/>
          </p:nvSpPr>
          <p:spPr bwMode="auto">
            <a:xfrm>
              <a:off x="2206" y="260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85" name="Oval 1580"/>
            <p:cNvSpPr>
              <a:spLocks noChangeArrowheads="1"/>
            </p:cNvSpPr>
            <p:nvPr/>
          </p:nvSpPr>
          <p:spPr bwMode="auto">
            <a:xfrm>
              <a:off x="2198" y="261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86" name="Oval 1581"/>
            <p:cNvSpPr>
              <a:spLocks noChangeArrowheads="1"/>
            </p:cNvSpPr>
            <p:nvPr/>
          </p:nvSpPr>
          <p:spPr bwMode="auto">
            <a:xfrm>
              <a:off x="2190" y="262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87" name="Oval 1582"/>
            <p:cNvSpPr>
              <a:spLocks noChangeArrowheads="1"/>
            </p:cNvSpPr>
            <p:nvPr/>
          </p:nvSpPr>
          <p:spPr bwMode="auto">
            <a:xfrm>
              <a:off x="2183" y="263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88" name="Oval 1583"/>
            <p:cNvSpPr>
              <a:spLocks noChangeArrowheads="1"/>
            </p:cNvSpPr>
            <p:nvPr/>
          </p:nvSpPr>
          <p:spPr bwMode="auto">
            <a:xfrm>
              <a:off x="2177" y="264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89" name="Oval 1584"/>
            <p:cNvSpPr>
              <a:spLocks noChangeArrowheads="1"/>
            </p:cNvSpPr>
            <p:nvPr/>
          </p:nvSpPr>
          <p:spPr bwMode="auto">
            <a:xfrm>
              <a:off x="2172" y="265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90" name="Oval 1585"/>
            <p:cNvSpPr>
              <a:spLocks noChangeArrowheads="1"/>
            </p:cNvSpPr>
            <p:nvPr/>
          </p:nvSpPr>
          <p:spPr bwMode="auto">
            <a:xfrm>
              <a:off x="2168" y="266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91" name="Oval 1586"/>
            <p:cNvSpPr>
              <a:spLocks noChangeArrowheads="1"/>
            </p:cNvSpPr>
            <p:nvPr/>
          </p:nvSpPr>
          <p:spPr bwMode="auto">
            <a:xfrm>
              <a:off x="2168" y="267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92" name="Oval 1587"/>
            <p:cNvSpPr>
              <a:spLocks noChangeArrowheads="1"/>
            </p:cNvSpPr>
            <p:nvPr/>
          </p:nvSpPr>
          <p:spPr bwMode="auto">
            <a:xfrm>
              <a:off x="2166" y="268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93" name="Oval 1588"/>
            <p:cNvSpPr>
              <a:spLocks noChangeArrowheads="1"/>
            </p:cNvSpPr>
            <p:nvPr/>
          </p:nvSpPr>
          <p:spPr bwMode="auto">
            <a:xfrm>
              <a:off x="2166" y="269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94" name="Oval 1589"/>
            <p:cNvSpPr>
              <a:spLocks noChangeArrowheads="1"/>
            </p:cNvSpPr>
            <p:nvPr/>
          </p:nvSpPr>
          <p:spPr bwMode="auto">
            <a:xfrm>
              <a:off x="2166" y="270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95" name="Oval 1590"/>
            <p:cNvSpPr>
              <a:spLocks noChangeArrowheads="1"/>
            </p:cNvSpPr>
            <p:nvPr/>
          </p:nvSpPr>
          <p:spPr bwMode="auto">
            <a:xfrm>
              <a:off x="2168" y="272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96" name="Oval 1591"/>
            <p:cNvSpPr>
              <a:spLocks noChangeArrowheads="1"/>
            </p:cNvSpPr>
            <p:nvPr/>
          </p:nvSpPr>
          <p:spPr bwMode="auto">
            <a:xfrm>
              <a:off x="2172" y="273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97" name="Oval 1592"/>
            <p:cNvSpPr>
              <a:spLocks noChangeArrowheads="1"/>
            </p:cNvSpPr>
            <p:nvPr/>
          </p:nvSpPr>
          <p:spPr bwMode="auto">
            <a:xfrm>
              <a:off x="2176" y="274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98" name="Oval 1593"/>
            <p:cNvSpPr>
              <a:spLocks noChangeArrowheads="1"/>
            </p:cNvSpPr>
            <p:nvPr/>
          </p:nvSpPr>
          <p:spPr bwMode="auto">
            <a:xfrm>
              <a:off x="2181" y="275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99" name="Oval 1594"/>
            <p:cNvSpPr>
              <a:spLocks noChangeArrowheads="1"/>
            </p:cNvSpPr>
            <p:nvPr/>
          </p:nvSpPr>
          <p:spPr bwMode="auto">
            <a:xfrm>
              <a:off x="2188" y="276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00" name="Oval 1595"/>
            <p:cNvSpPr>
              <a:spLocks noChangeArrowheads="1"/>
            </p:cNvSpPr>
            <p:nvPr/>
          </p:nvSpPr>
          <p:spPr bwMode="auto">
            <a:xfrm>
              <a:off x="2196" y="276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01" name="Oval 1596"/>
            <p:cNvSpPr>
              <a:spLocks noChangeArrowheads="1"/>
            </p:cNvSpPr>
            <p:nvPr/>
          </p:nvSpPr>
          <p:spPr bwMode="auto">
            <a:xfrm>
              <a:off x="2206" y="277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02" name="Oval 1597"/>
            <p:cNvSpPr>
              <a:spLocks noChangeArrowheads="1"/>
            </p:cNvSpPr>
            <p:nvPr/>
          </p:nvSpPr>
          <p:spPr bwMode="auto">
            <a:xfrm>
              <a:off x="2216" y="277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03" name="Oval 1598"/>
            <p:cNvSpPr>
              <a:spLocks noChangeArrowheads="1"/>
            </p:cNvSpPr>
            <p:nvPr/>
          </p:nvSpPr>
          <p:spPr bwMode="auto">
            <a:xfrm>
              <a:off x="2228" y="277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04" name="Oval 1599"/>
            <p:cNvSpPr>
              <a:spLocks noChangeArrowheads="1"/>
            </p:cNvSpPr>
            <p:nvPr/>
          </p:nvSpPr>
          <p:spPr bwMode="auto">
            <a:xfrm>
              <a:off x="2240" y="277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05" name="Oval 1600"/>
            <p:cNvSpPr>
              <a:spLocks noChangeArrowheads="1"/>
            </p:cNvSpPr>
            <p:nvPr/>
          </p:nvSpPr>
          <p:spPr bwMode="auto">
            <a:xfrm>
              <a:off x="2246" y="277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06" name="Oval 1601"/>
            <p:cNvSpPr>
              <a:spLocks noChangeArrowheads="1"/>
            </p:cNvSpPr>
            <p:nvPr/>
          </p:nvSpPr>
          <p:spPr bwMode="auto">
            <a:xfrm>
              <a:off x="2256" y="277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07" name="Oval 1602"/>
            <p:cNvSpPr>
              <a:spLocks noChangeArrowheads="1"/>
            </p:cNvSpPr>
            <p:nvPr/>
          </p:nvSpPr>
          <p:spPr bwMode="auto">
            <a:xfrm>
              <a:off x="2268" y="276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08" name="Oval 1603"/>
            <p:cNvSpPr>
              <a:spLocks noChangeArrowheads="1"/>
            </p:cNvSpPr>
            <p:nvPr/>
          </p:nvSpPr>
          <p:spPr bwMode="auto">
            <a:xfrm>
              <a:off x="2278" y="275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09" name="Oval 1604"/>
            <p:cNvSpPr>
              <a:spLocks noChangeArrowheads="1"/>
            </p:cNvSpPr>
            <p:nvPr/>
          </p:nvSpPr>
          <p:spPr bwMode="auto">
            <a:xfrm>
              <a:off x="2284" y="274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10" name="Oval 1605"/>
            <p:cNvSpPr>
              <a:spLocks noChangeArrowheads="1"/>
            </p:cNvSpPr>
            <p:nvPr/>
          </p:nvSpPr>
          <p:spPr bwMode="auto">
            <a:xfrm>
              <a:off x="2290" y="274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11" name="Oval 1606"/>
            <p:cNvSpPr>
              <a:spLocks noChangeArrowheads="1"/>
            </p:cNvSpPr>
            <p:nvPr/>
          </p:nvSpPr>
          <p:spPr bwMode="auto">
            <a:xfrm>
              <a:off x="2296" y="273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12" name="Oval 1607"/>
            <p:cNvSpPr>
              <a:spLocks noChangeArrowheads="1"/>
            </p:cNvSpPr>
            <p:nvPr/>
          </p:nvSpPr>
          <p:spPr bwMode="auto">
            <a:xfrm>
              <a:off x="2302" y="272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13" name="Oval 1608"/>
            <p:cNvSpPr>
              <a:spLocks noChangeArrowheads="1"/>
            </p:cNvSpPr>
            <p:nvPr/>
          </p:nvSpPr>
          <p:spPr bwMode="auto">
            <a:xfrm>
              <a:off x="2308" y="271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14" name="Oval 1609"/>
            <p:cNvSpPr>
              <a:spLocks noChangeArrowheads="1"/>
            </p:cNvSpPr>
            <p:nvPr/>
          </p:nvSpPr>
          <p:spPr bwMode="auto">
            <a:xfrm>
              <a:off x="2314" y="270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15" name="Oval 1610"/>
            <p:cNvSpPr>
              <a:spLocks noChangeArrowheads="1"/>
            </p:cNvSpPr>
            <p:nvPr/>
          </p:nvSpPr>
          <p:spPr bwMode="auto">
            <a:xfrm>
              <a:off x="2320" y="269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16" name="Oval 1611"/>
            <p:cNvSpPr>
              <a:spLocks noChangeArrowheads="1"/>
            </p:cNvSpPr>
            <p:nvPr/>
          </p:nvSpPr>
          <p:spPr bwMode="auto">
            <a:xfrm>
              <a:off x="2439" y="261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17" name="Oval 1612"/>
            <p:cNvSpPr>
              <a:spLocks noChangeArrowheads="1"/>
            </p:cNvSpPr>
            <p:nvPr/>
          </p:nvSpPr>
          <p:spPr bwMode="auto">
            <a:xfrm>
              <a:off x="2433" y="260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18" name="Oval 1613"/>
            <p:cNvSpPr>
              <a:spLocks noChangeArrowheads="1"/>
            </p:cNvSpPr>
            <p:nvPr/>
          </p:nvSpPr>
          <p:spPr bwMode="auto">
            <a:xfrm>
              <a:off x="2423" y="259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19" name="Oval 1614"/>
            <p:cNvSpPr>
              <a:spLocks noChangeArrowheads="1"/>
            </p:cNvSpPr>
            <p:nvPr/>
          </p:nvSpPr>
          <p:spPr bwMode="auto">
            <a:xfrm>
              <a:off x="2411" y="259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20" name="Oval 1615"/>
            <p:cNvSpPr>
              <a:spLocks noChangeArrowheads="1"/>
            </p:cNvSpPr>
            <p:nvPr/>
          </p:nvSpPr>
          <p:spPr bwMode="auto">
            <a:xfrm>
              <a:off x="2399" y="259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21" name="Oval 1616"/>
            <p:cNvSpPr>
              <a:spLocks noChangeArrowheads="1"/>
            </p:cNvSpPr>
            <p:nvPr/>
          </p:nvSpPr>
          <p:spPr bwMode="auto">
            <a:xfrm>
              <a:off x="2387" y="259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22" name="Oval 1617"/>
            <p:cNvSpPr>
              <a:spLocks noChangeArrowheads="1"/>
            </p:cNvSpPr>
            <p:nvPr/>
          </p:nvSpPr>
          <p:spPr bwMode="auto">
            <a:xfrm>
              <a:off x="2375" y="259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23" name="Oval 1618"/>
            <p:cNvSpPr>
              <a:spLocks noChangeArrowheads="1"/>
            </p:cNvSpPr>
            <p:nvPr/>
          </p:nvSpPr>
          <p:spPr bwMode="auto">
            <a:xfrm>
              <a:off x="2365" y="260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24" name="Oval 1619"/>
            <p:cNvSpPr>
              <a:spLocks noChangeArrowheads="1"/>
            </p:cNvSpPr>
            <p:nvPr/>
          </p:nvSpPr>
          <p:spPr bwMode="auto">
            <a:xfrm>
              <a:off x="2355" y="261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25" name="Oval 1620"/>
            <p:cNvSpPr>
              <a:spLocks noChangeArrowheads="1"/>
            </p:cNvSpPr>
            <p:nvPr/>
          </p:nvSpPr>
          <p:spPr bwMode="auto">
            <a:xfrm>
              <a:off x="2349" y="262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26" name="Oval 1621"/>
            <p:cNvSpPr>
              <a:spLocks noChangeArrowheads="1"/>
            </p:cNvSpPr>
            <p:nvPr/>
          </p:nvSpPr>
          <p:spPr bwMode="auto">
            <a:xfrm>
              <a:off x="2343" y="262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27" name="Oval 1622"/>
            <p:cNvSpPr>
              <a:spLocks noChangeArrowheads="1"/>
            </p:cNvSpPr>
            <p:nvPr/>
          </p:nvSpPr>
          <p:spPr bwMode="auto">
            <a:xfrm>
              <a:off x="2337" y="263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28" name="Oval 1623"/>
            <p:cNvSpPr>
              <a:spLocks noChangeArrowheads="1"/>
            </p:cNvSpPr>
            <p:nvPr/>
          </p:nvSpPr>
          <p:spPr bwMode="auto">
            <a:xfrm>
              <a:off x="2333" y="265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29" name="Oval 1624"/>
            <p:cNvSpPr>
              <a:spLocks noChangeArrowheads="1"/>
            </p:cNvSpPr>
            <p:nvPr/>
          </p:nvSpPr>
          <p:spPr bwMode="auto">
            <a:xfrm>
              <a:off x="2331" y="266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30" name="Oval 1625"/>
            <p:cNvSpPr>
              <a:spLocks noChangeArrowheads="1"/>
            </p:cNvSpPr>
            <p:nvPr/>
          </p:nvSpPr>
          <p:spPr bwMode="auto">
            <a:xfrm>
              <a:off x="2329" y="267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31" name="Oval 1626"/>
            <p:cNvSpPr>
              <a:spLocks noChangeArrowheads="1"/>
            </p:cNvSpPr>
            <p:nvPr/>
          </p:nvSpPr>
          <p:spPr bwMode="auto">
            <a:xfrm>
              <a:off x="2329" y="268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32" name="Oval 1627"/>
            <p:cNvSpPr>
              <a:spLocks noChangeArrowheads="1"/>
            </p:cNvSpPr>
            <p:nvPr/>
          </p:nvSpPr>
          <p:spPr bwMode="auto">
            <a:xfrm>
              <a:off x="2329" y="269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33" name="Oval 1628"/>
            <p:cNvSpPr>
              <a:spLocks noChangeArrowheads="1"/>
            </p:cNvSpPr>
            <p:nvPr/>
          </p:nvSpPr>
          <p:spPr bwMode="auto">
            <a:xfrm>
              <a:off x="2331" y="270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34" name="Oval 1629"/>
            <p:cNvSpPr>
              <a:spLocks noChangeArrowheads="1"/>
            </p:cNvSpPr>
            <p:nvPr/>
          </p:nvSpPr>
          <p:spPr bwMode="auto">
            <a:xfrm>
              <a:off x="2333" y="271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35" name="Oval 1630"/>
            <p:cNvSpPr>
              <a:spLocks noChangeArrowheads="1"/>
            </p:cNvSpPr>
            <p:nvPr/>
          </p:nvSpPr>
          <p:spPr bwMode="auto">
            <a:xfrm>
              <a:off x="2337" y="272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36" name="Oval 1631"/>
            <p:cNvSpPr>
              <a:spLocks noChangeArrowheads="1"/>
            </p:cNvSpPr>
            <p:nvPr/>
          </p:nvSpPr>
          <p:spPr bwMode="auto">
            <a:xfrm>
              <a:off x="2341" y="273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37" name="Oval 1632"/>
            <p:cNvSpPr>
              <a:spLocks noChangeArrowheads="1"/>
            </p:cNvSpPr>
            <p:nvPr/>
          </p:nvSpPr>
          <p:spPr bwMode="auto">
            <a:xfrm>
              <a:off x="2347" y="274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38" name="Oval 1633"/>
            <p:cNvSpPr>
              <a:spLocks noChangeArrowheads="1"/>
            </p:cNvSpPr>
            <p:nvPr/>
          </p:nvSpPr>
          <p:spPr bwMode="auto">
            <a:xfrm>
              <a:off x="2351" y="275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39" name="Oval 1634"/>
            <p:cNvSpPr>
              <a:spLocks noChangeArrowheads="1"/>
            </p:cNvSpPr>
            <p:nvPr/>
          </p:nvSpPr>
          <p:spPr bwMode="auto">
            <a:xfrm>
              <a:off x="2359" y="276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40" name="Oval 1635"/>
            <p:cNvSpPr>
              <a:spLocks noChangeArrowheads="1"/>
            </p:cNvSpPr>
            <p:nvPr/>
          </p:nvSpPr>
          <p:spPr bwMode="auto">
            <a:xfrm>
              <a:off x="2367" y="277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41" name="Oval 1636"/>
            <p:cNvSpPr>
              <a:spLocks noChangeArrowheads="1"/>
            </p:cNvSpPr>
            <p:nvPr/>
          </p:nvSpPr>
          <p:spPr bwMode="auto">
            <a:xfrm>
              <a:off x="2379" y="277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42" name="Oval 1637"/>
            <p:cNvSpPr>
              <a:spLocks noChangeArrowheads="1"/>
            </p:cNvSpPr>
            <p:nvPr/>
          </p:nvSpPr>
          <p:spPr bwMode="auto">
            <a:xfrm>
              <a:off x="2389" y="277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43" name="Oval 1638"/>
            <p:cNvSpPr>
              <a:spLocks noChangeArrowheads="1"/>
            </p:cNvSpPr>
            <p:nvPr/>
          </p:nvSpPr>
          <p:spPr bwMode="auto">
            <a:xfrm>
              <a:off x="2399" y="277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44" name="Oval 1639"/>
            <p:cNvSpPr>
              <a:spLocks noChangeArrowheads="1"/>
            </p:cNvSpPr>
            <p:nvPr/>
          </p:nvSpPr>
          <p:spPr bwMode="auto">
            <a:xfrm>
              <a:off x="2407" y="277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45" name="Oval 1640"/>
            <p:cNvSpPr>
              <a:spLocks noChangeArrowheads="1"/>
            </p:cNvSpPr>
            <p:nvPr/>
          </p:nvSpPr>
          <p:spPr bwMode="auto">
            <a:xfrm>
              <a:off x="2417" y="277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46" name="Oval 1641"/>
            <p:cNvSpPr>
              <a:spLocks noChangeArrowheads="1"/>
            </p:cNvSpPr>
            <p:nvPr/>
          </p:nvSpPr>
          <p:spPr bwMode="auto">
            <a:xfrm>
              <a:off x="2427" y="276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47" name="Oval 1642"/>
            <p:cNvSpPr>
              <a:spLocks noChangeArrowheads="1"/>
            </p:cNvSpPr>
            <p:nvPr/>
          </p:nvSpPr>
          <p:spPr bwMode="auto">
            <a:xfrm>
              <a:off x="2435" y="276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48" name="Oval 1643"/>
            <p:cNvSpPr>
              <a:spLocks noChangeArrowheads="1"/>
            </p:cNvSpPr>
            <p:nvPr/>
          </p:nvSpPr>
          <p:spPr bwMode="auto">
            <a:xfrm>
              <a:off x="2443" y="275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49" name="Oval 1644"/>
            <p:cNvSpPr>
              <a:spLocks noChangeArrowheads="1"/>
            </p:cNvSpPr>
            <p:nvPr/>
          </p:nvSpPr>
          <p:spPr bwMode="auto">
            <a:xfrm>
              <a:off x="2449" y="274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0" name="Oval 1645"/>
            <p:cNvSpPr>
              <a:spLocks noChangeArrowheads="1"/>
            </p:cNvSpPr>
            <p:nvPr/>
          </p:nvSpPr>
          <p:spPr bwMode="auto">
            <a:xfrm>
              <a:off x="2455" y="273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1" name="Oval 1646"/>
            <p:cNvSpPr>
              <a:spLocks noChangeArrowheads="1"/>
            </p:cNvSpPr>
            <p:nvPr/>
          </p:nvSpPr>
          <p:spPr bwMode="auto">
            <a:xfrm>
              <a:off x="2459" y="272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2" name="Oval 1647"/>
            <p:cNvSpPr>
              <a:spLocks noChangeArrowheads="1"/>
            </p:cNvSpPr>
            <p:nvPr/>
          </p:nvSpPr>
          <p:spPr bwMode="auto">
            <a:xfrm>
              <a:off x="2461" y="271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3" name="Oval 1648"/>
            <p:cNvSpPr>
              <a:spLocks noChangeArrowheads="1"/>
            </p:cNvSpPr>
            <p:nvPr/>
          </p:nvSpPr>
          <p:spPr bwMode="auto">
            <a:xfrm>
              <a:off x="2461" y="270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4" name="Oval 1649"/>
            <p:cNvSpPr>
              <a:spLocks noChangeArrowheads="1"/>
            </p:cNvSpPr>
            <p:nvPr/>
          </p:nvSpPr>
          <p:spPr bwMode="auto">
            <a:xfrm>
              <a:off x="2463" y="269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5" name="Oval 1650"/>
            <p:cNvSpPr>
              <a:spLocks noChangeArrowheads="1"/>
            </p:cNvSpPr>
            <p:nvPr/>
          </p:nvSpPr>
          <p:spPr bwMode="auto">
            <a:xfrm>
              <a:off x="2461" y="268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6" name="Oval 1651"/>
            <p:cNvSpPr>
              <a:spLocks noChangeArrowheads="1"/>
            </p:cNvSpPr>
            <p:nvPr/>
          </p:nvSpPr>
          <p:spPr bwMode="auto">
            <a:xfrm>
              <a:off x="2461" y="267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7" name="Oval 1652"/>
            <p:cNvSpPr>
              <a:spLocks noChangeArrowheads="1"/>
            </p:cNvSpPr>
            <p:nvPr/>
          </p:nvSpPr>
          <p:spPr bwMode="auto">
            <a:xfrm>
              <a:off x="2461" y="266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8" name="Oval 1653"/>
            <p:cNvSpPr>
              <a:spLocks noChangeArrowheads="1"/>
            </p:cNvSpPr>
            <p:nvPr/>
          </p:nvSpPr>
          <p:spPr bwMode="auto">
            <a:xfrm>
              <a:off x="2459" y="265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9" name="Oval 1654"/>
            <p:cNvSpPr>
              <a:spLocks noChangeArrowheads="1"/>
            </p:cNvSpPr>
            <p:nvPr/>
          </p:nvSpPr>
          <p:spPr bwMode="auto">
            <a:xfrm>
              <a:off x="2457" y="264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60" name="Oval 1655"/>
            <p:cNvSpPr>
              <a:spLocks noChangeArrowheads="1"/>
            </p:cNvSpPr>
            <p:nvPr/>
          </p:nvSpPr>
          <p:spPr bwMode="auto">
            <a:xfrm>
              <a:off x="2451" y="263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61" name="Oval 1656"/>
            <p:cNvSpPr>
              <a:spLocks noChangeArrowheads="1"/>
            </p:cNvSpPr>
            <p:nvPr/>
          </p:nvSpPr>
          <p:spPr bwMode="auto">
            <a:xfrm>
              <a:off x="2445" y="262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62" name="Oval 1657"/>
            <p:cNvSpPr>
              <a:spLocks noChangeArrowheads="1"/>
            </p:cNvSpPr>
            <p:nvPr/>
          </p:nvSpPr>
          <p:spPr bwMode="auto">
            <a:xfrm>
              <a:off x="2436" y="262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63" name="Oval 1658"/>
            <p:cNvSpPr>
              <a:spLocks noChangeArrowheads="1"/>
            </p:cNvSpPr>
            <p:nvPr/>
          </p:nvSpPr>
          <p:spPr bwMode="auto">
            <a:xfrm>
              <a:off x="2434" y="263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64" name="Oval 1659"/>
            <p:cNvSpPr>
              <a:spLocks noChangeArrowheads="1"/>
            </p:cNvSpPr>
            <p:nvPr/>
          </p:nvSpPr>
          <p:spPr bwMode="auto">
            <a:xfrm>
              <a:off x="2440" y="264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65" name="Oval 1660"/>
            <p:cNvSpPr>
              <a:spLocks noChangeArrowheads="1"/>
            </p:cNvSpPr>
            <p:nvPr/>
          </p:nvSpPr>
          <p:spPr bwMode="auto">
            <a:xfrm>
              <a:off x="2448" y="264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66" name="Oval 1661"/>
            <p:cNvSpPr>
              <a:spLocks noChangeArrowheads="1"/>
            </p:cNvSpPr>
            <p:nvPr/>
          </p:nvSpPr>
          <p:spPr bwMode="auto">
            <a:xfrm>
              <a:off x="2462" y="263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67" name="Oval 1662"/>
            <p:cNvSpPr>
              <a:spLocks noChangeArrowheads="1"/>
            </p:cNvSpPr>
            <p:nvPr/>
          </p:nvSpPr>
          <p:spPr bwMode="auto">
            <a:xfrm>
              <a:off x="2470" y="262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68" name="Oval 1663"/>
            <p:cNvSpPr>
              <a:spLocks noChangeArrowheads="1"/>
            </p:cNvSpPr>
            <p:nvPr/>
          </p:nvSpPr>
          <p:spPr bwMode="auto">
            <a:xfrm>
              <a:off x="2478" y="261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69" name="Oval 1664"/>
            <p:cNvSpPr>
              <a:spLocks noChangeArrowheads="1"/>
            </p:cNvSpPr>
            <p:nvPr/>
          </p:nvSpPr>
          <p:spPr bwMode="auto">
            <a:xfrm>
              <a:off x="2486" y="260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70" name="Oval 1665"/>
            <p:cNvSpPr>
              <a:spLocks noChangeArrowheads="1"/>
            </p:cNvSpPr>
            <p:nvPr/>
          </p:nvSpPr>
          <p:spPr bwMode="auto">
            <a:xfrm>
              <a:off x="2494" y="260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71" name="Oval 1666"/>
            <p:cNvSpPr>
              <a:spLocks noChangeArrowheads="1"/>
            </p:cNvSpPr>
            <p:nvPr/>
          </p:nvSpPr>
          <p:spPr bwMode="auto">
            <a:xfrm>
              <a:off x="2504" y="259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72" name="Oval 1667"/>
            <p:cNvSpPr>
              <a:spLocks noChangeArrowheads="1"/>
            </p:cNvSpPr>
            <p:nvPr/>
          </p:nvSpPr>
          <p:spPr bwMode="auto">
            <a:xfrm>
              <a:off x="2512" y="259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73" name="Oval 1668"/>
            <p:cNvSpPr>
              <a:spLocks noChangeArrowheads="1"/>
            </p:cNvSpPr>
            <p:nvPr/>
          </p:nvSpPr>
          <p:spPr bwMode="auto">
            <a:xfrm>
              <a:off x="2520" y="259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74" name="Oval 1669"/>
            <p:cNvSpPr>
              <a:spLocks noChangeArrowheads="1"/>
            </p:cNvSpPr>
            <p:nvPr/>
          </p:nvSpPr>
          <p:spPr bwMode="auto">
            <a:xfrm>
              <a:off x="2530" y="259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75" name="Oval 1670"/>
            <p:cNvSpPr>
              <a:spLocks noChangeArrowheads="1"/>
            </p:cNvSpPr>
            <p:nvPr/>
          </p:nvSpPr>
          <p:spPr bwMode="auto">
            <a:xfrm>
              <a:off x="2536" y="260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76" name="Oval 1671"/>
            <p:cNvSpPr>
              <a:spLocks noChangeArrowheads="1"/>
            </p:cNvSpPr>
            <p:nvPr/>
          </p:nvSpPr>
          <p:spPr bwMode="auto">
            <a:xfrm>
              <a:off x="2540" y="261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77" name="Oval 1672"/>
            <p:cNvSpPr>
              <a:spLocks noChangeArrowheads="1"/>
            </p:cNvSpPr>
            <p:nvPr/>
          </p:nvSpPr>
          <p:spPr bwMode="auto">
            <a:xfrm>
              <a:off x="2542" y="262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78" name="Oval 1673"/>
            <p:cNvSpPr>
              <a:spLocks noChangeArrowheads="1"/>
            </p:cNvSpPr>
            <p:nvPr/>
          </p:nvSpPr>
          <p:spPr bwMode="auto">
            <a:xfrm>
              <a:off x="2542" y="263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79" name="Oval 1674"/>
            <p:cNvSpPr>
              <a:spLocks noChangeArrowheads="1"/>
            </p:cNvSpPr>
            <p:nvPr/>
          </p:nvSpPr>
          <p:spPr bwMode="auto">
            <a:xfrm>
              <a:off x="2542" y="264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80" name="Oval 1675"/>
            <p:cNvSpPr>
              <a:spLocks noChangeArrowheads="1"/>
            </p:cNvSpPr>
            <p:nvPr/>
          </p:nvSpPr>
          <p:spPr bwMode="auto">
            <a:xfrm>
              <a:off x="2542" y="265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81" name="Oval 1676"/>
            <p:cNvSpPr>
              <a:spLocks noChangeArrowheads="1"/>
            </p:cNvSpPr>
            <p:nvPr/>
          </p:nvSpPr>
          <p:spPr bwMode="auto">
            <a:xfrm>
              <a:off x="2542" y="266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82" name="Oval 1677"/>
            <p:cNvSpPr>
              <a:spLocks noChangeArrowheads="1"/>
            </p:cNvSpPr>
            <p:nvPr/>
          </p:nvSpPr>
          <p:spPr bwMode="auto">
            <a:xfrm>
              <a:off x="2544" y="267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83" name="Oval 1678"/>
            <p:cNvSpPr>
              <a:spLocks noChangeArrowheads="1"/>
            </p:cNvSpPr>
            <p:nvPr/>
          </p:nvSpPr>
          <p:spPr bwMode="auto">
            <a:xfrm>
              <a:off x="2544" y="268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84" name="Oval 1679"/>
            <p:cNvSpPr>
              <a:spLocks noChangeArrowheads="1"/>
            </p:cNvSpPr>
            <p:nvPr/>
          </p:nvSpPr>
          <p:spPr bwMode="auto">
            <a:xfrm>
              <a:off x="2544" y="269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85" name="Oval 1680"/>
            <p:cNvSpPr>
              <a:spLocks noChangeArrowheads="1"/>
            </p:cNvSpPr>
            <p:nvPr/>
          </p:nvSpPr>
          <p:spPr bwMode="auto">
            <a:xfrm>
              <a:off x="2545" y="270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86" name="Oval 1681"/>
            <p:cNvSpPr>
              <a:spLocks noChangeArrowheads="1"/>
            </p:cNvSpPr>
            <p:nvPr/>
          </p:nvSpPr>
          <p:spPr bwMode="auto">
            <a:xfrm>
              <a:off x="2546" y="271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87" name="Oval 1682"/>
            <p:cNvSpPr>
              <a:spLocks noChangeArrowheads="1"/>
            </p:cNvSpPr>
            <p:nvPr/>
          </p:nvSpPr>
          <p:spPr bwMode="auto">
            <a:xfrm>
              <a:off x="2546" y="272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88" name="Oval 1683"/>
            <p:cNvSpPr>
              <a:spLocks noChangeArrowheads="1"/>
            </p:cNvSpPr>
            <p:nvPr/>
          </p:nvSpPr>
          <p:spPr bwMode="auto">
            <a:xfrm>
              <a:off x="2546" y="273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89" name="Oval 1684"/>
            <p:cNvSpPr>
              <a:spLocks noChangeArrowheads="1"/>
            </p:cNvSpPr>
            <p:nvPr/>
          </p:nvSpPr>
          <p:spPr bwMode="auto">
            <a:xfrm>
              <a:off x="2545" y="274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90" name="Oval 1685"/>
            <p:cNvSpPr>
              <a:spLocks noChangeArrowheads="1"/>
            </p:cNvSpPr>
            <p:nvPr/>
          </p:nvSpPr>
          <p:spPr bwMode="auto">
            <a:xfrm>
              <a:off x="2544" y="275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91" name="Oval 1686"/>
            <p:cNvSpPr>
              <a:spLocks noChangeArrowheads="1"/>
            </p:cNvSpPr>
            <p:nvPr/>
          </p:nvSpPr>
          <p:spPr bwMode="auto">
            <a:xfrm>
              <a:off x="2544" y="276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92" name="Oval 1687"/>
            <p:cNvSpPr>
              <a:spLocks noChangeArrowheads="1"/>
            </p:cNvSpPr>
            <p:nvPr/>
          </p:nvSpPr>
          <p:spPr bwMode="auto">
            <a:xfrm>
              <a:off x="2544" y="277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93" name="Oval 1688"/>
            <p:cNvSpPr>
              <a:spLocks noChangeArrowheads="1"/>
            </p:cNvSpPr>
            <p:nvPr/>
          </p:nvSpPr>
          <p:spPr bwMode="auto">
            <a:xfrm>
              <a:off x="2542" y="277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94" name="Oval 1689"/>
            <p:cNvSpPr>
              <a:spLocks noChangeArrowheads="1"/>
            </p:cNvSpPr>
            <p:nvPr/>
          </p:nvSpPr>
          <p:spPr bwMode="auto">
            <a:xfrm>
              <a:off x="2542" y="276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95" name="Oval 1690"/>
            <p:cNvSpPr>
              <a:spLocks noChangeArrowheads="1"/>
            </p:cNvSpPr>
            <p:nvPr/>
          </p:nvSpPr>
          <p:spPr bwMode="auto">
            <a:xfrm>
              <a:off x="2542" y="275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96" name="Oval 1691"/>
            <p:cNvSpPr>
              <a:spLocks noChangeArrowheads="1"/>
            </p:cNvSpPr>
            <p:nvPr/>
          </p:nvSpPr>
          <p:spPr bwMode="auto">
            <a:xfrm>
              <a:off x="2547" y="270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97" name="Oval 1692"/>
            <p:cNvSpPr>
              <a:spLocks noChangeArrowheads="1"/>
            </p:cNvSpPr>
            <p:nvPr/>
          </p:nvSpPr>
          <p:spPr bwMode="auto">
            <a:xfrm>
              <a:off x="2546" y="271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98" name="Oval 1693"/>
            <p:cNvSpPr>
              <a:spLocks noChangeArrowheads="1"/>
            </p:cNvSpPr>
            <p:nvPr/>
          </p:nvSpPr>
          <p:spPr bwMode="auto">
            <a:xfrm>
              <a:off x="2546" y="272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99" name="Oval 1694"/>
            <p:cNvSpPr>
              <a:spLocks noChangeArrowheads="1"/>
            </p:cNvSpPr>
            <p:nvPr/>
          </p:nvSpPr>
          <p:spPr bwMode="auto">
            <a:xfrm>
              <a:off x="2546" y="273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00" name="Oval 1695"/>
            <p:cNvSpPr>
              <a:spLocks noChangeArrowheads="1"/>
            </p:cNvSpPr>
            <p:nvPr/>
          </p:nvSpPr>
          <p:spPr bwMode="auto">
            <a:xfrm>
              <a:off x="2544" y="273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01" name="Oval 1696"/>
            <p:cNvSpPr>
              <a:spLocks noChangeArrowheads="1"/>
            </p:cNvSpPr>
            <p:nvPr/>
          </p:nvSpPr>
          <p:spPr bwMode="auto">
            <a:xfrm>
              <a:off x="2544" y="272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02" name="Oval 1697"/>
            <p:cNvSpPr>
              <a:spLocks noChangeArrowheads="1"/>
            </p:cNvSpPr>
            <p:nvPr/>
          </p:nvSpPr>
          <p:spPr bwMode="auto">
            <a:xfrm>
              <a:off x="2544" y="271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03" name="Oval 1698"/>
            <p:cNvSpPr>
              <a:spLocks noChangeArrowheads="1"/>
            </p:cNvSpPr>
            <p:nvPr/>
          </p:nvSpPr>
          <p:spPr bwMode="auto">
            <a:xfrm>
              <a:off x="2550" y="270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04" name="Oval 1699"/>
            <p:cNvSpPr>
              <a:spLocks noChangeArrowheads="1"/>
            </p:cNvSpPr>
            <p:nvPr/>
          </p:nvSpPr>
          <p:spPr bwMode="auto">
            <a:xfrm>
              <a:off x="2552" y="269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05" name="Oval 1700"/>
            <p:cNvSpPr>
              <a:spLocks noChangeArrowheads="1"/>
            </p:cNvSpPr>
            <p:nvPr/>
          </p:nvSpPr>
          <p:spPr bwMode="auto">
            <a:xfrm>
              <a:off x="2556" y="268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06" name="Oval 1701"/>
            <p:cNvSpPr>
              <a:spLocks noChangeArrowheads="1"/>
            </p:cNvSpPr>
            <p:nvPr/>
          </p:nvSpPr>
          <p:spPr bwMode="auto">
            <a:xfrm>
              <a:off x="2560" y="267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07" name="Oval 1702"/>
            <p:cNvSpPr>
              <a:spLocks noChangeArrowheads="1"/>
            </p:cNvSpPr>
            <p:nvPr/>
          </p:nvSpPr>
          <p:spPr bwMode="auto">
            <a:xfrm>
              <a:off x="2566" y="266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08" name="Oval 1703"/>
            <p:cNvSpPr>
              <a:spLocks noChangeArrowheads="1"/>
            </p:cNvSpPr>
            <p:nvPr/>
          </p:nvSpPr>
          <p:spPr bwMode="auto">
            <a:xfrm>
              <a:off x="2570" y="265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09" name="Oval 1704"/>
            <p:cNvSpPr>
              <a:spLocks noChangeArrowheads="1"/>
            </p:cNvSpPr>
            <p:nvPr/>
          </p:nvSpPr>
          <p:spPr bwMode="auto">
            <a:xfrm>
              <a:off x="2576" y="264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10" name="Oval 1705"/>
            <p:cNvSpPr>
              <a:spLocks noChangeArrowheads="1"/>
            </p:cNvSpPr>
            <p:nvPr/>
          </p:nvSpPr>
          <p:spPr bwMode="auto">
            <a:xfrm>
              <a:off x="2582" y="262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11" name="Oval 1706"/>
            <p:cNvSpPr>
              <a:spLocks noChangeArrowheads="1"/>
            </p:cNvSpPr>
            <p:nvPr/>
          </p:nvSpPr>
          <p:spPr bwMode="auto">
            <a:xfrm>
              <a:off x="2588" y="262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12" name="Oval 1707"/>
            <p:cNvSpPr>
              <a:spLocks noChangeArrowheads="1"/>
            </p:cNvSpPr>
            <p:nvPr/>
          </p:nvSpPr>
          <p:spPr bwMode="auto">
            <a:xfrm>
              <a:off x="2594" y="261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13" name="Oval 1708"/>
            <p:cNvSpPr>
              <a:spLocks noChangeArrowheads="1"/>
            </p:cNvSpPr>
            <p:nvPr/>
          </p:nvSpPr>
          <p:spPr bwMode="auto">
            <a:xfrm>
              <a:off x="2600" y="260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14" name="Oval 1709"/>
            <p:cNvSpPr>
              <a:spLocks noChangeArrowheads="1"/>
            </p:cNvSpPr>
            <p:nvPr/>
          </p:nvSpPr>
          <p:spPr bwMode="auto">
            <a:xfrm>
              <a:off x="2610" y="259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15" name="Oval 1710"/>
            <p:cNvSpPr>
              <a:spLocks noChangeArrowheads="1"/>
            </p:cNvSpPr>
            <p:nvPr/>
          </p:nvSpPr>
          <p:spPr bwMode="auto">
            <a:xfrm>
              <a:off x="2620" y="259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16" name="Oval 1711"/>
            <p:cNvSpPr>
              <a:spLocks noChangeArrowheads="1"/>
            </p:cNvSpPr>
            <p:nvPr/>
          </p:nvSpPr>
          <p:spPr bwMode="auto">
            <a:xfrm>
              <a:off x="2630" y="259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17" name="Oval 1712"/>
            <p:cNvSpPr>
              <a:spLocks noChangeArrowheads="1"/>
            </p:cNvSpPr>
            <p:nvPr/>
          </p:nvSpPr>
          <p:spPr bwMode="auto">
            <a:xfrm>
              <a:off x="2640" y="259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18" name="Oval 1713"/>
            <p:cNvSpPr>
              <a:spLocks noChangeArrowheads="1"/>
            </p:cNvSpPr>
            <p:nvPr/>
          </p:nvSpPr>
          <p:spPr bwMode="auto">
            <a:xfrm>
              <a:off x="2647" y="259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19" name="Oval 1714"/>
            <p:cNvSpPr>
              <a:spLocks noChangeArrowheads="1"/>
            </p:cNvSpPr>
            <p:nvPr/>
          </p:nvSpPr>
          <p:spPr bwMode="auto">
            <a:xfrm>
              <a:off x="2654" y="260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20" name="Oval 1715"/>
            <p:cNvSpPr>
              <a:spLocks noChangeArrowheads="1"/>
            </p:cNvSpPr>
            <p:nvPr/>
          </p:nvSpPr>
          <p:spPr bwMode="auto">
            <a:xfrm>
              <a:off x="2660" y="261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21" name="Oval 1716"/>
            <p:cNvSpPr>
              <a:spLocks noChangeArrowheads="1"/>
            </p:cNvSpPr>
            <p:nvPr/>
          </p:nvSpPr>
          <p:spPr bwMode="auto">
            <a:xfrm>
              <a:off x="2666" y="262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22" name="Oval 1717"/>
            <p:cNvSpPr>
              <a:spLocks noChangeArrowheads="1"/>
            </p:cNvSpPr>
            <p:nvPr/>
          </p:nvSpPr>
          <p:spPr bwMode="auto">
            <a:xfrm>
              <a:off x="2670" y="263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23" name="Oval 1718"/>
            <p:cNvSpPr>
              <a:spLocks noChangeArrowheads="1"/>
            </p:cNvSpPr>
            <p:nvPr/>
          </p:nvSpPr>
          <p:spPr bwMode="auto">
            <a:xfrm>
              <a:off x="2672" y="263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24" name="Oval 1719"/>
            <p:cNvSpPr>
              <a:spLocks noChangeArrowheads="1"/>
            </p:cNvSpPr>
            <p:nvPr/>
          </p:nvSpPr>
          <p:spPr bwMode="auto">
            <a:xfrm>
              <a:off x="2673" y="265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25" name="Oval 1720"/>
            <p:cNvSpPr>
              <a:spLocks noChangeArrowheads="1"/>
            </p:cNvSpPr>
            <p:nvPr/>
          </p:nvSpPr>
          <p:spPr bwMode="auto">
            <a:xfrm>
              <a:off x="2673" y="266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26" name="Oval 1721"/>
            <p:cNvSpPr>
              <a:spLocks noChangeArrowheads="1"/>
            </p:cNvSpPr>
            <p:nvPr/>
          </p:nvSpPr>
          <p:spPr bwMode="auto">
            <a:xfrm>
              <a:off x="2673" y="267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27" name="Oval 1722"/>
            <p:cNvSpPr>
              <a:spLocks noChangeArrowheads="1"/>
            </p:cNvSpPr>
            <p:nvPr/>
          </p:nvSpPr>
          <p:spPr bwMode="auto">
            <a:xfrm>
              <a:off x="2672" y="268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28" name="Oval 1723"/>
            <p:cNvSpPr>
              <a:spLocks noChangeArrowheads="1"/>
            </p:cNvSpPr>
            <p:nvPr/>
          </p:nvSpPr>
          <p:spPr bwMode="auto">
            <a:xfrm>
              <a:off x="2671" y="269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29" name="Oval 1724"/>
            <p:cNvSpPr>
              <a:spLocks noChangeArrowheads="1"/>
            </p:cNvSpPr>
            <p:nvPr/>
          </p:nvSpPr>
          <p:spPr bwMode="auto">
            <a:xfrm>
              <a:off x="2671" y="270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30" name="Oval 1725"/>
            <p:cNvSpPr>
              <a:spLocks noChangeArrowheads="1"/>
            </p:cNvSpPr>
            <p:nvPr/>
          </p:nvSpPr>
          <p:spPr bwMode="auto">
            <a:xfrm>
              <a:off x="2671" y="271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31" name="Oval 1726"/>
            <p:cNvSpPr>
              <a:spLocks noChangeArrowheads="1"/>
            </p:cNvSpPr>
            <p:nvPr/>
          </p:nvSpPr>
          <p:spPr bwMode="auto">
            <a:xfrm>
              <a:off x="2672" y="272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32" name="Oval 1727"/>
            <p:cNvSpPr>
              <a:spLocks noChangeArrowheads="1"/>
            </p:cNvSpPr>
            <p:nvPr/>
          </p:nvSpPr>
          <p:spPr bwMode="auto">
            <a:xfrm>
              <a:off x="2671" y="273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33" name="Oval 1728"/>
            <p:cNvSpPr>
              <a:spLocks noChangeArrowheads="1"/>
            </p:cNvSpPr>
            <p:nvPr/>
          </p:nvSpPr>
          <p:spPr bwMode="auto">
            <a:xfrm>
              <a:off x="2671" y="274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34" name="Oval 1729"/>
            <p:cNvSpPr>
              <a:spLocks noChangeArrowheads="1"/>
            </p:cNvSpPr>
            <p:nvPr/>
          </p:nvSpPr>
          <p:spPr bwMode="auto">
            <a:xfrm>
              <a:off x="2671" y="275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35" name="Oval 1730"/>
            <p:cNvSpPr>
              <a:spLocks noChangeArrowheads="1"/>
            </p:cNvSpPr>
            <p:nvPr/>
          </p:nvSpPr>
          <p:spPr bwMode="auto">
            <a:xfrm>
              <a:off x="2673" y="276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36" name="Oval 1731"/>
            <p:cNvSpPr>
              <a:spLocks noChangeArrowheads="1"/>
            </p:cNvSpPr>
            <p:nvPr/>
          </p:nvSpPr>
          <p:spPr bwMode="auto">
            <a:xfrm>
              <a:off x="2677" y="277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37" name="Oval 1732"/>
            <p:cNvSpPr>
              <a:spLocks noChangeArrowheads="1"/>
            </p:cNvSpPr>
            <p:nvPr/>
          </p:nvSpPr>
          <p:spPr bwMode="auto">
            <a:xfrm>
              <a:off x="2685" y="277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38" name="Oval 1733"/>
            <p:cNvSpPr>
              <a:spLocks noChangeArrowheads="1"/>
            </p:cNvSpPr>
            <p:nvPr/>
          </p:nvSpPr>
          <p:spPr bwMode="auto">
            <a:xfrm>
              <a:off x="2695" y="278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39" name="Oval 1734"/>
            <p:cNvSpPr>
              <a:spLocks noChangeArrowheads="1"/>
            </p:cNvSpPr>
            <p:nvPr/>
          </p:nvSpPr>
          <p:spPr bwMode="auto">
            <a:xfrm>
              <a:off x="2707" y="277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40" name="Oval 1735"/>
            <p:cNvSpPr>
              <a:spLocks noChangeArrowheads="1"/>
            </p:cNvSpPr>
            <p:nvPr/>
          </p:nvSpPr>
          <p:spPr bwMode="auto">
            <a:xfrm>
              <a:off x="2715" y="277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41" name="Oval 1736"/>
            <p:cNvSpPr>
              <a:spLocks noChangeArrowheads="1"/>
            </p:cNvSpPr>
            <p:nvPr/>
          </p:nvSpPr>
          <p:spPr bwMode="auto">
            <a:xfrm>
              <a:off x="2723" y="276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42" name="Oval 1737"/>
            <p:cNvSpPr>
              <a:spLocks noChangeArrowheads="1"/>
            </p:cNvSpPr>
            <p:nvPr/>
          </p:nvSpPr>
          <p:spPr bwMode="auto">
            <a:xfrm>
              <a:off x="2731" y="275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43" name="Oval 1738"/>
            <p:cNvSpPr>
              <a:spLocks noChangeArrowheads="1"/>
            </p:cNvSpPr>
            <p:nvPr/>
          </p:nvSpPr>
          <p:spPr bwMode="auto">
            <a:xfrm>
              <a:off x="2739" y="274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44" name="Oval 1739"/>
            <p:cNvSpPr>
              <a:spLocks noChangeArrowheads="1"/>
            </p:cNvSpPr>
            <p:nvPr/>
          </p:nvSpPr>
          <p:spPr bwMode="auto">
            <a:xfrm>
              <a:off x="2745" y="273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45" name="Oval 1740"/>
            <p:cNvSpPr>
              <a:spLocks noChangeArrowheads="1"/>
            </p:cNvSpPr>
            <p:nvPr/>
          </p:nvSpPr>
          <p:spPr bwMode="auto">
            <a:xfrm>
              <a:off x="2751" y="272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46" name="Oval 1741"/>
            <p:cNvSpPr>
              <a:spLocks noChangeArrowheads="1"/>
            </p:cNvSpPr>
            <p:nvPr/>
          </p:nvSpPr>
          <p:spPr bwMode="auto">
            <a:xfrm>
              <a:off x="2755" y="271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47" name="Oval 1742"/>
            <p:cNvSpPr>
              <a:spLocks noChangeArrowheads="1"/>
            </p:cNvSpPr>
            <p:nvPr/>
          </p:nvSpPr>
          <p:spPr bwMode="auto">
            <a:xfrm>
              <a:off x="2759" y="270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48" name="Oval 1743"/>
            <p:cNvSpPr>
              <a:spLocks noChangeArrowheads="1"/>
            </p:cNvSpPr>
            <p:nvPr/>
          </p:nvSpPr>
          <p:spPr bwMode="auto">
            <a:xfrm>
              <a:off x="2920" y="278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49" name="Oval 1744"/>
            <p:cNvSpPr>
              <a:spLocks noChangeArrowheads="1"/>
            </p:cNvSpPr>
            <p:nvPr/>
          </p:nvSpPr>
          <p:spPr bwMode="auto">
            <a:xfrm>
              <a:off x="2928" y="277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50" name="Oval 1745"/>
            <p:cNvSpPr>
              <a:spLocks noChangeArrowheads="1"/>
            </p:cNvSpPr>
            <p:nvPr/>
          </p:nvSpPr>
          <p:spPr bwMode="auto">
            <a:xfrm>
              <a:off x="2934" y="276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51" name="Oval 1746"/>
            <p:cNvSpPr>
              <a:spLocks noChangeArrowheads="1"/>
            </p:cNvSpPr>
            <p:nvPr/>
          </p:nvSpPr>
          <p:spPr bwMode="auto">
            <a:xfrm>
              <a:off x="2942" y="275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52" name="Oval 1747"/>
            <p:cNvSpPr>
              <a:spLocks noChangeArrowheads="1"/>
            </p:cNvSpPr>
            <p:nvPr/>
          </p:nvSpPr>
          <p:spPr bwMode="auto">
            <a:xfrm>
              <a:off x="2950" y="273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53" name="Oval 1748"/>
            <p:cNvSpPr>
              <a:spLocks noChangeArrowheads="1"/>
            </p:cNvSpPr>
            <p:nvPr/>
          </p:nvSpPr>
          <p:spPr bwMode="auto">
            <a:xfrm>
              <a:off x="2958" y="272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54" name="Oval 1749"/>
            <p:cNvSpPr>
              <a:spLocks noChangeArrowheads="1"/>
            </p:cNvSpPr>
            <p:nvPr/>
          </p:nvSpPr>
          <p:spPr bwMode="auto">
            <a:xfrm>
              <a:off x="2964" y="271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55" name="Oval 1750"/>
            <p:cNvSpPr>
              <a:spLocks noChangeArrowheads="1"/>
            </p:cNvSpPr>
            <p:nvPr/>
          </p:nvSpPr>
          <p:spPr bwMode="auto">
            <a:xfrm>
              <a:off x="2968" y="270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56" name="Oval 1751"/>
            <p:cNvSpPr>
              <a:spLocks noChangeArrowheads="1"/>
            </p:cNvSpPr>
            <p:nvPr/>
          </p:nvSpPr>
          <p:spPr bwMode="auto">
            <a:xfrm>
              <a:off x="2974" y="269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57" name="Oval 1752"/>
            <p:cNvSpPr>
              <a:spLocks noChangeArrowheads="1"/>
            </p:cNvSpPr>
            <p:nvPr/>
          </p:nvSpPr>
          <p:spPr bwMode="auto">
            <a:xfrm>
              <a:off x="2980" y="268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58" name="Oval 1753"/>
            <p:cNvSpPr>
              <a:spLocks noChangeArrowheads="1"/>
            </p:cNvSpPr>
            <p:nvPr/>
          </p:nvSpPr>
          <p:spPr bwMode="auto">
            <a:xfrm>
              <a:off x="2984" y="267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59" name="Oval 1754"/>
            <p:cNvSpPr>
              <a:spLocks noChangeArrowheads="1"/>
            </p:cNvSpPr>
            <p:nvPr/>
          </p:nvSpPr>
          <p:spPr bwMode="auto">
            <a:xfrm>
              <a:off x="2988" y="266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60" name="Oval 1755"/>
            <p:cNvSpPr>
              <a:spLocks noChangeArrowheads="1"/>
            </p:cNvSpPr>
            <p:nvPr/>
          </p:nvSpPr>
          <p:spPr bwMode="auto">
            <a:xfrm>
              <a:off x="2992" y="265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61" name="Oval 1756"/>
            <p:cNvSpPr>
              <a:spLocks noChangeArrowheads="1"/>
            </p:cNvSpPr>
            <p:nvPr/>
          </p:nvSpPr>
          <p:spPr bwMode="auto">
            <a:xfrm>
              <a:off x="2998" y="263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62" name="Oval 1757"/>
            <p:cNvSpPr>
              <a:spLocks noChangeArrowheads="1"/>
            </p:cNvSpPr>
            <p:nvPr/>
          </p:nvSpPr>
          <p:spPr bwMode="auto">
            <a:xfrm>
              <a:off x="3002" y="262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63" name="Oval 1758"/>
            <p:cNvSpPr>
              <a:spLocks noChangeArrowheads="1"/>
            </p:cNvSpPr>
            <p:nvPr/>
          </p:nvSpPr>
          <p:spPr bwMode="auto">
            <a:xfrm>
              <a:off x="3006" y="261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64" name="Oval 1759"/>
            <p:cNvSpPr>
              <a:spLocks noChangeArrowheads="1"/>
            </p:cNvSpPr>
            <p:nvPr/>
          </p:nvSpPr>
          <p:spPr bwMode="auto">
            <a:xfrm>
              <a:off x="3010" y="260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65" name="Oval 1760"/>
            <p:cNvSpPr>
              <a:spLocks noChangeArrowheads="1"/>
            </p:cNvSpPr>
            <p:nvPr/>
          </p:nvSpPr>
          <p:spPr bwMode="auto">
            <a:xfrm>
              <a:off x="3014" y="259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66" name="Oval 1761"/>
            <p:cNvSpPr>
              <a:spLocks noChangeArrowheads="1"/>
            </p:cNvSpPr>
            <p:nvPr/>
          </p:nvSpPr>
          <p:spPr bwMode="auto">
            <a:xfrm>
              <a:off x="3014" y="257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67" name="Oval 1762"/>
            <p:cNvSpPr>
              <a:spLocks noChangeArrowheads="1"/>
            </p:cNvSpPr>
            <p:nvPr/>
          </p:nvSpPr>
          <p:spPr bwMode="auto">
            <a:xfrm>
              <a:off x="3014" y="256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68" name="Oval 1763"/>
            <p:cNvSpPr>
              <a:spLocks noChangeArrowheads="1"/>
            </p:cNvSpPr>
            <p:nvPr/>
          </p:nvSpPr>
          <p:spPr bwMode="auto">
            <a:xfrm>
              <a:off x="3010" y="255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69" name="Oval 1764"/>
            <p:cNvSpPr>
              <a:spLocks noChangeArrowheads="1"/>
            </p:cNvSpPr>
            <p:nvPr/>
          </p:nvSpPr>
          <p:spPr bwMode="auto">
            <a:xfrm>
              <a:off x="3000" y="254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70" name="Oval 1765"/>
            <p:cNvSpPr>
              <a:spLocks noChangeArrowheads="1"/>
            </p:cNvSpPr>
            <p:nvPr/>
          </p:nvSpPr>
          <p:spPr bwMode="auto">
            <a:xfrm>
              <a:off x="2990" y="254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71" name="Oval 1766"/>
            <p:cNvSpPr>
              <a:spLocks noChangeArrowheads="1"/>
            </p:cNvSpPr>
            <p:nvPr/>
          </p:nvSpPr>
          <p:spPr bwMode="auto">
            <a:xfrm>
              <a:off x="2984" y="255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72" name="Oval 1767"/>
            <p:cNvSpPr>
              <a:spLocks noChangeArrowheads="1"/>
            </p:cNvSpPr>
            <p:nvPr/>
          </p:nvSpPr>
          <p:spPr bwMode="auto">
            <a:xfrm>
              <a:off x="2984" y="256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73" name="Oval 1768"/>
            <p:cNvSpPr>
              <a:spLocks noChangeArrowheads="1"/>
            </p:cNvSpPr>
            <p:nvPr/>
          </p:nvSpPr>
          <p:spPr bwMode="auto">
            <a:xfrm>
              <a:off x="2988" y="257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74" name="Oval 1769"/>
            <p:cNvSpPr>
              <a:spLocks noChangeArrowheads="1"/>
            </p:cNvSpPr>
            <p:nvPr/>
          </p:nvSpPr>
          <p:spPr bwMode="auto">
            <a:xfrm>
              <a:off x="2996" y="257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75" name="Oval 1770"/>
            <p:cNvSpPr>
              <a:spLocks noChangeArrowheads="1"/>
            </p:cNvSpPr>
            <p:nvPr/>
          </p:nvSpPr>
          <p:spPr bwMode="auto">
            <a:xfrm>
              <a:off x="3002" y="258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76" name="Oval 1771"/>
            <p:cNvSpPr>
              <a:spLocks noChangeArrowheads="1"/>
            </p:cNvSpPr>
            <p:nvPr/>
          </p:nvSpPr>
          <p:spPr bwMode="auto">
            <a:xfrm>
              <a:off x="3010" y="259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77" name="Oval 1772"/>
            <p:cNvSpPr>
              <a:spLocks noChangeArrowheads="1"/>
            </p:cNvSpPr>
            <p:nvPr/>
          </p:nvSpPr>
          <p:spPr bwMode="auto">
            <a:xfrm>
              <a:off x="3022" y="259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78" name="Oval 1773"/>
            <p:cNvSpPr>
              <a:spLocks noChangeArrowheads="1"/>
            </p:cNvSpPr>
            <p:nvPr/>
          </p:nvSpPr>
          <p:spPr bwMode="auto">
            <a:xfrm>
              <a:off x="3030" y="260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79" name="Oval 1774"/>
            <p:cNvSpPr>
              <a:spLocks noChangeArrowheads="1"/>
            </p:cNvSpPr>
            <p:nvPr/>
          </p:nvSpPr>
          <p:spPr bwMode="auto">
            <a:xfrm>
              <a:off x="3038" y="261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80" name="Oval 1775"/>
            <p:cNvSpPr>
              <a:spLocks noChangeArrowheads="1"/>
            </p:cNvSpPr>
            <p:nvPr/>
          </p:nvSpPr>
          <p:spPr bwMode="auto">
            <a:xfrm>
              <a:off x="3046" y="261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81" name="Oval 1776"/>
            <p:cNvSpPr>
              <a:spLocks noChangeArrowheads="1"/>
            </p:cNvSpPr>
            <p:nvPr/>
          </p:nvSpPr>
          <p:spPr bwMode="auto">
            <a:xfrm>
              <a:off x="3052" y="262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82" name="Oval 1777"/>
            <p:cNvSpPr>
              <a:spLocks noChangeArrowheads="1"/>
            </p:cNvSpPr>
            <p:nvPr/>
          </p:nvSpPr>
          <p:spPr bwMode="auto">
            <a:xfrm>
              <a:off x="3062" y="263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83" name="Oval 1778"/>
            <p:cNvSpPr>
              <a:spLocks noChangeArrowheads="1"/>
            </p:cNvSpPr>
            <p:nvPr/>
          </p:nvSpPr>
          <p:spPr bwMode="auto">
            <a:xfrm>
              <a:off x="3070" y="264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84" name="Oval 1779"/>
            <p:cNvSpPr>
              <a:spLocks noChangeArrowheads="1"/>
            </p:cNvSpPr>
            <p:nvPr/>
          </p:nvSpPr>
          <p:spPr bwMode="auto">
            <a:xfrm>
              <a:off x="3076" y="265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85" name="Oval 1780"/>
            <p:cNvSpPr>
              <a:spLocks noChangeArrowheads="1"/>
            </p:cNvSpPr>
            <p:nvPr/>
          </p:nvSpPr>
          <p:spPr bwMode="auto">
            <a:xfrm>
              <a:off x="3080" y="265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86" name="Oval 1781"/>
            <p:cNvSpPr>
              <a:spLocks noChangeArrowheads="1"/>
            </p:cNvSpPr>
            <p:nvPr/>
          </p:nvSpPr>
          <p:spPr bwMode="auto">
            <a:xfrm>
              <a:off x="3084" y="266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87" name="Oval 1782"/>
            <p:cNvSpPr>
              <a:spLocks noChangeArrowheads="1"/>
            </p:cNvSpPr>
            <p:nvPr/>
          </p:nvSpPr>
          <p:spPr bwMode="auto">
            <a:xfrm>
              <a:off x="3088" y="267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88" name="Oval 1783"/>
            <p:cNvSpPr>
              <a:spLocks noChangeArrowheads="1"/>
            </p:cNvSpPr>
            <p:nvPr/>
          </p:nvSpPr>
          <p:spPr bwMode="auto">
            <a:xfrm>
              <a:off x="3092" y="269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89" name="Oval 1784"/>
            <p:cNvSpPr>
              <a:spLocks noChangeArrowheads="1"/>
            </p:cNvSpPr>
            <p:nvPr/>
          </p:nvSpPr>
          <p:spPr bwMode="auto">
            <a:xfrm>
              <a:off x="3094" y="270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90" name="Oval 1785"/>
            <p:cNvSpPr>
              <a:spLocks noChangeArrowheads="1"/>
            </p:cNvSpPr>
            <p:nvPr/>
          </p:nvSpPr>
          <p:spPr bwMode="auto">
            <a:xfrm>
              <a:off x="3094" y="271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91" name="Oval 1786"/>
            <p:cNvSpPr>
              <a:spLocks noChangeArrowheads="1"/>
            </p:cNvSpPr>
            <p:nvPr/>
          </p:nvSpPr>
          <p:spPr bwMode="auto">
            <a:xfrm>
              <a:off x="3092" y="272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92" name="Oval 1787"/>
            <p:cNvSpPr>
              <a:spLocks noChangeArrowheads="1"/>
            </p:cNvSpPr>
            <p:nvPr/>
          </p:nvSpPr>
          <p:spPr bwMode="auto">
            <a:xfrm>
              <a:off x="3088" y="273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93" name="Oval 1788"/>
            <p:cNvSpPr>
              <a:spLocks noChangeArrowheads="1"/>
            </p:cNvSpPr>
            <p:nvPr/>
          </p:nvSpPr>
          <p:spPr bwMode="auto">
            <a:xfrm>
              <a:off x="3082" y="274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94" name="Oval 1789"/>
            <p:cNvSpPr>
              <a:spLocks noChangeArrowheads="1"/>
            </p:cNvSpPr>
            <p:nvPr/>
          </p:nvSpPr>
          <p:spPr bwMode="auto">
            <a:xfrm>
              <a:off x="3076" y="275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95" name="Oval 1790"/>
            <p:cNvSpPr>
              <a:spLocks noChangeArrowheads="1"/>
            </p:cNvSpPr>
            <p:nvPr/>
          </p:nvSpPr>
          <p:spPr bwMode="auto">
            <a:xfrm>
              <a:off x="3068" y="276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96" name="Oval 1791"/>
            <p:cNvSpPr>
              <a:spLocks noChangeArrowheads="1"/>
            </p:cNvSpPr>
            <p:nvPr/>
          </p:nvSpPr>
          <p:spPr bwMode="auto">
            <a:xfrm>
              <a:off x="3060" y="276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97" name="Oval 1792"/>
            <p:cNvSpPr>
              <a:spLocks noChangeArrowheads="1"/>
            </p:cNvSpPr>
            <p:nvPr/>
          </p:nvSpPr>
          <p:spPr bwMode="auto">
            <a:xfrm>
              <a:off x="3052" y="277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98" name="Oval 1793"/>
            <p:cNvSpPr>
              <a:spLocks noChangeArrowheads="1"/>
            </p:cNvSpPr>
            <p:nvPr/>
          </p:nvSpPr>
          <p:spPr bwMode="auto">
            <a:xfrm>
              <a:off x="3042" y="277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99" name="Oval 1794"/>
            <p:cNvSpPr>
              <a:spLocks noChangeArrowheads="1"/>
            </p:cNvSpPr>
            <p:nvPr/>
          </p:nvSpPr>
          <p:spPr bwMode="auto">
            <a:xfrm>
              <a:off x="3032" y="277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00" name="Oval 1795"/>
            <p:cNvSpPr>
              <a:spLocks noChangeArrowheads="1"/>
            </p:cNvSpPr>
            <p:nvPr/>
          </p:nvSpPr>
          <p:spPr bwMode="auto">
            <a:xfrm>
              <a:off x="3020" y="277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01" name="Oval 1796"/>
            <p:cNvSpPr>
              <a:spLocks noChangeArrowheads="1"/>
            </p:cNvSpPr>
            <p:nvPr/>
          </p:nvSpPr>
          <p:spPr bwMode="auto">
            <a:xfrm>
              <a:off x="3010" y="277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02" name="Oval 1797"/>
            <p:cNvSpPr>
              <a:spLocks noChangeArrowheads="1"/>
            </p:cNvSpPr>
            <p:nvPr/>
          </p:nvSpPr>
          <p:spPr bwMode="auto">
            <a:xfrm>
              <a:off x="2998" y="277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03" name="Oval 1798"/>
            <p:cNvSpPr>
              <a:spLocks noChangeArrowheads="1"/>
            </p:cNvSpPr>
            <p:nvPr/>
          </p:nvSpPr>
          <p:spPr bwMode="auto">
            <a:xfrm>
              <a:off x="2990" y="276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04" name="Oval 1799"/>
            <p:cNvSpPr>
              <a:spLocks noChangeArrowheads="1"/>
            </p:cNvSpPr>
            <p:nvPr/>
          </p:nvSpPr>
          <p:spPr bwMode="auto">
            <a:xfrm>
              <a:off x="2982" y="276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05" name="Oval 1800"/>
            <p:cNvSpPr>
              <a:spLocks noChangeArrowheads="1"/>
            </p:cNvSpPr>
            <p:nvPr/>
          </p:nvSpPr>
          <p:spPr bwMode="auto">
            <a:xfrm>
              <a:off x="3233" y="261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06" name="Oval 1801"/>
            <p:cNvSpPr>
              <a:spLocks noChangeArrowheads="1"/>
            </p:cNvSpPr>
            <p:nvPr/>
          </p:nvSpPr>
          <p:spPr bwMode="auto">
            <a:xfrm>
              <a:off x="3225" y="260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07" name="Oval 1802"/>
            <p:cNvSpPr>
              <a:spLocks noChangeArrowheads="1"/>
            </p:cNvSpPr>
            <p:nvPr/>
          </p:nvSpPr>
          <p:spPr bwMode="auto">
            <a:xfrm>
              <a:off x="3215" y="260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08" name="Oval 1803"/>
            <p:cNvSpPr>
              <a:spLocks noChangeArrowheads="1"/>
            </p:cNvSpPr>
            <p:nvPr/>
          </p:nvSpPr>
          <p:spPr bwMode="auto">
            <a:xfrm>
              <a:off x="3203" y="259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09" name="Oval 1804"/>
            <p:cNvSpPr>
              <a:spLocks noChangeArrowheads="1"/>
            </p:cNvSpPr>
            <p:nvPr/>
          </p:nvSpPr>
          <p:spPr bwMode="auto">
            <a:xfrm>
              <a:off x="3191" y="259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10" name="Oval 1805"/>
            <p:cNvSpPr>
              <a:spLocks noChangeArrowheads="1"/>
            </p:cNvSpPr>
            <p:nvPr/>
          </p:nvSpPr>
          <p:spPr bwMode="auto">
            <a:xfrm>
              <a:off x="3179" y="259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11" name="Oval 1806"/>
            <p:cNvSpPr>
              <a:spLocks noChangeArrowheads="1"/>
            </p:cNvSpPr>
            <p:nvPr/>
          </p:nvSpPr>
          <p:spPr bwMode="auto">
            <a:xfrm>
              <a:off x="3167" y="259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12" name="Oval 1807"/>
            <p:cNvSpPr>
              <a:spLocks noChangeArrowheads="1"/>
            </p:cNvSpPr>
            <p:nvPr/>
          </p:nvSpPr>
          <p:spPr bwMode="auto">
            <a:xfrm>
              <a:off x="3157" y="260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13" name="Oval 1808"/>
            <p:cNvSpPr>
              <a:spLocks noChangeArrowheads="1"/>
            </p:cNvSpPr>
            <p:nvPr/>
          </p:nvSpPr>
          <p:spPr bwMode="auto">
            <a:xfrm>
              <a:off x="3147" y="261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14" name="Oval 1809"/>
            <p:cNvSpPr>
              <a:spLocks noChangeArrowheads="1"/>
            </p:cNvSpPr>
            <p:nvPr/>
          </p:nvSpPr>
          <p:spPr bwMode="auto">
            <a:xfrm>
              <a:off x="3141" y="262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15" name="Oval 1810"/>
            <p:cNvSpPr>
              <a:spLocks noChangeArrowheads="1"/>
            </p:cNvSpPr>
            <p:nvPr/>
          </p:nvSpPr>
          <p:spPr bwMode="auto">
            <a:xfrm>
              <a:off x="3135" y="263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16" name="Oval 1811"/>
            <p:cNvSpPr>
              <a:spLocks noChangeArrowheads="1"/>
            </p:cNvSpPr>
            <p:nvPr/>
          </p:nvSpPr>
          <p:spPr bwMode="auto">
            <a:xfrm>
              <a:off x="3129" y="264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17" name="Oval 1812"/>
            <p:cNvSpPr>
              <a:spLocks noChangeArrowheads="1"/>
            </p:cNvSpPr>
            <p:nvPr/>
          </p:nvSpPr>
          <p:spPr bwMode="auto">
            <a:xfrm>
              <a:off x="3125" y="265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18" name="Oval 1813"/>
            <p:cNvSpPr>
              <a:spLocks noChangeArrowheads="1"/>
            </p:cNvSpPr>
            <p:nvPr/>
          </p:nvSpPr>
          <p:spPr bwMode="auto">
            <a:xfrm>
              <a:off x="3123" y="266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19" name="Oval 1814"/>
            <p:cNvSpPr>
              <a:spLocks noChangeArrowheads="1"/>
            </p:cNvSpPr>
            <p:nvPr/>
          </p:nvSpPr>
          <p:spPr bwMode="auto">
            <a:xfrm>
              <a:off x="3121" y="267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20" name="Oval 1815"/>
            <p:cNvSpPr>
              <a:spLocks noChangeArrowheads="1"/>
            </p:cNvSpPr>
            <p:nvPr/>
          </p:nvSpPr>
          <p:spPr bwMode="auto">
            <a:xfrm>
              <a:off x="3121" y="268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21" name="Oval 1816"/>
            <p:cNvSpPr>
              <a:spLocks noChangeArrowheads="1"/>
            </p:cNvSpPr>
            <p:nvPr/>
          </p:nvSpPr>
          <p:spPr bwMode="auto">
            <a:xfrm>
              <a:off x="3121" y="269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22" name="Oval 1817"/>
            <p:cNvSpPr>
              <a:spLocks noChangeArrowheads="1"/>
            </p:cNvSpPr>
            <p:nvPr/>
          </p:nvSpPr>
          <p:spPr bwMode="auto">
            <a:xfrm>
              <a:off x="3123" y="270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23" name="Oval 1818"/>
            <p:cNvSpPr>
              <a:spLocks noChangeArrowheads="1"/>
            </p:cNvSpPr>
            <p:nvPr/>
          </p:nvSpPr>
          <p:spPr bwMode="auto">
            <a:xfrm>
              <a:off x="3125" y="272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24" name="Oval 1819"/>
            <p:cNvSpPr>
              <a:spLocks noChangeArrowheads="1"/>
            </p:cNvSpPr>
            <p:nvPr/>
          </p:nvSpPr>
          <p:spPr bwMode="auto">
            <a:xfrm>
              <a:off x="3129" y="273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25" name="Oval 1820"/>
            <p:cNvSpPr>
              <a:spLocks noChangeArrowheads="1"/>
            </p:cNvSpPr>
            <p:nvPr/>
          </p:nvSpPr>
          <p:spPr bwMode="auto">
            <a:xfrm>
              <a:off x="3133" y="274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26" name="Oval 1821"/>
            <p:cNvSpPr>
              <a:spLocks noChangeArrowheads="1"/>
            </p:cNvSpPr>
            <p:nvPr/>
          </p:nvSpPr>
          <p:spPr bwMode="auto">
            <a:xfrm>
              <a:off x="3139" y="275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27" name="Oval 1822"/>
            <p:cNvSpPr>
              <a:spLocks noChangeArrowheads="1"/>
            </p:cNvSpPr>
            <p:nvPr/>
          </p:nvSpPr>
          <p:spPr bwMode="auto">
            <a:xfrm>
              <a:off x="3143" y="275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28" name="Oval 1823"/>
            <p:cNvSpPr>
              <a:spLocks noChangeArrowheads="1"/>
            </p:cNvSpPr>
            <p:nvPr/>
          </p:nvSpPr>
          <p:spPr bwMode="auto">
            <a:xfrm>
              <a:off x="3151" y="276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29" name="Oval 1824"/>
            <p:cNvSpPr>
              <a:spLocks noChangeArrowheads="1"/>
            </p:cNvSpPr>
            <p:nvPr/>
          </p:nvSpPr>
          <p:spPr bwMode="auto">
            <a:xfrm>
              <a:off x="3159" y="277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30" name="Oval 1825"/>
            <p:cNvSpPr>
              <a:spLocks noChangeArrowheads="1"/>
            </p:cNvSpPr>
            <p:nvPr/>
          </p:nvSpPr>
          <p:spPr bwMode="auto">
            <a:xfrm>
              <a:off x="3171" y="277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31" name="Oval 1826"/>
            <p:cNvSpPr>
              <a:spLocks noChangeArrowheads="1"/>
            </p:cNvSpPr>
            <p:nvPr/>
          </p:nvSpPr>
          <p:spPr bwMode="auto">
            <a:xfrm>
              <a:off x="3181" y="277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32" name="Oval 1827"/>
            <p:cNvSpPr>
              <a:spLocks noChangeArrowheads="1"/>
            </p:cNvSpPr>
            <p:nvPr/>
          </p:nvSpPr>
          <p:spPr bwMode="auto">
            <a:xfrm>
              <a:off x="3191" y="278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33" name="Oval 1828"/>
            <p:cNvSpPr>
              <a:spLocks noChangeArrowheads="1"/>
            </p:cNvSpPr>
            <p:nvPr/>
          </p:nvSpPr>
          <p:spPr bwMode="auto">
            <a:xfrm>
              <a:off x="3199" y="278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34" name="Oval 1829"/>
            <p:cNvSpPr>
              <a:spLocks noChangeArrowheads="1"/>
            </p:cNvSpPr>
            <p:nvPr/>
          </p:nvSpPr>
          <p:spPr bwMode="auto">
            <a:xfrm>
              <a:off x="3209" y="277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35" name="Oval 1830"/>
            <p:cNvSpPr>
              <a:spLocks noChangeArrowheads="1"/>
            </p:cNvSpPr>
            <p:nvPr/>
          </p:nvSpPr>
          <p:spPr bwMode="auto">
            <a:xfrm>
              <a:off x="3219" y="277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36" name="Oval 1831"/>
            <p:cNvSpPr>
              <a:spLocks noChangeArrowheads="1"/>
            </p:cNvSpPr>
            <p:nvPr/>
          </p:nvSpPr>
          <p:spPr bwMode="auto">
            <a:xfrm>
              <a:off x="3227" y="276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37" name="Oval 1832"/>
            <p:cNvSpPr>
              <a:spLocks noChangeArrowheads="1"/>
            </p:cNvSpPr>
            <p:nvPr/>
          </p:nvSpPr>
          <p:spPr bwMode="auto">
            <a:xfrm>
              <a:off x="3235" y="275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38" name="Oval 1833"/>
            <p:cNvSpPr>
              <a:spLocks noChangeArrowheads="1"/>
            </p:cNvSpPr>
            <p:nvPr/>
          </p:nvSpPr>
          <p:spPr bwMode="auto">
            <a:xfrm>
              <a:off x="3241" y="274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39" name="Oval 1834"/>
            <p:cNvSpPr>
              <a:spLocks noChangeArrowheads="1"/>
            </p:cNvSpPr>
            <p:nvPr/>
          </p:nvSpPr>
          <p:spPr bwMode="auto">
            <a:xfrm>
              <a:off x="3247" y="273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40" name="Oval 1835"/>
            <p:cNvSpPr>
              <a:spLocks noChangeArrowheads="1"/>
            </p:cNvSpPr>
            <p:nvPr/>
          </p:nvSpPr>
          <p:spPr bwMode="auto">
            <a:xfrm>
              <a:off x="3251" y="272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41" name="Oval 1836"/>
            <p:cNvSpPr>
              <a:spLocks noChangeArrowheads="1"/>
            </p:cNvSpPr>
            <p:nvPr/>
          </p:nvSpPr>
          <p:spPr bwMode="auto">
            <a:xfrm>
              <a:off x="3253" y="271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42" name="Oval 1837"/>
            <p:cNvSpPr>
              <a:spLocks noChangeArrowheads="1"/>
            </p:cNvSpPr>
            <p:nvPr/>
          </p:nvSpPr>
          <p:spPr bwMode="auto">
            <a:xfrm>
              <a:off x="3253" y="270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43" name="Oval 1838"/>
            <p:cNvSpPr>
              <a:spLocks noChangeArrowheads="1"/>
            </p:cNvSpPr>
            <p:nvPr/>
          </p:nvSpPr>
          <p:spPr bwMode="auto">
            <a:xfrm>
              <a:off x="3255" y="269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44" name="Oval 1839"/>
            <p:cNvSpPr>
              <a:spLocks noChangeArrowheads="1"/>
            </p:cNvSpPr>
            <p:nvPr/>
          </p:nvSpPr>
          <p:spPr bwMode="auto">
            <a:xfrm>
              <a:off x="3253" y="268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45" name="Oval 1840"/>
            <p:cNvSpPr>
              <a:spLocks noChangeArrowheads="1"/>
            </p:cNvSpPr>
            <p:nvPr/>
          </p:nvSpPr>
          <p:spPr bwMode="auto">
            <a:xfrm>
              <a:off x="3253" y="267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46" name="Oval 1841"/>
            <p:cNvSpPr>
              <a:spLocks noChangeArrowheads="1"/>
            </p:cNvSpPr>
            <p:nvPr/>
          </p:nvSpPr>
          <p:spPr bwMode="auto">
            <a:xfrm>
              <a:off x="3253" y="266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47" name="Oval 1842"/>
            <p:cNvSpPr>
              <a:spLocks noChangeArrowheads="1"/>
            </p:cNvSpPr>
            <p:nvPr/>
          </p:nvSpPr>
          <p:spPr bwMode="auto">
            <a:xfrm>
              <a:off x="3247" y="265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48" name="Oval 1843"/>
            <p:cNvSpPr>
              <a:spLocks noChangeArrowheads="1"/>
            </p:cNvSpPr>
            <p:nvPr/>
          </p:nvSpPr>
          <p:spPr bwMode="auto">
            <a:xfrm>
              <a:off x="3249" y="264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49" name="Oval 1844"/>
            <p:cNvSpPr>
              <a:spLocks noChangeArrowheads="1"/>
            </p:cNvSpPr>
            <p:nvPr/>
          </p:nvSpPr>
          <p:spPr bwMode="auto">
            <a:xfrm>
              <a:off x="3245" y="263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50" name="Oval 1845"/>
            <p:cNvSpPr>
              <a:spLocks noChangeArrowheads="1"/>
            </p:cNvSpPr>
            <p:nvPr/>
          </p:nvSpPr>
          <p:spPr bwMode="auto">
            <a:xfrm>
              <a:off x="3237" y="262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51" name="Oval 1846"/>
            <p:cNvSpPr>
              <a:spLocks noChangeArrowheads="1"/>
            </p:cNvSpPr>
            <p:nvPr/>
          </p:nvSpPr>
          <p:spPr bwMode="auto">
            <a:xfrm>
              <a:off x="3225" y="262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52" name="Oval 1847"/>
            <p:cNvSpPr>
              <a:spLocks noChangeArrowheads="1"/>
            </p:cNvSpPr>
            <p:nvPr/>
          </p:nvSpPr>
          <p:spPr bwMode="auto">
            <a:xfrm>
              <a:off x="3223" y="262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53" name="Oval 1848"/>
            <p:cNvSpPr>
              <a:spLocks noChangeArrowheads="1"/>
            </p:cNvSpPr>
            <p:nvPr/>
          </p:nvSpPr>
          <p:spPr bwMode="auto">
            <a:xfrm>
              <a:off x="3223" y="263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54" name="Oval 1849"/>
            <p:cNvSpPr>
              <a:spLocks noChangeArrowheads="1"/>
            </p:cNvSpPr>
            <p:nvPr/>
          </p:nvSpPr>
          <p:spPr bwMode="auto">
            <a:xfrm>
              <a:off x="3229" y="264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55" name="Oval 1850"/>
            <p:cNvSpPr>
              <a:spLocks noChangeArrowheads="1"/>
            </p:cNvSpPr>
            <p:nvPr/>
          </p:nvSpPr>
          <p:spPr bwMode="auto">
            <a:xfrm>
              <a:off x="3237" y="265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56" name="Oval 1851"/>
            <p:cNvSpPr>
              <a:spLocks noChangeArrowheads="1"/>
            </p:cNvSpPr>
            <p:nvPr/>
          </p:nvSpPr>
          <p:spPr bwMode="auto">
            <a:xfrm>
              <a:off x="3259" y="265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57" name="Oval 1852"/>
            <p:cNvSpPr>
              <a:spLocks noChangeArrowheads="1"/>
            </p:cNvSpPr>
            <p:nvPr/>
          </p:nvSpPr>
          <p:spPr bwMode="auto">
            <a:xfrm>
              <a:off x="3271" y="265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58" name="Oval 1853"/>
            <p:cNvSpPr>
              <a:spLocks noChangeArrowheads="1"/>
            </p:cNvSpPr>
            <p:nvPr/>
          </p:nvSpPr>
          <p:spPr bwMode="auto">
            <a:xfrm>
              <a:off x="3279" y="264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59" name="Oval 1854"/>
            <p:cNvSpPr>
              <a:spLocks noChangeArrowheads="1"/>
            </p:cNvSpPr>
            <p:nvPr/>
          </p:nvSpPr>
          <p:spPr bwMode="auto">
            <a:xfrm>
              <a:off x="3289" y="264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60" name="Oval 1855"/>
            <p:cNvSpPr>
              <a:spLocks noChangeArrowheads="1"/>
            </p:cNvSpPr>
            <p:nvPr/>
          </p:nvSpPr>
          <p:spPr bwMode="auto">
            <a:xfrm>
              <a:off x="3299" y="263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61" name="Oval 1856"/>
            <p:cNvSpPr>
              <a:spLocks noChangeArrowheads="1"/>
            </p:cNvSpPr>
            <p:nvPr/>
          </p:nvSpPr>
          <p:spPr bwMode="auto">
            <a:xfrm>
              <a:off x="3307" y="262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62" name="Oval 1857"/>
            <p:cNvSpPr>
              <a:spLocks noChangeArrowheads="1"/>
            </p:cNvSpPr>
            <p:nvPr/>
          </p:nvSpPr>
          <p:spPr bwMode="auto">
            <a:xfrm>
              <a:off x="3403" y="262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63" name="Oval 1858"/>
            <p:cNvSpPr>
              <a:spLocks noChangeArrowheads="1"/>
            </p:cNvSpPr>
            <p:nvPr/>
          </p:nvSpPr>
          <p:spPr bwMode="auto">
            <a:xfrm>
              <a:off x="3395" y="261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64" name="Oval 1859"/>
            <p:cNvSpPr>
              <a:spLocks noChangeArrowheads="1"/>
            </p:cNvSpPr>
            <p:nvPr/>
          </p:nvSpPr>
          <p:spPr bwMode="auto">
            <a:xfrm>
              <a:off x="3385" y="260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65" name="Oval 1860"/>
            <p:cNvSpPr>
              <a:spLocks noChangeArrowheads="1"/>
            </p:cNvSpPr>
            <p:nvPr/>
          </p:nvSpPr>
          <p:spPr bwMode="auto">
            <a:xfrm>
              <a:off x="3385" y="260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66" name="Oval 1861"/>
            <p:cNvSpPr>
              <a:spLocks noChangeArrowheads="1"/>
            </p:cNvSpPr>
            <p:nvPr/>
          </p:nvSpPr>
          <p:spPr bwMode="auto">
            <a:xfrm>
              <a:off x="3375" y="259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67" name="Oval 1862"/>
            <p:cNvSpPr>
              <a:spLocks noChangeArrowheads="1"/>
            </p:cNvSpPr>
            <p:nvPr/>
          </p:nvSpPr>
          <p:spPr bwMode="auto">
            <a:xfrm>
              <a:off x="3363" y="259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68" name="Oval 1863"/>
            <p:cNvSpPr>
              <a:spLocks noChangeArrowheads="1"/>
            </p:cNvSpPr>
            <p:nvPr/>
          </p:nvSpPr>
          <p:spPr bwMode="auto">
            <a:xfrm>
              <a:off x="3351" y="259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69" name="Oval 1864"/>
            <p:cNvSpPr>
              <a:spLocks noChangeArrowheads="1"/>
            </p:cNvSpPr>
            <p:nvPr/>
          </p:nvSpPr>
          <p:spPr bwMode="auto">
            <a:xfrm>
              <a:off x="3339" y="259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70" name="Oval 1865"/>
            <p:cNvSpPr>
              <a:spLocks noChangeArrowheads="1"/>
            </p:cNvSpPr>
            <p:nvPr/>
          </p:nvSpPr>
          <p:spPr bwMode="auto">
            <a:xfrm>
              <a:off x="3331" y="260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71" name="Oval 1866"/>
            <p:cNvSpPr>
              <a:spLocks noChangeArrowheads="1"/>
            </p:cNvSpPr>
            <p:nvPr/>
          </p:nvSpPr>
          <p:spPr bwMode="auto">
            <a:xfrm>
              <a:off x="3323" y="261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72" name="Oval 1867"/>
            <p:cNvSpPr>
              <a:spLocks noChangeArrowheads="1"/>
            </p:cNvSpPr>
            <p:nvPr/>
          </p:nvSpPr>
          <p:spPr bwMode="auto">
            <a:xfrm>
              <a:off x="3317" y="261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73" name="Oval 1868"/>
            <p:cNvSpPr>
              <a:spLocks noChangeArrowheads="1"/>
            </p:cNvSpPr>
            <p:nvPr/>
          </p:nvSpPr>
          <p:spPr bwMode="auto">
            <a:xfrm>
              <a:off x="3311" y="262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74" name="Oval 1869"/>
            <p:cNvSpPr>
              <a:spLocks noChangeArrowheads="1"/>
            </p:cNvSpPr>
            <p:nvPr/>
          </p:nvSpPr>
          <p:spPr bwMode="auto">
            <a:xfrm>
              <a:off x="3303" y="263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75" name="Oval 1870"/>
            <p:cNvSpPr>
              <a:spLocks noChangeArrowheads="1"/>
            </p:cNvSpPr>
            <p:nvPr/>
          </p:nvSpPr>
          <p:spPr bwMode="auto">
            <a:xfrm>
              <a:off x="3299" y="264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76" name="Oval 1871"/>
            <p:cNvSpPr>
              <a:spLocks noChangeArrowheads="1"/>
            </p:cNvSpPr>
            <p:nvPr/>
          </p:nvSpPr>
          <p:spPr bwMode="auto">
            <a:xfrm>
              <a:off x="3297" y="264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77" name="Oval 1872"/>
            <p:cNvSpPr>
              <a:spLocks noChangeArrowheads="1"/>
            </p:cNvSpPr>
            <p:nvPr/>
          </p:nvSpPr>
          <p:spPr bwMode="auto">
            <a:xfrm>
              <a:off x="3293" y="265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78" name="Oval 1873"/>
            <p:cNvSpPr>
              <a:spLocks noChangeArrowheads="1"/>
            </p:cNvSpPr>
            <p:nvPr/>
          </p:nvSpPr>
          <p:spPr bwMode="auto">
            <a:xfrm>
              <a:off x="3293" y="266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79" name="Oval 1874"/>
            <p:cNvSpPr>
              <a:spLocks noChangeArrowheads="1"/>
            </p:cNvSpPr>
            <p:nvPr/>
          </p:nvSpPr>
          <p:spPr bwMode="auto">
            <a:xfrm>
              <a:off x="3291" y="268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80" name="Oval 1875"/>
            <p:cNvSpPr>
              <a:spLocks noChangeArrowheads="1"/>
            </p:cNvSpPr>
            <p:nvPr/>
          </p:nvSpPr>
          <p:spPr bwMode="auto">
            <a:xfrm>
              <a:off x="3291" y="269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81" name="Oval 1876"/>
            <p:cNvSpPr>
              <a:spLocks noChangeArrowheads="1"/>
            </p:cNvSpPr>
            <p:nvPr/>
          </p:nvSpPr>
          <p:spPr bwMode="auto">
            <a:xfrm>
              <a:off x="3291" y="270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82" name="Oval 1877"/>
            <p:cNvSpPr>
              <a:spLocks noChangeArrowheads="1"/>
            </p:cNvSpPr>
            <p:nvPr/>
          </p:nvSpPr>
          <p:spPr bwMode="auto">
            <a:xfrm>
              <a:off x="3293" y="271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83" name="Oval 1878"/>
            <p:cNvSpPr>
              <a:spLocks noChangeArrowheads="1"/>
            </p:cNvSpPr>
            <p:nvPr/>
          </p:nvSpPr>
          <p:spPr bwMode="auto">
            <a:xfrm>
              <a:off x="3297" y="272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84" name="Oval 1879"/>
            <p:cNvSpPr>
              <a:spLocks noChangeArrowheads="1"/>
            </p:cNvSpPr>
            <p:nvPr/>
          </p:nvSpPr>
          <p:spPr bwMode="auto">
            <a:xfrm>
              <a:off x="3301" y="273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85" name="Oval 1880"/>
            <p:cNvSpPr>
              <a:spLocks noChangeArrowheads="1"/>
            </p:cNvSpPr>
            <p:nvPr/>
          </p:nvSpPr>
          <p:spPr bwMode="auto">
            <a:xfrm>
              <a:off x="3306" y="274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86" name="Oval 1881"/>
            <p:cNvSpPr>
              <a:spLocks noChangeArrowheads="1"/>
            </p:cNvSpPr>
            <p:nvPr/>
          </p:nvSpPr>
          <p:spPr bwMode="auto">
            <a:xfrm>
              <a:off x="3313" y="275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87" name="Oval 1882"/>
            <p:cNvSpPr>
              <a:spLocks noChangeArrowheads="1"/>
            </p:cNvSpPr>
            <p:nvPr/>
          </p:nvSpPr>
          <p:spPr bwMode="auto">
            <a:xfrm>
              <a:off x="3321" y="276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88" name="Oval 1883"/>
            <p:cNvSpPr>
              <a:spLocks noChangeArrowheads="1"/>
            </p:cNvSpPr>
            <p:nvPr/>
          </p:nvSpPr>
          <p:spPr bwMode="auto">
            <a:xfrm>
              <a:off x="3331" y="276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89" name="Oval 1884"/>
            <p:cNvSpPr>
              <a:spLocks noChangeArrowheads="1"/>
            </p:cNvSpPr>
            <p:nvPr/>
          </p:nvSpPr>
          <p:spPr bwMode="auto">
            <a:xfrm>
              <a:off x="3341" y="277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90" name="Oval 1885"/>
            <p:cNvSpPr>
              <a:spLocks noChangeArrowheads="1"/>
            </p:cNvSpPr>
            <p:nvPr/>
          </p:nvSpPr>
          <p:spPr bwMode="auto">
            <a:xfrm>
              <a:off x="3353" y="277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91" name="Oval 1886"/>
            <p:cNvSpPr>
              <a:spLocks noChangeArrowheads="1"/>
            </p:cNvSpPr>
            <p:nvPr/>
          </p:nvSpPr>
          <p:spPr bwMode="auto">
            <a:xfrm>
              <a:off x="3365" y="277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92" name="Oval 1887"/>
            <p:cNvSpPr>
              <a:spLocks noChangeArrowheads="1"/>
            </p:cNvSpPr>
            <p:nvPr/>
          </p:nvSpPr>
          <p:spPr bwMode="auto">
            <a:xfrm>
              <a:off x="3371" y="276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93" name="Oval 1888"/>
            <p:cNvSpPr>
              <a:spLocks noChangeArrowheads="1"/>
            </p:cNvSpPr>
            <p:nvPr/>
          </p:nvSpPr>
          <p:spPr bwMode="auto">
            <a:xfrm>
              <a:off x="3381" y="276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94" name="Oval 1889"/>
            <p:cNvSpPr>
              <a:spLocks noChangeArrowheads="1"/>
            </p:cNvSpPr>
            <p:nvPr/>
          </p:nvSpPr>
          <p:spPr bwMode="auto">
            <a:xfrm>
              <a:off x="3393" y="275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95" name="Oval 1890"/>
            <p:cNvSpPr>
              <a:spLocks noChangeArrowheads="1"/>
            </p:cNvSpPr>
            <p:nvPr/>
          </p:nvSpPr>
          <p:spPr bwMode="auto">
            <a:xfrm>
              <a:off x="3403" y="275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96" name="Oval 1891"/>
            <p:cNvSpPr>
              <a:spLocks noChangeArrowheads="1"/>
            </p:cNvSpPr>
            <p:nvPr/>
          </p:nvSpPr>
          <p:spPr bwMode="auto">
            <a:xfrm>
              <a:off x="3409" y="274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97" name="Oval 1892"/>
            <p:cNvSpPr>
              <a:spLocks noChangeArrowheads="1"/>
            </p:cNvSpPr>
            <p:nvPr/>
          </p:nvSpPr>
          <p:spPr bwMode="auto">
            <a:xfrm>
              <a:off x="3415" y="273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98" name="Oval 1893"/>
            <p:cNvSpPr>
              <a:spLocks noChangeArrowheads="1"/>
            </p:cNvSpPr>
            <p:nvPr/>
          </p:nvSpPr>
          <p:spPr bwMode="auto">
            <a:xfrm>
              <a:off x="3228" y="250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99" name="Oval 1894"/>
            <p:cNvSpPr>
              <a:spLocks noChangeArrowheads="1"/>
            </p:cNvSpPr>
            <p:nvPr/>
          </p:nvSpPr>
          <p:spPr bwMode="auto">
            <a:xfrm>
              <a:off x="3220" y="251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00" name="Oval 1895"/>
            <p:cNvSpPr>
              <a:spLocks noChangeArrowheads="1"/>
            </p:cNvSpPr>
            <p:nvPr/>
          </p:nvSpPr>
          <p:spPr bwMode="auto">
            <a:xfrm>
              <a:off x="3212" y="252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01" name="Oval 1896"/>
            <p:cNvSpPr>
              <a:spLocks noChangeArrowheads="1"/>
            </p:cNvSpPr>
            <p:nvPr/>
          </p:nvSpPr>
          <p:spPr bwMode="auto">
            <a:xfrm>
              <a:off x="3206" y="253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02" name="Oval 1897"/>
            <p:cNvSpPr>
              <a:spLocks noChangeArrowheads="1"/>
            </p:cNvSpPr>
            <p:nvPr/>
          </p:nvSpPr>
          <p:spPr bwMode="auto">
            <a:xfrm>
              <a:off x="3200" y="253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03" name="Oval 1898"/>
            <p:cNvSpPr>
              <a:spLocks noChangeArrowheads="1"/>
            </p:cNvSpPr>
            <p:nvPr/>
          </p:nvSpPr>
          <p:spPr bwMode="auto">
            <a:xfrm>
              <a:off x="3192" y="254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"/>
                                        <p:tgtEl>
                                          <p:spTgt spid="28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"/>
                                        <p:tgtEl>
                                          <p:spTgt spid="28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"/>
                                        <p:tgtEl>
                                          <p:spTgt spid="28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"/>
                                        <p:tgtEl>
                                          <p:spTgt spid="28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"/>
                                        <p:tgtEl>
                                          <p:spTgt spid="28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"/>
                                        <p:tgtEl>
                                          <p:spTgt spid="28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"/>
                                        <p:tgtEl>
                                          <p:spTgt spid="28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"/>
                                        <p:tgtEl>
                                          <p:spTgt spid="28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"/>
                                        <p:tgtEl>
                                          <p:spTgt spid="28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"/>
                                        <p:tgtEl>
                                          <p:spTgt spid="28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"/>
                                        <p:tgtEl>
                                          <p:spTgt spid="28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"/>
                                        <p:tgtEl>
                                          <p:spTgt spid="28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100"/>
                                        <p:tgtEl>
                                          <p:spTgt spid="28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100"/>
                                        <p:tgtEl>
                                          <p:spTgt spid="28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100"/>
                                        <p:tgtEl>
                                          <p:spTgt spid="28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100"/>
                                        <p:tgtEl>
                                          <p:spTgt spid="28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100"/>
                                        <p:tgtEl>
                                          <p:spTgt spid="28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100"/>
                                        <p:tgtEl>
                                          <p:spTgt spid="28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100"/>
                                        <p:tgtEl>
                                          <p:spTgt spid="28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100"/>
                                        <p:tgtEl>
                                          <p:spTgt spid="28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100"/>
                                        <p:tgtEl>
                                          <p:spTgt spid="28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100"/>
                                        <p:tgtEl>
                                          <p:spTgt spid="28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100"/>
                                        <p:tgtEl>
                                          <p:spTgt spid="2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100"/>
                                        <p:tgtEl>
                                          <p:spTgt spid="2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100"/>
                                        <p:tgtEl>
                                          <p:spTgt spid="2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100"/>
                                        <p:tgtEl>
                                          <p:spTgt spid="2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100"/>
                                        <p:tgtEl>
                                          <p:spTgt spid="2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100"/>
                                        <p:tgtEl>
                                          <p:spTgt spid="2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100"/>
                                        <p:tgtEl>
                                          <p:spTgt spid="2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1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100"/>
                                        <p:tgtEl>
                                          <p:spTgt spid="2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100"/>
                                        <p:tgtEl>
                                          <p:spTgt spid="2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100"/>
                                        <p:tgtEl>
                                          <p:spTgt spid="2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1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100"/>
                                        <p:tgtEl>
                                          <p:spTgt spid="2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1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100"/>
                                        <p:tgtEl>
                                          <p:spTgt spid="2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1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100"/>
                                        <p:tgtEl>
                                          <p:spTgt spid="2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100"/>
                                        <p:tgtEl>
                                          <p:spTgt spid="2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100"/>
                                        <p:tgtEl>
                                          <p:spTgt spid="2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1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100"/>
                                        <p:tgtEl>
                                          <p:spTgt spid="2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1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100"/>
                                        <p:tgtEl>
                                          <p:spTgt spid="28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1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100"/>
                                        <p:tgtEl>
                                          <p:spTgt spid="28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100"/>
                                        <p:tgtEl>
                                          <p:spTgt spid="28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1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100"/>
                                        <p:tgtEl>
                                          <p:spTgt spid="28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1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100"/>
                                        <p:tgtEl>
                                          <p:spTgt spid="28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1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100"/>
                                        <p:tgtEl>
                                          <p:spTgt spid="28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1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100"/>
                                        <p:tgtEl>
                                          <p:spTgt spid="28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100"/>
                                        <p:tgtEl>
                                          <p:spTgt spid="28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1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1" dur="100"/>
                                        <p:tgtEl>
                                          <p:spTgt spid="28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1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" dur="100"/>
                                        <p:tgtEl>
                                          <p:spTgt spid="28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1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" dur="100"/>
                                        <p:tgtEl>
                                          <p:spTgt spid="28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2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100"/>
                                        <p:tgtEl>
                                          <p:spTgt spid="28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7" dur="100"/>
                                        <p:tgtEl>
                                          <p:spTgt spid="28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2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1" dur="100"/>
                                        <p:tgtEl>
                                          <p:spTgt spid="28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2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5" dur="100"/>
                                        <p:tgtEl>
                                          <p:spTgt spid="28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2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9" dur="100"/>
                                        <p:tgtEl>
                                          <p:spTgt spid="28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2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100"/>
                                        <p:tgtEl>
                                          <p:spTgt spid="28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7" dur="100"/>
                                        <p:tgtEl>
                                          <p:spTgt spid="28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2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1" dur="100"/>
                                        <p:tgtEl>
                                          <p:spTgt spid="28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2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5" dur="100"/>
                                        <p:tgtEl>
                                          <p:spTgt spid="28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2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9" dur="100"/>
                                        <p:tgtEl>
                                          <p:spTgt spid="28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2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3" dur="100"/>
                                        <p:tgtEl>
                                          <p:spTgt spid="28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7" dur="100"/>
                                        <p:tgtEl>
                                          <p:spTgt spid="28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2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1" dur="100"/>
                                        <p:tgtEl>
                                          <p:spTgt spid="28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2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5" dur="100"/>
                                        <p:tgtEl>
                                          <p:spTgt spid="28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2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9" dur="100"/>
                                        <p:tgtEl>
                                          <p:spTgt spid="28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2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3" dur="100"/>
                                        <p:tgtEl>
                                          <p:spTgt spid="28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7" dur="100"/>
                                        <p:tgtEl>
                                          <p:spTgt spid="28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2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1" dur="100"/>
                                        <p:tgtEl>
                                          <p:spTgt spid="28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id="2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5" dur="100"/>
                                        <p:tgtEl>
                                          <p:spTgt spid="28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2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9" dur="100"/>
                                        <p:tgtEl>
                                          <p:spTgt spid="28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id="2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3" dur="100"/>
                                        <p:tgtEl>
                                          <p:spTgt spid="28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7" dur="100"/>
                                        <p:tgtEl>
                                          <p:spTgt spid="28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2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1" dur="100"/>
                                        <p:tgtEl>
                                          <p:spTgt spid="28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2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5" dur="100"/>
                                        <p:tgtEl>
                                          <p:spTgt spid="28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id="2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9" dur="100"/>
                                        <p:tgtEl>
                                          <p:spTgt spid="28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3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3" dur="100"/>
                                        <p:tgtEl>
                                          <p:spTgt spid="28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7" dur="100"/>
                                        <p:tgtEl>
                                          <p:spTgt spid="28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id="3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1" dur="100"/>
                                        <p:tgtEl>
                                          <p:spTgt spid="28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 nodeType="afterGroup">
                            <p:stCondLst>
                              <p:cond delay="7700"/>
                            </p:stCondLst>
                            <p:childTnLst>
                              <p:par>
                                <p:cTn id="3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5" dur="100"/>
                                        <p:tgtEl>
                                          <p:spTgt spid="28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3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9" dur="100"/>
                                        <p:tgtEl>
                                          <p:spTgt spid="28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id="3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3" dur="100"/>
                                        <p:tgtEl>
                                          <p:spTgt spid="28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7" dur="100"/>
                                        <p:tgtEl>
                                          <p:spTgt spid="28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 nodeType="afterGroup">
                            <p:stCondLst>
                              <p:cond delay="8100"/>
                            </p:stCondLst>
                            <p:childTnLst>
                              <p:par>
                                <p:cTn id="3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1" dur="100"/>
                                        <p:tgtEl>
                                          <p:spTgt spid="28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id="3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5" dur="100"/>
                                        <p:tgtEl>
                                          <p:spTgt spid="28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 nodeType="afterGroup">
                            <p:stCondLst>
                              <p:cond delay="8300"/>
                            </p:stCondLst>
                            <p:childTnLst>
                              <p:par>
                                <p:cTn id="3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9" dur="100"/>
                                        <p:tgtEl>
                                          <p:spTgt spid="28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3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3" dur="100"/>
                                        <p:tgtEl>
                                          <p:spTgt spid="28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7" dur="100"/>
                                        <p:tgtEl>
                                          <p:spTgt spid="28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 nodeType="afterGroup">
                            <p:stCondLst>
                              <p:cond delay="8600"/>
                            </p:stCondLst>
                            <p:childTnLst>
                              <p:par>
                                <p:cTn id="3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1" dur="100"/>
                                        <p:tgtEl>
                                          <p:spTgt spid="28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 nodeType="afterGroup">
                            <p:stCondLst>
                              <p:cond delay="8700"/>
                            </p:stCondLst>
                            <p:childTnLst>
                              <p:par>
                                <p:cTn id="3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5" dur="100"/>
                                        <p:tgtEl>
                                          <p:spTgt spid="28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 nodeType="afterGroup">
                            <p:stCondLst>
                              <p:cond delay="8800"/>
                            </p:stCondLst>
                            <p:childTnLst>
                              <p:par>
                                <p:cTn id="3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9" dur="100"/>
                                        <p:tgtEl>
                                          <p:spTgt spid="28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 nodeType="afterGroup">
                            <p:stCondLst>
                              <p:cond delay="8900"/>
                            </p:stCondLst>
                            <p:childTnLst>
                              <p:par>
                                <p:cTn id="3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3" dur="100"/>
                                        <p:tgtEl>
                                          <p:spTgt spid="28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7" dur="100"/>
                                        <p:tgtEl>
                                          <p:spTgt spid="28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 nodeType="afterGroup">
                            <p:stCondLst>
                              <p:cond delay="9100"/>
                            </p:stCondLst>
                            <p:childTnLst>
                              <p:par>
                                <p:cTn id="3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1" dur="100"/>
                                        <p:tgtEl>
                                          <p:spTgt spid="28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 nodeType="afterGroup">
                            <p:stCondLst>
                              <p:cond delay="9200"/>
                            </p:stCondLst>
                            <p:childTnLst>
                              <p:par>
                                <p:cTn id="3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5" dur="100"/>
                                        <p:tgtEl>
                                          <p:spTgt spid="28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 nodeType="afterGroup">
                            <p:stCondLst>
                              <p:cond delay="9300"/>
                            </p:stCondLst>
                            <p:childTnLst>
                              <p:par>
                                <p:cTn id="3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9" dur="100"/>
                                        <p:tgtEl>
                                          <p:spTgt spid="28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 nodeType="afterGroup">
                            <p:stCondLst>
                              <p:cond delay="9400"/>
                            </p:stCondLst>
                            <p:childTnLst>
                              <p:par>
                                <p:cTn id="3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3" dur="100"/>
                                        <p:tgtEl>
                                          <p:spTgt spid="28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7" dur="100"/>
                                        <p:tgtEl>
                                          <p:spTgt spid="28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3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1" dur="100"/>
                                        <p:tgtEl>
                                          <p:spTgt spid="28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 nodeType="afterGroup">
                            <p:stCondLst>
                              <p:cond delay="9700"/>
                            </p:stCondLst>
                            <p:childTnLst>
                              <p:par>
                                <p:cTn id="3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5" dur="100"/>
                                        <p:tgtEl>
                                          <p:spTgt spid="28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 nodeType="afterGroup">
                            <p:stCondLst>
                              <p:cond delay="9800"/>
                            </p:stCondLst>
                            <p:childTnLst>
                              <p:par>
                                <p:cTn id="3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9" dur="100"/>
                                        <p:tgtEl>
                                          <p:spTgt spid="28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 nodeType="afterGroup">
                            <p:stCondLst>
                              <p:cond delay="9900"/>
                            </p:stCondLst>
                            <p:childTnLst>
                              <p:par>
                                <p:cTn id="4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3" dur="100"/>
                                        <p:tgtEl>
                                          <p:spTgt spid="28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7" dur="100"/>
                                        <p:tgtEl>
                                          <p:spTgt spid="28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 nodeType="afterGroup">
                            <p:stCondLst>
                              <p:cond delay="10100"/>
                            </p:stCondLst>
                            <p:childTnLst>
                              <p:par>
                                <p:cTn id="4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1" dur="100"/>
                                        <p:tgtEl>
                                          <p:spTgt spid="28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 nodeType="afterGroup">
                            <p:stCondLst>
                              <p:cond delay="10200"/>
                            </p:stCondLst>
                            <p:childTnLst>
                              <p:par>
                                <p:cTn id="4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5" dur="100"/>
                                        <p:tgtEl>
                                          <p:spTgt spid="28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 nodeType="afterGroup">
                            <p:stCondLst>
                              <p:cond delay="10300"/>
                            </p:stCondLst>
                            <p:childTnLst>
                              <p:par>
                                <p:cTn id="4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9" dur="100"/>
                                        <p:tgtEl>
                                          <p:spTgt spid="28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 nodeType="afterGroup">
                            <p:stCondLst>
                              <p:cond delay="10400"/>
                            </p:stCondLst>
                            <p:childTnLst>
                              <p:par>
                                <p:cTn id="4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3" dur="100"/>
                                        <p:tgtEl>
                                          <p:spTgt spid="28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7" dur="100"/>
                                        <p:tgtEl>
                                          <p:spTgt spid="28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 nodeType="afterGroup">
                            <p:stCondLst>
                              <p:cond delay="10600"/>
                            </p:stCondLst>
                            <p:childTnLst>
                              <p:par>
                                <p:cTn id="4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1" dur="100"/>
                                        <p:tgtEl>
                                          <p:spTgt spid="28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 nodeType="afterGroup">
                            <p:stCondLst>
                              <p:cond delay="10700"/>
                            </p:stCondLst>
                            <p:childTnLst>
                              <p:par>
                                <p:cTn id="4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5" dur="100"/>
                                        <p:tgtEl>
                                          <p:spTgt spid="28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4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9" dur="100"/>
                                        <p:tgtEl>
                                          <p:spTgt spid="29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 nodeType="afterGroup">
                            <p:stCondLst>
                              <p:cond delay="10900"/>
                            </p:stCondLst>
                            <p:childTnLst>
                              <p:par>
                                <p:cTn id="4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3" dur="100"/>
                                        <p:tgtEl>
                                          <p:spTgt spid="29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7" dur="100"/>
                                        <p:tgtEl>
                                          <p:spTgt spid="29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 nodeType="afterGroup">
                            <p:stCondLst>
                              <p:cond delay="11100"/>
                            </p:stCondLst>
                            <p:childTnLst>
                              <p:par>
                                <p:cTn id="4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1" dur="100"/>
                                        <p:tgtEl>
                                          <p:spTgt spid="29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 nodeType="afterGroup">
                            <p:stCondLst>
                              <p:cond delay="11200"/>
                            </p:stCondLst>
                            <p:childTnLst>
                              <p:par>
                                <p:cTn id="4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5" dur="100"/>
                                        <p:tgtEl>
                                          <p:spTgt spid="29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 nodeType="afterGroup">
                            <p:stCondLst>
                              <p:cond delay="11300"/>
                            </p:stCondLst>
                            <p:childTnLst>
                              <p:par>
                                <p:cTn id="4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9" dur="100"/>
                                        <p:tgtEl>
                                          <p:spTgt spid="29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 nodeType="afterGroup">
                            <p:stCondLst>
                              <p:cond delay="11400"/>
                            </p:stCondLst>
                            <p:childTnLst>
                              <p:par>
                                <p:cTn id="4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3" dur="100"/>
                                        <p:tgtEl>
                                          <p:spTgt spid="29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4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7" dur="100"/>
                                        <p:tgtEl>
                                          <p:spTgt spid="29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 nodeType="afterGroup">
                            <p:stCondLst>
                              <p:cond delay="11600"/>
                            </p:stCondLst>
                            <p:childTnLst>
                              <p:par>
                                <p:cTn id="4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1" dur="100"/>
                                        <p:tgtEl>
                                          <p:spTgt spid="29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 nodeType="afterGroup">
                            <p:stCondLst>
                              <p:cond delay="11700"/>
                            </p:stCondLst>
                            <p:childTnLst>
                              <p:par>
                                <p:cTn id="4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5" dur="100"/>
                                        <p:tgtEl>
                                          <p:spTgt spid="29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 nodeType="afterGroup">
                            <p:stCondLst>
                              <p:cond delay="11800"/>
                            </p:stCondLst>
                            <p:childTnLst>
                              <p:par>
                                <p:cTn id="4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9" dur="100"/>
                                        <p:tgtEl>
                                          <p:spTgt spid="29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 nodeType="afterGroup">
                            <p:stCondLst>
                              <p:cond delay="11900"/>
                            </p:stCondLst>
                            <p:childTnLst>
                              <p:par>
                                <p:cTn id="4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3" dur="100"/>
                                        <p:tgtEl>
                                          <p:spTgt spid="29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7" dur="100"/>
                                        <p:tgtEl>
                                          <p:spTgt spid="29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 nodeType="afterGroup">
                            <p:stCondLst>
                              <p:cond delay="12100"/>
                            </p:stCondLst>
                            <p:childTnLst>
                              <p:par>
                                <p:cTn id="4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1" dur="100"/>
                                        <p:tgtEl>
                                          <p:spTgt spid="29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 nodeType="afterGroup">
                            <p:stCondLst>
                              <p:cond delay="12200"/>
                            </p:stCondLst>
                            <p:childTnLst>
                              <p:par>
                                <p:cTn id="4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5" dur="100"/>
                                        <p:tgtEl>
                                          <p:spTgt spid="29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 nodeType="afterGroup">
                            <p:stCondLst>
                              <p:cond delay="12300"/>
                            </p:stCondLst>
                            <p:childTnLst>
                              <p:par>
                                <p:cTn id="4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9" dur="100"/>
                                        <p:tgtEl>
                                          <p:spTgt spid="29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 nodeType="afterGroup">
                            <p:stCondLst>
                              <p:cond delay="12400"/>
                            </p:stCondLst>
                            <p:childTnLst>
                              <p:par>
                                <p:cTn id="5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3" dur="100"/>
                                        <p:tgtEl>
                                          <p:spTgt spid="29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5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7" dur="100"/>
                                        <p:tgtEl>
                                          <p:spTgt spid="29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 nodeType="afterGroup">
                            <p:stCondLst>
                              <p:cond delay="12600"/>
                            </p:stCondLst>
                            <p:childTnLst>
                              <p:par>
                                <p:cTn id="5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1" dur="100"/>
                                        <p:tgtEl>
                                          <p:spTgt spid="29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 nodeType="afterGroup">
                            <p:stCondLst>
                              <p:cond delay="12700"/>
                            </p:stCondLst>
                            <p:childTnLst>
                              <p:par>
                                <p:cTn id="5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5" dur="100"/>
                                        <p:tgtEl>
                                          <p:spTgt spid="29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 nodeType="afterGroup">
                            <p:stCondLst>
                              <p:cond delay="12800"/>
                            </p:stCondLst>
                            <p:childTnLst>
                              <p:par>
                                <p:cTn id="5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9" dur="100"/>
                                        <p:tgtEl>
                                          <p:spTgt spid="29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 nodeType="afterGroup">
                            <p:stCondLst>
                              <p:cond delay="12900"/>
                            </p:stCondLst>
                            <p:childTnLst>
                              <p:par>
                                <p:cTn id="5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3" dur="100"/>
                                        <p:tgtEl>
                                          <p:spTgt spid="29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7" dur="100"/>
                                        <p:tgtEl>
                                          <p:spTgt spid="29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 nodeType="afterGroup">
                            <p:stCondLst>
                              <p:cond delay="13100"/>
                            </p:stCondLst>
                            <p:childTnLst>
                              <p:par>
                                <p:cTn id="5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1" dur="100"/>
                                        <p:tgtEl>
                                          <p:spTgt spid="29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 nodeType="afterGroup">
                            <p:stCondLst>
                              <p:cond delay="13200"/>
                            </p:stCondLst>
                            <p:childTnLst>
                              <p:par>
                                <p:cTn id="5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5" dur="100"/>
                                        <p:tgtEl>
                                          <p:spTgt spid="29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 nodeType="afterGroup">
                            <p:stCondLst>
                              <p:cond delay="13300"/>
                            </p:stCondLst>
                            <p:childTnLst>
                              <p:par>
                                <p:cTn id="5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9" dur="100"/>
                                        <p:tgtEl>
                                          <p:spTgt spid="29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 nodeType="afterGroup">
                            <p:stCondLst>
                              <p:cond delay="13400"/>
                            </p:stCondLst>
                            <p:childTnLst>
                              <p:par>
                                <p:cTn id="5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3" dur="100"/>
                                        <p:tgtEl>
                                          <p:spTgt spid="2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5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7" dur="100"/>
                                        <p:tgtEl>
                                          <p:spTgt spid="29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 nodeType="afterGroup">
                            <p:stCondLst>
                              <p:cond delay="13600"/>
                            </p:stCondLst>
                            <p:childTnLst>
                              <p:par>
                                <p:cTn id="5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1" dur="100"/>
                                        <p:tgtEl>
                                          <p:spTgt spid="2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 nodeType="afterGroup">
                            <p:stCondLst>
                              <p:cond delay="13700"/>
                            </p:stCondLst>
                            <p:childTnLst>
                              <p:par>
                                <p:cTn id="5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5" dur="100"/>
                                        <p:tgtEl>
                                          <p:spTgt spid="29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 nodeType="afterGroup">
                            <p:stCondLst>
                              <p:cond delay="13800"/>
                            </p:stCondLst>
                            <p:childTnLst>
                              <p:par>
                                <p:cTn id="5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9" dur="100"/>
                                        <p:tgtEl>
                                          <p:spTgt spid="29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 nodeType="afterGroup">
                            <p:stCondLst>
                              <p:cond delay="13900"/>
                            </p:stCondLst>
                            <p:childTnLst>
                              <p:par>
                                <p:cTn id="5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3" dur="100"/>
                                        <p:tgtEl>
                                          <p:spTgt spid="29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7" dur="100"/>
                                        <p:tgtEl>
                                          <p:spTgt spid="29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 nodeType="afterGroup">
                            <p:stCondLst>
                              <p:cond delay="14100"/>
                            </p:stCondLst>
                            <p:childTnLst>
                              <p:par>
                                <p:cTn id="5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1" dur="100"/>
                                        <p:tgtEl>
                                          <p:spTgt spid="29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 nodeType="afterGroup">
                            <p:stCondLst>
                              <p:cond delay="14200"/>
                            </p:stCondLst>
                            <p:childTnLst>
                              <p:par>
                                <p:cTn id="5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5" dur="100"/>
                                        <p:tgtEl>
                                          <p:spTgt spid="29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 nodeType="afterGroup">
                            <p:stCondLst>
                              <p:cond delay="14300"/>
                            </p:stCondLst>
                            <p:childTnLst>
                              <p:par>
                                <p:cTn id="5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9" dur="100"/>
                                        <p:tgtEl>
                                          <p:spTgt spid="29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 nodeType="afterGroup">
                            <p:stCondLst>
                              <p:cond delay="14400"/>
                            </p:stCondLst>
                            <p:childTnLst>
                              <p:par>
                                <p:cTn id="5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3" dur="100"/>
                                        <p:tgtEl>
                                          <p:spTgt spid="29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5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7" dur="100"/>
                                        <p:tgtEl>
                                          <p:spTgt spid="29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8" fill="hold" nodeType="afterGroup">
                            <p:stCondLst>
                              <p:cond delay="14600"/>
                            </p:stCondLst>
                            <p:childTnLst>
                              <p:par>
                                <p:cTn id="5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1" dur="100"/>
                                        <p:tgtEl>
                                          <p:spTgt spid="29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2" fill="hold" nodeType="afterGroup">
                            <p:stCondLst>
                              <p:cond delay="14700"/>
                            </p:stCondLst>
                            <p:childTnLst>
                              <p:par>
                                <p:cTn id="5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5" dur="100"/>
                                        <p:tgtEl>
                                          <p:spTgt spid="29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 nodeType="afterGroup">
                            <p:stCondLst>
                              <p:cond delay="14800"/>
                            </p:stCondLst>
                            <p:childTnLst>
                              <p:par>
                                <p:cTn id="5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9" dur="100"/>
                                        <p:tgtEl>
                                          <p:spTgt spid="29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0" fill="hold" nodeType="afterGroup">
                            <p:stCondLst>
                              <p:cond delay="14900"/>
                            </p:stCondLst>
                            <p:childTnLst>
                              <p:par>
                                <p:cTn id="6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3" dur="100"/>
                                        <p:tgtEl>
                                          <p:spTgt spid="29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7" dur="100"/>
                                        <p:tgtEl>
                                          <p:spTgt spid="29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 nodeType="afterGroup">
                            <p:stCondLst>
                              <p:cond delay="15100"/>
                            </p:stCondLst>
                            <p:childTnLst>
                              <p:par>
                                <p:cTn id="6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1" dur="100"/>
                                        <p:tgtEl>
                                          <p:spTgt spid="29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2" fill="hold" nodeType="afterGroup">
                            <p:stCondLst>
                              <p:cond delay="15200"/>
                            </p:stCondLst>
                            <p:childTnLst>
                              <p:par>
                                <p:cTn id="6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5" dur="100"/>
                                        <p:tgtEl>
                                          <p:spTgt spid="29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 nodeType="afterGroup">
                            <p:stCondLst>
                              <p:cond delay="15300"/>
                            </p:stCondLst>
                            <p:childTnLst>
                              <p:par>
                                <p:cTn id="6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9" dur="100"/>
                                        <p:tgtEl>
                                          <p:spTgt spid="29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 nodeType="afterGroup">
                            <p:stCondLst>
                              <p:cond delay="15400"/>
                            </p:stCondLst>
                            <p:childTnLst>
                              <p:par>
                                <p:cTn id="6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3" dur="100"/>
                                        <p:tgtEl>
                                          <p:spTgt spid="29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6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7" dur="100"/>
                                        <p:tgtEl>
                                          <p:spTgt spid="29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 nodeType="afterGroup">
                            <p:stCondLst>
                              <p:cond delay="15600"/>
                            </p:stCondLst>
                            <p:childTnLst>
                              <p:par>
                                <p:cTn id="6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1" dur="100"/>
                                        <p:tgtEl>
                                          <p:spTgt spid="29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 nodeType="afterGroup">
                            <p:stCondLst>
                              <p:cond delay="15700"/>
                            </p:stCondLst>
                            <p:childTnLst>
                              <p:par>
                                <p:cTn id="6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5" dur="100"/>
                                        <p:tgtEl>
                                          <p:spTgt spid="29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6" fill="hold" nodeType="afterGroup">
                            <p:stCondLst>
                              <p:cond delay="15800"/>
                            </p:stCondLst>
                            <p:childTnLst>
                              <p:par>
                                <p:cTn id="6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9" dur="100"/>
                                        <p:tgtEl>
                                          <p:spTgt spid="29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0" fill="hold" nodeType="afterGroup">
                            <p:stCondLst>
                              <p:cond delay="15900"/>
                            </p:stCondLst>
                            <p:childTnLst>
                              <p:par>
                                <p:cTn id="6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3" dur="100"/>
                                        <p:tgtEl>
                                          <p:spTgt spid="29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7" dur="100"/>
                                        <p:tgtEl>
                                          <p:spTgt spid="29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8" fill="hold" nodeType="afterGroup">
                            <p:stCondLst>
                              <p:cond delay="16100"/>
                            </p:stCondLst>
                            <p:childTnLst>
                              <p:par>
                                <p:cTn id="6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1" dur="100"/>
                                        <p:tgtEl>
                                          <p:spTgt spid="29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2" fill="hold" nodeType="afterGroup">
                            <p:stCondLst>
                              <p:cond delay="16200"/>
                            </p:stCondLst>
                            <p:childTnLst>
                              <p:par>
                                <p:cTn id="6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5" dur="100"/>
                                        <p:tgtEl>
                                          <p:spTgt spid="29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6" fill="hold" nodeType="afterGroup">
                            <p:stCondLst>
                              <p:cond delay="16300"/>
                            </p:stCondLst>
                            <p:childTnLst>
                              <p:par>
                                <p:cTn id="6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9" dur="100"/>
                                        <p:tgtEl>
                                          <p:spTgt spid="29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0" fill="hold" nodeType="afterGroup">
                            <p:stCondLst>
                              <p:cond delay="16400"/>
                            </p:stCondLst>
                            <p:childTnLst>
                              <p:par>
                                <p:cTn id="6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3" dur="100"/>
                                        <p:tgtEl>
                                          <p:spTgt spid="29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4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6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7" dur="100"/>
                                        <p:tgtEl>
                                          <p:spTgt spid="29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8" fill="hold" nodeType="afterGroup">
                            <p:stCondLst>
                              <p:cond delay="16600"/>
                            </p:stCondLst>
                            <p:childTnLst>
                              <p:par>
                                <p:cTn id="6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1" dur="100"/>
                                        <p:tgtEl>
                                          <p:spTgt spid="29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2" fill="hold" nodeType="afterGroup">
                            <p:stCondLst>
                              <p:cond delay="16700"/>
                            </p:stCondLst>
                            <p:childTnLst>
                              <p:par>
                                <p:cTn id="6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5" dur="100"/>
                                        <p:tgtEl>
                                          <p:spTgt spid="29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6" fill="hold" nodeType="afterGroup">
                            <p:stCondLst>
                              <p:cond delay="16800"/>
                            </p:stCondLst>
                            <p:childTnLst>
                              <p:par>
                                <p:cTn id="6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9" dur="100"/>
                                        <p:tgtEl>
                                          <p:spTgt spid="29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0" fill="hold" nodeType="afterGroup">
                            <p:stCondLst>
                              <p:cond delay="16900"/>
                            </p:stCondLst>
                            <p:childTnLst>
                              <p:par>
                                <p:cTn id="6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3" dur="100"/>
                                        <p:tgtEl>
                                          <p:spTgt spid="29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4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7" dur="100"/>
                                        <p:tgtEl>
                                          <p:spTgt spid="29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8" fill="hold" nodeType="afterGroup">
                            <p:stCondLst>
                              <p:cond delay="17100"/>
                            </p:stCondLst>
                            <p:childTnLst>
                              <p:par>
                                <p:cTn id="6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1" dur="100"/>
                                        <p:tgtEl>
                                          <p:spTgt spid="29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2" fill="hold" nodeType="afterGroup">
                            <p:stCondLst>
                              <p:cond delay="17200"/>
                            </p:stCondLst>
                            <p:childTnLst>
                              <p:par>
                                <p:cTn id="6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5" dur="100"/>
                                        <p:tgtEl>
                                          <p:spTgt spid="29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6" fill="hold" nodeType="afterGroup">
                            <p:stCondLst>
                              <p:cond delay="17300"/>
                            </p:stCondLst>
                            <p:childTnLst>
                              <p:par>
                                <p:cTn id="6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9" dur="100"/>
                                        <p:tgtEl>
                                          <p:spTgt spid="29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0" fill="hold" nodeType="afterGroup">
                            <p:stCondLst>
                              <p:cond delay="17400"/>
                            </p:stCondLst>
                            <p:childTnLst>
                              <p:par>
                                <p:cTn id="7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3" dur="100"/>
                                        <p:tgtEl>
                                          <p:spTgt spid="29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4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7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7" dur="100"/>
                                        <p:tgtEl>
                                          <p:spTgt spid="29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8" fill="hold" nodeType="afterGroup">
                            <p:stCondLst>
                              <p:cond delay="17600"/>
                            </p:stCondLst>
                            <p:childTnLst>
                              <p:par>
                                <p:cTn id="7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1" dur="100"/>
                                        <p:tgtEl>
                                          <p:spTgt spid="29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2" fill="hold" nodeType="afterGroup">
                            <p:stCondLst>
                              <p:cond delay="17700"/>
                            </p:stCondLst>
                            <p:childTnLst>
                              <p:par>
                                <p:cTn id="7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5" dur="100"/>
                                        <p:tgtEl>
                                          <p:spTgt spid="29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6" fill="hold" nodeType="afterGroup">
                            <p:stCondLst>
                              <p:cond delay="17800"/>
                            </p:stCondLst>
                            <p:childTnLst>
                              <p:par>
                                <p:cTn id="7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9" dur="100"/>
                                        <p:tgtEl>
                                          <p:spTgt spid="29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0" fill="hold" nodeType="afterGroup">
                            <p:stCondLst>
                              <p:cond delay="17900"/>
                            </p:stCondLst>
                            <p:childTnLst>
                              <p:par>
                                <p:cTn id="7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3" dur="100"/>
                                        <p:tgtEl>
                                          <p:spTgt spid="29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4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7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7" dur="100"/>
                                        <p:tgtEl>
                                          <p:spTgt spid="29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8" fill="hold" nodeType="afterGroup">
                            <p:stCondLst>
                              <p:cond delay="18100"/>
                            </p:stCondLst>
                            <p:childTnLst>
                              <p:par>
                                <p:cTn id="7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1" dur="100"/>
                                        <p:tgtEl>
                                          <p:spTgt spid="29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2" fill="hold" nodeType="afterGroup">
                            <p:stCondLst>
                              <p:cond delay="18200"/>
                            </p:stCondLst>
                            <p:childTnLst>
                              <p:par>
                                <p:cTn id="7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5" dur="100"/>
                                        <p:tgtEl>
                                          <p:spTgt spid="29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6" fill="hold" nodeType="afterGroup">
                            <p:stCondLst>
                              <p:cond delay="18300"/>
                            </p:stCondLst>
                            <p:childTnLst>
                              <p:par>
                                <p:cTn id="7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9" dur="100"/>
                                        <p:tgtEl>
                                          <p:spTgt spid="29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0" fill="hold" nodeType="afterGroup">
                            <p:stCondLst>
                              <p:cond delay="18400"/>
                            </p:stCondLst>
                            <p:childTnLst>
                              <p:par>
                                <p:cTn id="7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3" dur="100"/>
                                        <p:tgtEl>
                                          <p:spTgt spid="29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4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7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7" dur="100"/>
                                        <p:tgtEl>
                                          <p:spTgt spid="29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8" fill="hold" nodeType="afterGroup">
                            <p:stCondLst>
                              <p:cond delay="18600"/>
                            </p:stCondLst>
                            <p:childTnLst>
                              <p:par>
                                <p:cTn id="7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1" dur="100"/>
                                        <p:tgtEl>
                                          <p:spTgt spid="29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2" fill="hold" nodeType="afterGroup">
                            <p:stCondLst>
                              <p:cond delay="18700"/>
                            </p:stCondLst>
                            <p:childTnLst>
                              <p:par>
                                <p:cTn id="7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5" dur="100"/>
                                        <p:tgtEl>
                                          <p:spTgt spid="29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6" fill="hold" nodeType="afterGroup">
                            <p:stCondLst>
                              <p:cond delay="18800"/>
                            </p:stCondLst>
                            <p:childTnLst>
                              <p:par>
                                <p:cTn id="7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9" dur="100"/>
                                        <p:tgtEl>
                                          <p:spTgt spid="29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0" fill="hold" nodeType="afterGroup">
                            <p:stCondLst>
                              <p:cond delay="18900"/>
                            </p:stCondLst>
                            <p:childTnLst>
                              <p:par>
                                <p:cTn id="7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3" dur="100"/>
                                        <p:tgtEl>
                                          <p:spTgt spid="29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4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7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7" dur="100"/>
                                        <p:tgtEl>
                                          <p:spTgt spid="29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8" fill="hold" nodeType="afterGroup">
                            <p:stCondLst>
                              <p:cond delay="19100"/>
                            </p:stCondLst>
                            <p:childTnLst>
                              <p:par>
                                <p:cTn id="7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1" dur="100"/>
                                        <p:tgtEl>
                                          <p:spTgt spid="29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2" fill="hold" nodeType="afterGroup">
                            <p:stCondLst>
                              <p:cond delay="19200"/>
                            </p:stCondLst>
                            <p:childTnLst>
                              <p:par>
                                <p:cTn id="7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5" dur="100"/>
                                        <p:tgtEl>
                                          <p:spTgt spid="29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6" fill="hold" nodeType="afterGroup">
                            <p:stCondLst>
                              <p:cond delay="19300"/>
                            </p:stCondLst>
                            <p:childTnLst>
                              <p:par>
                                <p:cTn id="7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9" dur="100"/>
                                        <p:tgtEl>
                                          <p:spTgt spid="29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0" fill="hold" nodeType="afterGroup">
                            <p:stCondLst>
                              <p:cond delay="19400"/>
                            </p:stCondLst>
                            <p:childTnLst>
                              <p:par>
                                <p:cTn id="7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3" dur="100"/>
                                        <p:tgtEl>
                                          <p:spTgt spid="29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4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7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7" dur="100"/>
                                        <p:tgtEl>
                                          <p:spTgt spid="29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8" fill="hold" nodeType="afterGroup">
                            <p:stCondLst>
                              <p:cond delay="19600"/>
                            </p:stCondLst>
                            <p:childTnLst>
                              <p:par>
                                <p:cTn id="7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1" dur="100"/>
                                        <p:tgtEl>
                                          <p:spTgt spid="29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2" fill="hold" nodeType="afterGroup">
                            <p:stCondLst>
                              <p:cond delay="19700"/>
                            </p:stCondLst>
                            <p:childTnLst>
                              <p:par>
                                <p:cTn id="7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5" dur="100"/>
                                        <p:tgtEl>
                                          <p:spTgt spid="29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6" fill="hold" nodeType="afterGroup">
                            <p:stCondLst>
                              <p:cond delay="19800"/>
                            </p:stCondLst>
                            <p:childTnLst>
                              <p:par>
                                <p:cTn id="7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9" dur="100"/>
                                        <p:tgtEl>
                                          <p:spTgt spid="2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0" fill="hold" nodeType="afterGroup">
                            <p:stCondLst>
                              <p:cond delay="19900"/>
                            </p:stCondLst>
                            <p:childTnLst>
                              <p:par>
                                <p:cTn id="8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3" dur="100"/>
                                        <p:tgtEl>
                                          <p:spTgt spid="2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8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7" dur="100"/>
                                        <p:tgtEl>
                                          <p:spTgt spid="2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8" fill="hold" nodeType="afterGroup">
                            <p:stCondLst>
                              <p:cond delay="20100"/>
                            </p:stCondLst>
                            <p:childTnLst>
                              <p:par>
                                <p:cTn id="8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1" dur="100"/>
                                        <p:tgtEl>
                                          <p:spTgt spid="2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2" fill="hold" nodeType="afterGroup">
                            <p:stCondLst>
                              <p:cond delay="20200"/>
                            </p:stCondLst>
                            <p:childTnLst>
                              <p:par>
                                <p:cTn id="8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5" dur="100"/>
                                        <p:tgtEl>
                                          <p:spTgt spid="2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6" fill="hold" nodeType="afterGroup">
                            <p:stCondLst>
                              <p:cond delay="20300"/>
                            </p:stCondLst>
                            <p:childTnLst>
                              <p:par>
                                <p:cTn id="8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9" dur="100"/>
                                        <p:tgtEl>
                                          <p:spTgt spid="2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0" fill="hold" nodeType="afterGroup">
                            <p:stCondLst>
                              <p:cond delay="20400"/>
                            </p:stCondLst>
                            <p:childTnLst>
                              <p:par>
                                <p:cTn id="8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3" dur="100"/>
                                        <p:tgtEl>
                                          <p:spTgt spid="29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4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8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7" dur="100"/>
                                        <p:tgtEl>
                                          <p:spTgt spid="29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8" fill="hold" nodeType="afterGroup">
                            <p:stCondLst>
                              <p:cond delay="20600"/>
                            </p:stCondLst>
                            <p:childTnLst>
                              <p:par>
                                <p:cTn id="8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1" dur="100"/>
                                        <p:tgtEl>
                                          <p:spTgt spid="29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2" fill="hold" nodeType="afterGroup">
                            <p:stCondLst>
                              <p:cond delay="20700"/>
                            </p:stCondLst>
                            <p:childTnLst>
                              <p:par>
                                <p:cTn id="8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5" dur="100"/>
                                        <p:tgtEl>
                                          <p:spTgt spid="29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6" fill="hold" nodeType="afterGroup">
                            <p:stCondLst>
                              <p:cond delay="20800"/>
                            </p:stCondLst>
                            <p:childTnLst>
                              <p:par>
                                <p:cTn id="8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9" dur="100"/>
                                        <p:tgtEl>
                                          <p:spTgt spid="29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0" fill="hold" nodeType="afterGroup">
                            <p:stCondLst>
                              <p:cond delay="20900"/>
                            </p:stCondLst>
                            <p:childTnLst>
                              <p:par>
                                <p:cTn id="8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3" dur="100"/>
                                        <p:tgtEl>
                                          <p:spTgt spid="29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4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8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7" dur="100"/>
                                        <p:tgtEl>
                                          <p:spTgt spid="29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8" fill="hold" nodeType="afterGroup">
                            <p:stCondLst>
                              <p:cond delay="21100"/>
                            </p:stCondLst>
                            <p:childTnLst>
                              <p:par>
                                <p:cTn id="8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1" dur="100"/>
                                        <p:tgtEl>
                                          <p:spTgt spid="29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2" fill="hold" nodeType="afterGroup">
                            <p:stCondLst>
                              <p:cond delay="21200"/>
                            </p:stCondLst>
                            <p:childTnLst>
                              <p:par>
                                <p:cTn id="8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5" dur="100"/>
                                        <p:tgtEl>
                                          <p:spTgt spid="29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6" fill="hold" nodeType="afterGroup">
                            <p:stCondLst>
                              <p:cond delay="21300"/>
                            </p:stCondLst>
                            <p:childTnLst>
                              <p:par>
                                <p:cTn id="8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9" dur="100"/>
                                        <p:tgtEl>
                                          <p:spTgt spid="29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0" fill="hold" nodeType="afterGroup">
                            <p:stCondLst>
                              <p:cond delay="21400"/>
                            </p:stCondLst>
                            <p:childTnLst>
                              <p:par>
                                <p:cTn id="8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3" dur="100"/>
                                        <p:tgtEl>
                                          <p:spTgt spid="29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4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8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7" dur="100"/>
                                        <p:tgtEl>
                                          <p:spTgt spid="29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8" fill="hold" nodeType="afterGroup">
                            <p:stCondLst>
                              <p:cond delay="21600"/>
                            </p:stCondLst>
                            <p:childTnLst>
                              <p:par>
                                <p:cTn id="8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1" dur="100"/>
                                        <p:tgtEl>
                                          <p:spTgt spid="29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2" fill="hold" nodeType="afterGroup">
                            <p:stCondLst>
                              <p:cond delay="21700"/>
                            </p:stCondLst>
                            <p:childTnLst>
                              <p:par>
                                <p:cTn id="8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5" dur="100"/>
                                        <p:tgtEl>
                                          <p:spTgt spid="29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6" fill="hold" nodeType="afterGroup">
                            <p:stCondLst>
                              <p:cond delay="21800"/>
                            </p:stCondLst>
                            <p:childTnLst>
                              <p:par>
                                <p:cTn id="8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9" dur="100"/>
                                        <p:tgtEl>
                                          <p:spTgt spid="29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0" fill="hold" nodeType="afterGroup">
                            <p:stCondLst>
                              <p:cond delay="21900"/>
                            </p:stCondLst>
                            <p:childTnLst>
                              <p:par>
                                <p:cTn id="8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3" dur="100"/>
                                        <p:tgtEl>
                                          <p:spTgt spid="29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4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8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7" dur="100"/>
                                        <p:tgtEl>
                                          <p:spTgt spid="29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8" fill="hold" nodeType="afterGroup">
                            <p:stCondLst>
                              <p:cond delay="22100"/>
                            </p:stCondLst>
                            <p:childTnLst>
                              <p:par>
                                <p:cTn id="8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1" dur="100"/>
                                        <p:tgtEl>
                                          <p:spTgt spid="29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2" fill="hold" nodeType="afterGroup">
                            <p:stCondLst>
                              <p:cond delay="22200"/>
                            </p:stCondLst>
                            <p:childTnLst>
                              <p:par>
                                <p:cTn id="8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5" dur="100"/>
                                        <p:tgtEl>
                                          <p:spTgt spid="29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6" fill="hold" nodeType="afterGroup">
                            <p:stCondLst>
                              <p:cond delay="22300"/>
                            </p:stCondLst>
                            <p:childTnLst>
                              <p:par>
                                <p:cTn id="8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9" dur="100"/>
                                        <p:tgtEl>
                                          <p:spTgt spid="29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0" fill="hold" nodeType="afterGroup">
                            <p:stCondLst>
                              <p:cond delay="22400"/>
                            </p:stCondLst>
                            <p:childTnLst>
                              <p:par>
                                <p:cTn id="9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3" dur="100"/>
                                        <p:tgtEl>
                                          <p:spTgt spid="29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4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9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7" dur="100"/>
                                        <p:tgtEl>
                                          <p:spTgt spid="29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8" fill="hold" nodeType="afterGroup">
                            <p:stCondLst>
                              <p:cond delay="22600"/>
                            </p:stCondLst>
                            <p:childTnLst>
                              <p:par>
                                <p:cTn id="9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1" dur="100"/>
                                        <p:tgtEl>
                                          <p:spTgt spid="29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2" fill="hold" nodeType="afterGroup">
                            <p:stCondLst>
                              <p:cond delay="22700"/>
                            </p:stCondLst>
                            <p:childTnLst>
                              <p:par>
                                <p:cTn id="9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5" dur="100"/>
                                        <p:tgtEl>
                                          <p:spTgt spid="29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6" fill="hold" nodeType="afterGroup">
                            <p:stCondLst>
                              <p:cond delay="22800"/>
                            </p:stCondLst>
                            <p:childTnLst>
                              <p:par>
                                <p:cTn id="9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9" dur="100"/>
                                        <p:tgtEl>
                                          <p:spTgt spid="29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0" fill="hold" nodeType="afterGroup">
                            <p:stCondLst>
                              <p:cond delay="22900"/>
                            </p:stCondLst>
                            <p:childTnLst>
                              <p:par>
                                <p:cTn id="9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3" dur="100"/>
                                        <p:tgtEl>
                                          <p:spTgt spid="29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4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9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7" dur="100"/>
                                        <p:tgtEl>
                                          <p:spTgt spid="29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8" fill="hold" nodeType="afterGroup">
                            <p:stCondLst>
                              <p:cond delay="23100"/>
                            </p:stCondLst>
                            <p:childTnLst>
                              <p:par>
                                <p:cTn id="9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1" dur="100"/>
                                        <p:tgtEl>
                                          <p:spTgt spid="29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2" fill="hold" nodeType="afterGroup">
                            <p:stCondLst>
                              <p:cond delay="23200"/>
                            </p:stCondLst>
                            <p:childTnLst>
                              <p:par>
                                <p:cTn id="9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5" dur="100"/>
                                        <p:tgtEl>
                                          <p:spTgt spid="29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6" fill="hold" nodeType="afterGroup">
                            <p:stCondLst>
                              <p:cond delay="23300"/>
                            </p:stCondLst>
                            <p:childTnLst>
                              <p:par>
                                <p:cTn id="9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9" dur="100"/>
                                        <p:tgtEl>
                                          <p:spTgt spid="29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0" fill="hold" nodeType="afterGroup">
                            <p:stCondLst>
                              <p:cond delay="23400"/>
                            </p:stCondLst>
                            <p:childTnLst>
                              <p:par>
                                <p:cTn id="9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3" dur="100"/>
                                        <p:tgtEl>
                                          <p:spTgt spid="29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4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9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7" dur="100"/>
                                        <p:tgtEl>
                                          <p:spTgt spid="29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8" fill="hold" nodeType="afterGroup">
                            <p:stCondLst>
                              <p:cond delay="23600"/>
                            </p:stCondLst>
                            <p:childTnLst>
                              <p:par>
                                <p:cTn id="9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1" dur="100"/>
                                        <p:tgtEl>
                                          <p:spTgt spid="29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2" fill="hold" nodeType="afterGroup">
                            <p:stCondLst>
                              <p:cond delay="23700"/>
                            </p:stCondLst>
                            <p:childTnLst>
                              <p:par>
                                <p:cTn id="9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5" dur="100"/>
                                        <p:tgtEl>
                                          <p:spTgt spid="29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6" fill="hold" nodeType="afterGroup">
                            <p:stCondLst>
                              <p:cond delay="23800"/>
                            </p:stCondLst>
                            <p:childTnLst>
                              <p:par>
                                <p:cTn id="9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9" dur="100"/>
                                        <p:tgtEl>
                                          <p:spTgt spid="29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0" fill="hold" nodeType="afterGroup">
                            <p:stCondLst>
                              <p:cond delay="23900"/>
                            </p:stCondLst>
                            <p:childTnLst>
                              <p:par>
                                <p:cTn id="9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3" dur="100"/>
                                        <p:tgtEl>
                                          <p:spTgt spid="29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4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9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7" dur="100"/>
                                        <p:tgtEl>
                                          <p:spTgt spid="29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8" fill="hold" nodeType="afterGroup">
                            <p:stCondLst>
                              <p:cond delay="24100"/>
                            </p:stCondLst>
                            <p:childTnLst>
                              <p:par>
                                <p:cTn id="9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1" dur="100"/>
                                        <p:tgtEl>
                                          <p:spTgt spid="29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2" fill="hold" nodeType="afterGroup">
                            <p:stCondLst>
                              <p:cond delay="24200"/>
                            </p:stCondLst>
                            <p:childTnLst>
                              <p:par>
                                <p:cTn id="9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5" dur="100"/>
                                        <p:tgtEl>
                                          <p:spTgt spid="29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6" fill="hold" nodeType="afterGroup">
                            <p:stCondLst>
                              <p:cond delay="24300"/>
                            </p:stCondLst>
                            <p:childTnLst>
                              <p:par>
                                <p:cTn id="9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9" dur="100"/>
                                        <p:tgtEl>
                                          <p:spTgt spid="29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0" fill="hold" nodeType="afterGroup">
                            <p:stCondLst>
                              <p:cond delay="24400"/>
                            </p:stCondLst>
                            <p:childTnLst>
                              <p:par>
                                <p:cTn id="9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3" dur="100"/>
                                        <p:tgtEl>
                                          <p:spTgt spid="29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4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9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7" dur="100"/>
                                        <p:tgtEl>
                                          <p:spTgt spid="29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8" fill="hold" nodeType="afterGroup">
                            <p:stCondLst>
                              <p:cond delay="24600"/>
                            </p:stCondLst>
                            <p:childTnLst>
                              <p:par>
                                <p:cTn id="9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1" dur="100"/>
                                        <p:tgtEl>
                                          <p:spTgt spid="29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2" fill="hold" nodeType="afterGroup">
                            <p:stCondLst>
                              <p:cond delay="24700"/>
                            </p:stCondLst>
                            <p:childTnLst>
                              <p:par>
                                <p:cTn id="9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5" dur="100"/>
                                        <p:tgtEl>
                                          <p:spTgt spid="29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6" fill="hold" nodeType="afterGroup">
                            <p:stCondLst>
                              <p:cond delay="24800"/>
                            </p:stCondLst>
                            <p:childTnLst>
                              <p:par>
                                <p:cTn id="9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9" dur="100"/>
                                        <p:tgtEl>
                                          <p:spTgt spid="29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0" fill="hold" nodeType="afterGroup">
                            <p:stCondLst>
                              <p:cond delay="24900"/>
                            </p:stCondLst>
                            <p:childTnLst>
                              <p:par>
                                <p:cTn id="10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3" dur="100"/>
                                        <p:tgtEl>
                                          <p:spTgt spid="29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10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7" dur="100"/>
                                        <p:tgtEl>
                                          <p:spTgt spid="29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8" fill="hold" nodeType="afterGroup">
                            <p:stCondLst>
                              <p:cond delay="25100"/>
                            </p:stCondLst>
                            <p:childTnLst>
                              <p:par>
                                <p:cTn id="10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1" dur="100"/>
                                        <p:tgtEl>
                                          <p:spTgt spid="29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2" fill="hold" nodeType="afterGroup">
                            <p:stCondLst>
                              <p:cond delay="25200"/>
                            </p:stCondLst>
                            <p:childTnLst>
                              <p:par>
                                <p:cTn id="10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5" dur="100"/>
                                        <p:tgtEl>
                                          <p:spTgt spid="29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6" fill="hold" nodeType="afterGroup">
                            <p:stCondLst>
                              <p:cond delay="25300"/>
                            </p:stCondLst>
                            <p:childTnLst>
                              <p:par>
                                <p:cTn id="10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9" dur="100"/>
                                        <p:tgtEl>
                                          <p:spTgt spid="29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0" fill="hold" nodeType="afterGroup">
                            <p:stCondLst>
                              <p:cond delay="25400"/>
                            </p:stCondLst>
                            <p:childTnLst>
                              <p:par>
                                <p:cTn id="10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3" dur="100"/>
                                        <p:tgtEl>
                                          <p:spTgt spid="29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4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10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7" dur="100"/>
                                        <p:tgtEl>
                                          <p:spTgt spid="29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8" fill="hold" nodeType="afterGroup">
                            <p:stCondLst>
                              <p:cond delay="25600"/>
                            </p:stCondLst>
                            <p:childTnLst>
                              <p:par>
                                <p:cTn id="10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1" dur="100"/>
                                        <p:tgtEl>
                                          <p:spTgt spid="29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2" fill="hold" nodeType="afterGroup">
                            <p:stCondLst>
                              <p:cond delay="25700"/>
                            </p:stCondLst>
                            <p:childTnLst>
                              <p:par>
                                <p:cTn id="10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5" dur="100"/>
                                        <p:tgtEl>
                                          <p:spTgt spid="29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6" fill="hold" nodeType="afterGroup">
                            <p:stCondLst>
                              <p:cond delay="25800"/>
                            </p:stCondLst>
                            <p:childTnLst>
                              <p:par>
                                <p:cTn id="10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9" dur="100"/>
                                        <p:tgtEl>
                                          <p:spTgt spid="29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0" fill="hold" nodeType="afterGroup">
                            <p:stCondLst>
                              <p:cond delay="25900"/>
                            </p:stCondLst>
                            <p:childTnLst>
                              <p:par>
                                <p:cTn id="10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3" dur="100"/>
                                        <p:tgtEl>
                                          <p:spTgt spid="29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4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10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7" dur="100"/>
                                        <p:tgtEl>
                                          <p:spTgt spid="29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8" fill="hold" nodeType="afterGroup">
                            <p:stCondLst>
                              <p:cond delay="26100"/>
                            </p:stCondLst>
                            <p:childTnLst>
                              <p:par>
                                <p:cTn id="10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1" dur="100"/>
                                        <p:tgtEl>
                                          <p:spTgt spid="29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2" fill="hold" nodeType="afterGroup">
                            <p:stCondLst>
                              <p:cond delay="26200"/>
                            </p:stCondLst>
                            <p:childTnLst>
                              <p:par>
                                <p:cTn id="10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5" dur="100"/>
                                        <p:tgtEl>
                                          <p:spTgt spid="2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6" fill="hold" nodeType="afterGroup">
                            <p:stCondLst>
                              <p:cond delay="26300"/>
                            </p:stCondLst>
                            <p:childTnLst>
                              <p:par>
                                <p:cTn id="10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9" dur="100"/>
                                        <p:tgtEl>
                                          <p:spTgt spid="2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0" fill="hold" nodeType="afterGroup">
                            <p:stCondLst>
                              <p:cond delay="26400"/>
                            </p:stCondLst>
                            <p:childTnLst>
                              <p:par>
                                <p:cTn id="10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3" dur="100"/>
                                        <p:tgtEl>
                                          <p:spTgt spid="2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4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10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7" dur="100"/>
                                        <p:tgtEl>
                                          <p:spTgt spid="2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8" fill="hold" nodeType="afterGroup">
                            <p:stCondLst>
                              <p:cond delay="26600"/>
                            </p:stCondLst>
                            <p:childTnLst>
                              <p:par>
                                <p:cTn id="10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1" dur="100"/>
                                        <p:tgtEl>
                                          <p:spTgt spid="2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2" fill="hold" nodeType="afterGroup">
                            <p:stCondLst>
                              <p:cond delay="26700"/>
                            </p:stCondLst>
                            <p:childTnLst>
                              <p:par>
                                <p:cTn id="10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5" dur="100"/>
                                        <p:tgtEl>
                                          <p:spTgt spid="2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6" fill="hold" nodeType="afterGroup">
                            <p:stCondLst>
                              <p:cond delay="26800"/>
                            </p:stCondLst>
                            <p:childTnLst>
                              <p:par>
                                <p:cTn id="10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9" dur="100"/>
                                        <p:tgtEl>
                                          <p:spTgt spid="2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0" fill="hold" nodeType="afterGroup">
                            <p:stCondLst>
                              <p:cond delay="26900"/>
                            </p:stCondLst>
                            <p:childTnLst>
                              <p:par>
                                <p:cTn id="10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3" dur="100"/>
                                        <p:tgtEl>
                                          <p:spTgt spid="2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4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10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7" dur="100"/>
                                        <p:tgtEl>
                                          <p:spTgt spid="2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8" fill="hold" nodeType="afterGroup">
                            <p:stCondLst>
                              <p:cond delay="27100"/>
                            </p:stCondLst>
                            <p:childTnLst>
                              <p:par>
                                <p:cTn id="10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1" dur="100"/>
                                        <p:tgtEl>
                                          <p:spTgt spid="2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2" fill="hold" nodeType="afterGroup">
                            <p:stCondLst>
                              <p:cond delay="27200"/>
                            </p:stCondLst>
                            <p:childTnLst>
                              <p:par>
                                <p:cTn id="10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5" dur="100"/>
                                        <p:tgtEl>
                                          <p:spTgt spid="2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6" fill="hold" nodeType="afterGroup">
                            <p:stCondLst>
                              <p:cond delay="27300"/>
                            </p:stCondLst>
                            <p:childTnLst>
                              <p:par>
                                <p:cTn id="10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9" dur="100"/>
                                        <p:tgtEl>
                                          <p:spTgt spid="2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0" fill="hold" nodeType="afterGroup">
                            <p:stCondLst>
                              <p:cond delay="27400"/>
                            </p:stCondLst>
                            <p:childTnLst>
                              <p:par>
                                <p:cTn id="1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3" dur="100"/>
                                        <p:tgtEl>
                                          <p:spTgt spid="2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4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1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7" dur="100"/>
                                        <p:tgtEl>
                                          <p:spTgt spid="2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8" fill="hold" nodeType="afterGroup">
                            <p:stCondLst>
                              <p:cond delay="27600"/>
                            </p:stCondLst>
                            <p:childTnLst>
                              <p:par>
                                <p:cTn id="1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1" dur="100"/>
                                        <p:tgtEl>
                                          <p:spTgt spid="2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2" fill="hold" nodeType="afterGroup">
                            <p:stCondLst>
                              <p:cond delay="27700"/>
                            </p:stCondLst>
                            <p:childTnLst>
                              <p:par>
                                <p:cTn id="1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5" dur="100"/>
                                        <p:tgtEl>
                                          <p:spTgt spid="29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6" fill="hold" nodeType="afterGroup">
                            <p:stCondLst>
                              <p:cond delay="27800"/>
                            </p:stCondLst>
                            <p:childTnLst>
                              <p:par>
                                <p:cTn id="1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9" dur="100"/>
                                        <p:tgtEl>
                                          <p:spTgt spid="29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0" fill="hold" nodeType="afterGroup">
                            <p:stCondLst>
                              <p:cond delay="27900"/>
                            </p:stCondLst>
                            <p:childTnLst>
                              <p:par>
                                <p:cTn id="11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3" dur="100"/>
                                        <p:tgtEl>
                                          <p:spTgt spid="29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4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11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7" dur="100"/>
                                        <p:tgtEl>
                                          <p:spTgt spid="29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8" fill="hold" nodeType="afterGroup">
                            <p:stCondLst>
                              <p:cond delay="28100"/>
                            </p:stCondLst>
                            <p:childTnLst>
                              <p:par>
                                <p:cTn id="1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1" dur="100"/>
                                        <p:tgtEl>
                                          <p:spTgt spid="29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2" fill="hold" nodeType="afterGroup">
                            <p:stCondLst>
                              <p:cond delay="28200"/>
                            </p:stCondLst>
                            <p:childTnLst>
                              <p:par>
                                <p:cTn id="11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5" dur="100"/>
                                        <p:tgtEl>
                                          <p:spTgt spid="29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6" fill="hold" nodeType="afterGroup">
                            <p:stCondLst>
                              <p:cond delay="28300"/>
                            </p:stCondLst>
                            <p:childTnLst>
                              <p:par>
                                <p:cTn id="11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9" dur="100"/>
                                        <p:tgtEl>
                                          <p:spTgt spid="29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0" fill="hold" nodeType="afterGroup">
                            <p:stCondLst>
                              <p:cond delay="28400"/>
                            </p:stCondLst>
                            <p:childTnLst>
                              <p:par>
                                <p:cTn id="11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3" dur="100"/>
                                        <p:tgtEl>
                                          <p:spTgt spid="29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4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11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7" dur="100"/>
                                        <p:tgtEl>
                                          <p:spTgt spid="29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8" fill="hold" nodeType="afterGroup">
                            <p:stCondLst>
                              <p:cond delay="28600"/>
                            </p:stCondLst>
                            <p:childTnLst>
                              <p:par>
                                <p:cTn id="11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1" dur="100"/>
                                        <p:tgtEl>
                                          <p:spTgt spid="29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2" fill="hold" nodeType="afterGroup">
                            <p:stCondLst>
                              <p:cond delay="28700"/>
                            </p:stCondLst>
                            <p:childTnLst>
                              <p:par>
                                <p:cTn id="11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5" dur="100"/>
                                        <p:tgtEl>
                                          <p:spTgt spid="29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6" fill="hold" nodeType="afterGroup">
                            <p:stCondLst>
                              <p:cond delay="28800"/>
                            </p:stCondLst>
                            <p:childTnLst>
                              <p:par>
                                <p:cTn id="11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9" dur="100"/>
                                        <p:tgtEl>
                                          <p:spTgt spid="29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0" fill="hold" nodeType="afterGroup">
                            <p:stCondLst>
                              <p:cond delay="28900"/>
                            </p:stCondLst>
                            <p:childTnLst>
                              <p:par>
                                <p:cTn id="11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3" dur="100"/>
                                        <p:tgtEl>
                                          <p:spTgt spid="29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4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11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7" dur="100"/>
                                        <p:tgtEl>
                                          <p:spTgt spid="29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8" fill="hold" nodeType="afterGroup">
                            <p:stCondLst>
                              <p:cond delay="29100"/>
                            </p:stCondLst>
                            <p:childTnLst>
                              <p:par>
                                <p:cTn id="11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1" dur="100"/>
                                        <p:tgtEl>
                                          <p:spTgt spid="29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2" fill="hold" nodeType="afterGroup">
                            <p:stCondLst>
                              <p:cond delay="29200"/>
                            </p:stCondLst>
                            <p:childTnLst>
                              <p:par>
                                <p:cTn id="11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5" dur="100"/>
                                        <p:tgtEl>
                                          <p:spTgt spid="29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6" fill="hold" nodeType="afterGroup">
                            <p:stCondLst>
                              <p:cond delay="29300"/>
                            </p:stCondLst>
                            <p:childTnLst>
                              <p:par>
                                <p:cTn id="11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9" dur="100"/>
                                        <p:tgtEl>
                                          <p:spTgt spid="29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0" fill="hold" nodeType="afterGroup">
                            <p:stCondLst>
                              <p:cond delay="29400"/>
                            </p:stCondLst>
                            <p:childTnLst>
                              <p:par>
                                <p:cTn id="11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3" dur="100"/>
                                        <p:tgtEl>
                                          <p:spTgt spid="29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4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11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7" dur="100"/>
                                        <p:tgtEl>
                                          <p:spTgt spid="29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8" fill="hold" nodeType="afterGroup">
                            <p:stCondLst>
                              <p:cond delay="29600"/>
                            </p:stCondLst>
                            <p:childTnLst>
                              <p:par>
                                <p:cTn id="11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1" dur="100"/>
                                        <p:tgtEl>
                                          <p:spTgt spid="29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2" fill="hold" nodeType="afterGroup">
                            <p:stCondLst>
                              <p:cond delay="29700"/>
                            </p:stCondLst>
                            <p:childTnLst>
                              <p:par>
                                <p:cTn id="11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5" dur="100"/>
                                        <p:tgtEl>
                                          <p:spTgt spid="29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6" fill="hold" nodeType="afterGroup">
                            <p:stCondLst>
                              <p:cond delay="29800"/>
                            </p:stCondLst>
                            <p:childTnLst>
                              <p:par>
                                <p:cTn id="11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9" dur="100"/>
                                        <p:tgtEl>
                                          <p:spTgt spid="29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0" fill="hold" nodeType="afterGroup">
                            <p:stCondLst>
                              <p:cond delay="29900"/>
                            </p:stCondLst>
                            <p:childTnLst>
                              <p:par>
                                <p:cTn id="12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3" dur="100"/>
                                        <p:tgtEl>
                                          <p:spTgt spid="29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2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7" dur="100"/>
                                        <p:tgtEl>
                                          <p:spTgt spid="29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8" fill="hold" nodeType="afterGroup">
                            <p:stCondLst>
                              <p:cond delay="30100"/>
                            </p:stCondLst>
                            <p:childTnLst>
                              <p:par>
                                <p:cTn id="12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1" dur="100"/>
                                        <p:tgtEl>
                                          <p:spTgt spid="29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2" fill="hold" nodeType="afterGroup">
                            <p:stCondLst>
                              <p:cond delay="30200"/>
                            </p:stCondLst>
                            <p:childTnLst>
                              <p:par>
                                <p:cTn id="12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5" dur="100"/>
                                        <p:tgtEl>
                                          <p:spTgt spid="29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6" fill="hold" nodeType="afterGroup">
                            <p:stCondLst>
                              <p:cond delay="30300"/>
                            </p:stCondLst>
                            <p:childTnLst>
                              <p:par>
                                <p:cTn id="12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9" dur="100"/>
                                        <p:tgtEl>
                                          <p:spTgt spid="29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0" fill="hold" nodeType="afterGroup">
                            <p:stCondLst>
                              <p:cond delay="30400"/>
                            </p:stCondLst>
                            <p:childTnLst>
                              <p:par>
                                <p:cTn id="12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3" dur="100"/>
                                        <p:tgtEl>
                                          <p:spTgt spid="29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4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12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7" dur="100"/>
                                        <p:tgtEl>
                                          <p:spTgt spid="29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8" fill="hold" nodeType="afterGroup">
                            <p:stCondLst>
                              <p:cond delay="30600"/>
                            </p:stCondLst>
                            <p:childTnLst>
                              <p:par>
                                <p:cTn id="12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1" dur="100"/>
                                        <p:tgtEl>
                                          <p:spTgt spid="29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2" fill="hold" nodeType="afterGroup">
                            <p:stCondLst>
                              <p:cond delay="30700"/>
                            </p:stCondLst>
                            <p:childTnLst>
                              <p:par>
                                <p:cTn id="12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5" dur="100"/>
                                        <p:tgtEl>
                                          <p:spTgt spid="29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6" fill="hold" nodeType="afterGroup">
                            <p:stCondLst>
                              <p:cond delay="30800"/>
                            </p:stCondLst>
                            <p:childTnLst>
                              <p:par>
                                <p:cTn id="12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9" dur="100"/>
                                        <p:tgtEl>
                                          <p:spTgt spid="29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0" fill="hold" nodeType="afterGroup">
                            <p:stCondLst>
                              <p:cond delay="30900"/>
                            </p:stCondLst>
                            <p:childTnLst>
                              <p:par>
                                <p:cTn id="12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3" dur="100"/>
                                        <p:tgtEl>
                                          <p:spTgt spid="29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4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2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7" dur="100"/>
                                        <p:tgtEl>
                                          <p:spTgt spid="29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8" fill="hold" nodeType="afterGroup">
                            <p:stCondLst>
                              <p:cond delay="31100"/>
                            </p:stCondLst>
                            <p:childTnLst>
                              <p:par>
                                <p:cTn id="12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1" dur="100"/>
                                        <p:tgtEl>
                                          <p:spTgt spid="29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2" fill="hold" nodeType="afterGroup">
                            <p:stCondLst>
                              <p:cond delay="31200"/>
                            </p:stCondLst>
                            <p:childTnLst>
                              <p:par>
                                <p:cTn id="12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5" dur="100"/>
                                        <p:tgtEl>
                                          <p:spTgt spid="29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6" fill="hold" nodeType="afterGroup">
                            <p:stCondLst>
                              <p:cond delay="31300"/>
                            </p:stCondLst>
                            <p:childTnLst>
                              <p:par>
                                <p:cTn id="12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9" dur="100"/>
                                        <p:tgtEl>
                                          <p:spTgt spid="29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0" fill="hold" nodeType="afterGroup">
                            <p:stCondLst>
                              <p:cond delay="31400"/>
                            </p:stCondLst>
                            <p:childTnLst>
                              <p:par>
                                <p:cTn id="12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3" dur="100"/>
                                        <p:tgtEl>
                                          <p:spTgt spid="29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4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12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7" dur="100"/>
                                        <p:tgtEl>
                                          <p:spTgt spid="29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8" fill="hold" nodeType="afterGroup">
                            <p:stCondLst>
                              <p:cond delay="31600"/>
                            </p:stCondLst>
                            <p:childTnLst>
                              <p:par>
                                <p:cTn id="12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1" dur="100"/>
                                        <p:tgtEl>
                                          <p:spTgt spid="29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2" fill="hold" nodeType="afterGroup">
                            <p:stCondLst>
                              <p:cond delay="31700"/>
                            </p:stCondLst>
                            <p:childTnLst>
                              <p:par>
                                <p:cTn id="12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5" dur="100"/>
                                        <p:tgtEl>
                                          <p:spTgt spid="29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6" fill="hold" nodeType="afterGroup">
                            <p:stCondLst>
                              <p:cond delay="31800"/>
                            </p:stCondLst>
                            <p:childTnLst>
                              <p:par>
                                <p:cTn id="12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9" dur="100"/>
                                        <p:tgtEl>
                                          <p:spTgt spid="29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0" fill="hold" nodeType="afterGroup">
                            <p:stCondLst>
                              <p:cond delay="31900"/>
                            </p:stCondLst>
                            <p:childTnLst>
                              <p:par>
                                <p:cTn id="12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3" dur="100"/>
                                        <p:tgtEl>
                                          <p:spTgt spid="29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4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2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7" dur="100"/>
                                        <p:tgtEl>
                                          <p:spTgt spid="29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8" fill="hold" nodeType="afterGroup">
                            <p:stCondLst>
                              <p:cond delay="32100"/>
                            </p:stCondLst>
                            <p:childTnLst>
                              <p:par>
                                <p:cTn id="12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1" dur="100"/>
                                        <p:tgtEl>
                                          <p:spTgt spid="29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2" fill="hold" nodeType="afterGroup">
                            <p:stCondLst>
                              <p:cond delay="32200"/>
                            </p:stCondLst>
                            <p:childTnLst>
                              <p:par>
                                <p:cTn id="12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5" dur="100"/>
                                        <p:tgtEl>
                                          <p:spTgt spid="29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6" fill="hold" nodeType="afterGroup">
                            <p:stCondLst>
                              <p:cond delay="32300"/>
                            </p:stCondLst>
                            <p:childTnLst>
                              <p:par>
                                <p:cTn id="12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9" dur="100"/>
                                        <p:tgtEl>
                                          <p:spTgt spid="29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0" fill="hold" nodeType="afterGroup">
                            <p:stCondLst>
                              <p:cond delay="32400"/>
                            </p:stCondLst>
                            <p:childTnLst>
                              <p:par>
                                <p:cTn id="13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3" dur="100"/>
                                        <p:tgtEl>
                                          <p:spTgt spid="29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4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13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7" dur="100"/>
                                        <p:tgtEl>
                                          <p:spTgt spid="2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8" fill="hold" nodeType="afterGroup">
                            <p:stCondLst>
                              <p:cond delay="32600"/>
                            </p:stCondLst>
                            <p:childTnLst>
                              <p:par>
                                <p:cTn id="13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1" dur="100"/>
                                        <p:tgtEl>
                                          <p:spTgt spid="2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2" fill="hold" nodeType="afterGroup">
                            <p:stCondLst>
                              <p:cond delay="32700"/>
                            </p:stCondLst>
                            <p:childTnLst>
                              <p:par>
                                <p:cTn id="13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92" grpId="0" animBg="1"/>
      <p:bldP spid="28893" grpId="0" animBg="1"/>
      <p:bldP spid="28894" grpId="0" animBg="1"/>
      <p:bldP spid="28895" grpId="0" animBg="1"/>
      <p:bldP spid="28896" grpId="0" animBg="1"/>
      <p:bldP spid="28897" grpId="0" animBg="1"/>
      <p:bldP spid="28898" grpId="0" animBg="1"/>
      <p:bldP spid="28899" grpId="0" animBg="1"/>
      <p:bldP spid="28900" grpId="0" animBg="1"/>
      <p:bldP spid="28901" grpId="0" animBg="1"/>
      <p:bldP spid="28902" grpId="0" animBg="1"/>
      <p:bldP spid="28903" grpId="0" animBg="1"/>
      <p:bldP spid="28904" grpId="0" animBg="1"/>
      <p:bldP spid="28905" grpId="0" animBg="1"/>
      <p:bldP spid="28906" grpId="0" animBg="1"/>
      <p:bldP spid="28907" grpId="0" animBg="1"/>
      <p:bldP spid="28908" grpId="0" animBg="1"/>
      <p:bldP spid="28909" grpId="0" animBg="1"/>
      <p:bldP spid="28910" grpId="0" animBg="1"/>
      <p:bldP spid="28911" grpId="0" animBg="1"/>
      <p:bldP spid="28912" grpId="0" animBg="1"/>
      <p:bldP spid="28913" grpId="0" animBg="1"/>
      <p:bldP spid="28914" grpId="0" animBg="1"/>
      <p:bldP spid="28915" grpId="0" animBg="1"/>
      <p:bldP spid="28916" grpId="0" animBg="1"/>
      <p:bldP spid="28917" grpId="0" animBg="1"/>
      <p:bldP spid="28918" grpId="0" animBg="1"/>
      <p:bldP spid="28919" grpId="0" animBg="1"/>
      <p:bldP spid="28920" grpId="0" animBg="1"/>
      <p:bldP spid="28921" grpId="0" animBg="1"/>
      <p:bldP spid="28922" grpId="0" animBg="1"/>
      <p:bldP spid="28923" grpId="0" animBg="1"/>
      <p:bldP spid="28924" grpId="0" animBg="1"/>
      <p:bldP spid="28925" grpId="0" animBg="1"/>
      <p:bldP spid="28926" grpId="0" animBg="1"/>
      <p:bldP spid="28927" grpId="0" animBg="1"/>
      <p:bldP spid="28928" grpId="0" animBg="1"/>
      <p:bldP spid="28929" grpId="0" animBg="1"/>
      <p:bldP spid="28930" grpId="0" animBg="1"/>
      <p:bldP spid="28931" grpId="0" animBg="1"/>
      <p:bldP spid="28932" grpId="0" animBg="1"/>
      <p:bldP spid="28933" grpId="0" animBg="1"/>
      <p:bldP spid="28934" grpId="0" animBg="1"/>
      <p:bldP spid="28935" grpId="0" animBg="1"/>
      <p:bldP spid="28936" grpId="0" animBg="1"/>
      <p:bldP spid="28937" grpId="0" animBg="1"/>
      <p:bldP spid="28938" grpId="0" animBg="1"/>
      <p:bldP spid="28939" grpId="0" animBg="1"/>
      <p:bldP spid="28940" grpId="0" animBg="1"/>
      <p:bldP spid="28941" grpId="0" animBg="1"/>
      <p:bldP spid="28942" grpId="0" animBg="1"/>
      <p:bldP spid="28943" grpId="0" animBg="1"/>
      <p:bldP spid="28944" grpId="0" animBg="1"/>
      <p:bldP spid="28945" grpId="0" animBg="1"/>
      <p:bldP spid="28946" grpId="0" animBg="1"/>
      <p:bldP spid="28947" grpId="0" animBg="1"/>
      <p:bldP spid="28948" grpId="0" animBg="1"/>
      <p:bldP spid="28949" grpId="0" animBg="1"/>
      <p:bldP spid="28950" grpId="0" animBg="1"/>
      <p:bldP spid="28951" grpId="0" animBg="1"/>
      <p:bldP spid="28952" grpId="0" animBg="1"/>
      <p:bldP spid="28953" grpId="0" animBg="1"/>
      <p:bldP spid="28954" grpId="0" animBg="1"/>
      <p:bldP spid="28955" grpId="0" animBg="1"/>
      <p:bldP spid="28956" grpId="0" animBg="1"/>
      <p:bldP spid="28957" grpId="0" animBg="1"/>
      <p:bldP spid="28958" grpId="0" animBg="1"/>
      <p:bldP spid="28959" grpId="0" animBg="1"/>
      <p:bldP spid="28960" grpId="0" animBg="1"/>
      <p:bldP spid="28961" grpId="0" animBg="1"/>
      <p:bldP spid="28962" grpId="0" animBg="1"/>
      <p:bldP spid="28963" grpId="0" animBg="1"/>
      <p:bldP spid="28964" grpId="0" animBg="1"/>
      <p:bldP spid="28965" grpId="0" animBg="1"/>
      <p:bldP spid="28966" grpId="0" animBg="1"/>
      <p:bldP spid="28967" grpId="0" animBg="1"/>
      <p:bldP spid="28968" grpId="0" animBg="1"/>
      <p:bldP spid="28969" grpId="0" animBg="1"/>
      <p:bldP spid="28970" grpId="0" animBg="1"/>
      <p:bldP spid="28971" grpId="0" animBg="1"/>
      <p:bldP spid="28972" grpId="0" animBg="1"/>
      <p:bldP spid="28973" grpId="0" animBg="1"/>
      <p:bldP spid="28974" grpId="0" animBg="1"/>
      <p:bldP spid="28975" grpId="0" animBg="1"/>
      <p:bldP spid="28976" grpId="0" animBg="1"/>
      <p:bldP spid="28977" grpId="0" animBg="1"/>
      <p:bldP spid="28978" grpId="0" animBg="1"/>
      <p:bldP spid="28979" grpId="0" animBg="1"/>
      <p:bldP spid="28980" grpId="0" animBg="1"/>
      <p:bldP spid="28981" grpId="0" animBg="1"/>
      <p:bldP spid="28982" grpId="0" animBg="1"/>
      <p:bldP spid="28983" grpId="0" animBg="1"/>
      <p:bldP spid="28984" grpId="0" animBg="1"/>
      <p:bldP spid="28985" grpId="0" animBg="1"/>
      <p:bldP spid="28986" grpId="0" animBg="1"/>
      <p:bldP spid="28987" grpId="0" animBg="1"/>
      <p:bldP spid="28988" grpId="0" animBg="1"/>
      <p:bldP spid="28989" grpId="0" animBg="1"/>
      <p:bldP spid="28990" grpId="0" animBg="1"/>
      <p:bldP spid="28991" grpId="0" animBg="1"/>
      <p:bldP spid="28992" grpId="0" animBg="1"/>
      <p:bldP spid="28993" grpId="0" animBg="1"/>
      <p:bldP spid="28994" grpId="0" animBg="1"/>
      <p:bldP spid="28995" grpId="0" animBg="1"/>
      <p:bldP spid="28996" grpId="0" animBg="1"/>
      <p:bldP spid="28997" grpId="0" animBg="1"/>
      <p:bldP spid="28998" grpId="0" animBg="1"/>
      <p:bldP spid="28999" grpId="0" animBg="1"/>
      <p:bldP spid="29000" grpId="0" animBg="1"/>
      <p:bldP spid="29001" grpId="0" animBg="1"/>
      <p:bldP spid="29002" grpId="0" animBg="1"/>
      <p:bldP spid="29003" grpId="0" animBg="1"/>
      <p:bldP spid="29004" grpId="0" animBg="1"/>
      <p:bldP spid="29005" grpId="0" animBg="1"/>
      <p:bldP spid="29006" grpId="0" animBg="1"/>
      <p:bldP spid="29007" grpId="0" animBg="1"/>
      <p:bldP spid="29008" grpId="0" animBg="1"/>
      <p:bldP spid="29009" grpId="0" animBg="1"/>
      <p:bldP spid="29010" grpId="0" animBg="1"/>
      <p:bldP spid="29011" grpId="0" animBg="1"/>
      <p:bldP spid="29012" grpId="0" animBg="1"/>
      <p:bldP spid="29013" grpId="0" animBg="1"/>
      <p:bldP spid="29014" grpId="0" animBg="1"/>
      <p:bldP spid="29015" grpId="0" animBg="1"/>
      <p:bldP spid="29016" grpId="0" animBg="1"/>
      <p:bldP spid="29017" grpId="0" animBg="1"/>
      <p:bldP spid="29018" grpId="0" animBg="1"/>
      <p:bldP spid="29019" grpId="0" animBg="1"/>
      <p:bldP spid="29020" grpId="0" animBg="1"/>
      <p:bldP spid="29021" grpId="0" animBg="1"/>
      <p:bldP spid="29022" grpId="0" animBg="1"/>
      <p:bldP spid="29023" grpId="0" animBg="1"/>
      <p:bldP spid="29024" grpId="0" animBg="1"/>
      <p:bldP spid="29025" grpId="0" animBg="1"/>
      <p:bldP spid="29026" grpId="0" animBg="1"/>
      <p:bldP spid="29027" grpId="0" animBg="1"/>
      <p:bldP spid="29028" grpId="0" animBg="1"/>
      <p:bldP spid="29029" grpId="0" animBg="1"/>
      <p:bldP spid="29030" grpId="0" animBg="1"/>
      <p:bldP spid="29031" grpId="0" animBg="1"/>
      <p:bldP spid="29032" grpId="0" animBg="1"/>
      <p:bldP spid="29033" grpId="0" animBg="1"/>
      <p:bldP spid="29034" grpId="0" animBg="1"/>
      <p:bldP spid="29035" grpId="0" animBg="1"/>
      <p:bldP spid="29036" grpId="0" animBg="1"/>
      <p:bldP spid="29037" grpId="0" animBg="1"/>
      <p:bldP spid="29038" grpId="0" animBg="1"/>
      <p:bldP spid="29039" grpId="0" animBg="1"/>
      <p:bldP spid="29040" grpId="0" animBg="1"/>
      <p:bldP spid="29041" grpId="0" animBg="1"/>
      <p:bldP spid="29042" grpId="0" animBg="1"/>
      <p:bldP spid="29043" grpId="0" animBg="1"/>
      <p:bldP spid="29044" grpId="0" animBg="1"/>
      <p:bldP spid="29045" grpId="0" animBg="1"/>
      <p:bldP spid="29046" grpId="0" animBg="1"/>
      <p:bldP spid="29047" grpId="0" animBg="1"/>
      <p:bldP spid="29048" grpId="0" animBg="1"/>
      <p:bldP spid="29049" grpId="0" animBg="1"/>
      <p:bldP spid="29050" grpId="0" animBg="1"/>
      <p:bldP spid="29051" grpId="0" animBg="1"/>
      <p:bldP spid="29052" grpId="0" animBg="1"/>
      <p:bldP spid="29053" grpId="0" animBg="1"/>
      <p:bldP spid="29054" grpId="0" animBg="1"/>
      <p:bldP spid="29055" grpId="0" animBg="1"/>
      <p:bldP spid="29056" grpId="0" animBg="1"/>
      <p:bldP spid="29057" grpId="0" animBg="1"/>
      <p:bldP spid="29058" grpId="0" animBg="1"/>
      <p:bldP spid="29059" grpId="0" animBg="1"/>
      <p:bldP spid="29060" grpId="0" animBg="1"/>
      <p:bldP spid="29061" grpId="0" animBg="1"/>
      <p:bldP spid="29062" grpId="0" animBg="1"/>
      <p:bldP spid="29063" grpId="0" animBg="1"/>
      <p:bldP spid="29064" grpId="0" animBg="1"/>
      <p:bldP spid="29065" grpId="0" animBg="1"/>
      <p:bldP spid="29066" grpId="0" animBg="1"/>
      <p:bldP spid="29067" grpId="0" animBg="1"/>
      <p:bldP spid="29068" grpId="0" animBg="1"/>
      <p:bldP spid="29069" grpId="0" animBg="1"/>
      <p:bldP spid="29070" grpId="0" animBg="1"/>
      <p:bldP spid="29071" grpId="0" animBg="1"/>
      <p:bldP spid="29072" grpId="0" animBg="1"/>
      <p:bldP spid="29073" grpId="0" animBg="1"/>
      <p:bldP spid="29074" grpId="0" animBg="1"/>
      <p:bldP spid="29075" grpId="0" animBg="1"/>
      <p:bldP spid="29076" grpId="0" animBg="1"/>
      <p:bldP spid="29077" grpId="0" animBg="1"/>
      <p:bldP spid="29078" grpId="0" animBg="1"/>
      <p:bldP spid="29079" grpId="0" animBg="1"/>
      <p:bldP spid="29080" grpId="0" animBg="1"/>
      <p:bldP spid="29081" grpId="0" animBg="1"/>
      <p:bldP spid="29082" grpId="0" animBg="1"/>
      <p:bldP spid="29083" grpId="0" animBg="1"/>
      <p:bldP spid="29084" grpId="0" animBg="1"/>
      <p:bldP spid="29085" grpId="0" animBg="1"/>
      <p:bldP spid="29086" grpId="0" animBg="1"/>
      <p:bldP spid="29087" grpId="0" animBg="1"/>
      <p:bldP spid="29088" grpId="0" animBg="1"/>
      <p:bldP spid="29089" grpId="0" animBg="1"/>
      <p:bldP spid="29090" grpId="0" animBg="1"/>
      <p:bldP spid="29091" grpId="0" animBg="1"/>
      <p:bldP spid="29092" grpId="0" animBg="1"/>
      <p:bldP spid="29093" grpId="0" animBg="1"/>
      <p:bldP spid="29094" grpId="0" animBg="1"/>
      <p:bldP spid="29095" grpId="0" animBg="1"/>
      <p:bldP spid="29096" grpId="0" animBg="1"/>
      <p:bldP spid="29097" grpId="0" animBg="1"/>
      <p:bldP spid="29098" grpId="0" animBg="1"/>
      <p:bldP spid="29099" grpId="0" animBg="1"/>
      <p:bldP spid="29100" grpId="0" animBg="1"/>
      <p:bldP spid="29101" grpId="0" animBg="1"/>
      <p:bldP spid="29102" grpId="0" animBg="1"/>
      <p:bldP spid="29103" grpId="0" animBg="1"/>
      <p:bldP spid="29104" grpId="0" animBg="1"/>
      <p:bldP spid="29105" grpId="0" animBg="1"/>
      <p:bldP spid="29106" grpId="0" animBg="1"/>
      <p:bldP spid="29107" grpId="0" animBg="1"/>
      <p:bldP spid="29108" grpId="0" animBg="1"/>
      <p:bldP spid="29109" grpId="0" animBg="1"/>
      <p:bldP spid="29110" grpId="0" animBg="1"/>
      <p:bldP spid="29111" grpId="0" animBg="1"/>
      <p:bldP spid="29112" grpId="0" animBg="1"/>
      <p:bldP spid="29113" grpId="0" animBg="1"/>
      <p:bldP spid="29114" grpId="0" animBg="1"/>
      <p:bldP spid="29115" grpId="0" animBg="1"/>
      <p:bldP spid="29116" grpId="0" animBg="1"/>
      <p:bldP spid="29117" grpId="0" animBg="1"/>
      <p:bldP spid="29118" grpId="0" animBg="1"/>
      <p:bldP spid="29119" grpId="0" animBg="1"/>
      <p:bldP spid="29120" grpId="0" animBg="1"/>
      <p:bldP spid="29121" grpId="0" animBg="1"/>
      <p:bldP spid="29122" grpId="0" animBg="1"/>
      <p:bldP spid="29123" grpId="0" animBg="1"/>
      <p:bldP spid="29124" grpId="0" animBg="1"/>
      <p:bldP spid="29125" grpId="0" animBg="1"/>
      <p:bldP spid="29126" grpId="0" animBg="1"/>
      <p:bldP spid="29127" grpId="0" animBg="1"/>
      <p:bldP spid="29128" grpId="0" animBg="1"/>
      <p:bldP spid="29129" grpId="0" animBg="1"/>
      <p:bldP spid="29130" grpId="0" animBg="1"/>
      <p:bldP spid="29131" grpId="0" animBg="1"/>
      <p:bldP spid="29132" grpId="0" animBg="1"/>
      <p:bldP spid="29133" grpId="0" animBg="1"/>
      <p:bldP spid="29134" grpId="0" animBg="1"/>
      <p:bldP spid="29135" grpId="0" animBg="1"/>
      <p:bldP spid="29136" grpId="0" animBg="1"/>
      <p:bldP spid="29137" grpId="0" animBg="1"/>
      <p:bldP spid="29138" grpId="0" animBg="1"/>
      <p:bldP spid="29139" grpId="0" animBg="1"/>
      <p:bldP spid="29140" grpId="0" animBg="1"/>
      <p:bldP spid="29141" grpId="0" animBg="1"/>
      <p:bldP spid="29142" grpId="0" animBg="1"/>
      <p:bldP spid="29143" grpId="0" animBg="1"/>
      <p:bldP spid="29144" grpId="0" animBg="1"/>
      <p:bldP spid="29145" grpId="0" animBg="1"/>
      <p:bldP spid="29146" grpId="0" animBg="1"/>
      <p:bldP spid="29147" grpId="0" animBg="1"/>
      <p:bldP spid="29148" grpId="0" animBg="1"/>
      <p:bldP spid="29149" grpId="0" animBg="1"/>
      <p:bldP spid="29150" grpId="0" animBg="1"/>
      <p:bldP spid="29151" grpId="0" animBg="1"/>
      <p:bldP spid="29152" grpId="0" animBg="1"/>
      <p:bldP spid="29153" grpId="0" animBg="1"/>
      <p:bldP spid="29154" grpId="0" animBg="1"/>
      <p:bldP spid="29155" grpId="0" animBg="1"/>
      <p:bldP spid="29156" grpId="0" animBg="1"/>
      <p:bldP spid="29157" grpId="0" animBg="1"/>
      <p:bldP spid="29158" grpId="0" animBg="1"/>
      <p:bldP spid="29159" grpId="0" animBg="1"/>
      <p:bldP spid="29160" grpId="0" animBg="1"/>
      <p:bldP spid="29161" grpId="0" animBg="1"/>
      <p:bldP spid="29162" grpId="0" animBg="1"/>
      <p:bldP spid="29163" grpId="0" animBg="1"/>
      <p:bldP spid="29164" grpId="0" animBg="1"/>
      <p:bldP spid="29165" grpId="0" animBg="1"/>
      <p:bldP spid="29166" grpId="0" animBg="1"/>
      <p:bldP spid="29167" grpId="0" animBg="1"/>
      <p:bldP spid="29168" grpId="0" animBg="1"/>
      <p:bldP spid="29169" grpId="0" animBg="1"/>
      <p:bldP spid="29170" grpId="0" animBg="1"/>
      <p:bldP spid="29171" grpId="0" animBg="1"/>
      <p:bldP spid="29172" grpId="0" animBg="1"/>
      <p:bldP spid="29173" grpId="0" animBg="1"/>
      <p:bldP spid="29174" grpId="0" animBg="1"/>
      <p:bldP spid="29175" grpId="0" animBg="1"/>
      <p:bldP spid="29176" grpId="0" animBg="1"/>
      <p:bldP spid="29177" grpId="0" animBg="1"/>
      <p:bldP spid="29178" grpId="0" animBg="1"/>
      <p:bldP spid="29179" grpId="0" animBg="1"/>
      <p:bldP spid="29180" grpId="0" animBg="1"/>
      <p:bldP spid="29181" grpId="0" animBg="1"/>
      <p:bldP spid="29182" grpId="0" animBg="1"/>
      <p:bldP spid="29183" grpId="0" animBg="1"/>
      <p:bldP spid="29184" grpId="0" animBg="1"/>
      <p:bldP spid="29185" grpId="0" animBg="1"/>
      <p:bldP spid="29186" grpId="0" animBg="1"/>
      <p:bldP spid="29187" grpId="0" animBg="1"/>
      <p:bldP spid="29188" grpId="0" animBg="1"/>
      <p:bldP spid="29189" grpId="0" animBg="1"/>
      <p:bldP spid="29190" grpId="0" animBg="1"/>
      <p:bldP spid="29191" grpId="0" animBg="1"/>
      <p:bldP spid="29192" grpId="0" animBg="1"/>
      <p:bldP spid="29193" grpId="0" animBg="1"/>
      <p:bldP spid="29194" grpId="0" animBg="1"/>
      <p:bldP spid="29195" grpId="0" animBg="1"/>
      <p:bldP spid="29196" grpId="0" animBg="1"/>
      <p:bldP spid="29197" grpId="0" animBg="1"/>
      <p:bldP spid="29198" grpId="0" animBg="1"/>
      <p:bldP spid="29199" grpId="0" animBg="1"/>
      <p:bldP spid="29200" grpId="0" animBg="1"/>
      <p:bldP spid="29201" grpId="0" animBg="1"/>
      <p:bldP spid="29202" grpId="0" animBg="1"/>
      <p:bldP spid="29203" grpId="0" animBg="1"/>
      <p:bldP spid="29204" grpId="0" animBg="1"/>
      <p:bldP spid="29205" grpId="0" animBg="1"/>
      <p:bldP spid="29206" grpId="0" animBg="1"/>
      <p:bldP spid="29207" grpId="0" animBg="1"/>
      <p:bldP spid="29208" grpId="0" animBg="1"/>
      <p:bldP spid="29209" grpId="0" animBg="1"/>
      <p:bldP spid="29210" grpId="0" animBg="1"/>
      <p:bldP spid="29211" grpId="0" animBg="1"/>
      <p:bldP spid="29212" grpId="0" animBg="1"/>
      <p:bldP spid="29213" grpId="0" animBg="1"/>
      <p:bldP spid="29214" grpId="0" animBg="1"/>
      <p:bldP spid="29215" grpId="0" animBg="1"/>
      <p:bldP spid="29216" grpId="0" animBg="1"/>
      <p:bldP spid="29217" grpId="0" animBg="1"/>
      <p:bldP spid="292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228600" y="838200"/>
            <a:ext cx="8686800" cy="2066925"/>
            <a:chOff x="144" y="528"/>
            <a:chExt cx="5472" cy="1302"/>
          </a:xfrm>
        </p:grpSpPr>
        <p:grpSp>
          <p:nvGrpSpPr>
            <p:cNvPr id="35470" name="Group 3"/>
            <p:cNvGrpSpPr>
              <a:grpSpLocks/>
            </p:cNvGrpSpPr>
            <p:nvPr/>
          </p:nvGrpSpPr>
          <p:grpSpPr bwMode="auto">
            <a:xfrm>
              <a:off x="153" y="1344"/>
              <a:ext cx="5435" cy="480"/>
              <a:chOff x="144" y="1344"/>
              <a:chExt cx="5435" cy="480"/>
            </a:xfrm>
          </p:grpSpPr>
          <p:pic>
            <p:nvPicPr>
              <p:cNvPr id="36703" name="Picture 4" descr="Bai 76 (tiep)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7654"/>
              <a:stretch>
                <a:fillRect/>
              </a:stretch>
            </p:blipFill>
            <p:spPr bwMode="auto">
              <a:xfrm>
                <a:off x="144" y="1344"/>
                <a:ext cx="5435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704" name="Line 5"/>
              <p:cNvSpPr>
                <a:spLocks noChangeShapeType="1"/>
              </p:cNvSpPr>
              <p:nvPr/>
            </p:nvSpPr>
            <p:spPr bwMode="auto">
              <a:xfrm flipV="1">
                <a:off x="201" y="1815"/>
                <a:ext cx="1632" cy="9"/>
              </a:xfrm>
              <a:prstGeom prst="line">
                <a:avLst/>
              </a:prstGeom>
              <a:noFill/>
              <a:ln w="25400">
                <a:solidFill>
                  <a:srgbClr val="3399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471" name="Group 6"/>
            <p:cNvGrpSpPr>
              <a:grpSpLocks/>
            </p:cNvGrpSpPr>
            <p:nvPr/>
          </p:nvGrpSpPr>
          <p:grpSpPr bwMode="auto">
            <a:xfrm>
              <a:off x="144" y="528"/>
              <a:ext cx="5472" cy="432"/>
              <a:chOff x="144" y="624"/>
              <a:chExt cx="5472" cy="432"/>
            </a:xfrm>
          </p:grpSpPr>
          <p:pic>
            <p:nvPicPr>
              <p:cNvPr id="36701" name="Picture 7" descr="Bai 7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879" b="39980"/>
              <a:stretch>
                <a:fillRect/>
              </a:stretch>
            </p:blipFill>
            <p:spPr bwMode="auto">
              <a:xfrm>
                <a:off x="144" y="624"/>
                <a:ext cx="5472" cy="432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702" name="Line 8"/>
              <p:cNvSpPr>
                <a:spLocks noChangeShapeType="1"/>
              </p:cNvSpPr>
              <p:nvPr/>
            </p:nvSpPr>
            <p:spPr bwMode="auto">
              <a:xfrm>
                <a:off x="1824" y="1056"/>
                <a:ext cx="3696" cy="0"/>
              </a:xfrm>
              <a:prstGeom prst="line">
                <a:avLst/>
              </a:prstGeom>
              <a:noFill/>
              <a:ln w="19050">
                <a:solidFill>
                  <a:srgbClr val="3399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472" name="Group 9"/>
            <p:cNvGrpSpPr>
              <a:grpSpLocks/>
            </p:cNvGrpSpPr>
            <p:nvPr/>
          </p:nvGrpSpPr>
          <p:grpSpPr bwMode="auto">
            <a:xfrm>
              <a:off x="1131" y="758"/>
              <a:ext cx="1044" cy="205"/>
              <a:chOff x="1131" y="758"/>
              <a:chExt cx="1044" cy="205"/>
            </a:xfrm>
          </p:grpSpPr>
          <p:sp>
            <p:nvSpPr>
              <p:cNvPr id="36514" name="Oval 10"/>
              <p:cNvSpPr>
                <a:spLocks noChangeArrowheads="1"/>
              </p:cNvSpPr>
              <p:nvPr/>
            </p:nvSpPr>
            <p:spPr bwMode="auto">
              <a:xfrm>
                <a:off x="1243" y="78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15" name="Oval 11"/>
              <p:cNvSpPr>
                <a:spLocks noChangeArrowheads="1"/>
              </p:cNvSpPr>
              <p:nvPr/>
            </p:nvSpPr>
            <p:spPr bwMode="auto">
              <a:xfrm>
                <a:off x="1235" y="77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16" name="Oval 12"/>
              <p:cNvSpPr>
                <a:spLocks noChangeArrowheads="1"/>
              </p:cNvSpPr>
              <p:nvPr/>
            </p:nvSpPr>
            <p:spPr bwMode="auto">
              <a:xfrm>
                <a:off x="1225" y="76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17" name="Oval 13"/>
              <p:cNvSpPr>
                <a:spLocks noChangeArrowheads="1"/>
              </p:cNvSpPr>
              <p:nvPr/>
            </p:nvSpPr>
            <p:spPr bwMode="auto">
              <a:xfrm>
                <a:off x="1213" y="76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18" name="Oval 14"/>
              <p:cNvSpPr>
                <a:spLocks noChangeArrowheads="1"/>
              </p:cNvSpPr>
              <p:nvPr/>
            </p:nvSpPr>
            <p:spPr bwMode="auto">
              <a:xfrm>
                <a:off x="1201" y="75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19" name="Oval 15"/>
              <p:cNvSpPr>
                <a:spLocks noChangeArrowheads="1"/>
              </p:cNvSpPr>
              <p:nvPr/>
            </p:nvSpPr>
            <p:spPr bwMode="auto">
              <a:xfrm>
                <a:off x="1189" y="75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20" name="Oval 16"/>
              <p:cNvSpPr>
                <a:spLocks noChangeArrowheads="1"/>
              </p:cNvSpPr>
              <p:nvPr/>
            </p:nvSpPr>
            <p:spPr bwMode="auto">
              <a:xfrm>
                <a:off x="1177" y="76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21" name="Oval 17"/>
              <p:cNvSpPr>
                <a:spLocks noChangeArrowheads="1"/>
              </p:cNvSpPr>
              <p:nvPr/>
            </p:nvSpPr>
            <p:spPr bwMode="auto">
              <a:xfrm>
                <a:off x="1167" y="76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22" name="Oval 18"/>
              <p:cNvSpPr>
                <a:spLocks noChangeArrowheads="1"/>
              </p:cNvSpPr>
              <p:nvPr/>
            </p:nvSpPr>
            <p:spPr bwMode="auto">
              <a:xfrm>
                <a:off x="1157" y="77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23" name="Oval 19"/>
              <p:cNvSpPr>
                <a:spLocks noChangeArrowheads="1"/>
              </p:cNvSpPr>
              <p:nvPr/>
            </p:nvSpPr>
            <p:spPr bwMode="auto">
              <a:xfrm>
                <a:off x="1151" y="78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24" name="Oval 20"/>
              <p:cNvSpPr>
                <a:spLocks noChangeArrowheads="1"/>
              </p:cNvSpPr>
              <p:nvPr/>
            </p:nvSpPr>
            <p:spPr bwMode="auto">
              <a:xfrm>
                <a:off x="1145" y="79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25" name="Oval 21"/>
              <p:cNvSpPr>
                <a:spLocks noChangeArrowheads="1"/>
              </p:cNvSpPr>
              <p:nvPr/>
            </p:nvSpPr>
            <p:spPr bwMode="auto">
              <a:xfrm>
                <a:off x="1139" y="80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26" name="Oval 22"/>
              <p:cNvSpPr>
                <a:spLocks noChangeArrowheads="1"/>
              </p:cNvSpPr>
              <p:nvPr/>
            </p:nvSpPr>
            <p:spPr bwMode="auto">
              <a:xfrm>
                <a:off x="1135" y="81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27" name="Oval 23"/>
              <p:cNvSpPr>
                <a:spLocks noChangeArrowheads="1"/>
              </p:cNvSpPr>
              <p:nvPr/>
            </p:nvSpPr>
            <p:spPr bwMode="auto">
              <a:xfrm>
                <a:off x="1133" y="82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28" name="Oval 24"/>
              <p:cNvSpPr>
                <a:spLocks noChangeArrowheads="1"/>
              </p:cNvSpPr>
              <p:nvPr/>
            </p:nvSpPr>
            <p:spPr bwMode="auto">
              <a:xfrm>
                <a:off x="1131" y="84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29" name="Oval 25"/>
              <p:cNvSpPr>
                <a:spLocks noChangeArrowheads="1"/>
              </p:cNvSpPr>
              <p:nvPr/>
            </p:nvSpPr>
            <p:spPr bwMode="auto">
              <a:xfrm>
                <a:off x="1131" y="85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30" name="Oval 26"/>
              <p:cNvSpPr>
                <a:spLocks noChangeArrowheads="1"/>
              </p:cNvSpPr>
              <p:nvPr/>
            </p:nvSpPr>
            <p:spPr bwMode="auto">
              <a:xfrm>
                <a:off x="1131" y="86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31" name="Oval 27"/>
              <p:cNvSpPr>
                <a:spLocks noChangeArrowheads="1"/>
              </p:cNvSpPr>
              <p:nvPr/>
            </p:nvSpPr>
            <p:spPr bwMode="auto">
              <a:xfrm>
                <a:off x="1133" y="87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32" name="Oval 28"/>
              <p:cNvSpPr>
                <a:spLocks noChangeArrowheads="1"/>
              </p:cNvSpPr>
              <p:nvPr/>
            </p:nvSpPr>
            <p:spPr bwMode="auto">
              <a:xfrm>
                <a:off x="1135" y="88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33" name="Oval 29"/>
              <p:cNvSpPr>
                <a:spLocks noChangeArrowheads="1"/>
              </p:cNvSpPr>
              <p:nvPr/>
            </p:nvSpPr>
            <p:spPr bwMode="auto">
              <a:xfrm>
                <a:off x="1139" y="89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34" name="Oval 30"/>
              <p:cNvSpPr>
                <a:spLocks noChangeArrowheads="1"/>
              </p:cNvSpPr>
              <p:nvPr/>
            </p:nvSpPr>
            <p:spPr bwMode="auto">
              <a:xfrm>
                <a:off x="1143" y="90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35" name="Oval 31"/>
              <p:cNvSpPr>
                <a:spLocks noChangeArrowheads="1"/>
              </p:cNvSpPr>
              <p:nvPr/>
            </p:nvSpPr>
            <p:spPr bwMode="auto">
              <a:xfrm>
                <a:off x="1149" y="91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36" name="Oval 32"/>
              <p:cNvSpPr>
                <a:spLocks noChangeArrowheads="1"/>
              </p:cNvSpPr>
              <p:nvPr/>
            </p:nvSpPr>
            <p:spPr bwMode="auto">
              <a:xfrm>
                <a:off x="1153" y="92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37" name="Oval 33"/>
              <p:cNvSpPr>
                <a:spLocks noChangeArrowheads="1"/>
              </p:cNvSpPr>
              <p:nvPr/>
            </p:nvSpPr>
            <p:spPr bwMode="auto">
              <a:xfrm>
                <a:off x="1161" y="93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38" name="Oval 34"/>
              <p:cNvSpPr>
                <a:spLocks noChangeArrowheads="1"/>
              </p:cNvSpPr>
              <p:nvPr/>
            </p:nvSpPr>
            <p:spPr bwMode="auto">
              <a:xfrm>
                <a:off x="1169" y="93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39" name="Oval 35"/>
              <p:cNvSpPr>
                <a:spLocks noChangeArrowheads="1"/>
              </p:cNvSpPr>
              <p:nvPr/>
            </p:nvSpPr>
            <p:spPr bwMode="auto">
              <a:xfrm>
                <a:off x="1181" y="94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40" name="Oval 36"/>
              <p:cNvSpPr>
                <a:spLocks noChangeArrowheads="1"/>
              </p:cNvSpPr>
              <p:nvPr/>
            </p:nvSpPr>
            <p:spPr bwMode="auto">
              <a:xfrm>
                <a:off x="1191" y="94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41" name="Oval 37"/>
              <p:cNvSpPr>
                <a:spLocks noChangeArrowheads="1"/>
              </p:cNvSpPr>
              <p:nvPr/>
            </p:nvSpPr>
            <p:spPr bwMode="auto">
              <a:xfrm>
                <a:off x="1201" y="94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42" name="Oval 38"/>
              <p:cNvSpPr>
                <a:spLocks noChangeArrowheads="1"/>
              </p:cNvSpPr>
              <p:nvPr/>
            </p:nvSpPr>
            <p:spPr bwMode="auto">
              <a:xfrm>
                <a:off x="1209" y="94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43" name="Oval 39"/>
              <p:cNvSpPr>
                <a:spLocks noChangeArrowheads="1"/>
              </p:cNvSpPr>
              <p:nvPr/>
            </p:nvSpPr>
            <p:spPr bwMode="auto">
              <a:xfrm>
                <a:off x="1219" y="94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44" name="Oval 40"/>
              <p:cNvSpPr>
                <a:spLocks noChangeArrowheads="1"/>
              </p:cNvSpPr>
              <p:nvPr/>
            </p:nvSpPr>
            <p:spPr bwMode="auto">
              <a:xfrm>
                <a:off x="1229" y="93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45" name="Oval 41"/>
              <p:cNvSpPr>
                <a:spLocks noChangeArrowheads="1"/>
              </p:cNvSpPr>
              <p:nvPr/>
            </p:nvSpPr>
            <p:spPr bwMode="auto">
              <a:xfrm>
                <a:off x="1237" y="92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46" name="Oval 42"/>
              <p:cNvSpPr>
                <a:spLocks noChangeArrowheads="1"/>
              </p:cNvSpPr>
              <p:nvPr/>
            </p:nvSpPr>
            <p:spPr bwMode="auto">
              <a:xfrm>
                <a:off x="1245" y="91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47" name="Oval 43"/>
              <p:cNvSpPr>
                <a:spLocks noChangeArrowheads="1"/>
              </p:cNvSpPr>
              <p:nvPr/>
            </p:nvSpPr>
            <p:spPr bwMode="auto">
              <a:xfrm>
                <a:off x="1251" y="91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48" name="Oval 44"/>
              <p:cNvSpPr>
                <a:spLocks noChangeArrowheads="1"/>
              </p:cNvSpPr>
              <p:nvPr/>
            </p:nvSpPr>
            <p:spPr bwMode="auto">
              <a:xfrm>
                <a:off x="1257" y="89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49" name="Oval 45"/>
              <p:cNvSpPr>
                <a:spLocks noChangeArrowheads="1"/>
              </p:cNvSpPr>
              <p:nvPr/>
            </p:nvSpPr>
            <p:spPr bwMode="auto">
              <a:xfrm>
                <a:off x="1261" y="88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50" name="Oval 46"/>
              <p:cNvSpPr>
                <a:spLocks noChangeArrowheads="1"/>
              </p:cNvSpPr>
              <p:nvPr/>
            </p:nvSpPr>
            <p:spPr bwMode="auto">
              <a:xfrm>
                <a:off x="1263" y="87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51" name="Oval 47"/>
              <p:cNvSpPr>
                <a:spLocks noChangeArrowheads="1"/>
              </p:cNvSpPr>
              <p:nvPr/>
            </p:nvSpPr>
            <p:spPr bwMode="auto">
              <a:xfrm>
                <a:off x="1263" y="86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52" name="Oval 48"/>
              <p:cNvSpPr>
                <a:spLocks noChangeArrowheads="1"/>
              </p:cNvSpPr>
              <p:nvPr/>
            </p:nvSpPr>
            <p:spPr bwMode="auto">
              <a:xfrm>
                <a:off x="1265" y="85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53" name="Oval 49"/>
              <p:cNvSpPr>
                <a:spLocks noChangeArrowheads="1"/>
              </p:cNvSpPr>
              <p:nvPr/>
            </p:nvSpPr>
            <p:spPr bwMode="auto">
              <a:xfrm>
                <a:off x="1263" y="84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54" name="Oval 50"/>
              <p:cNvSpPr>
                <a:spLocks noChangeArrowheads="1"/>
              </p:cNvSpPr>
              <p:nvPr/>
            </p:nvSpPr>
            <p:spPr bwMode="auto">
              <a:xfrm>
                <a:off x="1263" y="83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55" name="Oval 51"/>
              <p:cNvSpPr>
                <a:spLocks noChangeArrowheads="1"/>
              </p:cNvSpPr>
              <p:nvPr/>
            </p:nvSpPr>
            <p:spPr bwMode="auto">
              <a:xfrm>
                <a:off x="1263" y="82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56" name="Oval 52"/>
              <p:cNvSpPr>
                <a:spLocks noChangeArrowheads="1"/>
              </p:cNvSpPr>
              <p:nvPr/>
            </p:nvSpPr>
            <p:spPr bwMode="auto">
              <a:xfrm>
                <a:off x="1257" y="81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57" name="Oval 53"/>
              <p:cNvSpPr>
                <a:spLocks noChangeArrowheads="1"/>
              </p:cNvSpPr>
              <p:nvPr/>
            </p:nvSpPr>
            <p:spPr bwMode="auto">
              <a:xfrm>
                <a:off x="1259" y="80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58" name="Oval 54"/>
              <p:cNvSpPr>
                <a:spLocks noChangeArrowheads="1"/>
              </p:cNvSpPr>
              <p:nvPr/>
            </p:nvSpPr>
            <p:spPr bwMode="auto">
              <a:xfrm>
                <a:off x="1255" y="79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59" name="Oval 55"/>
              <p:cNvSpPr>
                <a:spLocks noChangeArrowheads="1"/>
              </p:cNvSpPr>
              <p:nvPr/>
            </p:nvSpPr>
            <p:spPr bwMode="auto">
              <a:xfrm>
                <a:off x="1247" y="78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60" name="Oval 56"/>
              <p:cNvSpPr>
                <a:spLocks noChangeArrowheads="1"/>
              </p:cNvSpPr>
              <p:nvPr/>
            </p:nvSpPr>
            <p:spPr bwMode="auto">
              <a:xfrm>
                <a:off x="1235" y="78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61" name="Oval 57"/>
              <p:cNvSpPr>
                <a:spLocks noChangeArrowheads="1"/>
              </p:cNvSpPr>
              <p:nvPr/>
            </p:nvSpPr>
            <p:spPr bwMode="auto">
              <a:xfrm>
                <a:off x="1233" y="79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62" name="Oval 58"/>
              <p:cNvSpPr>
                <a:spLocks noChangeArrowheads="1"/>
              </p:cNvSpPr>
              <p:nvPr/>
            </p:nvSpPr>
            <p:spPr bwMode="auto">
              <a:xfrm>
                <a:off x="1233" y="80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63" name="Oval 59"/>
              <p:cNvSpPr>
                <a:spLocks noChangeArrowheads="1"/>
              </p:cNvSpPr>
              <p:nvPr/>
            </p:nvSpPr>
            <p:spPr bwMode="auto">
              <a:xfrm>
                <a:off x="1239" y="81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64" name="Oval 60"/>
              <p:cNvSpPr>
                <a:spLocks noChangeArrowheads="1"/>
              </p:cNvSpPr>
              <p:nvPr/>
            </p:nvSpPr>
            <p:spPr bwMode="auto">
              <a:xfrm>
                <a:off x="1247" y="81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65" name="Oval 61"/>
              <p:cNvSpPr>
                <a:spLocks noChangeArrowheads="1"/>
              </p:cNvSpPr>
              <p:nvPr/>
            </p:nvSpPr>
            <p:spPr bwMode="auto">
              <a:xfrm>
                <a:off x="1269" y="81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66" name="Oval 62"/>
              <p:cNvSpPr>
                <a:spLocks noChangeArrowheads="1"/>
              </p:cNvSpPr>
              <p:nvPr/>
            </p:nvSpPr>
            <p:spPr bwMode="auto">
              <a:xfrm>
                <a:off x="1281" y="81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67" name="Oval 63"/>
              <p:cNvSpPr>
                <a:spLocks noChangeArrowheads="1"/>
              </p:cNvSpPr>
              <p:nvPr/>
            </p:nvSpPr>
            <p:spPr bwMode="auto">
              <a:xfrm>
                <a:off x="1289" y="81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68" name="Oval 64"/>
              <p:cNvSpPr>
                <a:spLocks noChangeArrowheads="1"/>
              </p:cNvSpPr>
              <p:nvPr/>
            </p:nvSpPr>
            <p:spPr bwMode="auto">
              <a:xfrm>
                <a:off x="1299" y="80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69" name="Oval 65"/>
              <p:cNvSpPr>
                <a:spLocks noChangeArrowheads="1"/>
              </p:cNvSpPr>
              <p:nvPr/>
            </p:nvSpPr>
            <p:spPr bwMode="auto">
              <a:xfrm>
                <a:off x="1309" y="79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70" name="Oval 66"/>
              <p:cNvSpPr>
                <a:spLocks noChangeArrowheads="1"/>
              </p:cNvSpPr>
              <p:nvPr/>
            </p:nvSpPr>
            <p:spPr bwMode="auto">
              <a:xfrm>
                <a:off x="1317" y="79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71" name="Oval 67"/>
              <p:cNvSpPr>
                <a:spLocks noChangeArrowheads="1"/>
              </p:cNvSpPr>
              <p:nvPr/>
            </p:nvSpPr>
            <p:spPr bwMode="auto">
              <a:xfrm>
                <a:off x="1413" y="78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72" name="Oval 68"/>
              <p:cNvSpPr>
                <a:spLocks noChangeArrowheads="1"/>
              </p:cNvSpPr>
              <p:nvPr/>
            </p:nvSpPr>
            <p:spPr bwMode="auto">
              <a:xfrm>
                <a:off x="1405" y="77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73" name="Oval 69"/>
              <p:cNvSpPr>
                <a:spLocks noChangeArrowheads="1"/>
              </p:cNvSpPr>
              <p:nvPr/>
            </p:nvSpPr>
            <p:spPr bwMode="auto">
              <a:xfrm>
                <a:off x="1395" y="76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74" name="Oval 70"/>
              <p:cNvSpPr>
                <a:spLocks noChangeArrowheads="1"/>
              </p:cNvSpPr>
              <p:nvPr/>
            </p:nvSpPr>
            <p:spPr bwMode="auto">
              <a:xfrm>
                <a:off x="1395" y="76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75" name="Oval 71"/>
              <p:cNvSpPr>
                <a:spLocks noChangeArrowheads="1"/>
              </p:cNvSpPr>
              <p:nvPr/>
            </p:nvSpPr>
            <p:spPr bwMode="auto">
              <a:xfrm>
                <a:off x="1385" y="76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76" name="Oval 72"/>
              <p:cNvSpPr>
                <a:spLocks noChangeArrowheads="1"/>
              </p:cNvSpPr>
              <p:nvPr/>
            </p:nvSpPr>
            <p:spPr bwMode="auto">
              <a:xfrm>
                <a:off x="1373" y="75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77" name="Oval 73"/>
              <p:cNvSpPr>
                <a:spLocks noChangeArrowheads="1"/>
              </p:cNvSpPr>
              <p:nvPr/>
            </p:nvSpPr>
            <p:spPr bwMode="auto">
              <a:xfrm>
                <a:off x="1361" y="76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78" name="Oval 74"/>
              <p:cNvSpPr>
                <a:spLocks noChangeArrowheads="1"/>
              </p:cNvSpPr>
              <p:nvPr/>
            </p:nvSpPr>
            <p:spPr bwMode="auto">
              <a:xfrm>
                <a:off x="1349" y="76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79" name="Oval 75"/>
              <p:cNvSpPr>
                <a:spLocks noChangeArrowheads="1"/>
              </p:cNvSpPr>
              <p:nvPr/>
            </p:nvSpPr>
            <p:spPr bwMode="auto">
              <a:xfrm>
                <a:off x="1341" y="76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80" name="Oval 76"/>
              <p:cNvSpPr>
                <a:spLocks noChangeArrowheads="1"/>
              </p:cNvSpPr>
              <p:nvPr/>
            </p:nvSpPr>
            <p:spPr bwMode="auto">
              <a:xfrm>
                <a:off x="1333" y="77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81" name="Oval 77"/>
              <p:cNvSpPr>
                <a:spLocks noChangeArrowheads="1"/>
              </p:cNvSpPr>
              <p:nvPr/>
            </p:nvSpPr>
            <p:spPr bwMode="auto">
              <a:xfrm>
                <a:off x="1327" y="78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82" name="Oval 78"/>
              <p:cNvSpPr>
                <a:spLocks noChangeArrowheads="1"/>
              </p:cNvSpPr>
              <p:nvPr/>
            </p:nvSpPr>
            <p:spPr bwMode="auto">
              <a:xfrm>
                <a:off x="1321" y="78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83" name="Oval 79"/>
              <p:cNvSpPr>
                <a:spLocks noChangeArrowheads="1"/>
              </p:cNvSpPr>
              <p:nvPr/>
            </p:nvSpPr>
            <p:spPr bwMode="auto">
              <a:xfrm>
                <a:off x="1313" y="79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84" name="Oval 80"/>
              <p:cNvSpPr>
                <a:spLocks noChangeArrowheads="1"/>
              </p:cNvSpPr>
              <p:nvPr/>
            </p:nvSpPr>
            <p:spPr bwMode="auto">
              <a:xfrm>
                <a:off x="1309" y="80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85" name="Oval 81"/>
              <p:cNvSpPr>
                <a:spLocks noChangeArrowheads="1"/>
              </p:cNvSpPr>
              <p:nvPr/>
            </p:nvSpPr>
            <p:spPr bwMode="auto">
              <a:xfrm>
                <a:off x="1307" y="81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86" name="Oval 82"/>
              <p:cNvSpPr>
                <a:spLocks noChangeArrowheads="1"/>
              </p:cNvSpPr>
              <p:nvPr/>
            </p:nvSpPr>
            <p:spPr bwMode="auto">
              <a:xfrm>
                <a:off x="1303" y="82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87" name="Oval 83"/>
              <p:cNvSpPr>
                <a:spLocks noChangeArrowheads="1"/>
              </p:cNvSpPr>
              <p:nvPr/>
            </p:nvSpPr>
            <p:spPr bwMode="auto">
              <a:xfrm>
                <a:off x="1303" y="83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88" name="Oval 84"/>
              <p:cNvSpPr>
                <a:spLocks noChangeArrowheads="1"/>
              </p:cNvSpPr>
              <p:nvPr/>
            </p:nvSpPr>
            <p:spPr bwMode="auto">
              <a:xfrm>
                <a:off x="1301" y="84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89" name="Oval 85"/>
              <p:cNvSpPr>
                <a:spLocks noChangeArrowheads="1"/>
              </p:cNvSpPr>
              <p:nvPr/>
            </p:nvSpPr>
            <p:spPr bwMode="auto">
              <a:xfrm>
                <a:off x="1301" y="85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90" name="Oval 86"/>
              <p:cNvSpPr>
                <a:spLocks noChangeArrowheads="1"/>
              </p:cNvSpPr>
              <p:nvPr/>
            </p:nvSpPr>
            <p:spPr bwMode="auto">
              <a:xfrm>
                <a:off x="1301" y="86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91" name="Oval 87"/>
              <p:cNvSpPr>
                <a:spLocks noChangeArrowheads="1"/>
              </p:cNvSpPr>
              <p:nvPr/>
            </p:nvSpPr>
            <p:spPr bwMode="auto">
              <a:xfrm>
                <a:off x="1303" y="87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92" name="Oval 88"/>
              <p:cNvSpPr>
                <a:spLocks noChangeArrowheads="1"/>
              </p:cNvSpPr>
              <p:nvPr/>
            </p:nvSpPr>
            <p:spPr bwMode="auto">
              <a:xfrm>
                <a:off x="1307" y="88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93" name="Oval 89"/>
              <p:cNvSpPr>
                <a:spLocks noChangeArrowheads="1"/>
              </p:cNvSpPr>
              <p:nvPr/>
            </p:nvSpPr>
            <p:spPr bwMode="auto">
              <a:xfrm>
                <a:off x="1311" y="89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94" name="Oval 90"/>
              <p:cNvSpPr>
                <a:spLocks noChangeArrowheads="1"/>
              </p:cNvSpPr>
              <p:nvPr/>
            </p:nvSpPr>
            <p:spPr bwMode="auto">
              <a:xfrm>
                <a:off x="1316" y="90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95" name="Oval 91"/>
              <p:cNvSpPr>
                <a:spLocks noChangeArrowheads="1"/>
              </p:cNvSpPr>
              <p:nvPr/>
            </p:nvSpPr>
            <p:spPr bwMode="auto">
              <a:xfrm>
                <a:off x="1323" y="91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96" name="Oval 92"/>
              <p:cNvSpPr>
                <a:spLocks noChangeArrowheads="1"/>
              </p:cNvSpPr>
              <p:nvPr/>
            </p:nvSpPr>
            <p:spPr bwMode="auto">
              <a:xfrm>
                <a:off x="1331" y="92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97" name="Oval 93"/>
              <p:cNvSpPr>
                <a:spLocks noChangeArrowheads="1"/>
              </p:cNvSpPr>
              <p:nvPr/>
            </p:nvSpPr>
            <p:spPr bwMode="auto">
              <a:xfrm>
                <a:off x="1341" y="93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98" name="Oval 94"/>
              <p:cNvSpPr>
                <a:spLocks noChangeArrowheads="1"/>
              </p:cNvSpPr>
              <p:nvPr/>
            </p:nvSpPr>
            <p:spPr bwMode="auto">
              <a:xfrm>
                <a:off x="1351" y="93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99" name="Oval 95"/>
              <p:cNvSpPr>
                <a:spLocks noChangeArrowheads="1"/>
              </p:cNvSpPr>
              <p:nvPr/>
            </p:nvSpPr>
            <p:spPr bwMode="auto">
              <a:xfrm>
                <a:off x="1363" y="93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600" name="Oval 96"/>
              <p:cNvSpPr>
                <a:spLocks noChangeArrowheads="1"/>
              </p:cNvSpPr>
              <p:nvPr/>
            </p:nvSpPr>
            <p:spPr bwMode="auto">
              <a:xfrm>
                <a:off x="1375" y="93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601" name="Oval 97"/>
              <p:cNvSpPr>
                <a:spLocks noChangeArrowheads="1"/>
              </p:cNvSpPr>
              <p:nvPr/>
            </p:nvSpPr>
            <p:spPr bwMode="auto">
              <a:xfrm>
                <a:off x="1381" y="93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602" name="Oval 98"/>
              <p:cNvSpPr>
                <a:spLocks noChangeArrowheads="1"/>
              </p:cNvSpPr>
              <p:nvPr/>
            </p:nvSpPr>
            <p:spPr bwMode="auto">
              <a:xfrm>
                <a:off x="1391" y="92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603" name="Oval 99"/>
              <p:cNvSpPr>
                <a:spLocks noChangeArrowheads="1"/>
              </p:cNvSpPr>
              <p:nvPr/>
            </p:nvSpPr>
            <p:spPr bwMode="auto">
              <a:xfrm>
                <a:off x="1403" y="92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604" name="Oval 100"/>
              <p:cNvSpPr>
                <a:spLocks noChangeArrowheads="1"/>
              </p:cNvSpPr>
              <p:nvPr/>
            </p:nvSpPr>
            <p:spPr bwMode="auto">
              <a:xfrm>
                <a:off x="1413" y="91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605" name="Oval 101"/>
              <p:cNvSpPr>
                <a:spLocks noChangeArrowheads="1"/>
              </p:cNvSpPr>
              <p:nvPr/>
            </p:nvSpPr>
            <p:spPr bwMode="auto">
              <a:xfrm>
                <a:off x="1419" y="90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606" name="Oval 102"/>
              <p:cNvSpPr>
                <a:spLocks noChangeArrowheads="1"/>
              </p:cNvSpPr>
              <p:nvPr/>
            </p:nvSpPr>
            <p:spPr bwMode="auto">
              <a:xfrm>
                <a:off x="1425" y="90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6607" name="Group 103"/>
              <p:cNvGrpSpPr>
                <a:grpSpLocks/>
              </p:cNvGrpSpPr>
              <p:nvPr/>
            </p:nvGrpSpPr>
            <p:grpSpPr bwMode="auto">
              <a:xfrm>
                <a:off x="1864" y="760"/>
                <a:ext cx="311" cy="203"/>
                <a:chOff x="1227" y="854"/>
                <a:chExt cx="311" cy="203"/>
              </a:xfrm>
            </p:grpSpPr>
            <p:sp>
              <p:nvSpPr>
                <p:cNvPr id="36608" name="Oval 104"/>
                <p:cNvSpPr>
                  <a:spLocks noChangeArrowheads="1"/>
                </p:cNvSpPr>
                <p:nvPr/>
              </p:nvSpPr>
              <p:spPr bwMode="auto">
                <a:xfrm>
                  <a:off x="1339" y="876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609" name="Oval 105"/>
                <p:cNvSpPr>
                  <a:spLocks noChangeArrowheads="1"/>
                </p:cNvSpPr>
                <p:nvPr/>
              </p:nvSpPr>
              <p:spPr bwMode="auto">
                <a:xfrm>
                  <a:off x="1331" y="868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610" name="Oval 106"/>
                <p:cNvSpPr>
                  <a:spLocks noChangeArrowheads="1"/>
                </p:cNvSpPr>
                <p:nvPr/>
              </p:nvSpPr>
              <p:spPr bwMode="auto">
                <a:xfrm>
                  <a:off x="1321" y="860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611" name="Oval 107"/>
                <p:cNvSpPr>
                  <a:spLocks noChangeArrowheads="1"/>
                </p:cNvSpPr>
                <p:nvPr/>
              </p:nvSpPr>
              <p:spPr bwMode="auto">
                <a:xfrm>
                  <a:off x="1309" y="856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612" name="Oval 108"/>
                <p:cNvSpPr>
                  <a:spLocks noChangeArrowheads="1"/>
                </p:cNvSpPr>
                <p:nvPr/>
              </p:nvSpPr>
              <p:spPr bwMode="auto">
                <a:xfrm>
                  <a:off x="1297" y="854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613" name="Oval 109"/>
                <p:cNvSpPr>
                  <a:spLocks noChangeArrowheads="1"/>
                </p:cNvSpPr>
                <p:nvPr/>
              </p:nvSpPr>
              <p:spPr bwMode="auto">
                <a:xfrm>
                  <a:off x="1285" y="854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614" name="Oval 110"/>
                <p:cNvSpPr>
                  <a:spLocks noChangeArrowheads="1"/>
                </p:cNvSpPr>
                <p:nvPr/>
              </p:nvSpPr>
              <p:spPr bwMode="auto">
                <a:xfrm>
                  <a:off x="1273" y="858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615" name="Oval 111"/>
                <p:cNvSpPr>
                  <a:spLocks noChangeArrowheads="1"/>
                </p:cNvSpPr>
                <p:nvPr/>
              </p:nvSpPr>
              <p:spPr bwMode="auto">
                <a:xfrm>
                  <a:off x="1263" y="864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616" name="Oval 112"/>
                <p:cNvSpPr>
                  <a:spLocks noChangeArrowheads="1"/>
                </p:cNvSpPr>
                <p:nvPr/>
              </p:nvSpPr>
              <p:spPr bwMode="auto">
                <a:xfrm>
                  <a:off x="1253" y="874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617" name="Oval 113"/>
                <p:cNvSpPr>
                  <a:spLocks noChangeArrowheads="1"/>
                </p:cNvSpPr>
                <p:nvPr/>
              </p:nvSpPr>
              <p:spPr bwMode="auto">
                <a:xfrm>
                  <a:off x="1247" y="882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618" name="Oval 114"/>
                <p:cNvSpPr>
                  <a:spLocks noChangeArrowheads="1"/>
                </p:cNvSpPr>
                <p:nvPr/>
              </p:nvSpPr>
              <p:spPr bwMode="auto">
                <a:xfrm>
                  <a:off x="1241" y="890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619" name="Oval 115"/>
                <p:cNvSpPr>
                  <a:spLocks noChangeArrowheads="1"/>
                </p:cNvSpPr>
                <p:nvPr/>
              </p:nvSpPr>
              <p:spPr bwMode="auto">
                <a:xfrm>
                  <a:off x="1235" y="900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620" name="Oval 116"/>
                <p:cNvSpPr>
                  <a:spLocks noChangeArrowheads="1"/>
                </p:cNvSpPr>
                <p:nvPr/>
              </p:nvSpPr>
              <p:spPr bwMode="auto">
                <a:xfrm>
                  <a:off x="1231" y="912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621" name="Oval 117"/>
                <p:cNvSpPr>
                  <a:spLocks noChangeArrowheads="1"/>
                </p:cNvSpPr>
                <p:nvPr/>
              </p:nvSpPr>
              <p:spPr bwMode="auto">
                <a:xfrm>
                  <a:off x="1229" y="924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622" name="Oval 118"/>
                <p:cNvSpPr>
                  <a:spLocks noChangeArrowheads="1"/>
                </p:cNvSpPr>
                <p:nvPr/>
              </p:nvSpPr>
              <p:spPr bwMode="auto">
                <a:xfrm>
                  <a:off x="1227" y="936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623" name="Oval 119"/>
                <p:cNvSpPr>
                  <a:spLocks noChangeArrowheads="1"/>
                </p:cNvSpPr>
                <p:nvPr/>
              </p:nvSpPr>
              <p:spPr bwMode="auto">
                <a:xfrm>
                  <a:off x="1227" y="946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624" name="Oval 120"/>
                <p:cNvSpPr>
                  <a:spLocks noChangeArrowheads="1"/>
                </p:cNvSpPr>
                <p:nvPr/>
              </p:nvSpPr>
              <p:spPr bwMode="auto">
                <a:xfrm>
                  <a:off x="1227" y="958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625" name="Oval 121"/>
                <p:cNvSpPr>
                  <a:spLocks noChangeArrowheads="1"/>
                </p:cNvSpPr>
                <p:nvPr/>
              </p:nvSpPr>
              <p:spPr bwMode="auto">
                <a:xfrm>
                  <a:off x="1229" y="968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626" name="Oval 122"/>
                <p:cNvSpPr>
                  <a:spLocks noChangeArrowheads="1"/>
                </p:cNvSpPr>
                <p:nvPr/>
              </p:nvSpPr>
              <p:spPr bwMode="auto">
                <a:xfrm>
                  <a:off x="1231" y="980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627" name="Oval 123"/>
                <p:cNvSpPr>
                  <a:spLocks noChangeArrowheads="1"/>
                </p:cNvSpPr>
                <p:nvPr/>
              </p:nvSpPr>
              <p:spPr bwMode="auto">
                <a:xfrm>
                  <a:off x="1235" y="990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628" name="Oval 124"/>
                <p:cNvSpPr>
                  <a:spLocks noChangeArrowheads="1"/>
                </p:cNvSpPr>
                <p:nvPr/>
              </p:nvSpPr>
              <p:spPr bwMode="auto">
                <a:xfrm>
                  <a:off x="1239" y="1000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629" name="Oval 125"/>
                <p:cNvSpPr>
                  <a:spLocks noChangeArrowheads="1"/>
                </p:cNvSpPr>
                <p:nvPr/>
              </p:nvSpPr>
              <p:spPr bwMode="auto">
                <a:xfrm>
                  <a:off x="1245" y="1010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630" name="Oval 126"/>
                <p:cNvSpPr>
                  <a:spLocks noChangeArrowheads="1"/>
                </p:cNvSpPr>
                <p:nvPr/>
              </p:nvSpPr>
              <p:spPr bwMode="auto">
                <a:xfrm>
                  <a:off x="1249" y="1018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631" name="Oval 127"/>
                <p:cNvSpPr>
                  <a:spLocks noChangeArrowheads="1"/>
                </p:cNvSpPr>
                <p:nvPr/>
              </p:nvSpPr>
              <p:spPr bwMode="auto">
                <a:xfrm>
                  <a:off x="1257" y="1026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632" name="Oval 128"/>
                <p:cNvSpPr>
                  <a:spLocks noChangeArrowheads="1"/>
                </p:cNvSpPr>
                <p:nvPr/>
              </p:nvSpPr>
              <p:spPr bwMode="auto">
                <a:xfrm>
                  <a:off x="1265" y="1032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633" name="Oval 129"/>
                <p:cNvSpPr>
                  <a:spLocks noChangeArrowheads="1"/>
                </p:cNvSpPr>
                <p:nvPr/>
              </p:nvSpPr>
              <p:spPr bwMode="auto">
                <a:xfrm>
                  <a:off x="1277" y="1036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634" name="Oval 130"/>
                <p:cNvSpPr>
                  <a:spLocks noChangeArrowheads="1"/>
                </p:cNvSpPr>
                <p:nvPr/>
              </p:nvSpPr>
              <p:spPr bwMode="auto">
                <a:xfrm>
                  <a:off x="1287" y="1038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635" name="Oval 131"/>
                <p:cNvSpPr>
                  <a:spLocks noChangeArrowheads="1"/>
                </p:cNvSpPr>
                <p:nvPr/>
              </p:nvSpPr>
              <p:spPr bwMode="auto">
                <a:xfrm>
                  <a:off x="1297" y="1040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636" name="Oval 132"/>
                <p:cNvSpPr>
                  <a:spLocks noChangeArrowheads="1"/>
                </p:cNvSpPr>
                <p:nvPr/>
              </p:nvSpPr>
              <p:spPr bwMode="auto">
                <a:xfrm>
                  <a:off x="1305" y="1040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637" name="Oval 133"/>
                <p:cNvSpPr>
                  <a:spLocks noChangeArrowheads="1"/>
                </p:cNvSpPr>
                <p:nvPr/>
              </p:nvSpPr>
              <p:spPr bwMode="auto">
                <a:xfrm>
                  <a:off x="1315" y="1036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638" name="Oval 134"/>
                <p:cNvSpPr>
                  <a:spLocks noChangeArrowheads="1"/>
                </p:cNvSpPr>
                <p:nvPr/>
              </p:nvSpPr>
              <p:spPr bwMode="auto">
                <a:xfrm>
                  <a:off x="1325" y="1030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639" name="Oval 135"/>
                <p:cNvSpPr>
                  <a:spLocks noChangeArrowheads="1"/>
                </p:cNvSpPr>
                <p:nvPr/>
              </p:nvSpPr>
              <p:spPr bwMode="auto">
                <a:xfrm>
                  <a:off x="1333" y="1022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640" name="Oval 136"/>
                <p:cNvSpPr>
                  <a:spLocks noChangeArrowheads="1"/>
                </p:cNvSpPr>
                <p:nvPr/>
              </p:nvSpPr>
              <p:spPr bwMode="auto">
                <a:xfrm>
                  <a:off x="1341" y="1014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641" name="Oval 137"/>
                <p:cNvSpPr>
                  <a:spLocks noChangeArrowheads="1"/>
                </p:cNvSpPr>
                <p:nvPr/>
              </p:nvSpPr>
              <p:spPr bwMode="auto">
                <a:xfrm>
                  <a:off x="1347" y="1006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642" name="Oval 138"/>
                <p:cNvSpPr>
                  <a:spLocks noChangeArrowheads="1"/>
                </p:cNvSpPr>
                <p:nvPr/>
              </p:nvSpPr>
              <p:spPr bwMode="auto">
                <a:xfrm>
                  <a:off x="1353" y="994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643" name="Oval 139"/>
                <p:cNvSpPr>
                  <a:spLocks noChangeArrowheads="1"/>
                </p:cNvSpPr>
                <p:nvPr/>
              </p:nvSpPr>
              <p:spPr bwMode="auto">
                <a:xfrm>
                  <a:off x="1357" y="982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644" name="Oval 140"/>
                <p:cNvSpPr>
                  <a:spLocks noChangeArrowheads="1"/>
                </p:cNvSpPr>
                <p:nvPr/>
              </p:nvSpPr>
              <p:spPr bwMode="auto">
                <a:xfrm>
                  <a:off x="1359" y="972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645" name="Oval 141"/>
                <p:cNvSpPr>
                  <a:spLocks noChangeArrowheads="1"/>
                </p:cNvSpPr>
                <p:nvPr/>
              </p:nvSpPr>
              <p:spPr bwMode="auto">
                <a:xfrm>
                  <a:off x="1359" y="962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646" name="Oval 142"/>
                <p:cNvSpPr>
                  <a:spLocks noChangeArrowheads="1"/>
                </p:cNvSpPr>
                <p:nvPr/>
              </p:nvSpPr>
              <p:spPr bwMode="auto">
                <a:xfrm>
                  <a:off x="1361" y="954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647" name="Oval 143"/>
                <p:cNvSpPr>
                  <a:spLocks noChangeArrowheads="1"/>
                </p:cNvSpPr>
                <p:nvPr/>
              </p:nvSpPr>
              <p:spPr bwMode="auto">
                <a:xfrm>
                  <a:off x="1359" y="944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648" name="Oval 144"/>
                <p:cNvSpPr>
                  <a:spLocks noChangeArrowheads="1"/>
                </p:cNvSpPr>
                <p:nvPr/>
              </p:nvSpPr>
              <p:spPr bwMode="auto">
                <a:xfrm>
                  <a:off x="1359" y="934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649" name="Oval 145"/>
                <p:cNvSpPr>
                  <a:spLocks noChangeArrowheads="1"/>
                </p:cNvSpPr>
                <p:nvPr/>
              </p:nvSpPr>
              <p:spPr bwMode="auto">
                <a:xfrm>
                  <a:off x="1359" y="924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650" name="Oval 146"/>
                <p:cNvSpPr>
                  <a:spLocks noChangeArrowheads="1"/>
                </p:cNvSpPr>
                <p:nvPr/>
              </p:nvSpPr>
              <p:spPr bwMode="auto">
                <a:xfrm>
                  <a:off x="1353" y="914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651" name="Oval 147"/>
                <p:cNvSpPr>
                  <a:spLocks noChangeArrowheads="1"/>
                </p:cNvSpPr>
                <p:nvPr/>
              </p:nvSpPr>
              <p:spPr bwMode="auto">
                <a:xfrm>
                  <a:off x="1355" y="902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652" name="Oval 148"/>
                <p:cNvSpPr>
                  <a:spLocks noChangeArrowheads="1"/>
                </p:cNvSpPr>
                <p:nvPr/>
              </p:nvSpPr>
              <p:spPr bwMode="auto">
                <a:xfrm>
                  <a:off x="1351" y="894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653" name="Oval 149"/>
                <p:cNvSpPr>
                  <a:spLocks noChangeArrowheads="1"/>
                </p:cNvSpPr>
                <p:nvPr/>
              </p:nvSpPr>
              <p:spPr bwMode="auto">
                <a:xfrm>
                  <a:off x="1343" y="882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654" name="Oval 150"/>
                <p:cNvSpPr>
                  <a:spLocks noChangeArrowheads="1"/>
                </p:cNvSpPr>
                <p:nvPr/>
              </p:nvSpPr>
              <p:spPr bwMode="auto">
                <a:xfrm>
                  <a:off x="1331" y="880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655" name="Oval 151"/>
                <p:cNvSpPr>
                  <a:spLocks noChangeArrowheads="1"/>
                </p:cNvSpPr>
                <p:nvPr/>
              </p:nvSpPr>
              <p:spPr bwMode="auto">
                <a:xfrm>
                  <a:off x="1329" y="888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656" name="Oval 152"/>
                <p:cNvSpPr>
                  <a:spLocks noChangeArrowheads="1"/>
                </p:cNvSpPr>
                <p:nvPr/>
              </p:nvSpPr>
              <p:spPr bwMode="auto">
                <a:xfrm>
                  <a:off x="1329" y="898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657" name="Oval 153"/>
                <p:cNvSpPr>
                  <a:spLocks noChangeArrowheads="1"/>
                </p:cNvSpPr>
                <p:nvPr/>
              </p:nvSpPr>
              <p:spPr bwMode="auto">
                <a:xfrm>
                  <a:off x="1335" y="906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658" name="Oval 154"/>
                <p:cNvSpPr>
                  <a:spLocks noChangeArrowheads="1"/>
                </p:cNvSpPr>
                <p:nvPr/>
              </p:nvSpPr>
              <p:spPr bwMode="auto">
                <a:xfrm>
                  <a:off x="1343" y="912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659" name="Oval 155"/>
                <p:cNvSpPr>
                  <a:spLocks noChangeArrowheads="1"/>
                </p:cNvSpPr>
                <p:nvPr/>
              </p:nvSpPr>
              <p:spPr bwMode="auto">
                <a:xfrm>
                  <a:off x="1365" y="914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660" name="Oval 156"/>
                <p:cNvSpPr>
                  <a:spLocks noChangeArrowheads="1"/>
                </p:cNvSpPr>
                <p:nvPr/>
              </p:nvSpPr>
              <p:spPr bwMode="auto">
                <a:xfrm>
                  <a:off x="1377" y="912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661" name="Oval 157"/>
                <p:cNvSpPr>
                  <a:spLocks noChangeArrowheads="1"/>
                </p:cNvSpPr>
                <p:nvPr/>
              </p:nvSpPr>
              <p:spPr bwMode="auto">
                <a:xfrm>
                  <a:off x="1385" y="908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662" name="Oval 158"/>
                <p:cNvSpPr>
                  <a:spLocks noChangeArrowheads="1"/>
                </p:cNvSpPr>
                <p:nvPr/>
              </p:nvSpPr>
              <p:spPr bwMode="auto">
                <a:xfrm>
                  <a:off x="1395" y="902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663" name="Oval 159"/>
                <p:cNvSpPr>
                  <a:spLocks noChangeArrowheads="1"/>
                </p:cNvSpPr>
                <p:nvPr/>
              </p:nvSpPr>
              <p:spPr bwMode="auto">
                <a:xfrm>
                  <a:off x="1405" y="894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664" name="Oval 160"/>
                <p:cNvSpPr>
                  <a:spLocks noChangeArrowheads="1"/>
                </p:cNvSpPr>
                <p:nvPr/>
              </p:nvSpPr>
              <p:spPr bwMode="auto">
                <a:xfrm>
                  <a:off x="1413" y="886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665" name="Oval 161"/>
                <p:cNvSpPr>
                  <a:spLocks noChangeArrowheads="1"/>
                </p:cNvSpPr>
                <p:nvPr/>
              </p:nvSpPr>
              <p:spPr bwMode="auto">
                <a:xfrm>
                  <a:off x="1509" y="882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666" name="Oval 162"/>
                <p:cNvSpPr>
                  <a:spLocks noChangeArrowheads="1"/>
                </p:cNvSpPr>
                <p:nvPr/>
              </p:nvSpPr>
              <p:spPr bwMode="auto">
                <a:xfrm>
                  <a:off x="1501" y="872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667" name="Oval 163"/>
                <p:cNvSpPr>
                  <a:spLocks noChangeArrowheads="1"/>
                </p:cNvSpPr>
                <p:nvPr/>
              </p:nvSpPr>
              <p:spPr bwMode="auto">
                <a:xfrm>
                  <a:off x="1491" y="864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668" name="Oval 164"/>
                <p:cNvSpPr>
                  <a:spLocks noChangeArrowheads="1"/>
                </p:cNvSpPr>
                <p:nvPr/>
              </p:nvSpPr>
              <p:spPr bwMode="auto">
                <a:xfrm>
                  <a:off x="1491" y="864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669" name="Oval 165"/>
                <p:cNvSpPr>
                  <a:spLocks noChangeArrowheads="1"/>
                </p:cNvSpPr>
                <p:nvPr/>
              </p:nvSpPr>
              <p:spPr bwMode="auto">
                <a:xfrm>
                  <a:off x="1481" y="858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670" name="Oval 166"/>
                <p:cNvSpPr>
                  <a:spLocks noChangeArrowheads="1"/>
                </p:cNvSpPr>
                <p:nvPr/>
              </p:nvSpPr>
              <p:spPr bwMode="auto">
                <a:xfrm>
                  <a:off x="1469" y="854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671" name="Oval 167"/>
                <p:cNvSpPr>
                  <a:spLocks noChangeArrowheads="1"/>
                </p:cNvSpPr>
                <p:nvPr/>
              </p:nvSpPr>
              <p:spPr bwMode="auto">
                <a:xfrm>
                  <a:off x="1457" y="856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672" name="Oval 168"/>
                <p:cNvSpPr>
                  <a:spLocks noChangeArrowheads="1"/>
                </p:cNvSpPr>
                <p:nvPr/>
              </p:nvSpPr>
              <p:spPr bwMode="auto">
                <a:xfrm>
                  <a:off x="1445" y="858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673" name="Oval 169"/>
                <p:cNvSpPr>
                  <a:spLocks noChangeArrowheads="1"/>
                </p:cNvSpPr>
                <p:nvPr/>
              </p:nvSpPr>
              <p:spPr bwMode="auto">
                <a:xfrm>
                  <a:off x="1437" y="864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674" name="Oval 170"/>
                <p:cNvSpPr>
                  <a:spLocks noChangeArrowheads="1"/>
                </p:cNvSpPr>
                <p:nvPr/>
              </p:nvSpPr>
              <p:spPr bwMode="auto">
                <a:xfrm>
                  <a:off x="1429" y="870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675" name="Oval 171"/>
                <p:cNvSpPr>
                  <a:spLocks noChangeArrowheads="1"/>
                </p:cNvSpPr>
                <p:nvPr/>
              </p:nvSpPr>
              <p:spPr bwMode="auto">
                <a:xfrm>
                  <a:off x="1423" y="876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676" name="Oval 172"/>
                <p:cNvSpPr>
                  <a:spLocks noChangeArrowheads="1"/>
                </p:cNvSpPr>
                <p:nvPr/>
              </p:nvSpPr>
              <p:spPr bwMode="auto">
                <a:xfrm>
                  <a:off x="1417" y="882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677" name="Oval 173"/>
                <p:cNvSpPr>
                  <a:spLocks noChangeArrowheads="1"/>
                </p:cNvSpPr>
                <p:nvPr/>
              </p:nvSpPr>
              <p:spPr bwMode="auto">
                <a:xfrm>
                  <a:off x="1409" y="892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678" name="Oval 174"/>
                <p:cNvSpPr>
                  <a:spLocks noChangeArrowheads="1"/>
                </p:cNvSpPr>
                <p:nvPr/>
              </p:nvSpPr>
              <p:spPr bwMode="auto">
                <a:xfrm>
                  <a:off x="1405" y="900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679" name="Oval 175"/>
                <p:cNvSpPr>
                  <a:spLocks noChangeArrowheads="1"/>
                </p:cNvSpPr>
                <p:nvPr/>
              </p:nvSpPr>
              <p:spPr bwMode="auto">
                <a:xfrm>
                  <a:off x="1403" y="906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680" name="Oval 176"/>
                <p:cNvSpPr>
                  <a:spLocks noChangeArrowheads="1"/>
                </p:cNvSpPr>
                <p:nvPr/>
              </p:nvSpPr>
              <p:spPr bwMode="auto">
                <a:xfrm>
                  <a:off x="1399" y="916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681" name="Oval 177"/>
                <p:cNvSpPr>
                  <a:spLocks noChangeArrowheads="1"/>
                </p:cNvSpPr>
                <p:nvPr/>
              </p:nvSpPr>
              <p:spPr bwMode="auto">
                <a:xfrm>
                  <a:off x="1399" y="928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682" name="Oval 178"/>
                <p:cNvSpPr>
                  <a:spLocks noChangeArrowheads="1"/>
                </p:cNvSpPr>
                <p:nvPr/>
              </p:nvSpPr>
              <p:spPr bwMode="auto">
                <a:xfrm>
                  <a:off x="1397" y="940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683" name="Oval 179"/>
                <p:cNvSpPr>
                  <a:spLocks noChangeArrowheads="1"/>
                </p:cNvSpPr>
                <p:nvPr/>
              </p:nvSpPr>
              <p:spPr bwMode="auto">
                <a:xfrm>
                  <a:off x="1397" y="952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684" name="Oval 180"/>
                <p:cNvSpPr>
                  <a:spLocks noChangeArrowheads="1"/>
                </p:cNvSpPr>
                <p:nvPr/>
              </p:nvSpPr>
              <p:spPr bwMode="auto">
                <a:xfrm>
                  <a:off x="1397" y="962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685" name="Oval 181"/>
                <p:cNvSpPr>
                  <a:spLocks noChangeArrowheads="1"/>
                </p:cNvSpPr>
                <p:nvPr/>
              </p:nvSpPr>
              <p:spPr bwMode="auto">
                <a:xfrm>
                  <a:off x="1399" y="974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686" name="Oval 182"/>
                <p:cNvSpPr>
                  <a:spLocks noChangeArrowheads="1"/>
                </p:cNvSpPr>
                <p:nvPr/>
              </p:nvSpPr>
              <p:spPr bwMode="auto">
                <a:xfrm>
                  <a:off x="1403" y="984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687" name="Oval 183"/>
                <p:cNvSpPr>
                  <a:spLocks noChangeArrowheads="1"/>
                </p:cNvSpPr>
                <p:nvPr/>
              </p:nvSpPr>
              <p:spPr bwMode="auto">
                <a:xfrm>
                  <a:off x="1407" y="994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688" name="Oval 184"/>
                <p:cNvSpPr>
                  <a:spLocks noChangeArrowheads="1"/>
                </p:cNvSpPr>
                <p:nvPr/>
              </p:nvSpPr>
              <p:spPr bwMode="auto">
                <a:xfrm>
                  <a:off x="1412" y="1004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689" name="Oval 185"/>
                <p:cNvSpPr>
                  <a:spLocks noChangeArrowheads="1"/>
                </p:cNvSpPr>
                <p:nvPr/>
              </p:nvSpPr>
              <p:spPr bwMode="auto">
                <a:xfrm>
                  <a:off x="1419" y="1014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690" name="Oval 186"/>
                <p:cNvSpPr>
                  <a:spLocks noChangeArrowheads="1"/>
                </p:cNvSpPr>
                <p:nvPr/>
              </p:nvSpPr>
              <p:spPr bwMode="auto">
                <a:xfrm>
                  <a:off x="1427" y="1020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691" name="Oval 187"/>
                <p:cNvSpPr>
                  <a:spLocks noChangeArrowheads="1"/>
                </p:cNvSpPr>
                <p:nvPr/>
              </p:nvSpPr>
              <p:spPr bwMode="auto">
                <a:xfrm>
                  <a:off x="1437" y="1026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692" name="Oval 188"/>
                <p:cNvSpPr>
                  <a:spLocks noChangeArrowheads="1"/>
                </p:cNvSpPr>
                <p:nvPr/>
              </p:nvSpPr>
              <p:spPr bwMode="auto">
                <a:xfrm>
                  <a:off x="1447" y="1030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693" name="Oval 189"/>
                <p:cNvSpPr>
                  <a:spLocks noChangeArrowheads="1"/>
                </p:cNvSpPr>
                <p:nvPr/>
              </p:nvSpPr>
              <p:spPr bwMode="auto">
                <a:xfrm>
                  <a:off x="1459" y="1030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694" name="Oval 190"/>
                <p:cNvSpPr>
                  <a:spLocks noChangeArrowheads="1"/>
                </p:cNvSpPr>
                <p:nvPr/>
              </p:nvSpPr>
              <p:spPr bwMode="auto">
                <a:xfrm>
                  <a:off x="1471" y="1030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695" name="Oval 191"/>
                <p:cNvSpPr>
                  <a:spLocks noChangeArrowheads="1"/>
                </p:cNvSpPr>
                <p:nvPr/>
              </p:nvSpPr>
              <p:spPr bwMode="auto">
                <a:xfrm>
                  <a:off x="1477" y="1028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696" name="Oval 192"/>
                <p:cNvSpPr>
                  <a:spLocks noChangeArrowheads="1"/>
                </p:cNvSpPr>
                <p:nvPr/>
              </p:nvSpPr>
              <p:spPr bwMode="auto">
                <a:xfrm>
                  <a:off x="1487" y="1024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697" name="Oval 193"/>
                <p:cNvSpPr>
                  <a:spLocks noChangeArrowheads="1"/>
                </p:cNvSpPr>
                <p:nvPr/>
              </p:nvSpPr>
              <p:spPr bwMode="auto">
                <a:xfrm>
                  <a:off x="1499" y="1018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698" name="Oval 194"/>
                <p:cNvSpPr>
                  <a:spLocks noChangeArrowheads="1"/>
                </p:cNvSpPr>
                <p:nvPr/>
              </p:nvSpPr>
              <p:spPr bwMode="auto">
                <a:xfrm>
                  <a:off x="1509" y="1010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699" name="Oval 195"/>
                <p:cNvSpPr>
                  <a:spLocks noChangeArrowheads="1"/>
                </p:cNvSpPr>
                <p:nvPr/>
              </p:nvSpPr>
              <p:spPr bwMode="auto">
                <a:xfrm>
                  <a:off x="1515" y="1002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700" name="Oval 196"/>
                <p:cNvSpPr>
                  <a:spLocks noChangeArrowheads="1"/>
                </p:cNvSpPr>
                <p:nvPr/>
              </p:nvSpPr>
              <p:spPr bwMode="auto">
                <a:xfrm>
                  <a:off x="1521" y="996"/>
                  <a:ext cx="17" cy="1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5473" name="Group 197"/>
            <p:cNvGrpSpPr>
              <a:grpSpLocks/>
            </p:cNvGrpSpPr>
            <p:nvPr/>
          </p:nvGrpSpPr>
          <p:grpSpPr bwMode="auto">
            <a:xfrm>
              <a:off x="2592" y="768"/>
              <a:ext cx="311" cy="203"/>
              <a:chOff x="1227" y="854"/>
              <a:chExt cx="311" cy="203"/>
            </a:xfrm>
          </p:grpSpPr>
          <p:sp>
            <p:nvSpPr>
              <p:cNvPr id="36421" name="Oval 198"/>
              <p:cNvSpPr>
                <a:spLocks noChangeArrowheads="1"/>
              </p:cNvSpPr>
              <p:nvPr/>
            </p:nvSpPr>
            <p:spPr bwMode="auto">
              <a:xfrm>
                <a:off x="1339" y="87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22" name="Oval 199"/>
              <p:cNvSpPr>
                <a:spLocks noChangeArrowheads="1"/>
              </p:cNvSpPr>
              <p:nvPr/>
            </p:nvSpPr>
            <p:spPr bwMode="auto">
              <a:xfrm>
                <a:off x="1331" y="86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23" name="Oval 200"/>
              <p:cNvSpPr>
                <a:spLocks noChangeArrowheads="1"/>
              </p:cNvSpPr>
              <p:nvPr/>
            </p:nvSpPr>
            <p:spPr bwMode="auto">
              <a:xfrm>
                <a:off x="1321" y="86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24" name="Oval 201"/>
              <p:cNvSpPr>
                <a:spLocks noChangeArrowheads="1"/>
              </p:cNvSpPr>
              <p:nvPr/>
            </p:nvSpPr>
            <p:spPr bwMode="auto">
              <a:xfrm>
                <a:off x="1309" y="85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25" name="Oval 202"/>
              <p:cNvSpPr>
                <a:spLocks noChangeArrowheads="1"/>
              </p:cNvSpPr>
              <p:nvPr/>
            </p:nvSpPr>
            <p:spPr bwMode="auto">
              <a:xfrm>
                <a:off x="1297" y="85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26" name="Oval 203"/>
              <p:cNvSpPr>
                <a:spLocks noChangeArrowheads="1"/>
              </p:cNvSpPr>
              <p:nvPr/>
            </p:nvSpPr>
            <p:spPr bwMode="auto">
              <a:xfrm>
                <a:off x="1285" y="85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27" name="Oval 204"/>
              <p:cNvSpPr>
                <a:spLocks noChangeArrowheads="1"/>
              </p:cNvSpPr>
              <p:nvPr/>
            </p:nvSpPr>
            <p:spPr bwMode="auto">
              <a:xfrm>
                <a:off x="1273" y="85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28" name="Oval 205"/>
              <p:cNvSpPr>
                <a:spLocks noChangeArrowheads="1"/>
              </p:cNvSpPr>
              <p:nvPr/>
            </p:nvSpPr>
            <p:spPr bwMode="auto">
              <a:xfrm>
                <a:off x="1263" y="86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29" name="Oval 206"/>
              <p:cNvSpPr>
                <a:spLocks noChangeArrowheads="1"/>
              </p:cNvSpPr>
              <p:nvPr/>
            </p:nvSpPr>
            <p:spPr bwMode="auto">
              <a:xfrm>
                <a:off x="1253" y="87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30" name="Oval 207"/>
              <p:cNvSpPr>
                <a:spLocks noChangeArrowheads="1"/>
              </p:cNvSpPr>
              <p:nvPr/>
            </p:nvSpPr>
            <p:spPr bwMode="auto">
              <a:xfrm>
                <a:off x="1247" y="88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31" name="Oval 208"/>
              <p:cNvSpPr>
                <a:spLocks noChangeArrowheads="1"/>
              </p:cNvSpPr>
              <p:nvPr/>
            </p:nvSpPr>
            <p:spPr bwMode="auto">
              <a:xfrm>
                <a:off x="1241" y="89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32" name="Oval 209"/>
              <p:cNvSpPr>
                <a:spLocks noChangeArrowheads="1"/>
              </p:cNvSpPr>
              <p:nvPr/>
            </p:nvSpPr>
            <p:spPr bwMode="auto">
              <a:xfrm>
                <a:off x="1235" y="90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33" name="Oval 210"/>
              <p:cNvSpPr>
                <a:spLocks noChangeArrowheads="1"/>
              </p:cNvSpPr>
              <p:nvPr/>
            </p:nvSpPr>
            <p:spPr bwMode="auto">
              <a:xfrm>
                <a:off x="1231" y="91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34" name="Oval 211"/>
              <p:cNvSpPr>
                <a:spLocks noChangeArrowheads="1"/>
              </p:cNvSpPr>
              <p:nvPr/>
            </p:nvSpPr>
            <p:spPr bwMode="auto">
              <a:xfrm>
                <a:off x="1229" y="92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35" name="Oval 212"/>
              <p:cNvSpPr>
                <a:spLocks noChangeArrowheads="1"/>
              </p:cNvSpPr>
              <p:nvPr/>
            </p:nvSpPr>
            <p:spPr bwMode="auto">
              <a:xfrm>
                <a:off x="1227" y="93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36" name="Oval 213"/>
              <p:cNvSpPr>
                <a:spLocks noChangeArrowheads="1"/>
              </p:cNvSpPr>
              <p:nvPr/>
            </p:nvSpPr>
            <p:spPr bwMode="auto">
              <a:xfrm>
                <a:off x="1227" y="94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37" name="Oval 214"/>
              <p:cNvSpPr>
                <a:spLocks noChangeArrowheads="1"/>
              </p:cNvSpPr>
              <p:nvPr/>
            </p:nvSpPr>
            <p:spPr bwMode="auto">
              <a:xfrm>
                <a:off x="1227" y="95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38" name="Oval 215"/>
              <p:cNvSpPr>
                <a:spLocks noChangeArrowheads="1"/>
              </p:cNvSpPr>
              <p:nvPr/>
            </p:nvSpPr>
            <p:spPr bwMode="auto">
              <a:xfrm>
                <a:off x="1229" y="96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39" name="Oval 216"/>
              <p:cNvSpPr>
                <a:spLocks noChangeArrowheads="1"/>
              </p:cNvSpPr>
              <p:nvPr/>
            </p:nvSpPr>
            <p:spPr bwMode="auto">
              <a:xfrm>
                <a:off x="1231" y="98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40" name="Oval 217"/>
              <p:cNvSpPr>
                <a:spLocks noChangeArrowheads="1"/>
              </p:cNvSpPr>
              <p:nvPr/>
            </p:nvSpPr>
            <p:spPr bwMode="auto">
              <a:xfrm>
                <a:off x="1235" y="99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41" name="Oval 218"/>
              <p:cNvSpPr>
                <a:spLocks noChangeArrowheads="1"/>
              </p:cNvSpPr>
              <p:nvPr/>
            </p:nvSpPr>
            <p:spPr bwMode="auto">
              <a:xfrm>
                <a:off x="1239" y="100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42" name="Oval 219"/>
              <p:cNvSpPr>
                <a:spLocks noChangeArrowheads="1"/>
              </p:cNvSpPr>
              <p:nvPr/>
            </p:nvSpPr>
            <p:spPr bwMode="auto">
              <a:xfrm>
                <a:off x="1245" y="101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43" name="Oval 220"/>
              <p:cNvSpPr>
                <a:spLocks noChangeArrowheads="1"/>
              </p:cNvSpPr>
              <p:nvPr/>
            </p:nvSpPr>
            <p:spPr bwMode="auto">
              <a:xfrm>
                <a:off x="1249" y="101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44" name="Oval 221"/>
              <p:cNvSpPr>
                <a:spLocks noChangeArrowheads="1"/>
              </p:cNvSpPr>
              <p:nvPr/>
            </p:nvSpPr>
            <p:spPr bwMode="auto">
              <a:xfrm>
                <a:off x="1257" y="102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45" name="Oval 222"/>
              <p:cNvSpPr>
                <a:spLocks noChangeArrowheads="1"/>
              </p:cNvSpPr>
              <p:nvPr/>
            </p:nvSpPr>
            <p:spPr bwMode="auto">
              <a:xfrm>
                <a:off x="1265" y="103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46" name="Oval 223"/>
              <p:cNvSpPr>
                <a:spLocks noChangeArrowheads="1"/>
              </p:cNvSpPr>
              <p:nvPr/>
            </p:nvSpPr>
            <p:spPr bwMode="auto">
              <a:xfrm>
                <a:off x="1277" y="103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47" name="Oval 224"/>
              <p:cNvSpPr>
                <a:spLocks noChangeArrowheads="1"/>
              </p:cNvSpPr>
              <p:nvPr/>
            </p:nvSpPr>
            <p:spPr bwMode="auto">
              <a:xfrm>
                <a:off x="1287" y="103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48" name="Oval 225"/>
              <p:cNvSpPr>
                <a:spLocks noChangeArrowheads="1"/>
              </p:cNvSpPr>
              <p:nvPr/>
            </p:nvSpPr>
            <p:spPr bwMode="auto">
              <a:xfrm>
                <a:off x="1297" y="104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49" name="Oval 226"/>
              <p:cNvSpPr>
                <a:spLocks noChangeArrowheads="1"/>
              </p:cNvSpPr>
              <p:nvPr/>
            </p:nvSpPr>
            <p:spPr bwMode="auto">
              <a:xfrm>
                <a:off x="1305" y="104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50" name="Oval 227"/>
              <p:cNvSpPr>
                <a:spLocks noChangeArrowheads="1"/>
              </p:cNvSpPr>
              <p:nvPr/>
            </p:nvSpPr>
            <p:spPr bwMode="auto">
              <a:xfrm>
                <a:off x="1315" y="103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51" name="Oval 228"/>
              <p:cNvSpPr>
                <a:spLocks noChangeArrowheads="1"/>
              </p:cNvSpPr>
              <p:nvPr/>
            </p:nvSpPr>
            <p:spPr bwMode="auto">
              <a:xfrm>
                <a:off x="1325" y="103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52" name="Oval 229"/>
              <p:cNvSpPr>
                <a:spLocks noChangeArrowheads="1"/>
              </p:cNvSpPr>
              <p:nvPr/>
            </p:nvSpPr>
            <p:spPr bwMode="auto">
              <a:xfrm>
                <a:off x="1333" y="102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53" name="Oval 230"/>
              <p:cNvSpPr>
                <a:spLocks noChangeArrowheads="1"/>
              </p:cNvSpPr>
              <p:nvPr/>
            </p:nvSpPr>
            <p:spPr bwMode="auto">
              <a:xfrm>
                <a:off x="1341" y="101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54" name="Oval 231"/>
              <p:cNvSpPr>
                <a:spLocks noChangeArrowheads="1"/>
              </p:cNvSpPr>
              <p:nvPr/>
            </p:nvSpPr>
            <p:spPr bwMode="auto">
              <a:xfrm>
                <a:off x="1347" y="100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55" name="Oval 232"/>
              <p:cNvSpPr>
                <a:spLocks noChangeArrowheads="1"/>
              </p:cNvSpPr>
              <p:nvPr/>
            </p:nvSpPr>
            <p:spPr bwMode="auto">
              <a:xfrm>
                <a:off x="1353" y="99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56" name="Oval 233"/>
              <p:cNvSpPr>
                <a:spLocks noChangeArrowheads="1"/>
              </p:cNvSpPr>
              <p:nvPr/>
            </p:nvSpPr>
            <p:spPr bwMode="auto">
              <a:xfrm>
                <a:off x="1357" y="98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57" name="Oval 234"/>
              <p:cNvSpPr>
                <a:spLocks noChangeArrowheads="1"/>
              </p:cNvSpPr>
              <p:nvPr/>
            </p:nvSpPr>
            <p:spPr bwMode="auto">
              <a:xfrm>
                <a:off x="1359" y="97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58" name="Oval 235"/>
              <p:cNvSpPr>
                <a:spLocks noChangeArrowheads="1"/>
              </p:cNvSpPr>
              <p:nvPr/>
            </p:nvSpPr>
            <p:spPr bwMode="auto">
              <a:xfrm>
                <a:off x="1359" y="96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59" name="Oval 236"/>
              <p:cNvSpPr>
                <a:spLocks noChangeArrowheads="1"/>
              </p:cNvSpPr>
              <p:nvPr/>
            </p:nvSpPr>
            <p:spPr bwMode="auto">
              <a:xfrm>
                <a:off x="1361" y="95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60" name="Oval 237"/>
              <p:cNvSpPr>
                <a:spLocks noChangeArrowheads="1"/>
              </p:cNvSpPr>
              <p:nvPr/>
            </p:nvSpPr>
            <p:spPr bwMode="auto">
              <a:xfrm>
                <a:off x="1359" y="94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61" name="Oval 238"/>
              <p:cNvSpPr>
                <a:spLocks noChangeArrowheads="1"/>
              </p:cNvSpPr>
              <p:nvPr/>
            </p:nvSpPr>
            <p:spPr bwMode="auto">
              <a:xfrm>
                <a:off x="1359" y="93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62" name="Oval 239"/>
              <p:cNvSpPr>
                <a:spLocks noChangeArrowheads="1"/>
              </p:cNvSpPr>
              <p:nvPr/>
            </p:nvSpPr>
            <p:spPr bwMode="auto">
              <a:xfrm>
                <a:off x="1359" y="92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63" name="Oval 240"/>
              <p:cNvSpPr>
                <a:spLocks noChangeArrowheads="1"/>
              </p:cNvSpPr>
              <p:nvPr/>
            </p:nvSpPr>
            <p:spPr bwMode="auto">
              <a:xfrm>
                <a:off x="1353" y="91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64" name="Oval 241"/>
              <p:cNvSpPr>
                <a:spLocks noChangeArrowheads="1"/>
              </p:cNvSpPr>
              <p:nvPr/>
            </p:nvSpPr>
            <p:spPr bwMode="auto">
              <a:xfrm>
                <a:off x="1355" y="90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65" name="Oval 242"/>
              <p:cNvSpPr>
                <a:spLocks noChangeArrowheads="1"/>
              </p:cNvSpPr>
              <p:nvPr/>
            </p:nvSpPr>
            <p:spPr bwMode="auto">
              <a:xfrm>
                <a:off x="1351" y="89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66" name="Oval 243"/>
              <p:cNvSpPr>
                <a:spLocks noChangeArrowheads="1"/>
              </p:cNvSpPr>
              <p:nvPr/>
            </p:nvSpPr>
            <p:spPr bwMode="auto">
              <a:xfrm>
                <a:off x="1343" y="88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67" name="Oval 244"/>
              <p:cNvSpPr>
                <a:spLocks noChangeArrowheads="1"/>
              </p:cNvSpPr>
              <p:nvPr/>
            </p:nvSpPr>
            <p:spPr bwMode="auto">
              <a:xfrm>
                <a:off x="1331" y="88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68" name="Oval 245"/>
              <p:cNvSpPr>
                <a:spLocks noChangeArrowheads="1"/>
              </p:cNvSpPr>
              <p:nvPr/>
            </p:nvSpPr>
            <p:spPr bwMode="auto">
              <a:xfrm>
                <a:off x="1329" y="88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69" name="Oval 246"/>
              <p:cNvSpPr>
                <a:spLocks noChangeArrowheads="1"/>
              </p:cNvSpPr>
              <p:nvPr/>
            </p:nvSpPr>
            <p:spPr bwMode="auto">
              <a:xfrm>
                <a:off x="1329" y="89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70" name="Oval 247"/>
              <p:cNvSpPr>
                <a:spLocks noChangeArrowheads="1"/>
              </p:cNvSpPr>
              <p:nvPr/>
            </p:nvSpPr>
            <p:spPr bwMode="auto">
              <a:xfrm>
                <a:off x="1335" y="90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71" name="Oval 248"/>
              <p:cNvSpPr>
                <a:spLocks noChangeArrowheads="1"/>
              </p:cNvSpPr>
              <p:nvPr/>
            </p:nvSpPr>
            <p:spPr bwMode="auto">
              <a:xfrm>
                <a:off x="1343" y="91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72" name="Oval 249"/>
              <p:cNvSpPr>
                <a:spLocks noChangeArrowheads="1"/>
              </p:cNvSpPr>
              <p:nvPr/>
            </p:nvSpPr>
            <p:spPr bwMode="auto">
              <a:xfrm>
                <a:off x="1365" y="91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73" name="Oval 250"/>
              <p:cNvSpPr>
                <a:spLocks noChangeArrowheads="1"/>
              </p:cNvSpPr>
              <p:nvPr/>
            </p:nvSpPr>
            <p:spPr bwMode="auto">
              <a:xfrm>
                <a:off x="1377" y="91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74" name="Oval 251"/>
              <p:cNvSpPr>
                <a:spLocks noChangeArrowheads="1"/>
              </p:cNvSpPr>
              <p:nvPr/>
            </p:nvSpPr>
            <p:spPr bwMode="auto">
              <a:xfrm>
                <a:off x="1385" y="90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75" name="Oval 252"/>
              <p:cNvSpPr>
                <a:spLocks noChangeArrowheads="1"/>
              </p:cNvSpPr>
              <p:nvPr/>
            </p:nvSpPr>
            <p:spPr bwMode="auto">
              <a:xfrm>
                <a:off x="1395" y="90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76" name="Oval 253"/>
              <p:cNvSpPr>
                <a:spLocks noChangeArrowheads="1"/>
              </p:cNvSpPr>
              <p:nvPr/>
            </p:nvSpPr>
            <p:spPr bwMode="auto">
              <a:xfrm>
                <a:off x="1405" y="89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77" name="Oval 254"/>
              <p:cNvSpPr>
                <a:spLocks noChangeArrowheads="1"/>
              </p:cNvSpPr>
              <p:nvPr/>
            </p:nvSpPr>
            <p:spPr bwMode="auto">
              <a:xfrm>
                <a:off x="1413" y="88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78" name="Oval 255"/>
              <p:cNvSpPr>
                <a:spLocks noChangeArrowheads="1"/>
              </p:cNvSpPr>
              <p:nvPr/>
            </p:nvSpPr>
            <p:spPr bwMode="auto">
              <a:xfrm>
                <a:off x="1509" y="88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79" name="Oval 256"/>
              <p:cNvSpPr>
                <a:spLocks noChangeArrowheads="1"/>
              </p:cNvSpPr>
              <p:nvPr/>
            </p:nvSpPr>
            <p:spPr bwMode="auto">
              <a:xfrm>
                <a:off x="1501" y="87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80" name="Oval 257"/>
              <p:cNvSpPr>
                <a:spLocks noChangeArrowheads="1"/>
              </p:cNvSpPr>
              <p:nvPr/>
            </p:nvSpPr>
            <p:spPr bwMode="auto">
              <a:xfrm>
                <a:off x="1491" y="86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81" name="Oval 258"/>
              <p:cNvSpPr>
                <a:spLocks noChangeArrowheads="1"/>
              </p:cNvSpPr>
              <p:nvPr/>
            </p:nvSpPr>
            <p:spPr bwMode="auto">
              <a:xfrm>
                <a:off x="1491" y="86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82" name="Oval 259"/>
              <p:cNvSpPr>
                <a:spLocks noChangeArrowheads="1"/>
              </p:cNvSpPr>
              <p:nvPr/>
            </p:nvSpPr>
            <p:spPr bwMode="auto">
              <a:xfrm>
                <a:off x="1481" y="85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83" name="Oval 260"/>
              <p:cNvSpPr>
                <a:spLocks noChangeArrowheads="1"/>
              </p:cNvSpPr>
              <p:nvPr/>
            </p:nvSpPr>
            <p:spPr bwMode="auto">
              <a:xfrm>
                <a:off x="1469" y="85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84" name="Oval 261"/>
              <p:cNvSpPr>
                <a:spLocks noChangeArrowheads="1"/>
              </p:cNvSpPr>
              <p:nvPr/>
            </p:nvSpPr>
            <p:spPr bwMode="auto">
              <a:xfrm>
                <a:off x="1457" y="85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85" name="Oval 262"/>
              <p:cNvSpPr>
                <a:spLocks noChangeArrowheads="1"/>
              </p:cNvSpPr>
              <p:nvPr/>
            </p:nvSpPr>
            <p:spPr bwMode="auto">
              <a:xfrm>
                <a:off x="1445" y="85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86" name="Oval 263"/>
              <p:cNvSpPr>
                <a:spLocks noChangeArrowheads="1"/>
              </p:cNvSpPr>
              <p:nvPr/>
            </p:nvSpPr>
            <p:spPr bwMode="auto">
              <a:xfrm>
                <a:off x="1437" y="86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87" name="Oval 264"/>
              <p:cNvSpPr>
                <a:spLocks noChangeArrowheads="1"/>
              </p:cNvSpPr>
              <p:nvPr/>
            </p:nvSpPr>
            <p:spPr bwMode="auto">
              <a:xfrm>
                <a:off x="1429" y="87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88" name="Oval 265"/>
              <p:cNvSpPr>
                <a:spLocks noChangeArrowheads="1"/>
              </p:cNvSpPr>
              <p:nvPr/>
            </p:nvSpPr>
            <p:spPr bwMode="auto">
              <a:xfrm>
                <a:off x="1423" y="87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89" name="Oval 266"/>
              <p:cNvSpPr>
                <a:spLocks noChangeArrowheads="1"/>
              </p:cNvSpPr>
              <p:nvPr/>
            </p:nvSpPr>
            <p:spPr bwMode="auto">
              <a:xfrm>
                <a:off x="1417" y="88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90" name="Oval 267"/>
              <p:cNvSpPr>
                <a:spLocks noChangeArrowheads="1"/>
              </p:cNvSpPr>
              <p:nvPr/>
            </p:nvSpPr>
            <p:spPr bwMode="auto">
              <a:xfrm>
                <a:off x="1409" y="89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91" name="Oval 268"/>
              <p:cNvSpPr>
                <a:spLocks noChangeArrowheads="1"/>
              </p:cNvSpPr>
              <p:nvPr/>
            </p:nvSpPr>
            <p:spPr bwMode="auto">
              <a:xfrm>
                <a:off x="1405" y="90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92" name="Oval 269"/>
              <p:cNvSpPr>
                <a:spLocks noChangeArrowheads="1"/>
              </p:cNvSpPr>
              <p:nvPr/>
            </p:nvSpPr>
            <p:spPr bwMode="auto">
              <a:xfrm>
                <a:off x="1403" y="90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93" name="Oval 270"/>
              <p:cNvSpPr>
                <a:spLocks noChangeArrowheads="1"/>
              </p:cNvSpPr>
              <p:nvPr/>
            </p:nvSpPr>
            <p:spPr bwMode="auto">
              <a:xfrm>
                <a:off x="1399" y="91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94" name="Oval 271"/>
              <p:cNvSpPr>
                <a:spLocks noChangeArrowheads="1"/>
              </p:cNvSpPr>
              <p:nvPr/>
            </p:nvSpPr>
            <p:spPr bwMode="auto">
              <a:xfrm>
                <a:off x="1399" y="92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95" name="Oval 272"/>
              <p:cNvSpPr>
                <a:spLocks noChangeArrowheads="1"/>
              </p:cNvSpPr>
              <p:nvPr/>
            </p:nvSpPr>
            <p:spPr bwMode="auto">
              <a:xfrm>
                <a:off x="1397" y="94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96" name="Oval 273"/>
              <p:cNvSpPr>
                <a:spLocks noChangeArrowheads="1"/>
              </p:cNvSpPr>
              <p:nvPr/>
            </p:nvSpPr>
            <p:spPr bwMode="auto">
              <a:xfrm>
                <a:off x="1397" y="95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97" name="Oval 274"/>
              <p:cNvSpPr>
                <a:spLocks noChangeArrowheads="1"/>
              </p:cNvSpPr>
              <p:nvPr/>
            </p:nvSpPr>
            <p:spPr bwMode="auto">
              <a:xfrm>
                <a:off x="1397" y="96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98" name="Oval 275"/>
              <p:cNvSpPr>
                <a:spLocks noChangeArrowheads="1"/>
              </p:cNvSpPr>
              <p:nvPr/>
            </p:nvSpPr>
            <p:spPr bwMode="auto">
              <a:xfrm>
                <a:off x="1399" y="97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99" name="Oval 276"/>
              <p:cNvSpPr>
                <a:spLocks noChangeArrowheads="1"/>
              </p:cNvSpPr>
              <p:nvPr/>
            </p:nvSpPr>
            <p:spPr bwMode="auto">
              <a:xfrm>
                <a:off x="1403" y="98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00" name="Oval 277"/>
              <p:cNvSpPr>
                <a:spLocks noChangeArrowheads="1"/>
              </p:cNvSpPr>
              <p:nvPr/>
            </p:nvSpPr>
            <p:spPr bwMode="auto">
              <a:xfrm>
                <a:off x="1407" y="99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01" name="Oval 278"/>
              <p:cNvSpPr>
                <a:spLocks noChangeArrowheads="1"/>
              </p:cNvSpPr>
              <p:nvPr/>
            </p:nvSpPr>
            <p:spPr bwMode="auto">
              <a:xfrm>
                <a:off x="1412" y="100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02" name="Oval 279"/>
              <p:cNvSpPr>
                <a:spLocks noChangeArrowheads="1"/>
              </p:cNvSpPr>
              <p:nvPr/>
            </p:nvSpPr>
            <p:spPr bwMode="auto">
              <a:xfrm>
                <a:off x="1419" y="101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03" name="Oval 280"/>
              <p:cNvSpPr>
                <a:spLocks noChangeArrowheads="1"/>
              </p:cNvSpPr>
              <p:nvPr/>
            </p:nvSpPr>
            <p:spPr bwMode="auto">
              <a:xfrm>
                <a:off x="1427" y="102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04" name="Oval 281"/>
              <p:cNvSpPr>
                <a:spLocks noChangeArrowheads="1"/>
              </p:cNvSpPr>
              <p:nvPr/>
            </p:nvSpPr>
            <p:spPr bwMode="auto">
              <a:xfrm>
                <a:off x="1437" y="102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05" name="Oval 282"/>
              <p:cNvSpPr>
                <a:spLocks noChangeArrowheads="1"/>
              </p:cNvSpPr>
              <p:nvPr/>
            </p:nvSpPr>
            <p:spPr bwMode="auto">
              <a:xfrm>
                <a:off x="1447" y="103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06" name="Oval 283"/>
              <p:cNvSpPr>
                <a:spLocks noChangeArrowheads="1"/>
              </p:cNvSpPr>
              <p:nvPr/>
            </p:nvSpPr>
            <p:spPr bwMode="auto">
              <a:xfrm>
                <a:off x="1459" y="103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07" name="Oval 284"/>
              <p:cNvSpPr>
                <a:spLocks noChangeArrowheads="1"/>
              </p:cNvSpPr>
              <p:nvPr/>
            </p:nvSpPr>
            <p:spPr bwMode="auto">
              <a:xfrm>
                <a:off x="1471" y="103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08" name="Oval 285"/>
              <p:cNvSpPr>
                <a:spLocks noChangeArrowheads="1"/>
              </p:cNvSpPr>
              <p:nvPr/>
            </p:nvSpPr>
            <p:spPr bwMode="auto">
              <a:xfrm>
                <a:off x="1477" y="102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09" name="Oval 286"/>
              <p:cNvSpPr>
                <a:spLocks noChangeArrowheads="1"/>
              </p:cNvSpPr>
              <p:nvPr/>
            </p:nvSpPr>
            <p:spPr bwMode="auto">
              <a:xfrm>
                <a:off x="1487" y="102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10" name="Oval 287"/>
              <p:cNvSpPr>
                <a:spLocks noChangeArrowheads="1"/>
              </p:cNvSpPr>
              <p:nvPr/>
            </p:nvSpPr>
            <p:spPr bwMode="auto">
              <a:xfrm>
                <a:off x="1499" y="101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11" name="Oval 288"/>
              <p:cNvSpPr>
                <a:spLocks noChangeArrowheads="1"/>
              </p:cNvSpPr>
              <p:nvPr/>
            </p:nvSpPr>
            <p:spPr bwMode="auto">
              <a:xfrm>
                <a:off x="1509" y="101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12" name="Oval 289"/>
              <p:cNvSpPr>
                <a:spLocks noChangeArrowheads="1"/>
              </p:cNvSpPr>
              <p:nvPr/>
            </p:nvSpPr>
            <p:spPr bwMode="auto">
              <a:xfrm>
                <a:off x="1515" y="100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13" name="Oval 290"/>
              <p:cNvSpPr>
                <a:spLocks noChangeArrowheads="1"/>
              </p:cNvSpPr>
              <p:nvPr/>
            </p:nvSpPr>
            <p:spPr bwMode="auto">
              <a:xfrm>
                <a:off x="1521" y="99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474" name="Group 291"/>
            <p:cNvGrpSpPr>
              <a:grpSpLocks/>
            </p:cNvGrpSpPr>
            <p:nvPr/>
          </p:nvGrpSpPr>
          <p:grpSpPr bwMode="auto">
            <a:xfrm>
              <a:off x="3318" y="768"/>
              <a:ext cx="311" cy="203"/>
              <a:chOff x="1227" y="854"/>
              <a:chExt cx="311" cy="203"/>
            </a:xfrm>
          </p:grpSpPr>
          <p:sp>
            <p:nvSpPr>
              <p:cNvPr id="36328" name="Oval 292"/>
              <p:cNvSpPr>
                <a:spLocks noChangeArrowheads="1"/>
              </p:cNvSpPr>
              <p:nvPr/>
            </p:nvSpPr>
            <p:spPr bwMode="auto">
              <a:xfrm>
                <a:off x="1339" y="87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29" name="Oval 293"/>
              <p:cNvSpPr>
                <a:spLocks noChangeArrowheads="1"/>
              </p:cNvSpPr>
              <p:nvPr/>
            </p:nvSpPr>
            <p:spPr bwMode="auto">
              <a:xfrm>
                <a:off x="1331" y="86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30" name="Oval 294"/>
              <p:cNvSpPr>
                <a:spLocks noChangeArrowheads="1"/>
              </p:cNvSpPr>
              <p:nvPr/>
            </p:nvSpPr>
            <p:spPr bwMode="auto">
              <a:xfrm>
                <a:off x="1321" y="86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31" name="Oval 295"/>
              <p:cNvSpPr>
                <a:spLocks noChangeArrowheads="1"/>
              </p:cNvSpPr>
              <p:nvPr/>
            </p:nvSpPr>
            <p:spPr bwMode="auto">
              <a:xfrm>
                <a:off x="1309" y="85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32" name="Oval 296"/>
              <p:cNvSpPr>
                <a:spLocks noChangeArrowheads="1"/>
              </p:cNvSpPr>
              <p:nvPr/>
            </p:nvSpPr>
            <p:spPr bwMode="auto">
              <a:xfrm>
                <a:off x="1297" y="85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33" name="Oval 297"/>
              <p:cNvSpPr>
                <a:spLocks noChangeArrowheads="1"/>
              </p:cNvSpPr>
              <p:nvPr/>
            </p:nvSpPr>
            <p:spPr bwMode="auto">
              <a:xfrm>
                <a:off x="1285" y="85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34" name="Oval 298"/>
              <p:cNvSpPr>
                <a:spLocks noChangeArrowheads="1"/>
              </p:cNvSpPr>
              <p:nvPr/>
            </p:nvSpPr>
            <p:spPr bwMode="auto">
              <a:xfrm>
                <a:off x="1273" y="85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35" name="Oval 299"/>
              <p:cNvSpPr>
                <a:spLocks noChangeArrowheads="1"/>
              </p:cNvSpPr>
              <p:nvPr/>
            </p:nvSpPr>
            <p:spPr bwMode="auto">
              <a:xfrm>
                <a:off x="1263" y="86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36" name="Oval 300"/>
              <p:cNvSpPr>
                <a:spLocks noChangeArrowheads="1"/>
              </p:cNvSpPr>
              <p:nvPr/>
            </p:nvSpPr>
            <p:spPr bwMode="auto">
              <a:xfrm>
                <a:off x="1253" y="87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37" name="Oval 301"/>
              <p:cNvSpPr>
                <a:spLocks noChangeArrowheads="1"/>
              </p:cNvSpPr>
              <p:nvPr/>
            </p:nvSpPr>
            <p:spPr bwMode="auto">
              <a:xfrm>
                <a:off x="1247" y="88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38" name="Oval 302"/>
              <p:cNvSpPr>
                <a:spLocks noChangeArrowheads="1"/>
              </p:cNvSpPr>
              <p:nvPr/>
            </p:nvSpPr>
            <p:spPr bwMode="auto">
              <a:xfrm>
                <a:off x="1241" y="89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39" name="Oval 303"/>
              <p:cNvSpPr>
                <a:spLocks noChangeArrowheads="1"/>
              </p:cNvSpPr>
              <p:nvPr/>
            </p:nvSpPr>
            <p:spPr bwMode="auto">
              <a:xfrm>
                <a:off x="1235" y="90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40" name="Oval 304"/>
              <p:cNvSpPr>
                <a:spLocks noChangeArrowheads="1"/>
              </p:cNvSpPr>
              <p:nvPr/>
            </p:nvSpPr>
            <p:spPr bwMode="auto">
              <a:xfrm>
                <a:off x="1231" y="91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41" name="Oval 305"/>
              <p:cNvSpPr>
                <a:spLocks noChangeArrowheads="1"/>
              </p:cNvSpPr>
              <p:nvPr/>
            </p:nvSpPr>
            <p:spPr bwMode="auto">
              <a:xfrm>
                <a:off x="1229" y="92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42" name="Oval 306"/>
              <p:cNvSpPr>
                <a:spLocks noChangeArrowheads="1"/>
              </p:cNvSpPr>
              <p:nvPr/>
            </p:nvSpPr>
            <p:spPr bwMode="auto">
              <a:xfrm>
                <a:off x="1227" y="93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43" name="Oval 307"/>
              <p:cNvSpPr>
                <a:spLocks noChangeArrowheads="1"/>
              </p:cNvSpPr>
              <p:nvPr/>
            </p:nvSpPr>
            <p:spPr bwMode="auto">
              <a:xfrm>
                <a:off x="1227" y="94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44" name="Oval 308"/>
              <p:cNvSpPr>
                <a:spLocks noChangeArrowheads="1"/>
              </p:cNvSpPr>
              <p:nvPr/>
            </p:nvSpPr>
            <p:spPr bwMode="auto">
              <a:xfrm>
                <a:off x="1227" y="95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45" name="Oval 309"/>
              <p:cNvSpPr>
                <a:spLocks noChangeArrowheads="1"/>
              </p:cNvSpPr>
              <p:nvPr/>
            </p:nvSpPr>
            <p:spPr bwMode="auto">
              <a:xfrm>
                <a:off x="1229" y="96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46" name="Oval 310"/>
              <p:cNvSpPr>
                <a:spLocks noChangeArrowheads="1"/>
              </p:cNvSpPr>
              <p:nvPr/>
            </p:nvSpPr>
            <p:spPr bwMode="auto">
              <a:xfrm>
                <a:off x="1231" y="98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47" name="Oval 311"/>
              <p:cNvSpPr>
                <a:spLocks noChangeArrowheads="1"/>
              </p:cNvSpPr>
              <p:nvPr/>
            </p:nvSpPr>
            <p:spPr bwMode="auto">
              <a:xfrm>
                <a:off x="1235" y="99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48" name="Oval 312"/>
              <p:cNvSpPr>
                <a:spLocks noChangeArrowheads="1"/>
              </p:cNvSpPr>
              <p:nvPr/>
            </p:nvSpPr>
            <p:spPr bwMode="auto">
              <a:xfrm>
                <a:off x="1239" y="100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49" name="Oval 313"/>
              <p:cNvSpPr>
                <a:spLocks noChangeArrowheads="1"/>
              </p:cNvSpPr>
              <p:nvPr/>
            </p:nvSpPr>
            <p:spPr bwMode="auto">
              <a:xfrm>
                <a:off x="1245" y="101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50" name="Oval 314"/>
              <p:cNvSpPr>
                <a:spLocks noChangeArrowheads="1"/>
              </p:cNvSpPr>
              <p:nvPr/>
            </p:nvSpPr>
            <p:spPr bwMode="auto">
              <a:xfrm>
                <a:off x="1249" y="101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51" name="Oval 315"/>
              <p:cNvSpPr>
                <a:spLocks noChangeArrowheads="1"/>
              </p:cNvSpPr>
              <p:nvPr/>
            </p:nvSpPr>
            <p:spPr bwMode="auto">
              <a:xfrm>
                <a:off x="1257" y="102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52" name="Oval 316"/>
              <p:cNvSpPr>
                <a:spLocks noChangeArrowheads="1"/>
              </p:cNvSpPr>
              <p:nvPr/>
            </p:nvSpPr>
            <p:spPr bwMode="auto">
              <a:xfrm>
                <a:off x="1265" y="103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53" name="Oval 317"/>
              <p:cNvSpPr>
                <a:spLocks noChangeArrowheads="1"/>
              </p:cNvSpPr>
              <p:nvPr/>
            </p:nvSpPr>
            <p:spPr bwMode="auto">
              <a:xfrm>
                <a:off x="1277" y="103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54" name="Oval 318"/>
              <p:cNvSpPr>
                <a:spLocks noChangeArrowheads="1"/>
              </p:cNvSpPr>
              <p:nvPr/>
            </p:nvSpPr>
            <p:spPr bwMode="auto">
              <a:xfrm>
                <a:off x="1287" y="103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55" name="Oval 319"/>
              <p:cNvSpPr>
                <a:spLocks noChangeArrowheads="1"/>
              </p:cNvSpPr>
              <p:nvPr/>
            </p:nvSpPr>
            <p:spPr bwMode="auto">
              <a:xfrm>
                <a:off x="1297" y="104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56" name="Oval 320"/>
              <p:cNvSpPr>
                <a:spLocks noChangeArrowheads="1"/>
              </p:cNvSpPr>
              <p:nvPr/>
            </p:nvSpPr>
            <p:spPr bwMode="auto">
              <a:xfrm>
                <a:off x="1305" y="104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57" name="Oval 321"/>
              <p:cNvSpPr>
                <a:spLocks noChangeArrowheads="1"/>
              </p:cNvSpPr>
              <p:nvPr/>
            </p:nvSpPr>
            <p:spPr bwMode="auto">
              <a:xfrm>
                <a:off x="1315" y="103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58" name="Oval 322"/>
              <p:cNvSpPr>
                <a:spLocks noChangeArrowheads="1"/>
              </p:cNvSpPr>
              <p:nvPr/>
            </p:nvSpPr>
            <p:spPr bwMode="auto">
              <a:xfrm>
                <a:off x="1325" y="103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59" name="Oval 323"/>
              <p:cNvSpPr>
                <a:spLocks noChangeArrowheads="1"/>
              </p:cNvSpPr>
              <p:nvPr/>
            </p:nvSpPr>
            <p:spPr bwMode="auto">
              <a:xfrm>
                <a:off x="1333" y="102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60" name="Oval 324"/>
              <p:cNvSpPr>
                <a:spLocks noChangeArrowheads="1"/>
              </p:cNvSpPr>
              <p:nvPr/>
            </p:nvSpPr>
            <p:spPr bwMode="auto">
              <a:xfrm>
                <a:off x="1341" y="101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61" name="Oval 325"/>
              <p:cNvSpPr>
                <a:spLocks noChangeArrowheads="1"/>
              </p:cNvSpPr>
              <p:nvPr/>
            </p:nvSpPr>
            <p:spPr bwMode="auto">
              <a:xfrm>
                <a:off x="1347" y="100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62" name="Oval 326"/>
              <p:cNvSpPr>
                <a:spLocks noChangeArrowheads="1"/>
              </p:cNvSpPr>
              <p:nvPr/>
            </p:nvSpPr>
            <p:spPr bwMode="auto">
              <a:xfrm>
                <a:off x="1353" y="99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63" name="Oval 327"/>
              <p:cNvSpPr>
                <a:spLocks noChangeArrowheads="1"/>
              </p:cNvSpPr>
              <p:nvPr/>
            </p:nvSpPr>
            <p:spPr bwMode="auto">
              <a:xfrm>
                <a:off x="1357" y="98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64" name="Oval 328"/>
              <p:cNvSpPr>
                <a:spLocks noChangeArrowheads="1"/>
              </p:cNvSpPr>
              <p:nvPr/>
            </p:nvSpPr>
            <p:spPr bwMode="auto">
              <a:xfrm>
                <a:off x="1359" y="97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65" name="Oval 329"/>
              <p:cNvSpPr>
                <a:spLocks noChangeArrowheads="1"/>
              </p:cNvSpPr>
              <p:nvPr/>
            </p:nvSpPr>
            <p:spPr bwMode="auto">
              <a:xfrm>
                <a:off x="1359" y="96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66" name="Oval 330"/>
              <p:cNvSpPr>
                <a:spLocks noChangeArrowheads="1"/>
              </p:cNvSpPr>
              <p:nvPr/>
            </p:nvSpPr>
            <p:spPr bwMode="auto">
              <a:xfrm>
                <a:off x="1361" y="95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67" name="Oval 331"/>
              <p:cNvSpPr>
                <a:spLocks noChangeArrowheads="1"/>
              </p:cNvSpPr>
              <p:nvPr/>
            </p:nvSpPr>
            <p:spPr bwMode="auto">
              <a:xfrm>
                <a:off x="1359" y="94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68" name="Oval 332"/>
              <p:cNvSpPr>
                <a:spLocks noChangeArrowheads="1"/>
              </p:cNvSpPr>
              <p:nvPr/>
            </p:nvSpPr>
            <p:spPr bwMode="auto">
              <a:xfrm>
                <a:off x="1359" y="93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69" name="Oval 333"/>
              <p:cNvSpPr>
                <a:spLocks noChangeArrowheads="1"/>
              </p:cNvSpPr>
              <p:nvPr/>
            </p:nvSpPr>
            <p:spPr bwMode="auto">
              <a:xfrm>
                <a:off x="1359" y="92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70" name="Oval 334"/>
              <p:cNvSpPr>
                <a:spLocks noChangeArrowheads="1"/>
              </p:cNvSpPr>
              <p:nvPr/>
            </p:nvSpPr>
            <p:spPr bwMode="auto">
              <a:xfrm>
                <a:off x="1353" y="91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71" name="Oval 335"/>
              <p:cNvSpPr>
                <a:spLocks noChangeArrowheads="1"/>
              </p:cNvSpPr>
              <p:nvPr/>
            </p:nvSpPr>
            <p:spPr bwMode="auto">
              <a:xfrm>
                <a:off x="1355" y="90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72" name="Oval 336"/>
              <p:cNvSpPr>
                <a:spLocks noChangeArrowheads="1"/>
              </p:cNvSpPr>
              <p:nvPr/>
            </p:nvSpPr>
            <p:spPr bwMode="auto">
              <a:xfrm>
                <a:off x="1351" y="89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73" name="Oval 337"/>
              <p:cNvSpPr>
                <a:spLocks noChangeArrowheads="1"/>
              </p:cNvSpPr>
              <p:nvPr/>
            </p:nvSpPr>
            <p:spPr bwMode="auto">
              <a:xfrm>
                <a:off x="1343" y="88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74" name="Oval 338"/>
              <p:cNvSpPr>
                <a:spLocks noChangeArrowheads="1"/>
              </p:cNvSpPr>
              <p:nvPr/>
            </p:nvSpPr>
            <p:spPr bwMode="auto">
              <a:xfrm>
                <a:off x="1331" y="88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75" name="Oval 339"/>
              <p:cNvSpPr>
                <a:spLocks noChangeArrowheads="1"/>
              </p:cNvSpPr>
              <p:nvPr/>
            </p:nvSpPr>
            <p:spPr bwMode="auto">
              <a:xfrm>
                <a:off x="1329" y="88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76" name="Oval 340"/>
              <p:cNvSpPr>
                <a:spLocks noChangeArrowheads="1"/>
              </p:cNvSpPr>
              <p:nvPr/>
            </p:nvSpPr>
            <p:spPr bwMode="auto">
              <a:xfrm>
                <a:off x="1329" y="89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77" name="Oval 341"/>
              <p:cNvSpPr>
                <a:spLocks noChangeArrowheads="1"/>
              </p:cNvSpPr>
              <p:nvPr/>
            </p:nvSpPr>
            <p:spPr bwMode="auto">
              <a:xfrm>
                <a:off x="1335" y="90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78" name="Oval 342"/>
              <p:cNvSpPr>
                <a:spLocks noChangeArrowheads="1"/>
              </p:cNvSpPr>
              <p:nvPr/>
            </p:nvSpPr>
            <p:spPr bwMode="auto">
              <a:xfrm>
                <a:off x="1343" y="91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79" name="Oval 343"/>
              <p:cNvSpPr>
                <a:spLocks noChangeArrowheads="1"/>
              </p:cNvSpPr>
              <p:nvPr/>
            </p:nvSpPr>
            <p:spPr bwMode="auto">
              <a:xfrm>
                <a:off x="1365" y="91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80" name="Oval 344"/>
              <p:cNvSpPr>
                <a:spLocks noChangeArrowheads="1"/>
              </p:cNvSpPr>
              <p:nvPr/>
            </p:nvSpPr>
            <p:spPr bwMode="auto">
              <a:xfrm>
                <a:off x="1377" y="91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81" name="Oval 345"/>
              <p:cNvSpPr>
                <a:spLocks noChangeArrowheads="1"/>
              </p:cNvSpPr>
              <p:nvPr/>
            </p:nvSpPr>
            <p:spPr bwMode="auto">
              <a:xfrm>
                <a:off x="1385" y="90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82" name="Oval 346"/>
              <p:cNvSpPr>
                <a:spLocks noChangeArrowheads="1"/>
              </p:cNvSpPr>
              <p:nvPr/>
            </p:nvSpPr>
            <p:spPr bwMode="auto">
              <a:xfrm>
                <a:off x="1395" y="90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83" name="Oval 347"/>
              <p:cNvSpPr>
                <a:spLocks noChangeArrowheads="1"/>
              </p:cNvSpPr>
              <p:nvPr/>
            </p:nvSpPr>
            <p:spPr bwMode="auto">
              <a:xfrm>
                <a:off x="1405" y="89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84" name="Oval 348"/>
              <p:cNvSpPr>
                <a:spLocks noChangeArrowheads="1"/>
              </p:cNvSpPr>
              <p:nvPr/>
            </p:nvSpPr>
            <p:spPr bwMode="auto">
              <a:xfrm>
                <a:off x="1413" y="88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85" name="Oval 349"/>
              <p:cNvSpPr>
                <a:spLocks noChangeArrowheads="1"/>
              </p:cNvSpPr>
              <p:nvPr/>
            </p:nvSpPr>
            <p:spPr bwMode="auto">
              <a:xfrm>
                <a:off x="1509" y="88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86" name="Oval 350"/>
              <p:cNvSpPr>
                <a:spLocks noChangeArrowheads="1"/>
              </p:cNvSpPr>
              <p:nvPr/>
            </p:nvSpPr>
            <p:spPr bwMode="auto">
              <a:xfrm>
                <a:off x="1501" y="87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87" name="Oval 351"/>
              <p:cNvSpPr>
                <a:spLocks noChangeArrowheads="1"/>
              </p:cNvSpPr>
              <p:nvPr/>
            </p:nvSpPr>
            <p:spPr bwMode="auto">
              <a:xfrm>
                <a:off x="1491" y="86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88" name="Oval 352"/>
              <p:cNvSpPr>
                <a:spLocks noChangeArrowheads="1"/>
              </p:cNvSpPr>
              <p:nvPr/>
            </p:nvSpPr>
            <p:spPr bwMode="auto">
              <a:xfrm>
                <a:off x="1491" y="86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89" name="Oval 353"/>
              <p:cNvSpPr>
                <a:spLocks noChangeArrowheads="1"/>
              </p:cNvSpPr>
              <p:nvPr/>
            </p:nvSpPr>
            <p:spPr bwMode="auto">
              <a:xfrm>
                <a:off x="1481" y="85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90" name="Oval 354"/>
              <p:cNvSpPr>
                <a:spLocks noChangeArrowheads="1"/>
              </p:cNvSpPr>
              <p:nvPr/>
            </p:nvSpPr>
            <p:spPr bwMode="auto">
              <a:xfrm>
                <a:off x="1469" y="85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91" name="Oval 355"/>
              <p:cNvSpPr>
                <a:spLocks noChangeArrowheads="1"/>
              </p:cNvSpPr>
              <p:nvPr/>
            </p:nvSpPr>
            <p:spPr bwMode="auto">
              <a:xfrm>
                <a:off x="1457" y="85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92" name="Oval 356"/>
              <p:cNvSpPr>
                <a:spLocks noChangeArrowheads="1"/>
              </p:cNvSpPr>
              <p:nvPr/>
            </p:nvSpPr>
            <p:spPr bwMode="auto">
              <a:xfrm>
                <a:off x="1445" y="85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93" name="Oval 357"/>
              <p:cNvSpPr>
                <a:spLocks noChangeArrowheads="1"/>
              </p:cNvSpPr>
              <p:nvPr/>
            </p:nvSpPr>
            <p:spPr bwMode="auto">
              <a:xfrm>
                <a:off x="1437" y="86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94" name="Oval 358"/>
              <p:cNvSpPr>
                <a:spLocks noChangeArrowheads="1"/>
              </p:cNvSpPr>
              <p:nvPr/>
            </p:nvSpPr>
            <p:spPr bwMode="auto">
              <a:xfrm>
                <a:off x="1429" y="87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95" name="Oval 359"/>
              <p:cNvSpPr>
                <a:spLocks noChangeArrowheads="1"/>
              </p:cNvSpPr>
              <p:nvPr/>
            </p:nvSpPr>
            <p:spPr bwMode="auto">
              <a:xfrm>
                <a:off x="1423" y="87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96" name="Oval 360"/>
              <p:cNvSpPr>
                <a:spLocks noChangeArrowheads="1"/>
              </p:cNvSpPr>
              <p:nvPr/>
            </p:nvSpPr>
            <p:spPr bwMode="auto">
              <a:xfrm>
                <a:off x="1417" y="88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97" name="Oval 361"/>
              <p:cNvSpPr>
                <a:spLocks noChangeArrowheads="1"/>
              </p:cNvSpPr>
              <p:nvPr/>
            </p:nvSpPr>
            <p:spPr bwMode="auto">
              <a:xfrm>
                <a:off x="1409" y="89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98" name="Oval 362"/>
              <p:cNvSpPr>
                <a:spLocks noChangeArrowheads="1"/>
              </p:cNvSpPr>
              <p:nvPr/>
            </p:nvSpPr>
            <p:spPr bwMode="auto">
              <a:xfrm>
                <a:off x="1405" y="90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99" name="Oval 363"/>
              <p:cNvSpPr>
                <a:spLocks noChangeArrowheads="1"/>
              </p:cNvSpPr>
              <p:nvPr/>
            </p:nvSpPr>
            <p:spPr bwMode="auto">
              <a:xfrm>
                <a:off x="1403" y="90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00" name="Oval 364"/>
              <p:cNvSpPr>
                <a:spLocks noChangeArrowheads="1"/>
              </p:cNvSpPr>
              <p:nvPr/>
            </p:nvSpPr>
            <p:spPr bwMode="auto">
              <a:xfrm>
                <a:off x="1399" y="91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01" name="Oval 365"/>
              <p:cNvSpPr>
                <a:spLocks noChangeArrowheads="1"/>
              </p:cNvSpPr>
              <p:nvPr/>
            </p:nvSpPr>
            <p:spPr bwMode="auto">
              <a:xfrm>
                <a:off x="1399" y="92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02" name="Oval 366"/>
              <p:cNvSpPr>
                <a:spLocks noChangeArrowheads="1"/>
              </p:cNvSpPr>
              <p:nvPr/>
            </p:nvSpPr>
            <p:spPr bwMode="auto">
              <a:xfrm>
                <a:off x="1397" y="94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03" name="Oval 367"/>
              <p:cNvSpPr>
                <a:spLocks noChangeArrowheads="1"/>
              </p:cNvSpPr>
              <p:nvPr/>
            </p:nvSpPr>
            <p:spPr bwMode="auto">
              <a:xfrm>
                <a:off x="1397" y="95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04" name="Oval 368"/>
              <p:cNvSpPr>
                <a:spLocks noChangeArrowheads="1"/>
              </p:cNvSpPr>
              <p:nvPr/>
            </p:nvSpPr>
            <p:spPr bwMode="auto">
              <a:xfrm>
                <a:off x="1397" y="96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05" name="Oval 369"/>
              <p:cNvSpPr>
                <a:spLocks noChangeArrowheads="1"/>
              </p:cNvSpPr>
              <p:nvPr/>
            </p:nvSpPr>
            <p:spPr bwMode="auto">
              <a:xfrm>
                <a:off x="1399" y="97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06" name="Oval 370"/>
              <p:cNvSpPr>
                <a:spLocks noChangeArrowheads="1"/>
              </p:cNvSpPr>
              <p:nvPr/>
            </p:nvSpPr>
            <p:spPr bwMode="auto">
              <a:xfrm>
                <a:off x="1403" y="98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07" name="Oval 371"/>
              <p:cNvSpPr>
                <a:spLocks noChangeArrowheads="1"/>
              </p:cNvSpPr>
              <p:nvPr/>
            </p:nvSpPr>
            <p:spPr bwMode="auto">
              <a:xfrm>
                <a:off x="1407" y="99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08" name="Oval 372"/>
              <p:cNvSpPr>
                <a:spLocks noChangeArrowheads="1"/>
              </p:cNvSpPr>
              <p:nvPr/>
            </p:nvSpPr>
            <p:spPr bwMode="auto">
              <a:xfrm>
                <a:off x="1412" y="100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09" name="Oval 373"/>
              <p:cNvSpPr>
                <a:spLocks noChangeArrowheads="1"/>
              </p:cNvSpPr>
              <p:nvPr/>
            </p:nvSpPr>
            <p:spPr bwMode="auto">
              <a:xfrm>
                <a:off x="1419" y="101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10" name="Oval 374"/>
              <p:cNvSpPr>
                <a:spLocks noChangeArrowheads="1"/>
              </p:cNvSpPr>
              <p:nvPr/>
            </p:nvSpPr>
            <p:spPr bwMode="auto">
              <a:xfrm>
                <a:off x="1427" y="102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11" name="Oval 375"/>
              <p:cNvSpPr>
                <a:spLocks noChangeArrowheads="1"/>
              </p:cNvSpPr>
              <p:nvPr/>
            </p:nvSpPr>
            <p:spPr bwMode="auto">
              <a:xfrm>
                <a:off x="1437" y="102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12" name="Oval 376"/>
              <p:cNvSpPr>
                <a:spLocks noChangeArrowheads="1"/>
              </p:cNvSpPr>
              <p:nvPr/>
            </p:nvSpPr>
            <p:spPr bwMode="auto">
              <a:xfrm>
                <a:off x="1447" y="103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13" name="Oval 377"/>
              <p:cNvSpPr>
                <a:spLocks noChangeArrowheads="1"/>
              </p:cNvSpPr>
              <p:nvPr/>
            </p:nvSpPr>
            <p:spPr bwMode="auto">
              <a:xfrm>
                <a:off x="1459" y="103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14" name="Oval 378"/>
              <p:cNvSpPr>
                <a:spLocks noChangeArrowheads="1"/>
              </p:cNvSpPr>
              <p:nvPr/>
            </p:nvSpPr>
            <p:spPr bwMode="auto">
              <a:xfrm>
                <a:off x="1471" y="103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15" name="Oval 379"/>
              <p:cNvSpPr>
                <a:spLocks noChangeArrowheads="1"/>
              </p:cNvSpPr>
              <p:nvPr/>
            </p:nvSpPr>
            <p:spPr bwMode="auto">
              <a:xfrm>
                <a:off x="1477" y="102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16" name="Oval 380"/>
              <p:cNvSpPr>
                <a:spLocks noChangeArrowheads="1"/>
              </p:cNvSpPr>
              <p:nvPr/>
            </p:nvSpPr>
            <p:spPr bwMode="auto">
              <a:xfrm>
                <a:off x="1487" y="102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17" name="Oval 381"/>
              <p:cNvSpPr>
                <a:spLocks noChangeArrowheads="1"/>
              </p:cNvSpPr>
              <p:nvPr/>
            </p:nvSpPr>
            <p:spPr bwMode="auto">
              <a:xfrm>
                <a:off x="1499" y="101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18" name="Oval 382"/>
              <p:cNvSpPr>
                <a:spLocks noChangeArrowheads="1"/>
              </p:cNvSpPr>
              <p:nvPr/>
            </p:nvSpPr>
            <p:spPr bwMode="auto">
              <a:xfrm>
                <a:off x="1509" y="101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19" name="Oval 383"/>
              <p:cNvSpPr>
                <a:spLocks noChangeArrowheads="1"/>
              </p:cNvSpPr>
              <p:nvPr/>
            </p:nvSpPr>
            <p:spPr bwMode="auto">
              <a:xfrm>
                <a:off x="1515" y="100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20" name="Oval 384"/>
              <p:cNvSpPr>
                <a:spLocks noChangeArrowheads="1"/>
              </p:cNvSpPr>
              <p:nvPr/>
            </p:nvSpPr>
            <p:spPr bwMode="auto">
              <a:xfrm>
                <a:off x="1521" y="99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475" name="Group 385"/>
            <p:cNvGrpSpPr>
              <a:grpSpLocks/>
            </p:cNvGrpSpPr>
            <p:nvPr/>
          </p:nvGrpSpPr>
          <p:grpSpPr bwMode="auto">
            <a:xfrm>
              <a:off x="4050" y="768"/>
              <a:ext cx="311" cy="203"/>
              <a:chOff x="1227" y="854"/>
              <a:chExt cx="311" cy="203"/>
            </a:xfrm>
          </p:grpSpPr>
          <p:sp>
            <p:nvSpPr>
              <p:cNvPr id="36235" name="Oval 386"/>
              <p:cNvSpPr>
                <a:spLocks noChangeArrowheads="1"/>
              </p:cNvSpPr>
              <p:nvPr/>
            </p:nvSpPr>
            <p:spPr bwMode="auto">
              <a:xfrm>
                <a:off x="1339" y="87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36" name="Oval 387"/>
              <p:cNvSpPr>
                <a:spLocks noChangeArrowheads="1"/>
              </p:cNvSpPr>
              <p:nvPr/>
            </p:nvSpPr>
            <p:spPr bwMode="auto">
              <a:xfrm>
                <a:off x="1331" y="86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37" name="Oval 388"/>
              <p:cNvSpPr>
                <a:spLocks noChangeArrowheads="1"/>
              </p:cNvSpPr>
              <p:nvPr/>
            </p:nvSpPr>
            <p:spPr bwMode="auto">
              <a:xfrm>
                <a:off x="1321" y="86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38" name="Oval 389"/>
              <p:cNvSpPr>
                <a:spLocks noChangeArrowheads="1"/>
              </p:cNvSpPr>
              <p:nvPr/>
            </p:nvSpPr>
            <p:spPr bwMode="auto">
              <a:xfrm>
                <a:off x="1309" y="85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39" name="Oval 390"/>
              <p:cNvSpPr>
                <a:spLocks noChangeArrowheads="1"/>
              </p:cNvSpPr>
              <p:nvPr/>
            </p:nvSpPr>
            <p:spPr bwMode="auto">
              <a:xfrm>
                <a:off x="1297" y="85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40" name="Oval 391"/>
              <p:cNvSpPr>
                <a:spLocks noChangeArrowheads="1"/>
              </p:cNvSpPr>
              <p:nvPr/>
            </p:nvSpPr>
            <p:spPr bwMode="auto">
              <a:xfrm>
                <a:off x="1285" y="85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41" name="Oval 392"/>
              <p:cNvSpPr>
                <a:spLocks noChangeArrowheads="1"/>
              </p:cNvSpPr>
              <p:nvPr/>
            </p:nvSpPr>
            <p:spPr bwMode="auto">
              <a:xfrm>
                <a:off x="1273" y="85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42" name="Oval 393"/>
              <p:cNvSpPr>
                <a:spLocks noChangeArrowheads="1"/>
              </p:cNvSpPr>
              <p:nvPr/>
            </p:nvSpPr>
            <p:spPr bwMode="auto">
              <a:xfrm>
                <a:off x="1263" y="86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43" name="Oval 394"/>
              <p:cNvSpPr>
                <a:spLocks noChangeArrowheads="1"/>
              </p:cNvSpPr>
              <p:nvPr/>
            </p:nvSpPr>
            <p:spPr bwMode="auto">
              <a:xfrm>
                <a:off x="1253" y="87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44" name="Oval 395"/>
              <p:cNvSpPr>
                <a:spLocks noChangeArrowheads="1"/>
              </p:cNvSpPr>
              <p:nvPr/>
            </p:nvSpPr>
            <p:spPr bwMode="auto">
              <a:xfrm>
                <a:off x="1247" y="88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45" name="Oval 396"/>
              <p:cNvSpPr>
                <a:spLocks noChangeArrowheads="1"/>
              </p:cNvSpPr>
              <p:nvPr/>
            </p:nvSpPr>
            <p:spPr bwMode="auto">
              <a:xfrm>
                <a:off x="1241" y="89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46" name="Oval 397"/>
              <p:cNvSpPr>
                <a:spLocks noChangeArrowheads="1"/>
              </p:cNvSpPr>
              <p:nvPr/>
            </p:nvSpPr>
            <p:spPr bwMode="auto">
              <a:xfrm>
                <a:off x="1235" y="90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47" name="Oval 398"/>
              <p:cNvSpPr>
                <a:spLocks noChangeArrowheads="1"/>
              </p:cNvSpPr>
              <p:nvPr/>
            </p:nvSpPr>
            <p:spPr bwMode="auto">
              <a:xfrm>
                <a:off x="1231" y="91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48" name="Oval 399"/>
              <p:cNvSpPr>
                <a:spLocks noChangeArrowheads="1"/>
              </p:cNvSpPr>
              <p:nvPr/>
            </p:nvSpPr>
            <p:spPr bwMode="auto">
              <a:xfrm>
                <a:off x="1229" y="92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49" name="Oval 400"/>
              <p:cNvSpPr>
                <a:spLocks noChangeArrowheads="1"/>
              </p:cNvSpPr>
              <p:nvPr/>
            </p:nvSpPr>
            <p:spPr bwMode="auto">
              <a:xfrm>
                <a:off x="1227" y="93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50" name="Oval 401"/>
              <p:cNvSpPr>
                <a:spLocks noChangeArrowheads="1"/>
              </p:cNvSpPr>
              <p:nvPr/>
            </p:nvSpPr>
            <p:spPr bwMode="auto">
              <a:xfrm>
                <a:off x="1227" y="94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51" name="Oval 402"/>
              <p:cNvSpPr>
                <a:spLocks noChangeArrowheads="1"/>
              </p:cNvSpPr>
              <p:nvPr/>
            </p:nvSpPr>
            <p:spPr bwMode="auto">
              <a:xfrm>
                <a:off x="1227" y="95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52" name="Oval 403"/>
              <p:cNvSpPr>
                <a:spLocks noChangeArrowheads="1"/>
              </p:cNvSpPr>
              <p:nvPr/>
            </p:nvSpPr>
            <p:spPr bwMode="auto">
              <a:xfrm>
                <a:off x="1229" y="96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53" name="Oval 404"/>
              <p:cNvSpPr>
                <a:spLocks noChangeArrowheads="1"/>
              </p:cNvSpPr>
              <p:nvPr/>
            </p:nvSpPr>
            <p:spPr bwMode="auto">
              <a:xfrm>
                <a:off x="1231" y="98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54" name="Oval 405"/>
              <p:cNvSpPr>
                <a:spLocks noChangeArrowheads="1"/>
              </p:cNvSpPr>
              <p:nvPr/>
            </p:nvSpPr>
            <p:spPr bwMode="auto">
              <a:xfrm>
                <a:off x="1235" y="99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55" name="Oval 406"/>
              <p:cNvSpPr>
                <a:spLocks noChangeArrowheads="1"/>
              </p:cNvSpPr>
              <p:nvPr/>
            </p:nvSpPr>
            <p:spPr bwMode="auto">
              <a:xfrm>
                <a:off x="1239" y="100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56" name="Oval 407"/>
              <p:cNvSpPr>
                <a:spLocks noChangeArrowheads="1"/>
              </p:cNvSpPr>
              <p:nvPr/>
            </p:nvSpPr>
            <p:spPr bwMode="auto">
              <a:xfrm>
                <a:off x="1245" y="101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57" name="Oval 408"/>
              <p:cNvSpPr>
                <a:spLocks noChangeArrowheads="1"/>
              </p:cNvSpPr>
              <p:nvPr/>
            </p:nvSpPr>
            <p:spPr bwMode="auto">
              <a:xfrm>
                <a:off x="1249" y="101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58" name="Oval 409"/>
              <p:cNvSpPr>
                <a:spLocks noChangeArrowheads="1"/>
              </p:cNvSpPr>
              <p:nvPr/>
            </p:nvSpPr>
            <p:spPr bwMode="auto">
              <a:xfrm>
                <a:off x="1257" y="102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59" name="Oval 410"/>
              <p:cNvSpPr>
                <a:spLocks noChangeArrowheads="1"/>
              </p:cNvSpPr>
              <p:nvPr/>
            </p:nvSpPr>
            <p:spPr bwMode="auto">
              <a:xfrm>
                <a:off x="1265" y="103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60" name="Oval 411"/>
              <p:cNvSpPr>
                <a:spLocks noChangeArrowheads="1"/>
              </p:cNvSpPr>
              <p:nvPr/>
            </p:nvSpPr>
            <p:spPr bwMode="auto">
              <a:xfrm>
                <a:off x="1277" y="103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61" name="Oval 412"/>
              <p:cNvSpPr>
                <a:spLocks noChangeArrowheads="1"/>
              </p:cNvSpPr>
              <p:nvPr/>
            </p:nvSpPr>
            <p:spPr bwMode="auto">
              <a:xfrm>
                <a:off x="1287" y="103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62" name="Oval 413"/>
              <p:cNvSpPr>
                <a:spLocks noChangeArrowheads="1"/>
              </p:cNvSpPr>
              <p:nvPr/>
            </p:nvSpPr>
            <p:spPr bwMode="auto">
              <a:xfrm>
                <a:off x="1297" y="104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63" name="Oval 414"/>
              <p:cNvSpPr>
                <a:spLocks noChangeArrowheads="1"/>
              </p:cNvSpPr>
              <p:nvPr/>
            </p:nvSpPr>
            <p:spPr bwMode="auto">
              <a:xfrm>
                <a:off x="1305" y="104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64" name="Oval 415"/>
              <p:cNvSpPr>
                <a:spLocks noChangeArrowheads="1"/>
              </p:cNvSpPr>
              <p:nvPr/>
            </p:nvSpPr>
            <p:spPr bwMode="auto">
              <a:xfrm>
                <a:off x="1315" y="103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65" name="Oval 416"/>
              <p:cNvSpPr>
                <a:spLocks noChangeArrowheads="1"/>
              </p:cNvSpPr>
              <p:nvPr/>
            </p:nvSpPr>
            <p:spPr bwMode="auto">
              <a:xfrm>
                <a:off x="1325" y="103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66" name="Oval 417"/>
              <p:cNvSpPr>
                <a:spLocks noChangeArrowheads="1"/>
              </p:cNvSpPr>
              <p:nvPr/>
            </p:nvSpPr>
            <p:spPr bwMode="auto">
              <a:xfrm>
                <a:off x="1333" y="102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67" name="Oval 418"/>
              <p:cNvSpPr>
                <a:spLocks noChangeArrowheads="1"/>
              </p:cNvSpPr>
              <p:nvPr/>
            </p:nvSpPr>
            <p:spPr bwMode="auto">
              <a:xfrm>
                <a:off x="1341" y="101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68" name="Oval 419"/>
              <p:cNvSpPr>
                <a:spLocks noChangeArrowheads="1"/>
              </p:cNvSpPr>
              <p:nvPr/>
            </p:nvSpPr>
            <p:spPr bwMode="auto">
              <a:xfrm>
                <a:off x="1347" y="100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69" name="Oval 420"/>
              <p:cNvSpPr>
                <a:spLocks noChangeArrowheads="1"/>
              </p:cNvSpPr>
              <p:nvPr/>
            </p:nvSpPr>
            <p:spPr bwMode="auto">
              <a:xfrm>
                <a:off x="1353" y="99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70" name="Oval 421"/>
              <p:cNvSpPr>
                <a:spLocks noChangeArrowheads="1"/>
              </p:cNvSpPr>
              <p:nvPr/>
            </p:nvSpPr>
            <p:spPr bwMode="auto">
              <a:xfrm>
                <a:off x="1357" y="98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71" name="Oval 422"/>
              <p:cNvSpPr>
                <a:spLocks noChangeArrowheads="1"/>
              </p:cNvSpPr>
              <p:nvPr/>
            </p:nvSpPr>
            <p:spPr bwMode="auto">
              <a:xfrm>
                <a:off x="1359" y="97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72" name="Oval 423"/>
              <p:cNvSpPr>
                <a:spLocks noChangeArrowheads="1"/>
              </p:cNvSpPr>
              <p:nvPr/>
            </p:nvSpPr>
            <p:spPr bwMode="auto">
              <a:xfrm>
                <a:off x="1359" y="96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73" name="Oval 424"/>
              <p:cNvSpPr>
                <a:spLocks noChangeArrowheads="1"/>
              </p:cNvSpPr>
              <p:nvPr/>
            </p:nvSpPr>
            <p:spPr bwMode="auto">
              <a:xfrm>
                <a:off x="1361" y="95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74" name="Oval 425"/>
              <p:cNvSpPr>
                <a:spLocks noChangeArrowheads="1"/>
              </p:cNvSpPr>
              <p:nvPr/>
            </p:nvSpPr>
            <p:spPr bwMode="auto">
              <a:xfrm>
                <a:off x="1359" y="94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75" name="Oval 426"/>
              <p:cNvSpPr>
                <a:spLocks noChangeArrowheads="1"/>
              </p:cNvSpPr>
              <p:nvPr/>
            </p:nvSpPr>
            <p:spPr bwMode="auto">
              <a:xfrm>
                <a:off x="1359" y="93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76" name="Oval 427"/>
              <p:cNvSpPr>
                <a:spLocks noChangeArrowheads="1"/>
              </p:cNvSpPr>
              <p:nvPr/>
            </p:nvSpPr>
            <p:spPr bwMode="auto">
              <a:xfrm>
                <a:off x="1359" y="92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77" name="Oval 428"/>
              <p:cNvSpPr>
                <a:spLocks noChangeArrowheads="1"/>
              </p:cNvSpPr>
              <p:nvPr/>
            </p:nvSpPr>
            <p:spPr bwMode="auto">
              <a:xfrm>
                <a:off x="1353" y="91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78" name="Oval 429"/>
              <p:cNvSpPr>
                <a:spLocks noChangeArrowheads="1"/>
              </p:cNvSpPr>
              <p:nvPr/>
            </p:nvSpPr>
            <p:spPr bwMode="auto">
              <a:xfrm>
                <a:off x="1355" y="90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79" name="Oval 430"/>
              <p:cNvSpPr>
                <a:spLocks noChangeArrowheads="1"/>
              </p:cNvSpPr>
              <p:nvPr/>
            </p:nvSpPr>
            <p:spPr bwMode="auto">
              <a:xfrm>
                <a:off x="1351" y="89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80" name="Oval 431"/>
              <p:cNvSpPr>
                <a:spLocks noChangeArrowheads="1"/>
              </p:cNvSpPr>
              <p:nvPr/>
            </p:nvSpPr>
            <p:spPr bwMode="auto">
              <a:xfrm>
                <a:off x="1343" y="88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81" name="Oval 432"/>
              <p:cNvSpPr>
                <a:spLocks noChangeArrowheads="1"/>
              </p:cNvSpPr>
              <p:nvPr/>
            </p:nvSpPr>
            <p:spPr bwMode="auto">
              <a:xfrm>
                <a:off x="1331" y="88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82" name="Oval 433"/>
              <p:cNvSpPr>
                <a:spLocks noChangeArrowheads="1"/>
              </p:cNvSpPr>
              <p:nvPr/>
            </p:nvSpPr>
            <p:spPr bwMode="auto">
              <a:xfrm>
                <a:off x="1329" y="88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83" name="Oval 434"/>
              <p:cNvSpPr>
                <a:spLocks noChangeArrowheads="1"/>
              </p:cNvSpPr>
              <p:nvPr/>
            </p:nvSpPr>
            <p:spPr bwMode="auto">
              <a:xfrm>
                <a:off x="1329" y="89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84" name="Oval 435"/>
              <p:cNvSpPr>
                <a:spLocks noChangeArrowheads="1"/>
              </p:cNvSpPr>
              <p:nvPr/>
            </p:nvSpPr>
            <p:spPr bwMode="auto">
              <a:xfrm>
                <a:off x="1335" y="90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85" name="Oval 436"/>
              <p:cNvSpPr>
                <a:spLocks noChangeArrowheads="1"/>
              </p:cNvSpPr>
              <p:nvPr/>
            </p:nvSpPr>
            <p:spPr bwMode="auto">
              <a:xfrm>
                <a:off x="1343" y="91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86" name="Oval 437"/>
              <p:cNvSpPr>
                <a:spLocks noChangeArrowheads="1"/>
              </p:cNvSpPr>
              <p:nvPr/>
            </p:nvSpPr>
            <p:spPr bwMode="auto">
              <a:xfrm>
                <a:off x="1365" y="91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87" name="Oval 438"/>
              <p:cNvSpPr>
                <a:spLocks noChangeArrowheads="1"/>
              </p:cNvSpPr>
              <p:nvPr/>
            </p:nvSpPr>
            <p:spPr bwMode="auto">
              <a:xfrm>
                <a:off x="1377" y="91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88" name="Oval 439"/>
              <p:cNvSpPr>
                <a:spLocks noChangeArrowheads="1"/>
              </p:cNvSpPr>
              <p:nvPr/>
            </p:nvSpPr>
            <p:spPr bwMode="auto">
              <a:xfrm>
                <a:off x="1385" y="90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89" name="Oval 440"/>
              <p:cNvSpPr>
                <a:spLocks noChangeArrowheads="1"/>
              </p:cNvSpPr>
              <p:nvPr/>
            </p:nvSpPr>
            <p:spPr bwMode="auto">
              <a:xfrm>
                <a:off x="1395" y="90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90" name="Oval 441"/>
              <p:cNvSpPr>
                <a:spLocks noChangeArrowheads="1"/>
              </p:cNvSpPr>
              <p:nvPr/>
            </p:nvSpPr>
            <p:spPr bwMode="auto">
              <a:xfrm>
                <a:off x="1405" y="89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91" name="Oval 442"/>
              <p:cNvSpPr>
                <a:spLocks noChangeArrowheads="1"/>
              </p:cNvSpPr>
              <p:nvPr/>
            </p:nvSpPr>
            <p:spPr bwMode="auto">
              <a:xfrm>
                <a:off x="1413" y="88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92" name="Oval 443"/>
              <p:cNvSpPr>
                <a:spLocks noChangeArrowheads="1"/>
              </p:cNvSpPr>
              <p:nvPr/>
            </p:nvSpPr>
            <p:spPr bwMode="auto">
              <a:xfrm>
                <a:off x="1509" y="88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93" name="Oval 444"/>
              <p:cNvSpPr>
                <a:spLocks noChangeArrowheads="1"/>
              </p:cNvSpPr>
              <p:nvPr/>
            </p:nvSpPr>
            <p:spPr bwMode="auto">
              <a:xfrm>
                <a:off x="1501" y="87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94" name="Oval 445"/>
              <p:cNvSpPr>
                <a:spLocks noChangeArrowheads="1"/>
              </p:cNvSpPr>
              <p:nvPr/>
            </p:nvSpPr>
            <p:spPr bwMode="auto">
              <a:xfrm>
                <a:off x="1491" y="86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95" name="Oval 446"/>
              <p:cNvSpPr>
                <a:spLocks noChangeArrowheads="1"/>
              </p:cNvSpPr>
              <p:nvPr/>
            </p:nvSpPr>
            <p:spPr bwMode="auto">
              <a:xfrm>
                <a:off x="1491" y="86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96" name="Oval 447"/>
              <p:cNvSpPr>
                <a:spLocks noChangeArrowheads="1"/>
              </p:cNvSpPr>
              <p:nvPr/>
            </p:nvSpPr>
            <p:spPr bwMode="auto">
              <a:xfrm>
                <a:off x="1481" y="85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97" name="Oval 448"/>
              <p:cNvSpPr>
                <a:spLocks noChangeArrowheads="1"/>
              </p:cNvSpPr>
              <p:nvPr/>
            </p:nvSpPr>
            <p:spPr bwMode="auto">
              <a:xfrm>
                <a:off x="1469" y="85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98" name="Oval 449"/>
              <p:cNvSpPr>
                <a:spLocks noChangeArrowheads="1"/>
              </p:cNvSpPr>
              <p:nvPr/>
            </p:nvSpPr>
            <p:spPr bwMode="auto">
              <a:xfrm>
                <a:off x="1457" y="85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99" name="Oval 450"/>
              <p:cNvSpPr>
                <a:spLocks noChangeArrowheads="1"/>
              </p:cNvSpPr>
              <p:nvPr/>
            </p:nvSpPr>
            <p:spPr bwMode="auto">
              <a:xfrm>
                <a:off x="1445" y="85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00" name="Oval 451"/>
              <p:cNvSpPr>
                <a:spLocks noChangeArrowheads="1"/>
              </p:cNvSpPr>
              <p:nvPr/>
            </p:nvSpPr>
            <p:spPr bwMode="auto">
              <a:xfrm>
                <a:off x="1437" y="86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01" name="Oval 452"/>
              <p:cNvSpPr>
                <a:spLocks noChangeArrowheads="1"/>
              </p:cNvSpPr>
              <p:nvPr/>
            </p:nvSpPr>
            <p:spPr bwMode="auto">
              <a:xfrm>
                <a:off x="1429" y="87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02" name="Oval 453"/>
              <p:cNvSpPr>
                <a:spLocks noChangeArrowheads="1"/>
              </p:cNvSpPr>
              <p:nvPr/>
            </p:nvSpPr>
            <p:spPr bwMode="auto">
              <a:xfrm>
                <a:off x="1423" y="87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03" name="Oval 454"/>
              <p:cNvSpPr>
                <a:spLocks noChangeArrowheads="1"/>
              </p:cNvSpPr>
              <p:nvPr/>
            </p:nvSpPr>
            <p:spPr bwMode="auto">
              <a:xfrm>
                <a:off x="1417" y="88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04" name="Oval 455"/>
              <p:cNvSpPr>
                <a:spLocks noChangeArrowheads="1"/>
              </p:cNvSpPr>
              <p:nvPr/>
            </p:nvSpPr>
            <p:spPr bwMode="auto">
              <a:xfrm>
                <a:off x="1409" y="89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05" name="Oval 456"/>
              <p:cNvSpPr>
                <a:spLocks noChangeArrowheads="1"/>
              </p:cNvSpPr>
              <p:nvPr/>
            </p:nvSpPr>
            <p:spPr bwMode="auto">
              <a:xfrm>
                <a:off x="1405" y="90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06" name="Oval 457"/>
              <p:cNvSpPr>
                <a:spLocks noChangeArrowheads="1"/>
              </p:cNvSpPr>
              <p:nvPr/>
            </p:nvSpPr>
            <p:spPr bwMode="auto">
              <a:xfrm>
                <a:off x="1403" y="90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07" name="Oval 458"/>
              <p:cNvSpPr>
                <a:spLocks noChangeArrowheads="1"/>
              </p:cNvSpPr>
              <p:nvPr/>
            </p:nvSpPr>
            <p:spPr bwMode="auto">
              <a:xfrm>
                <a:off x="1399" y="91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08" name="Oval 459"/>
              <p:cNvSpPr>
                <a:spLocks noChangeArrowheads="1"/>
              </p:cNvSpPr>
              <p:nvPr/>
            </p:nvSpPr>
            <p:spPr bwMode="auto">
              <a:xfrm>
                <a:off x="1399" y="92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09" name="Oval 460"/>
              <p:cNvSpPr>
                <a:spLocks noChangeArrowheads="1"/>
              </p:cNvSpPr>
              <p:nvPr/>
            </p:nvSpPr>
            <p:spPr bwMode="auto">
              <a:xfrm>
                <a:off x="1397" y="94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10" name="Oval 461"/>
              <p:cNvSpPr>
                <a:spLocks noChangeArrowheads="1"/>
              </p:cNvSpPr>
              <p:nvPr/>
            </p:nvSpPr>
            <p:spPr bwMode="auto">
              <a:xfrm>
                <a:off x="1397" y="95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11" name="Oval 462"/>
              <p:cNvSpPr>
                <a:spLocks noChangeArrowheads="1"/>
              </p:cNvSpPr>
              <p:nvPr/>
            </p:nvSpPr>
            <p:spPr bwMode="auto">
              <a:xfrm>
                <a:off x="1397" y="96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12" name="Oval 463"/>
              <p:cNvSpPr>
                <a:spLocks noChangeArrowheads="1"/>
              </p:cNvSpPr>
              <p:nvPr/>
            </p:nvSpPr>
            <p:spPr bwMode="auto">
              <a:xfrm>
                <a:off x="1399" y="97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13" name="Oval 464"/>
              <p:cNvSpPr>
                <a:spLocks noChangeArrowheads="1"/>
              </p:cNvSpPr>
              <p:nvPr/>
            </p:nvSpPr>
            <p:spPr bwMode="auto">
              <a:xfrm>
                <a:off x="1403" y="98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14" name="Oval 465"/>
              <p:cNvSpPr>
                <a:spLocks noChangeArrowheads="1"/>
              </p:cNvSpPr>
              <p:nvPr/>
            </p:nvSpPr>
            <p:spPr bwMode="auto">
              <a:xfrm>
                <a:off x="1407" y="99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15" name="Oval 466"/>
              <p:cNvSpPr>
                <a:spLocks noChangeArrowheads="1"/>
              </p:cNvSpPr>
              <p:nvPr/>
            </p:nvSpPr>
            <p:spPr bwMode="auto">
              <a:xfrm>
                <a:off x="1412" y="100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16" name="Oval 467"/>
              <p:cNvSpPr>
                <a:spLocks noChangeArrowheads="1"/>
              </p:cNvSpPr>
              <p:nvPr/>
            </p:nvSpPr>
            <p:spPr bwMode="auto">
              <a:xfrm>
                <a:off x="1419" y="101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17" name="Oval 468"/>
              <p:cNvSpPr>
                <a:spLocks noChangeArrowheads="1"/>
              </p:cNvSpPr>
              <p:nvPr/>
            </p:nvSpPr>
            <p:spPr bwMode="auto">
              <a:xfrm>
                <a:off x="1427" y="102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18" name="Oval 469"/>
              <p:cNvSpPr>
                <a:spLocks noChangeArrowheads="1"/>
              </p:cNvSpPr>
              <p:nvPr/>
            </p:nvSpPr>
            <p:spPr bwMode="auto">
              <a:xfrm>
                <a:off x="1437" y="102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19" name="Oval 470"/>
              <p:cNvSpPr>
                <a:spLocks noChangeArrowheads="1"/>
              </p:cNvSpPr>
              <p:nvPr/>
            </p:nvSpPr>
            <p:spPr bwMode="auto">
              <a:xfrm>
                <a:off x="1447" y="103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20" name="Oval 471"/>
              <p:cNvSpPr>
                <a:spLocks noChangeArrowheads="1"/>
              </p:cNvSpPr>
              <p:nvPr/>
            </p:nvSpPr>
            <p:spPr bwMode="auto">
              <a:xfrm>
                <a:off x="1459" y="103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21" name="Oval 472"/>
              <p:cNvSpPr>
                <a:spLocks noChangeArrowheads="1"/>
              </p:cNvSpPr>
              <p:nvPr/>
            </p:nvSpPr>
            <p:spPr bwMode="auto">
              <a:xfrm>
                <a:off x="1471" y="103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22" name="Oval 473"/>
              <p:cNvSpPr>
                <a:spLocks noChangeArrowheads="1"/>
              </p:cNvSpPr>
              <p:nvPr/>
            </p:nvSpPr>
            <p:spPr bwMode="auto">
              <a:xfrm>
                <a:off x="1477" y="102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23" name="Oval 474"/>
              <p:cNvSpPr>
                <a:spLocks noChangeArrowheads="1"/>
              </p:cNvSpPr>
              <p:nvPr/>
            </p:nvSpPr>
            <p:spPr bwMode="auto">
              <a:xfrm>
                <a:off x="1487" y="102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24" name="Oval 475"/>
              <p:cNvSpPr>
                <a:spLocks noChangeArrowheads="1"/>
              </p:cNvSpPr>
              <p:nvPr/>
            </p:nvSpPr>
            <p:spPr bwMode="auto">
              <a:xfrm>
                <a:off x="1499" y="101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25" name="Oval 476"/>
              <p:cNvSpPr>
                <a:spLocks noChangeArrowheads="1"/>
              </p:cNvSpPr>
              <p:nvPr/>
            </p:nvSpPr>
            <p:spPr bwMode="auto">
              <a:xfrm>
                <a:off x="1509" y="101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26" name="Oval 477"/>
              <p:cNvSpPr>
                <a:spLocks noChangeArrowheads="1"/>
              </p:cNvSpPr>
              <p:nvPr/>
            </p:nvSpPr>
            <p:spPr bwMode="auto">
              <a:xfrm>
                <a:off x="1515" y="100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27" name="Oval 478"/>
              <p:cNvSpPr>
                <a:spLocks noChangeArrowheads="1"/>
              </p:cNvSpPr>
              <p:nvPr/>
            </p:nvSpPr>
            <p:spPr bwMode="auto">
              <a:xfrm>
                <a:off x="1521" y="99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476" name="Group 479"/>
            <p:cNvGrpSpPr>
              <a:grpSpLocks/>
            </p:cNvGrpSpPr>
            <p:nvPr/>
          </p:nvGrpSpPr>
          <p:grpSpPr bwMode="auto">
            <a:xfrm>
              <a:off x="4782" y="768"/>
              <a:ext cx="311" cy="203"/>
              <a:chOff x="1227" y="854"/>
              <a:chExt cx="311" cy="203"/>
            </a:xfrm>
          </p:grpSpPr>
          <p:sp>
            <p:nvSpPr>
              <p:cNvPr id="36142" name="Oval 480"/>
              <p:cNvSpPr>
                <a:spLocks noChangeArrowheads="1"/>
              </p:cNvSpPr>
              <p:nvPr/>
            </p:nvSpPr>
            <p:spPr bwMode="auto">
              <a:xfrm>
                <a:off x="1339" y="87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43" name="Oval 481"/>
              <p:cNvSpPr>
                <a:spLocks noChangeArrowheads="1"/>
              </p:cNvSpPr>
              <p:nvPr/>
            </p:nvSpPr>
            <p:spPr bwMode="auto">
              <a:xfrm>
                <a:off x="1331" y="86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44" name="Oval 482"/>
              <p:cNvSpPr>
                <a:spLocks noChangeArrowheads="1"/>
              </p:cNvSpPr>
              <p:nvPr/>
            </p:nvSpPr>
            <p:spPr bwMode="auto">
              <a:xfrm>
                <a:off x="1321" y="86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45" name="Oval 483"/>
              <p:cNvSpPr>
                <a:spLocks noChangeArrowheads="1"/>
              </p:cNvSpPr>
              <p:nvPr/>
            </p:nvSpPr>
            <p:spPr bwMode="auto">
              <a:xfrm>
                <a:off x="1309" y="85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46" name="Oval 484"/>
              <p:cNvSpPr>
                <a:spLocks noChangeArrowheads="1"/>
              </p:cNvSpPr>
              <p:nvPr/>
            </p:nvSpPr>
            <p:spPr bwMode="auto">
              <a:xfrm>
                <a:off x="1297" y="85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47" name="Oval 485"/>
              <p:cNvSpPr>
                <a:spLocks noChangeArrowheads="1"/>
              </p:cNvSpPr>
              <p:nvPr/>
            </p:nvSpPr>
            <p:spPr bwMode="auto">
              <a:xfrm>
                <a:off x="1285" y="85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48" name="Oval 486"/>
              <p:cNvSpPr>
                <a:spLocks noChangeArrowheads="1"/>
              </p:cNvSpPr>
              <p:nvPr/>
            </p:nvSpPr>
            <p:spPr bwMode="auto">
              <a:xfrm>
                <a:off x="1273" y="85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49" name="Oval 487"/>
              <p:cNvSpPr>
                <a:spLocks noChangeArrowheads="1"/>
              </p:cNvSpPr>
              <p:nvPr/>
            </p:nvSpPr>
            <p:spPr bwMode="auto">
              <a:xfrm>
                <a:off x="1263" y="86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50" name="Oval 488"/>
              <p:cNvSpPr>
                <a:spLocks noChangeArrowheads="1"/>
              </p:cNvSpPr>
              <p:nvPr/>
            </p:nvSpPr>
            <p:spPr bwMode="auto">
              <a:xfrm>
                <a:off x="1253" y="87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51" name="Oval 489"/>
              <p:cNvSpPr>
                <a:spLocks noChangeArrowheads="1"/>
              </p:cNvSpPr>
              <p:nvPr/>
            </p:nvSpPr>
            <p:spPr bwMode="auto">
              <a:xfrm>
                <a:off x="1247" y="88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52" name="Oval 490"/>
              <p:cNvSpPr>
                <a:spLocks noChangeArrowheads="1"/>
              </p:cNvSpPr>
              <p:nvPr/>
            </p:nvSpPr>
            <p:spPr bwMode="auto">
              <a:xfrm>
                <a:off x="1241" y="89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53" name="Oval 491"/>
              <p:cNvSpPr>
                <a:spLocks noChangeArrowheads="1"/>
              </p:cNvSpPr>
              <p:nvPr/>
            </p:nvSpPr>
            <p:spPr bwMode="auto">
              <a:xfrm>
                <a:off x="1235" y="90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54" name="Oval 492"/>
              <p:cNvSpPr>
                <a:spLocks noChangeArrowheads="1"/>
              </p:cNvSpPr>
              <p:nvPr/>
            </p:nvSpPr>
            <p:spPr bwMode="auto">
              <a:xfrm>
                <a:off x="1231" y="91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55" name="Oval 493"/>
              <p:cNvSpPr>
                <a:spLocks noChangeArrowheads="1"/>
              </p:cNvSpPr>
              <p:nvPr/>
            </p:nvSpPr>
            <p:spPr bwMode="auto">
              <a:xfrm>
                <a:off x="1229" y="92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56" name="Oval 494"/>
              <p:cNvSpPr>
                <a:spLocks noChangeArrowheads="1"/>
              </p:cNvSpPr>
              <p:nvPr/>
            </p:nvSpPr>
            <p:spPr bwMode="auto">
              <a:xfrm>
                <a:off x="1227" y="93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57" name="Oval 495"/>
              <p:cNvSpPr>
                <a:spLocks noChangeArrowheads="1"/>
              </p:cNvSpPr>
              <p:nvPr/>
            </p:nvSpPr>
            <p:spPr bwMode="auto">
              <a:xfrm>
                <a:off x="1227" y="94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58" name="Oval 496"/>
              <p:cNvSpPr>
                <a:spLocks noChangeArrowheads="1"/>
              </p:cNvSpPr>
              <p:nvPr/>
            </p:nvSpPr>
            <p:spPr bwMode="auto">
              <a:xfrm>
                <a:off x="1227" y="95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59" name="Oval 497"/>
              <p:cNvSpPr>
                <a:spLocks noChangeArrowheads="1"/>
              </p:cNvSpPr>
              <p:nvPr/>
            </p:nvSpPr>
            <p:spPr bwMode="auto">
              <a:xfrm>
                <a:off x="1229" y="96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60" name="Oval 498"/>
              <p:cNvSpPr>
                <a:spLocks noChangeArrowheads="1"/>
              </p:cNvSpPr>
              <p:nvPr/>
            </p:nvSpPr>
            <p:spPr bwMode="auto">
              <a:xfrm>
                <a:off x="1231" y="98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61" name="Oval 499"/>
              <p:cNvSpPr>
                <a:spLocks noChangeArrowheads="1"/>
              </p:cNvSpPr>
              <p:nvPr/>
            </p:nvSpPr>
            <p:spPr bwMode="auto">
              <a:xfrm>
                <a:off x="1235" y="99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62" name="Oval 500"/>
              <p:cNvSpPr>
                <a:spLocks noChangeArrowheads="1"/>
              </p:cNvSpPr>
              <p:nvPr/>
            </p:nvSpPr>
            <p:spPr bwMode="auto">
              <a:xfrm>
                <a:off x="1239" y="100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63" name="Oval 501"/>
              <p:cNvSpPr>
                <a:spLocks noChangeArrowheads="1"/>
              </p:cNvSpPr>
              <p:nvPr/>
            </p:nvSpPr>
            <p:spPr bwMode="auto">
              <a:xfrm>
                <a:off x="1245" y="101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64" name="Oval 502"/>
              <p:cNvSpPr>
                <a:spLocks noChangeArrowheads="1"/>
              </p:cNvSpPr>
              <p:nvPr/>
            </p:nvSpPr>
            <p:spPr bwMode="auto">
              <a:xfrm>
                <a:off x="1249" y="101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65" name="Oval 503"/>
              <p:cNvSpPr>
                <a:spLocks noChangeArrowheads="1"/>
              </p:cNvSpPr>
              <p:nvPr/>
            </p:nvSpPr>
            <p:spPr bwMode="auto">
              <a:xfrm>
                <a:off x="1257" y="102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66" name="Oval 504"/>
              <p:cNvSpPr>
                <a:spLocks noChangeArrowheads="1"/>
              </p:cNvSpPr>
              <p:nvPr/>
            </p:nvSpPr>
            <p:spPr bwMode="auto">
              <a:xfrm>
                <a:off x="1265" y="103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67" name="Oval 505"/>
              <p:cNvSpPr>
                <a:spLocks noChangeArrowheads="1"/>
              </p:cNvSpPr>
              <p:nvPr/>
            </p:nvSpPr>
            <p:spPr bwMode="auto">
              <a:xfrm>
                <a:off x="1277" y="103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68" name="Oval 506"/>
              <p:cNvSpPr>
                <a:spLocks noChangeArrowheads="1"/>
              </p:cNvSpPr>
              <p:nvPr/>
            </p:nvSpPr>
            <p:spPr bwMode="auto">
              <a:xfrm>
                <a:off x="1287" y="103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69" name="Oval 507"/>
              <p:cNvSpPr>
                <a:spLocks noChangeArrowheads="1"/>
              </p:cNvSpPr>
              <p:nvPr/>
            </p:nvSpPr>
            <p:spPr bwMode="auto">
              <a:xfrm>
                <a:off x="1297" y="104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70" name="Oval 508"/>
              <p:cNvSpPr>
                <a:spLocks noChangeArrowheads="1"/>
              </p:cNvSpPr>
              <p:nvPr/>
            </p:nvSpPr>
            <p:spPr bwMode="auto">
              <a:xfrm>
                <a:off x="1305" y="104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71" name="Oval 509"/>
              <p:cNvSpPr>
                <a:spLocks noChangeArrowheads="1"/>
              </p:cNvSpPr>
              <p:nvPr/>
            </p:nvSpPr>
            <p:spPr bwMode="auto">
              <a:xfrm>
                <a:off x="1315" y="103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72" name="Oval 510"/>
              <p:cNvSpPr>
                <a:spLocks noChangeArrowheads="1"/>
              </p:cNvSpPr>
              <p:nvPr/>
            </p:nvSpPr>
            <p:spPr bwMode="auto">
              <a:xfrm>
                <a:off x="1325" y="103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73" name="Oval 511"/>
              <p:cNvSpPr>
                <a:spLocks noChangeArrowheads="1"/>
              </p:cNvSpPr>
              <p:nvPr/>
            </p:nvSpPr>
            <p:spPr bwMode="auto">
              <a:xfrm>
                <a:off x="1333" y="102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74" name="Oval 512"/>
              <p:cNvSpPr>
                <a:spLocks noChangeArrowheads="1"/>
              </p:cNvSpPr>
              <p:nvPr/>
            </p:nvSpPr>
            <p:spPr bwMode="auto">
              <a:xfrm>
                <a:off x="1341" y="101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75" name="Oval 513"/>
              <p:cNvSpPr>
                <a:spLocks noChangeArrowheads="1"/>
              </p:cNvSpPr>
              <p:nvPr/>
            </p:nvSpPr>
            <p:spPr bwMode="auto">
              <a:xfrm>
                <a:off x="1347" y="100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76" name="Oval 514"/>
              <p:cNvSpPr>
                <a:spLocks noChangeArrowheads="1"/>
              </p:cNvSpPr>
              <p:nvPr/>
            </p:nvSpPr>
            <p:spPr bwMode="auto">
              <a:xfrm>
                <a:off x="1353" y="99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77" name="Oval 515"/>
              <p:cNvSpPr>
                <a:spLocks noChangeArrowheads="1"/>
              </p:cNvSpPr>
              <p:nvPr/>
            </p:nvSpPr>
            <p:spPr bwMode="auto">
              <a:xfrm>
                <a:off x="1357" y="98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78" name="Oval 516"/>
              <p:cNvSpPr>
                <a:spLocks noChangeArrowheads="1"/>
              </p:cNvSpPr>
              <p:nvPr/>
            </p:nvSpPr>
            <p:spPr bwMode="auto">
              <a:xfrm>
                <a:off x="1359" y="97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79" name="Oval 517"/>
              <p:cNvSpPr>
                <a:spLocks noChangeArrowheads="1"/>
              </p:cNvSpPr>
              <p:nvPr/>
            </p:nvSpPr>
            <p:spPr bwMode="auto">
              <a:xfrm>
                <a:off x="1359" y="96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80" name="Oval 518"/>
              <p:cNvSpPr>
                <a:spLocks noChangeArrowheads="1"/>
              </p:cNvSpPr>
              <p:nvPr/>
            </p:nvSpPr>
            <p:spPr bwMode="auto">
              <a:xfrm>
                <a:off x="1361" y="95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81" name="Oval 519"/>
              <p:cNvSpPr>
                <a:spLocks noChangeArrowheads="1"/>
              </p:cNvSpPr>
              <p:nvPr/>
            </p:nvSpPr>
            <p:spPr bwMode="auto">
              <a:xfrm>
                <a:off x="1359" y="94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82" name="Oval 520"/>
              <p:cNvSpPr>
                <a:spLocks noChangeArrowheads="1"/>
              </p:cNvSpPr>
              <p:nvPr/>
            </p:nvSpPr>
            <p:spPr bwMode="auto">
              <a:xfrm>
                <a:off x="1359" y="93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83" name="Oval 521"/>
              <p:cNvSpPr>
                <a:spLocks noChangeArrowheads="1"/>
              </p:cNvSpPr>
              <p:nvPr/>
            </p:nvSpPr>
            <p:spPr bwMode="auto">
              <a:xfrm>
                <a:off x="1359" y="92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84" name="Oval 522"/>
              <p:cNvSpPr>
                <a:spLocks noChangeArrowheads="1"/>
              </p:cNvSpPr>
              <p:nvPr/>
            </p:nvSpPr>
            <p:spPr bwMode="auto">
              <a:xfrm>
                <a:off x="1353" y="91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85" name="Oval 523"/>
              <p:cNvSpPr>
                <a:spLocks noChangeArrowheads="1"/>
              </p:cNvSpPr>
              <p:nvPr/>
            </p:nvSpPr>
            <p:spPr bwMode="auto">
              <a:xfrm>
                <a:off x="1355" y="90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86" name="Oval 524"/>
              <p:cNvSpPr>
                <a:spLocks noChangeArrowheads="1"/>
              </p:cNvSpPr>
              <p:nvPr/>
            </p:nvSpPr>
            <p:spPr bwMode="auto">
              <a:xfrm>
                <a:off x="1351" y="89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87" name="Oval 525"/>
              <p:cNvSpPr>
                <a:spLocks noChangeArrowheads="1"/>
              </p:cNvSpPr>
              <p:nvPr/>
            </p:nvSpPr>
            <p:spPr bwMode="auto">
              <a:xfrm>
                <a:off x="1343" y="88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88" name="Oval 526"/>
              <p:cNvSpPr>
                <a:spLocks noChangeArrowheads="1"/>
              </p:cNvSpPr>
              <p:nvPr/>
            </p:nvSpPr>
            <p:spPr bwMode="auto">
              <a:xfrm>
                <a:off x="1331" y="88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89" name="Oval 527"/>
              <p:cNvSpPr>
                <a:spLocks noChangeArrowheads="1"/>
              </p:cNvSpPr>
              <p:nvPr/>
            </p:nvSpPr>
            <p:spPr bwMode="auto">
              <a:xfrm>
                <a:off x="1329" y="88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90" name="Oval 528"/>
              <p:cNvSpPr>
                <a:spLocks noChangeArrowheads="1"/>
              </p:cNvSpPr>
              <p:nvPr/>
            </p:nvSpPr>
            <p:spPr bwMode="auto">
              <a:xfrm>
                <a:off x="1329" y="89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91" name="Oval 529"/>
              <p:cNvSpPr>
                <a:spLocks noChangeArrowheads="1"/>
              </p:cNvSpPr>
              <p:nvPr/>
            </p:nvSpPr>
            <p:spPr bwMode="auto">
              <a:xfrm>
                <a:off x="1335" y="90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92" name="Oval 530"/>
              <p:cNvSpPr>
                <a:spLocks noChangeArrowheads="1"/>
              </p:cNvSpPr>
              <p:nvPr/>
            </p:nvSpPr>
            <p:spPr bwMode="auto">
              <a:xfrm>
                <a:off x="1343" y="91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93" name="Oval 531"/>
              <p:cNvSpPr>
                <a:spLocks noChangeArrowheads="1"/>
              </p:cNvSpPr>
              <p:nvPr/>
            </p:nvSpPr>
            <p:spPr bwMode="auto">
              <a:xfrm>
                <a:off x="1365" y="91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94" name="Oval 532"/>
              <p:cNvSpPr>
                <a:spLocks noChangeArrowheads="1"/>
              </p:cNvSpPr>
              <p:nvPr/>
            </p:nvSpPr>
            <p:spPr bwMode="auto">
              <a:xfrm>
                <a:off x="1377" y="91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95" name="Oval 533"/>
              <p:cNvSpPr>
                <a:spLocks noChangeArrowheads="1"/>
              </p:cNvSpPr>
              <p:nvPr/>
            </p:nvSpPr>
            <p:spPr bwMode="auto">
              <a:xfrm>
                <a:off x="1385" y="90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96" name="Oval 534"/>
              <p:cNvSpPr>
                <a:spLocks noChangeArrowheads="1"/>
              </p:cNvSpPr>
              <p:nvPr/>
            </p:nvSpPr>
            <p:spPr bwMode="auto">
              <a:xfrm>
                <a:off x="1395" y="90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97" name="Oval 535"/>
              <p:cNvSpPr>
                <a:spLocks noChangeArrowheads="1"/>
              </p:cNvSpPr>
              <p:nvPr/>
            </p:nvSpPr>
            <p:spPr bwMode="auto">
              <a:xfrm>
                <a:off x="1405" y="89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98" name="Oval 536"/>
              <p:cNvSpPr>
                <a:spLocks noChangeArrowheads="1"/>
              </p:cNvSpPr>
              <p:nvPr/>
            </p:nvSpPr>
            <p:spPr bwMode="auto">
              <a:xfrm>
                <a:off x="1413" y="88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99" name="Oval 537"/>
              <p:cNvSpPr>
                <a:spLocks noChangeArrowheads="1"/>
              </p:cNvSpPr>
              <p:nvPr/>
            </p:nvSpPr>
            <p:spPr bwMode="auto">
              <a:xfrm>
                <a:off x="1509" y="88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00" name="Oval 538"/>
              <p:cNvSpPr>
                <a:spLocks noChangeArrowheads="1"/>
              </p:cNvSpPr>
              <p:nvPr/>
            </p:nvSpPr>
            <p:spPr bwMode="auto">
              <a:xfrm>
                <a:off x="1501" y="87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01" name="Oval 539"/>
              <p:cNvSpPr>
                <a:spLocks noChangeArrowheads="1"/>
              </p:cNvSpPr>
              <p:nvPr/>
            </p:nvSpPr>
            <p:spPr bwMode="auto">
              <a:xfrm>
                <a:off x="1491" y="86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02" name="Oval 540"/>
              <p:cNvSpPr>
                <a:spLocks noChangeArrowheads="1"/>
              </p:cNvSpPr>
              <p:nvPr/>
            </p:nvSpPr>
            <p:spPr bwMode="auto">
              <a:xfrm>
                <a:off x="1491" y="86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03" name="Oval 541"/>
              <p:cNvSpPr>
                <a:spLocks noChangeArrowheads="1"/>
              </p:cNvSpPr>
              <p:nvPr/>
            </p:nvSpPr>
            <p:spPr bwMode="auto">
              <a:xfrm>
                <a:off x="1481" y="85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04" name="Oval 542"/>
              <p:cNvSpPr>
                <a:spLocks noChangeArrowheads="1"/>
              </p:cNvSpPr>
              <p:nvPr/>
            </p:nvSpPr>
            <p:spPr bwMode="auto">
              <a:xfrm>
                <a:off x="1469" y="85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05" name="Oval 543"/>
              <p:cNvSpPr>
                <a:spLocks noChangeArrowheads="1"/>
              </p:cNvSpPr>
              <p:nvPr/>
            </p:nvSpPr>
            <p:spPr bwMode="auto">
              <a:xfrm>
                <a:off x="1457" y="85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06" name="Oval 544"/>
              <p:cNvSpPr>
                <a:spLocks noChangeArrowheads="1"/>
              </p:cNvSpPr>
              <p:nvPr/>
            </p:nvSpPr>
            <p:spPr bwMode="auto">
              <a:xfrm>
                <a:off x="1445" y="85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07" name="Oval 545"/>
              <p:cNvSpPr>
                <a:spLocks noChangeArrowheads="1"/>
              </p:cNvSpPr>
              <p:nvPr/>
            </p:nvSpPr>
            <p:spPr bwMode="auto">
              <a:xfrm>
                <a:off x="1437" y="86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08" name="Oval 546"/>
              <p:cNvSpPr>
                <a:spLocks noChangeArrowheads="1"/>
              </p:cNvSpPr>
              <p:nvPr/>
            </p:nvSpPr>
            <p:spPr bwMode="auto">
              <a:xfrm>
                <a:off x="1429" y="87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09" name="Oval 547"/>
              <p:cNvSpPr>
                <a:spLocks noChangeArrowheads="1"/>
              </p:cNvSpPr>
              <p:nvPr/>
            </p:nvSpPr>
            <p:spPr bwMode="auto">
              <a:xfrm>
                <a:off x="1423" y="87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10" name="Oval 548"/>
              <p:cNvSpPr>
                <a:spLocks noChangeArrowheads="1"/>
              </p:cNvSpPr>
              <p:nvPr/>
            </p:nvSpPr>
            <p:spPr bwMode="auto">
              <a:xfrm>
                <a:off x="1417" y="88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11" name="Oval 549"/>
              <p:cNvSpPr>
                <a:spLocks noChangeArrowheads="1"/>
              </p:cNvSpPr>
              <p:nvPr/>
            </p:nvSpPr>
            <p:spPr bwMode="auto">
              <a:xfrm>
                <a:off x="1409" y="89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12" name="Oval 550"/>
              <p:cNvSpPr>
                <a:spLocks noChangeArrowheads="1"/>
              </p:cNvSpPr>
              <p:nvPr/>
            </p:nvSpPr>
            <p:spPr bwMode="auto">
              <a:xfrm>
                <a:off x="1405" y="90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13" name="Oval 551"/>
              <p:cNvSpPr>
                <a:spLocks noChangeArrowheads="1"/>
              </p:cNvSpPr>
              <p:nvPr/>
            </p:nvSpPr>
            <p:spPr bwMode="auto">
              <a:xfrm>
                <a:off x="1403" y="90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14" name="Oval 552"/>
              <p:cNvSpPr>
                <a:spLocks noChangeArrowheads="1"/>
              </p:cNvSpPr>
              <p:nvPr/>
            </p:nvSpPr>
            <p:spPr bwMode="auto">
              <a:xfrm>
                <a:off x="1399" y="91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15" name="Oval 553"/>
              <p:cNvSpPr>
                <a:spLocks noChangeArrowheads="1"/>
              </p:cNvSpPr>
              <p:nvPr/>
            </p:nvSpPr>
            <p:spPr bwMode="auto">
              <a:xfrm>
                <a:off x="1399" y="92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16" name="Oval 554"/>
              <p:cNvSpPr>
                <a:spLocks noChangeArrowheads="1"/>
              </p:cNvSpPr>
              <p:nvPr/>
            </p:nvSpPr>
            <p:spPr bwMode="auto">
              <a:xfrm>
                <a:off x="1397" y="94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17" name="Oval 555"/>
              <p:cNvSpPr>
                <a:spLocks noChangeArrowheads="1"/>
              </p:cNvSpPr>
              <p:nvPr/>
            </p:nvSpPr>
            <p:spPr bwMode="auto">
              <a:xfrm>
                <a:off x="1397" y="95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18" name="Oval 556"/>
              <p:cNvSpPr>
                <a:spLocks noChangeArrowheads="1"/>
              </p:cNvSpPr>
              <p:nvPr/>
            </p:nvSpPr>
            <p:spPr bwMode="auto">
              <a:xfrm>
                <a:off x="1397" y="96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19" name="Oval 557"/>
              <p:cNvSpPr>
                <a:spLocks noChangeArrowheads="1"/>
              </p:cNvSpPr>
              <p:nvPr/>
            </p:nvSpPr>
            <p:spPr bwMode="auto">
              <a:xfrm>
                <a:off x="1399" y="97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20" name="Oval 558"/>
              <p:cNvSpPr>
                <a:spLocks noChangeArrowheads="1"/>
              </p:cNvSpPr>
              <p:nvPr/>
            </p:nvSpPr>
            <p:spPr bwMode="auto">
              <a:xfrm>
                <a:off x="1403" y="98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21" name="Oval 559"/>
              <p:cNvSpPr>
                <a:spLocks noChangeArrowheads="1"/>
              </p:cNvSpPr>
              <p:nvPr/>
            </p:nvSpPr>
            <p:spPr bwMode="auto">
              <a:xfrm>
                <a:off x="1407" y="99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22" name="Oval 560"/>
              <p:cNvSpPr>
                <a:spLocks noChangeArrowheads="1"/>
              </p:cNvSpPr>
              <p:nvPr/>
            </p:nvSpPr>
            <p:spPr bwMode="auto">
              <a:xfrm>
                <a:off x="1412" y="100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23" name="Oval 561"/>
              <p:cNvSpPr>
                <a:spLocks noChangeArrowheads="1"/>
              </p:cNvSpPr>
              <p:nvPr/>
            </p:nvSpPr>
            <p:spPr bwMode="auto">
              <a:xfrm>
                <a:off x="1419" y="101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24" name="Oval 562"/>
              <p:cNvSpPr>
                <a:spLocks noChangeArrowheads="1"/>
              </p:cNvSpPr>
              <p:nvPr/>
            </p:nvSpPr>
            <p:spPr bwMode="auto">
              <a:xfrm>
                <a:off x="1427" y="102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25" name="Oval 563"/>
              <p:cNvSpPr>
                <a:spLocks noChangeArrowheads="1"/>
              </p:cNvSpPr>
              <p:nvPr/>
            </p:nvSpPr>
            <p:spPr bwMode="auto">
              <a:xfrm>
                <a:off x="1437" y="102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26" name="Oval 564"/>
              <p:cNvSpPr>
                <a:spLocks noChangeArrowheads="1"/>
              </p:cNvSpPr>
              <p:nvPr/>
            </p:nvSpPr>
            <p:spPr bwMode="auto">
              <a:xfrm>
                <a:off x="1447" y="103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27" name="Oval 565"/>
              <p:cNvSpPr>
                <a:spLocks noChangeArrowheads="1"/>
              </p:cNvSpPr>
              <p:nvPr/>
            </p:nvSpPr>
            <p:spPr bwMode="auto">
              <a:xfrm>
                <a:off x="1459" y="103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28" name="Oval 566"/>
              <p:cNvSpPr>
                <a:spLocks noChangeArrowheads="1"/>
              </p:cNvSpPr>
              <p:nvPr/>
            </p:nvSpPr>
            <p:spPr bwMode="auto">
              <a:xfrm>
                <a:off x="1471" y="103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29" name="Oval 567"/>
              <p:cNvSpPr>
                <a:spLocks noChangeArrowheads="1"/>
              </p:cNvSpPr>
              <p:nvPr/>
            </p:nvSpPr>
            <p:spPr bwMode="auto">
              <a:xfrm>
                <a:off x="1477" y="102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30" name="Oval 568"/>
              <p:cNvSpPr>
                <a:spLocks noChangeArrowheads="1"/>
              </p:cNvSpPr>
              <p:nvPr/>
            </p:nvSpPr>
            <p:spPr bwMode="auto">
              <a:xfrm>
                <a:off x="1487" y="102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31" name="Oval 569"/>
              <p:cNvSpPr>
                <a:spLocks noChangeArrowheads="1"/>
              </p:cNvSpPr>
              <p:nvPr/>
            </p:nvSpPr>
            <p:spPr bwMode="auto">
              <a:xfrm>
                <a:off x="1499" y="101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32" name="Oval 570"/>
              <p:cNvSpPr>
                <a:spLocks noChangeArrowheads="1"/>
              </p:cNvSpPr>
              <p:nvPr/>
            </p:nvSpPr>
            <p:spPr bwMode="auto">
              <a:xfrm>
                <a:off x="1509" y="101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33" name="Oval 571"/>
              <p:cNvSpPr>
                <a:spLocks noChangeArrowheads="1"/>
              </p:cNvSpPr>
              <p:nvPr/>
            </p:nvSpPr>
            <p:spPr bwMode="auto">
              <a:xfrm>
                <a:off x="1515" y="100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34" name="Oval 572"/>
              <p:cNvSpPr>
                <a:spLocks noChangeArrowheads="1"/>
              </p:cNvSpPr>
              <p:nvPr/>
            </p:nvSpPr>
            <p:spPr bwMode="auto">
              <a:xfrm>
                <a:off x="1521" y="99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477" name="Oval 573"/>
            <p:cNvSpPr>
              <a:spLocks noChangeArrowheads="1"/>
            </p:cNvSpPr>
            <p:nvPr/>
          </p:nvSpPr>
          <p:spPr bwMode="auto">
            <a:xfrm>
              <a:off x="1247" y="164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78" name="Oval 574"/>
            <p:cNvSpPr>
              <a:spLocks noChangeArrowheads="1"/>
            </p:cNvSpPr>
            <p:nvPr/>
          </p:nvSpPr>
          <p:spPr bwMode="auto">
            <a:xfrm>
              <a:off x="1241" y="163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79" name="Oval 575"/>
            <p:cNvSpPr>
              <a:spLocks noChangeArrowheads="1"/>
            </p:cNvSpPr>
            <p:nvPr/>
          </p:nvSpPr>
          <p:spPr bwMode="auto">
            <a:xfrm>
              <a:off x="1231" y="162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80" name="Oval 576"/>
            <p:cNvSpPr>
              <a:spLocks noChangeArrowheads="1"/>
            </p:cNvSpPr>
            <p:nvPr/>
          </p:nvSpPr>
          <p:spPr bwMode="auto">
            <a:xfrm>
              <a:off x="1219" y="162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81" name="Oval 577"/>
            <p:cNvSpPr>
              <a:spLocks noChangeArrowheads="1"/>
            </p:cNvSpPr>
            <p:nvPr/>
          </p:nvSpPr>
          <p:spPr bwMode="auto">
            <a:xfrm>
              <a:off x="1207" y="162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82" name="Oval 578"/>
            <p:cNvSpPr>
              <a:spLocks noChangeArrowheads="1"/>
            </p:cNvSpPr>
            <p:nvPr/>
          </p:nvSpPr>
          <p:spPr bwMode="auto">
            <a:xfrm>
              <a:off x="1195" y="162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83" name="Oval 579"/>
            <p:cNvSpPr>
              <a:spLocks noChangeArrowheads="1"/>
            </p:cNvSpPr>
            <p:nvPr/>
          </p:nvSpPr>
          <p:spPr bwMode="auto">
            <a:xfrm>
              <a:off x="1183" y="162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84" name="Oval 580"/>
            <p:cNvSpPr>
              <a:spLocks noChangeArrowheads="1"/>
            </p:cNvSpPr>
            <p:nvPr/>
          </p:nvSpPr>
          <p:spPr bwMode="auto">
            <a:xfrm>
              <a:off x="1173" y="163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85" name="Oval 581"/>
            <p:cNvSpPr>
              <a:spLocks noChangeArrowheads="1"/>
            </p:cNvSpPr>
            <p:nvPr/>
          </p:nvSpPr>
          <p:spPr bwMode="auto">
            <a:xfrm>
              <a:off x="1163" y="164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86" name="Oval 582"/>
            <p:cNvSpPr>
              <a:spLocks noChangeArrowheads="1"/>
            </p:cNvSpPr>
            <p:nvPr/>
          </p:nvSpPr>
          <p:spPr bwMode="auto">
            <a:xfrm>
              <a:off x="1157" y="164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87" name="Oval 583"/>
            <p:cNvSpPr>
              <a:spLocks noChangeArrowheads="1"/>
            </p:cNvSpPr>
            <p:nvPr/>
          </p:nvSpPr>
          <p:spPr bwMode="auto">
            <a:xfrm>
              <a:off x="1151" y="165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88" name="Oval 584"/>
            <p:cNvSpPr>
              <a:spLocks noChangeArrowheads="1"/>
            </p:cNvSpPr>
            <p:nvPr/>
          </p:nvSpPr>
          <p:spPr bwMode="auto">
            <a:xfrm>
              <a:off x="1145" y="166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89" name="Oval 585"/>
            <p:cNvSpPr>
              <a:spLocks noChangeArrowheads="1"/>
            </p:cNvSpPr>
            <p:nvPr/>
          </p:nvSpPr>
          <p:spPr bwMode="auto">
            <a:xfrm>
              <a:off x="1141" y="167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90" name="Oval 586"/>
            <p:cNvSpPr>
              <a:spLocks noChangeArrowheads="1"/>
            </p:cNvSpPr>
            <p:nvPr/>
          </p:nvSpPr>
          <p:spPr bwMode="auto">
            <a:xfrm>
              <a:off x="1139" y="169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91" name="Oval 587"/>
            <p:cNvSpPr>
              <a:spLocks noChangeArrowheads="1"/>
            </p:cNvSpPr>
            <p:nvPr/>
          </p:nvSpPr>
          <p:spPr bwMode="auto">
            <a:xfrm>
              <a:off x="1137" y="170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92" name="Oval 588"/>
            <p:cNvSpPr>
              <a:spLocks noChangeArrowheads="1"/>
            </p:cNvSpPr>
            <p:nvPr/>
          </p:nvSpPr>
          <p:spPr bwMode="auto">
            <a:xfrm>
              <a:off x="1137" y="171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93" name="Oval 589"/>
            <p:cNvSpPr>
              <a:spLocks noChangeArrowheads="1"/>
            </p:cNvSpPr>
            <p:nvPr/>
          </p:nvSpPr>
          <p:spPr bwMode="auto">
            <a:xfrm>
              <a:off x="1137" y="172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94" name="Oval 590"/>
            <p:cNvSpPr>
              <a:spLocks noChangeArrowheads="1"/>
            </p:cNvSpPr>
            <p:nvPr/>
          </p:nvSpPr>
          <p:spPr bwMode="auto">
            <a:xfrm>
              <a:off x="1139" y="173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95" name="Oval 591"/>
            <p:cNvSpPr>
              <a:spLocks noChangeArrowheads="1"/>
            </p:cNvSpPr>
            <p:nvPr/>
          </p:nvSpPr>
          <p:spPr bwMode="auto">
            <a:xfrm>
              <a:off x="1141" y="174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96" name="Oval 592"/>
            <p:cNvSpPr>
              <a:spLocks noChangeArrowheads="1"/>
            </p:cNvSpPr>
            <p:nvPr/>
          </p:nvSpPr>
          <p:spPr bwMode="auto">
            <a:xfrm>
              <a:off x="1145" y="175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97" name="Oval 593"/>
            <p:cNvSpPr>
              <a:spLocks noChangeArrowheads="1"/>
            </p:cNvSpPr>
            <p:nvPr/>
          </p:nvSpPr>
          <p:spPr bwMode="auto">
            <a:xfrm>
              <a:off x="1149" y="176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98" name="Oval 594"/>
            <p:cNvSpPr>
              <a:spLocks noChangeArrowheads="1"/>
            </p:cNvSpPr>
            <p:nvPr/>
          </p:nvSpPr>
          <p:spPr bwMode="auto">
            <a:xfrm>
              <a:off x="1155" y="177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99" name="Oval 595"/>
            <p:cNvSpPr>
              <a:spLocks noChangeArrowheads="1"/>
            </p:cNvSpPr>
            <p:nvPr/>
          </p:nvSpPr>
          <p:spPr bwMode="auto">
            <a:xfrm>
              <a:off x="1159" y="178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00" name="Oval 596"/>
            <p:cNvSpPr>
              <a:spLocks noChangeArrowheads="1"/>
            </p:cNvSpPr>
            <p:nvPr/>
          </p:nvSpPr>
          <p:spPr bwMode="auto">
            <a:xfrm>
              <a:off x="1167" y="179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01" name="Oval 597"/>
            <p:cNvSpPr>
              <a:spLocks noChangeArrowheads="1"/>
            </p:cNvSpPr>
            <p:nvPr/>
          </p:nvSpPr>
          <p:spPr bwMode="auto">
            <a:xfrm>
              <a:off x="1175" y="179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02" name="Oval 598"/>
            <p:cNvSpPr>
              <a:spLocks noChangeArrowheads="1"/>
            </p:cNvSpPr>
            <p:nvPr/>
          </p:nvSpPr>
          <p:spPr bwMode="auto">
            <a:xfrm>
              <a:off x="1187" y="180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03" name="Oval 599"/>
            <p:cNvSpPr>
              <a:spLocks noChangeArrowheads="1"/>
            </p:cNvSpPr>
            <p:nvPr/>
          </p:nvSpPr>
          <p:spPr bwMode="auto">
            <a:xfrm>
              <a:off x="1197" y="180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04" name="Oval 600"/>
            <p:cNvSpPr>
              <a:spLocks noChangeArrowheads="1"/>
            </p:cNvSpPr>
            <p:nvPr/>
          </p:nvSpPr>
          <p:spPr bwMode="auto">
            <a:xfrm>
              <a:off x="1207" y="180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05" name="Oval 601"/>
            <p:cNvSpPr>
              <a:spLocks noChangeArrowheads="1"/>
            </p:cNvSpPr>
            <p:nvPr/>
          </p:nvSpPr>
          <p:spPr bwMode="auto">
            <a:xfrm>
              <a:off x="1215" y="180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06" name="Oval 602"/>
            <p:cNvSpPr>
              <a:spLocks noChangeArrowheads="1"/>
            </p:cNvSpPr>
            <p:nvPr/>
          </p:nvSpPr>
          <p:spPr bwMode="auto">
            <a:xfrm>
              <a:off x="1225" y="180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07" name="Oval 603"/>
            <p:cNvSpPr>
              <a:spLocks noChangeArrowheads="1"/>
            </p:cNvSpPr>
            <p:nvPr/>
          </p:nvSpPr>
          <p:spPr bwMode="auto">
            <a:xfrm>
              <a:off x="1235" y="179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08" name="Oval 604"/>
            <p:cNvSpPr>
              <a:spLocks noChangeArrowheads="1"/>
            </p:cNvSpPr>
            <p:nvPr/>
          </p:nvSpPr>
          <p:spPr bwMode="auto">
            <a:xfrm>
              <a:off x="1243" y="178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09" name="Oval 605"/>
            <p:cNvSpPr>
              <a:spLocks noChangeArrowheads="1"/>
            </p:cNvSpPr>
            <p:nvPr/>
          </p:nvSpPr>
          <p:spPr bwMode="auto">
            <a:xfrm>
              <a:off x="1251" y="178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10" name="Oval 606"/>
            <p:cNvSpPr>
              <a:spLocks noChangeArrowheads="1"/>
            </p:cNvSpPr>
            <p:nvPr/>
          </p:nvSpPr>
          <p:spPr bwMode="auto">
            <a:xfrm>
              <a:off x="1257" y="177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11" name="Oval 607"/>
            <p:cNvSpPr>
              <a:spLocks noChangeArrowheads="1"/>
            </p:cNvSpPr>
            <p:nvPr/>
          </p:nvSpPr>
          <p:spPr bwMode="auto">
            <a:xfrm>
              <a:off x="1263" y="176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12" name="Oval 608"/>
            <p:cNvSpPr>
              <a:spLocks noChangeArrowheads="1"/>
            </p:cNvSpPr>
            <p:nvPr/>
          </p:nvSpPr>
          <p:spPr bwMode="auto">
            <a:xfrm>
              <a:off x="1267" y="174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13" name="Oval 609"/>
            <p:cNvSpPr>
              <a:spLocks noChangeArrowheads="1"/>
            </p:cNvSpPr>
            <p:nvPr/>
          </p:nvSpPr>
          <p:spPr bwMode="auto">
            <a:xfrm>
              <a:off x="1269" y="173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14" name="Oval 610"/>
            <p:cNvSpPr>
              <a:spLocks noChangeArrowheads="1"/>
            </p:cNvSpPr>
            <p:nvPr/>
          </p:nvSpPr>
          <p:spPr bwMode="auto">
            <a:xfrm>
              <a:off x="1269" y="172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15" name="Oval 611"/>
            <p:cNvSpPr>
              <a:spLocks noChangeArrowheads="1"/>
            </p:cNvSpPr>
            <p:nvPr/>
          </p:nvSpPr>
          <p:spPr bwMode="auto">
            <a:xfrm>
              <a:off x="1271" y="172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16" name="Oval 612"/>
            <p:cNvSpPr>
              <a:spLocks noChangeArrowheads="1"/>
            </p:cNvSpPr>
            <p:nvPr/>
          </p:nvSpPr>
          <p:spPr bwMode="auto">
            <a:xfrm>
              <a:off x="1269" y="171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17" name="Oval 613"/>
            <p:cNvSpPr>
              <a:spLocks noChangeArrowheads="1"/>
            </p:cNvSpPr>
            <p:nvPr/>
          </p:nvSpPr>
          <p:spPr bwMode="auto">
            <a:xfrm>
              <a:off x="1269" y="170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18" name="Oval 614"/>
            <p:cNvSpPr>
              <a:spLocks noChangeArrowheads="1"/>
            </p:cNvSpPr>
            <p:nvPr/>
          </p:nvSpPr>
          <p:spPr bwMode="auto">
            <a:xfrm>
              <a:off x="1269" y="169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19" name="Oval 615"/>
            <p:cNvSpPr>
              <a:spLocks noChangeArrowheads="1"/>
            </p:cNvSpPr>
            <p:nvPr/>
          </p:nvSpPr>
          <p:spPr bwMode="auto">
            <a:xfrm>
              <a:off x="1267" y="168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20" name="Oval 616"/>
            <p:cNvSpPr>
              <a:spLocks noChangeArrowheads="1"/>
            </p:cNvSpPr>
            <p:nvPr/>
          </p:nvSpPr>
          <p:spPr bwMode="auto">
            <a:xfrm>
              <a:off x="1265" y="166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21" name="Oval 617"/>
            <p:cNvSpPr>
              <a:spLocks noChangeArrowheads="1"/>
            </p:cNvSpPr>
            <p:nvPr/>
          </p:nvSpPr>
          <p:spPr bwMode="auto">
            <a:xfrm>
              <a:off x="1259" y="165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22" name="Oval 618"/>
            <p:cNvSpPr>
              <a:spLocks noChangeArrowheads="1"/>
            </p:cNvSpPr>
            <p:nvPr/>
          </p:nvSpPr>
          <p:spPr bwMode="auto">
            <a:xfrm>
              <a:off x="1253" y="164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23" name="Oval 619"/>
            <p:cNvSpPr>
              <a:spLocks noChangeArrowheads="1"/>
            </p:cNvSpPr>
            <p:nvPr/>
          </p:nvSpPr>
          <p:spPr bwMode="auto">
            <a:xfrm>
              <a:off x="1275" y="162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24" name="Oval 620"/>
            <p:cNvSpPr>
              <a:spLocks noChangeArrowheads="1"/>
            </p:cNvSpPr>
            <p:nvPr/>
          </p:nvSpPr>
          <p:spPr bwMode="auto">
            <a:xfrm>
              <a:off x="1274" y="163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25" name="Oval 621"/>
            <p:cNvSpPr>
              <a:spLocks noChangeArrowheads="1"/>
            </p:cNvSpPr>
            <p:nvPr/>
          </p:nvSpPr>
          <p:spPr bwMode="auto">
            <a:xfrm>
              <a:off x="1274" y="164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26" name="Oval 622"/>
            <p:cNvSpPr>
              <a:spLocks noChangeArrowheads="1"/>
            </p:cNvSpPr>
            <p:nvPr/>
          </p:nvSpPr>
          <p:spPr bwMode="auto">
            <a:xfrm>
              <a:off x="1274" y="165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27" name="Oval 623"/>
            <p:cNvSpPr>
              <a:spLocks noChangeArrowheads="1"/>
            </p:cNvSpPr>
            <p:nvPr/>
          </p:nvSpPr>
          <p:spPr bwMode="auto">
            <a:xfrm>
              <a:off x="1275" y="166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28" name="Oval 624"/>
            <p:cNvSpPr>
              <a:spLocks noChangeArrowheads="1"/>
            </p:cNvSpPr>
            <p:nvPr/>
          </p:nvSpPr>
          <p:spPr bwMode="auto">
            <a:xfrm>
              <a:off x="1274" y="167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29" name="Oval 625"/>
            <p:cNvSpPr>
              <a:spLocks noChangeArrowheads="1"/>
            </p:cNvSpPr>
            <p:nvPr/>
          </p:nvSpPr>
          <p:spPr bwMode="auto">
            <a:xfrm>
              <a:off x="1274" y="168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30" name="Oval 626"/>
            <p:cNvSpPr>
              <a:spLocks noChangeArrowheads="1"/>
            </p:cNvSpPr>
            <p:nvPr/>
          </p:nvSpPr>
          <p:spPr bwMode="auto">
            <a:xfrm>
              <a:off x="1274" y="169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31" name="Oval 627"/>
            <p:cNvSpPr>
              <a:spLocks noChangeArrowheads="1"/>
            </p:cNvSpPr>
            <p:nvPr/>
          </p:nvSpPr>
          <p:spPr bwMode="auto">
            <a:xfrm>
              <a:off x="1273" y="170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32" name="Oval 628"/>
            <p:cNvSpPr>
              <a:spLocks noChangeArrowheads="1"/>
            </p:cNvSpPr>
            <p:nvPr/>
          </p:nvSpPr>
          <p:spPr bwMode="auto">
            <a:xfrm>
              <a:off x="1272" y="171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33" name="Oval 629"/>
            <p:cNvSpPr>
              <a:spLocks noChangeArrowheads="1"/>
            </p:cNvSpPr>
            <p:nvPr/>
          </p:nvSpPr>
          <p:spPr bwMode="auto">
            <a:xfrm>
              <a:off x="1272" y="172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34" name="Oval 630"/>
            <p:cNvSpPr>
              <a:spLocks noChangeArrowheads="1"/>
            </p:cNvSpPr>
            <p:nvPr/>
          </p:nvSpPr>
          <p:spPr bwMode="auto">
            <a:xfrm>
              <a:off x="1272" y="173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35" name="Oval 631"/>
            <p:cNvSpPr>
              <a:spLocks noChangeArrowheads="1"/>
            </p:cNvSpPr>
            <p:nvPr/>
          </p:nvSpPr>
          <p:spPr bwMode="auto">
            <a:xfrm>
              <a:off x="1273" y="174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36" name="Oval 632"/>
            <p:cNvSpPr>
              <a:spLocks noChangeArrowheads="1"/>
            </p:cNvSpPr>
            <p:nvPr/>
          </p:nvSpPr>
          <p:spPr bwMode="auto">
            <a:xfrm>
              <a:off x="1272" y="175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37" name="Oval 633"/>
            <p:cNvSpPr>
              <a:spLocks noChangeArrowheads="1"/>
            </p:cNvSpPr>
            <p:nvPr/>
          </p:nvSpPr>
          <p:spPr bwMode="auto">
            <a:xfrm>
              <a:off x="1272" y="176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38" name="Oval 634"/>
            <p:cNvSpPr>
              <a:spLocks noChangeArrowheads="1"/>
            </p:cNvSpPr>
            <p:nvPr/>
          </p:nvSpPr>
          <p:spPr bwMode="auto">
            <a:xfrm>
              <a:off x="1272" y="177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39" name="Oval 635"/>
            <p:cNvSpPr>
              <a:spLocks noChangeArrowheads="1"/>
            </p:cNvSpPr>
            <p:nvPr/>
          </p:nvSpPr>
          <p:spPr bwMode="auto">
            <a:xfrm>
              <a:off x="1274" y="178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40" name="Oval 636"/>
            <p:cNvSpPr>
              <a:spLocks noChangeArrowheads="1"/>
            </p:cNvSpPr>
            <p:nvPr/>
          </p:nvSpPr>
          <p:spPr bwMode="auto">
            <a:xfrm>
              <a:off x="1278" y="179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41" name="Oval 637"/>
            <p:cNvSpPr>
              <a:spLocks noChangeArrowheads="1"/>
            </p:cNvSpPr>
            <p:nvPr/>
          </p:nvSpPr>
          <p:spPr bwMode="auto">
            <a:xfrm>
              <a:off x="1286" y="180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42" name="Oval 638"/>
            <p:cNvSpPr>
              <a:spLocks noChangeArrowheads="1"/>
            </p:cNvSpPr>
            <p:nvPr/>
          </p:nvSpPr>
          <p:spPr bwMode="auto">
            <a:xfrm>
              <a:off x="1296" y="180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43" name="Oval 639"/>
            <p:cNvSpPr>
              <a:spLocks noChangeArrowheads="1"/>
            </p:cNvSpPr>
            <p:nvPr/>
          </p:nvSpPr>
          <p:spPr bwMode="auto">
            <a:xfrm>
              <a:off x="1308" y="180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44" name="Oval 640"/>
            <p:cNvSpPr>
              <a:spLocks noChangeArrowheads="1"/>
            </p:cNvSpPr>
            <p:nvPr/>
          </p:nvSpPr>
          <p:spPr bwMode="auto">
            <a:xfrm>
              <a:off x="1316" y="179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45" name="Oval 641"/>
            <p:cNvSpPr>
              <a:spLocks noChangeArrowheads="1"/>
            </p:cNvSpPr>
            <p:nvPr/>
          </p:nvSpPr>
          <p:spPr bwMode="auto">
            <a:xfrm>
              <a:off x="1324" y="179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46" name="Oval 642"/>
            <p:cNvSpPr>
              <a:spLocks noChangeArrowheads="1"/>
            </p:cNvSpPr>
            <p:nvPr/>
          </p:nvSpPr>
          <p:spPr bwMode="auto">
            <a:xfrm>
              <a:off x="1332" y="178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47" name="Oval 643"/>
            <p:cNvSpPr>
              <a:spLocks noChangeArrowheads="1"/>
            </p:cNvSpPr>
            <p:nvPr/>
          </p:nvSpPr>
          <p:spPr bwMode="auto">
            <a:xfrm>
              <a:off x="1340" y="177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48" name="Oval 644"/>
            <p:cNvSpPr>
              <a:spLocks noChangeArrowheads="1"/>
            </p:cNvSpPr>
            <p:nvPr/>
          </p:nvSpPr>
          <p:spPr bwMode="auto">
            <a:xfrm>
              <a:off x="1346" y="176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49" name="Oval 645"/>
            <p:cNvSpPr>
              <a:spLocks noChangeArrowheads="1"/>
            </p:cNvSpPr>
            <p:nvPr/>
          </p:nvSpPr>
          <p:spPr bwMode="auto">
            <a:xfrm>
              <a:off x="1352" y="175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50" name="Oval 646"/>
            <p:cNvSpPr>
              <a:spLocks noChangeArrowheads="1"/>
            </p:cNvSpPr>
            <p:nvPr/>
          </p:nvSpPr>
          <p:spPr bwMode="auto">
            <a:xfrm>
              <a:off x="1356" y="174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51" name="Oval 647"/>
            <p:cNvSpPr>
              <a:spLocks noChangeArrowheads="1"/>
            </p:cNvSpPr>
            <p:nvPr/>
          </p:nvSpPr>
          <p:spPr bwMode="auto">
            <a:xfrm>
              <a:off x="1360" y="172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52" name="Oval 648"/>
            <p:cNvSpPr>
              <a:spLocks noChangeArrowheads="1"/>
            </p:cNvSpPr>
            <p:nvPr/>
          </p:nvSpPr>
          <p:spPr bwMode="auto">
            <a:xfrm>
              <a:off x="1477" y="165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53" name="Oval 649"/>
            <p:cNvSpPr>
              <a:spLocks noChangeArrowheads="1"/>
            </p:cNvSpPr>
            <p:nvPr/>
          </p:nvSpPr>
          <p:spPr bwMode="auto">
            <a:xfrm>
              <a:off x="1469" y="164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54" name="Oval 650"/>
            <p:cNvSpPr>
              <a:spLocks noChangeArrowheads="1"/>
            </p:cNvSpPr>
            <p:nvPr/>
          </p:nvSpPr>
          <p:spPr bwMode="auto">
            <a:xfrm>
              <a:off x="1459" y="163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55" name="Oval 651"/>
            <p:cNvSpPr>
              <a:spLocks noChangeArrowheads="1"/>
            </p:cNvSpPr>
            <p:nvPr/>
          </p:nvSpPr>
          <p:spPr bwMode="auto">
            <a:xfrm>
              <a:off x="1459" y="163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56" name="Oval 652"/>
            <p:cNvSpPr>
              <a:spLocks noChangeArrowheads="1"/>
            </p:cNvSpPr>
            <p:nvPr/>
          </p:nvSpPr>
          <p:spPr bwMode="auto">
            <a:xfrm>
              <a:off x="1449" y="162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57" name="Oval 653"/>
            <p:cNvSpPr>
              <a:spLocks noChangeArrowheads="1"/>
            </p:cNvSpPr>
            <p:nvPr/>
          </p:nvSpPr>
          <p:spPr bwMode="auto">
            <a:xfrm>
              <a:off x="1437" y="162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58" name="Oval 654"/>
            <p:cNvSpPr>
              <a:spLocks noChangeArrowheads="1"/>
            </p:cNvSpPr>
            <p:nvPr/>
          </p:nvSpPr>
          <p:spPr bwMode="auto">
            <a:xfrm>
              <a:off x="1425" y="162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59" name="Oval 655"/>
            <p:cNvSpPr>
              <a:spLocks noChangeArrowheads="1"/>
            </p:cNvSpPr>
            <p:nvPr/>
          </p:nvSpPr>
          <p:spPr bwMode="auto">
            <a:xfrm>
              <a:off x="1413" y="162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60" name="Oval 656"/>
            <p:cNvSpPr>
              <a:spLocks noChangeArrowheads="1"/>
            </p:cNvSpPr>
            <p:nvPr/>
          </p:nvSpPr>
          <p:spPr bwMode="auto">
            <a:xfrm>
              <a:off x="1405" y="163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61" name="Oval 657"/>
            <p:cNvSpPr>
              <a:spLocks noChangeArrowheads="1"/>
            </p:cNvSpPr>
            <p:nvPr/>
          </p:nvSpPr>
          <p:spPr bwMode="auto">
            <a:xfrm>
              <a:off x="1397" y="163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62" name="Oval 658"/>
            <p:cNvSpPr>
              <a:spLocks noChangeArrowheads="1"/>
            </p:cNvSpPr>
            <p:nvPr/>
          </p:nvSpPr>
          <p:spPr bwMode="auto">
            <a:xfrm>
              <a:off x="1389" y="164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63" name="Oval 659"/>
            <p:cNvSpPr>
              <a:spLocks noChangeArrowheads="1"/>
            </p:cNvSpPr>
            <p:nvPr/>
          </p:nvSpPr>
          <p:spPr bwMode="auto">
            <a:xfrm>
              <a:off x="1382" y="165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64" name="Oval 660"/>
            <p:cNvSpPr>
              <a:spLocks noChangeArrowheads="1"/>
            </p:cNvSpPr>
            <p:nvPr/>
          </p:nvSpPr>
          <p:spPr bwMode="auto">
            <a:xfrm>
              <a:off x="1376" y="166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65" name="Oval 661"/>
            <p:cNvSpPr>
              <a:spLocks noChangeArrowheads="1"/>
            </p:cNvSpPr>
            <p:nvPr/>
          </p:nvSpPr>
          <p:spPr bwMode="auto">
            <a:xfrm>
              <a:off x="1371" y="167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66" name="Oval 662"/>
            <p:cNvSpPr>
              <a:spLocks noChangeArrowheads="1"/>
            </p:cNvSpPr>
            <p:nvPr/>
          </p:nvSpPr>
          <p:spPr bwMode="auto">
            <a:xfrm>
              <a:off x="1367" y="168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67" name="Oval 663"/>
            <p:cNvSpPr>
              <a:spLocks noChangeArrowheads="1"/>
            </p:cNvSpPr>
            <p:nvPr/>
          </p:nvSpPr>
          <p:spPr bwMode="auto">
            <a:xfrm>
              <a:off x="1367" y="169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68" name="Oval 664"/>
            <p:cNvSpPr>
              <a:spLocks noChangeArrowheads="1"/>
            </p:cNvSpPr>
            <p:nvPr/>
          </p:nvSpPr>
          <p:spPr bwMode="auto">
            <a:xfrm>
              <a:off x="1365" y="171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69" name="Oval 665"/>
            <p:cNvSpPr>
              <a:spLocks noChangeArrowheads="1"/>
            </p:cNvSpPr>
            <p:nvPr/>
          </p:nvSpPr>
          <p:spPr bwMode="auto">
            <a:xfrm>
              <a:off x="1365" y="172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70" name="Oval 666"/>
            <p:cNvSpPr>
              <a:spLocks noChangeArrowheads="1"/>
            </p:cNvSpPr>
            <p:nvPr/>
          </p:nvSpPr>
          <p:spPr bwMode="auto">
            <a:xfrm>
              <a:off x="1365" y="173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71" name="Oval 667"/>
            <p:cNvSpPr>
              <a:spLocks noChangeArrowheads="1"/>
            </p:cNvSpPr>
            <p:nvPr/>
          </p:nvSpPr>
          <p:spPr bwMode="auto">
            <a:xfrm>
              <a:off x="1367" y="174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72" name="Oval 668"/>
            <p:cNvSpPr>
              <a:spLocks noChangeArrowheads="1"/>
            </p:cNvSpPr>
            <p:nvPr/>
          </p:nvSpPr>
          <p:spPr bwMode="auto">
            <a:xfrm>
              <a:off x="1371" y="175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73" name="Oval 669"/>
            <p:cNvSpPr>
              <a:spLocks noChangeArrowheads="1"/>
            </p:cNvSpPr>
            <p:nvPr/>
          </p:nvSpPr>
          <p:spPr bwMode="auto">
            <a:xfrm>
              <a:off x="1375" y="176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74" name="Oval 670"/>
            <p:cNvSpPr>
              <a:spLocks noChangeArrowheads="1"/>
            </p:cNvSpPr>
            <p:nvPr/>
          </p:nvSpPr>
          <p:spPr bwMode="auto">
            <a:xfrm>
              <a:off x="1380" y="177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75" name="Oval 671"/>
            <p:cNvSpPr>
              <a:spLocks noChangeArrowheads="1"/>
            </p:cNvSpPr>
            <p:nvPr/>
          </p:nvSpPr>
          <p:spPr bwMode="auto">
            <a:xfrm>
              <a:off x="1387" y="178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76" name="Oval 672"/>
            <p:cNvSpPr>
              <a:spLocks noChangeArrowheads="1"/>
            </p:cNvSpPr>
            <p:nvPr/>
          </p:nvSpPr>
          <p:spPr bwMode="auto">
            <a:xfrm>
              <a:off x="1395" y="179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77" name="Oval 673"/>
            <p:cNvSpPr>
              <a:spLocks noChangeArrowheads="1"/>
            </p:cNvSpPr>
            <p:nvPr/>
          </p:nvSpPr>
          <p:spPr bwMode="auto">
            <a:xfrm>
              <a:off x="1405" y="179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78" name="Oval 674"/>
            <p:cNvSpPr>
              <a:spLocks noChangeArrowheads="1"/>
            </p:cNvSpPr>
            <p:nvPr/>
          </p:nvSpPr>
          <p:spPr bwMode="auto">
            <a:xfrm>
              <a:off x="1415" y="180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79" name="Oval 675"/>
            <p:cNvSpPr>
              <a:spLocks noChangeArrowheads="1"/>
            </p:cNvSpPr>
            <p:nvPr/>
          </p:nvSpPr>
          <p:spPr bwMode="auto">
            <a:xfrm>
              <a:off x="1427" y="180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80" name="Oval 676"/>
            <p:cNvSpPr>
              <a:spLocks noChangeArrowheads="1"/>
            </p:cNvSpPr>
            <p:nvPr/>
          </p:nvSpPr>
          <p:spPr bwMode="auto">
            <a:xfrm>
              <a:off x="1439" y="180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81" name="Oval 677"/>
            <p:cNvSpPr>
              <a:spLocks noChangeArrowheads="1"/>
            </p:cNvSpPr>
            <p:nvPr/>
          </p:nvSpPr>
          <p:spPr bwMode="auto">
            <a:xfrm>
              <a:off x="1445" y="179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82" name="Oval 678"/>
            <p:cNvSpPr>
              <a:spLocks noChangeArrowheads="1"/>
            </p:cNvSpPr>
            <p:nvPr/>
          </p:nvSpPr>
          <p:spPr bwMode="auto">
            <a:xfrm>
              <a:off x="1455" y="179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83" name="Oval 679"/>
            <p:cNvSpPr>
              <a:spLocks noChangeArrowheads="1"/>
            </p:cNvSpPr>
            <p:nvPr/>
          </p:nvSpPr>
          <p:spPr bwMode="auto">
            <a:xfrm>
              <a:off x="1467" y="178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84" name="Oval 680"/>
            <p:cNvSpPr>
              <a:spLocks noChangeArrowheads="1"/>
            </p:cNvSpPr>
            <p:nvPr/>
          </p:nvSpPr>
          <p:spPr bwMode="auto">
            <a:xfrm>
              <a:off x="1477" y="178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85" name="Oval 681"/>
            <p:cNvSpPr>
              <a:spLocks noChangeArrowheads="1"/>
            </p:cNvSpPr>
            <p:nvPr/>
          </p:nvSpPr>
          <p:spPr bwMode="auto">
            <a:xfrm>
              <a:off x="1483" y="177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86" name="Oval 682"/>
            <p:cNvSpPr>
              <a:spLocks noChangeArrowheads="1"/>
            </p:cNvSpPr>
            <p:nvPr/>
          </p:nvSpPr>
          <p:spPr bwMode="auto">
            <a:xfrm>
              <a:off x="1489" y="176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587" name="Group 683"/>
            <p:cNvGrpSpPr>
              <a:grpSpLocks/>
            </p:cNvGrpSpPr>
            <p:nvPr/>
          </p:nvGrpSpPr>
          <p:grpSpPr bwMode="auto">
            <a:xfrm>
              <a:off x="1863" y="1627"/>
              <a:ext cx="369" cy="203"/>
              <a:chOff x="1233" y="1717"/>
              <a:chExt cx="369" cy="203"/>
            </a:xfrm>
          </p:grpSpPr>
          <p:sp>
            <p:nvSpPr>
              <p:cNvPr id="36032" name="Oval 684"/>
              <p:cNvSpPr>
                <a:spLocks noChangeArrowheads="1"/>
              </p:cNvSpPr>
              <p:nvPr/>
            </p:nvSpPr>
            <p:spPr bwMode="auto">
              <a:xfrm>
                <a:off x="1343" y="173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33" name="Oval 685"/>
              <p:cNvSpPr>
                <a:spLocks noChangeArrowheads="1"/>
              </p:cNvSpPr>
              <p:nvPr/>
            </p:nvSpPr>
            <p:spPr bwMode="auto">
              <a:xfrm>
                <a:off x="1337" y="173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34" name="Oval 686"/>
              <p:cNvSpPr>
                <a:spLocks noChangeArrowheads="1"/>
              </p:cNvSpPr>
              <p:nvPr/>
            </p:nvSpPr>
            <p:spPr bwMode="auto">
              <a:xfrm>
                <a:off x="1327" y="172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35" name="Oval 687"/>
              <p:cNvSpPr>
                <a:spLocks noChangeArrowheads="1"/>
              </p:cNvSpPr>
              <p:nvPr/>
            </p:nvSpPr>
            <p:spPr bwMode="auto">
              <a:xfrm>
                <a:off x="1315" y="171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36" name="Oval 688"/>
              <p:cNvSpPr>
                <a:spLocks noChangeArrowheads="1"/>
              </p:cNvSpPr>
              <p:nvPr/>
            </p:nvSpPr>
            <p:spPr bwMode="auto">
              <a:xfrm>
                <a:off x="1303" y="171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37" name="Oval 689"/>
              <p:cNvSpPr>
                <a:spLocks noChangeArrowheads="1"/>
              </p:cNvSpPr>
              <p:nvPr/>
            </p:nvSpPr>
            <p:spPr bwMode="auto">
              <a:xfrm>
                <a:off x="1291" y="171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38" name="Oval 690"/>
              <p:cNvSpPr>
                <a:spLocks noChangeArrowheads="1"/>
              </p:cNvSpPr>
              <p:nvPr/>
            </p:nvSpPr>
            <p:spPr bwMode="auto">
              <a:xfrm>
                <a:off x="1279" y="172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39" name="Oval 691"/>
              <p:cNvSpPr>
                <a:spLocks noChangeArrowheads="1"/>
              </p:cNvSpPr>
              <p:nvPr/>
            </p:nvSpPr>
            <p:spPr bwMode="auto">
              <a:xfrm>
                <a:off x="1269" y="172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40" name="Oval 692"/>
              <p:cNvSpPr>
                <a:spLocks noChangeArrowheads="1"/>
              </p:cNvSpPr>
              <p:nvPr/>
            </p:nvSpPr>
            <p:spPr bwMode="auto">
              <a:xfrm>
                <a:off x="1259" y="173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41" name="Oval 693"/>
              <p:cNvSpPr>
                <a:spLocks noChangeArrowheads="1"/>
              </p:cNvSpPr>
              <p:nvPr/>
            </p:nvSpPr>
            <p:spPr bwMode="auto">
              <a:xfrm>
                <a:off x="1253" y="174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42" name="Oval 694"/>
              <p:cNvSpPr>
                <a:spLocks noChangeArrowheads="1"/>
              </p:cNvSpPr>
              <p:nvPr/>
            </p:nvSpPr>
            <p:spPr bwMode="auto">
              <a:xfrm>
                <a:off x="1247" y="175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43" name="Oval 695"/>
              <p:cNvSpPr>
                <a:spLocks noChangeArrowheads="1"/>
              </p:cNvSpPr>
              <p:nvPr/>
            </p:nvSpPr>
            <p:spPr bwMode="auto">
              <a:xfrm>
                <a:off x="1241" y="176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44" name="Oval 696"/>
              <p:cNvSpPr>
                <a:spLocks noChangeArrowheads="1"/>
              </p:cNvSpPr>
              <p:nvPr/>
            </p:nvSpPr>
            <p:spPr bwMode="auto">
              <a:xfrm>
                <a:off x="1237" y="177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45" name="Oval 697"/>
              <p:cNvSpPr>
                <a:spLocks noChangeArrowheads="1"/>
              </p:cNvSpPr>
              <p:nvPr/>
            </p:nvSpPr>
            <p:spPr bwMode="auto">
              <a:xfrm>
                <a:off x="1235" y="178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46" name="Oval 698"/>
              <p:cNvSpPr>
                <a:spLocks noChangeArrowheads="1"/>
              </p:cNvSpPr>
              <p:nvPr/>
            </p:nvSpPr>
            <p:spPr bwMode="auto">
              <a:xfrm>
                <a:off x="1233" y="179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47" name="Oval 699"/>
              <p:cNvSpPr>
                <a:spLocks noChangeArrowheads="1"/>
              </p:cNvSpPr>
              <p:nvPr/>
            </p:nvSpPr>
            <p:spPr bwMode="auto">
              <a:xfrm>
                <a:off x="1233" y="180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48" name="Oval 700"/>
              <p:cNvSpPr>
                <a:spLocks noChangeArrowheads="1"/>
              </p:cNvSpPr>
              <p:nvPr/>
            </p:nvSpPr>
            <p:spPr bwMode="auto">
              <a:xfrm>
                <a:off x="1233" y="182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49" name="Oval 701"/>
              <p:cNvSpPr>
                <a:spLocks noChangeArrowheads="1"/>
              </p:cNvSpPr>
              <p:nvPr/>
            </p:nvSpPr>
            <p:spPr bwMode="auto">
              <a:xfrm>
                <a:off x="1235" y="183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50" name="Oval 702"/>
              <p:cNvSpPr>
                <a:spLocks noChangeArrowheads="1"/>
              </p:cNvSpPr>
              <p:nvPr/>
            </p:nvSpPr>
            <p:spPr bwMode="auto">
              <a:xfrm>
                <a:off x="1237" y="184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51" name="Oval 703"/>
              <p:cNvSpPr>
                <a:spLocks noChangeArrowheads="1"/>
              </p:cNvSpPr>
              <p:nvPr/>
            </p:nvSpPr>
            <p:spPr bwMode="auto">
              <a:xfrm>
                <a:off x="1241" y="185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52" name="Oval 704"/>
              <p:cNvSpPr>
                <a:spLocks noChangeArrowheads="1"/>
              </p:cNvSpPr>
              <p:nvPr/>
            </p:nvSpPr>
            <p:spPr bwMode="auto">
              <a:xfrm>
                <a:off x="1245" y="186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53" name="Oval 705"/>
              <p:cNvSpPr>
                <a:spLocks noChangeArrowheads="1"/>
              </p:cNvSpPr>
              <p:nvPr/>
            </p:nvSpPr>
            <p:spPr bwMode="auto">
              <a:xfrm>
                <a:off x="1251" y="187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54" name="Oval 706"/>
              <p:cNvSpPr>
                <a:spLocks noChangeArrowheads="1"/>
              </p:cNvSpPr>
              <p:nvPr/>
            </p:nvSpPr>
            <p:spPr bwMode="auto">
              <a:xfrm>
                <a:off x="1255" y="188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55" name="Oval 707"/>
              <p:cNvSpPr>
                <a:spLocks noChangeArrowheads="1"/>
              </p:cNvSpPr>
              <p:nvPr/>
            </p:nvSpPr>
            <p:spPr bwMode="auto">
              <a:xfrm>
                <a:off x="1263" y="188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56" name="Oval 708"/>
              <p:cNvSpPr>
                <a:spLocks noChangeArrowheads="1"/>
              </p:cNvSpPr>
              <p:nvPr/>
            </p:nvSpPr>
            <p:spPr bwMode="auto">
              <a:xfrm>
                <a:off x="1271" y="189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57" name="Oval 709"/>
              <p:cNvSpPr>
                <a:spLocks noChangeArrowheads="1"/>
              </p:cNvSpPr>
              <p:nvPr/>
            </p:nvSpPr>
            <p:spPr bwMode="auto">
              <a:xfrm>
                <a:off x="1283" y="189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58" name="Oval 710"/>
              <p:cNvSpPr>
                <a:spLocks noChangeArrowheads="1"/>
              </p:cNvSpPr>
              <p:nvPr/>
            </p:nvSpPr>
            <p:spPr bwMode="auto">
              <a:xfrm>
                <a:off x="1293" y="190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59" name="Oval 711"/>
              <p:cNvSpPr>
                <a:spLocks noChangeArrowheads="1"/>
              </p:cNvSpPr>
              <p:nvPr/>
            </p:nvSpPr>
            <p:spPr bwMode="auto">
              <a:xfrm>
                <a:off x="1303" y="190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60" name="Oval 712"/>
              <p:cNvSpPr>
                <a:spLocks noChangeArrowheads="1"/>
              </p:cNvSpPr>
              <p:nvPr/>
            </p:nvSpPr>
            <p:spPr bwMode="auto">
              <a:xfrm>
                <a:off x="1311" y="190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61" name="Oval 713"/>
              <p:cNvSpPr>
                <a:spLocks noChangeArrowheads="1"/>
              </p:cNvSpPr>
              <p:nvPr/>
            </p:nvSpPr>
            <p:spPr bwMode="auto">
              <a:xfrm>
                <a:off x="1321" y="189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62" name="Oval 714"/>
              <p:cNvSpPr>
                <a:spLocks noChangeArrowheads="1"/>
              </p:cNvSpPr>
              <p:nvPr/>
            </p:nvSpPr>
            <p:spPr bwMode="auto">
              <a:xfrm>
                <a:off x="1331" y="189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63" name="Oval 715"/>
              <p:cNvSpPr>
                <a:spLocks noChangeArrowheads="1"/>
              </p:cNvSpPr>
              <p:nvPr/>
            </p:nvSpPr>
            <p:spPr bwMode="auto">
              <a:xfrm>
                <a:off x="1339" y="188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64" name="Oval 716"/>
              <p:cNvSpPr>
                <a:spLocks noChangeArrowheads="1"/>
              </p:cNvSpPr>
              <p:nvPr/>
            </p:nvSpPr>
            <p:spPr bwMode="auto">
              <a:xfrm>
                <a:off x="1347" y="187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65" name="Oval 717"/>
              <p:cNvSpPr>
                <a:spLocks noChangeArrowheads="1"/>
              </p:cNvSpPr>
              <p:nvPr/>
            </p:nvSpPr>
            <p:spPr bwMode="auto">
              <a:xfrm>
                <a:off x="1353" y="186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66" name="Oval 718"/>
              <p:cNvSpPr>
                <a:spLocks noChangeArrowheads="1"/>
              </p:cNvSpPr>
              <p:nvPr/>
            </p:nvSpPr>
            <p:spPr bwMode="auto">
              <a:xfrm>
                <a:off x="1359" y="185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67" name="Oval 719"/>
              <p:cNvSpPr>
                <a:spLocks noChangeArrowheads="1"/>
              </p:cNvSpPr>
              <p:nvPr/>
            </p:nvSpPr>
            <p:spPr bwMode="auto">
              <a:xfrm>
                <a:off x="1363" y="184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68" name="Oval 720"/>
              <p:cNvSpPr>
                <a:spLocks noChangeArrowheads="1"/>
              </p:cNvSpPr>
              <p:nvPr/>
            </p:nvSpPr>
            <p:spPr bwMode="auto">
              <a:xfrm>
                <a:off x="1365" y="183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69" name="Oval 721"/>
              <p:cNvSpPr>
                <a:spLocks noChangeArrowheads="1"/>
              </p:cNvSpPr>
              <p:nvPr/>
            </p:nvSpPr>
            <p:spPr bwMode="auto">
              <a:xfrm>
                <a:off x="1365" y="182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70" name="Oval 722"/>
              <p:cNvSpPr>
                <a:spLocks noChangeArrowheads="1"/>
              </p:cNvSpPr>
              <p:nvPr/>
            </p:nvSpPr>
            <p:spPr bwMode="auto">
              <a:xfrm>
                <a:off x="1367" y="181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71" name="Oval 723"/>
              <p:cNvSpPr>
                <a:spLocks noChangeArrowheads="1"/>
              </p:cNvSpPr>
              <p:nvPr/>
            </p:nvSpPr>
            <p:spPr bwMode="auto">
              <a:xfrm>
                <a:off x="1365" y="180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72" name="Oval 724"/>
              <p:cNvSpPr>
                <a:spLocks noChangeArrowheads="1"/>
              </p:cNvSpPr>
              <p:nvPr/>
            </p:nvSpPr>
            <p:spPr bwMode="auto">
              <a:xfrm>
                <a:off x="1365" y="179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73" name="Oval 725"/>
              <p:cNvSpPr>
                <a:spLocks noChangeArrowheads="1"/>
              </p:cNvSpPr>
              <p:nvPr/>
            </p:nvSpPr>
            <p:spPr bwMode="auto">
              <a:xfrm>
                <a:off x="1365" y="178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74" name="Oval 726"/>
              <p:cNvSpPr>
                <a:spLocks noChangeArrowheads="1"/>
              </p:cNvSpPr>
              <p:nvPr/>
            </p:nvSpPr>
            <p:spPr bwMode="auto">
              <a:xfrm>
                <a:off x="1363" y="177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75" name="Oval 727"/>
              <p:cNvSpPr>
                <a:spLocks noChangeArrowheads="1"/>
              </p:cNvSpPr>
              <p:nvPr/>
            </p:nvSpPr>
            <p:spPr bwMode="auto">
              <a:xfrm>
                <a:off x="1361" y="176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76" name="Oval 728"/>
              <p:cNvSpPr>
                <a:spLocks noChangeArrowheads="1"/>
              </p:cNvSpPr>
              <p:nvPr/>
            </p:nvSpPr>
            <p:spPr bwMode="auto">
              <a:xfrm>
                <a:off x="1355" y="175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77" name="Oval 729"/>
              <p:cNvSpPr>
                <a:spLocks noChangeArrowheads="1"/>
              </p:cNvSpPr>
              <p:nvPr/>
            </p:nvSpPr>
            <p:spPr bwMode="auto">
              <a:xfrm>
                <a:off x="1349" y="174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78" name="Oval 730"/>
              <p:cNvSpPr>
                <a:spLocks noChangeArrowheads="1"/>
              </p:cNvSpPr>
              <p:nvPr/>
            </p:nvSpPr>
            <p:spPr bwMode="auto">
              <a:xfrm>
                <a:off x="1371" y="172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79" name="Oval 731"/>
              <p:cNvSpPr>
                <a:spLocks noChangeArrowheads="1"/>
              </p:cNvSpPr>
              <p:nvPr/>
            </p:nvSpPr>
            <p:spPr bwMode="auto">
              <a:xfrm>
                <a:off x="1370" y="173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80" name="Oval 732"/>
              <p:cNvSpPr>
                <a:spLocks noChangeArrowheads="1"/>
              </p:cNvSpPr>
              <p:nvPr/>
            </p:nvSpPr>
            <p:spPr bwMode="auto">
              <a:xfrm>
                <a:off x="1370" y="174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81" name="Oval 733"/>
              <p:cNvSpPr>
                <a:spLocks noChangeArrowheads="1"/>
              </p:cNvSpPr>
              <p:nvPr/>
            </p:nvSpPr>
            <p:spPr bwMode="auto">
              <a:xfrm>
                <a:off x="1370" y="175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82" name="Oval 734"/>
              <p:cNvSpPr>
                <a:spLocks noChangeArrowheads="1"/>
              </p:cNvSpPr>
              <p:nvPr/>
            </p:nvSpPr>
            <p:spPr bwMode="auto">
              <a:xfrm>
                <a:off x="1371" y="176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83" name="Oval 735"/>
              <p:cNvSpPr>
                <a:spLocks noChangeArrowheads="1"/>
              </p:cNvSpPr>
              <p:nvPr/>
            </p:nvSpPr>
            <p:spPr bwMode="auto">
              <a:xfrm>
                <a:off x="1370" y="177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84" name="Oval 736"/>
              <p:cNvSpPr>
                <a:spLocks noChangeArrowheads="1"/>
              </p:cNvSpPr>
              <p:nvPr/>
            </p:nvSpPr>
            <p:spPr bwMode="auto">
              <a:xfrm>
                <a:off x="1370" y="178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85" name="Oval 737"/>
              <p:cNvSpPr>
                <a:spLocks noChangeArrowheads="1"/>
              </p:cNvSpPr>
              <p:nvPr/>
            </p:nvSpPr>
            <p:spPr bwMode="auto">
              <a:xfrm>
                <a:off x="1370" y="179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86" name="Oval 738"/>
              <p:cNvSpPr>
                <a:spLocks noChangeArrowheads="1"/>
              </p:cNvSpPr>
              <p:nvPr/>
            </p:nvSpPr>
            <p:spPr bwMode="auto">
              <a:xfrm>
                <a:off x="1369" y="180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87" name="Oval 739"/>
              <p:cNvSpPr>
                <a:spLocks noChangeArrowheads="1"/>
              </p:cNvSpPr>
              <p:nvPr/>
            </p:nvSpPr>
            <p:spPr bwMode="auto">
              <a:xfrm>
                <a:off x="1368" y="181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88" name="Oval 740"/>
              <p:cNvSpPr>
                <a:spLocks noChangeArrowheads="1"/>
              </p:cNvSpPr>
              <p:nvPr/>
            </p:nvSpPr>
            <p:spPr bwMode="auto">
              <a:xfrm>
                <a:off x="1368" y="182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89" name="Oval 741"/>
              <p:cNvSpPr>
                <a:spLocks noChangeArrowheads="1"/>
              </p:cNvSpPr>
              <p:nvPr/>
            </p:nvSpPr>
            <p:spPr bwMode="auto">
              <a:xfrm>
                <a:off x="1368" y="183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90" name="Oval 742"/>
              <p:cNvSpPr>
                <a:spLocks noChangeArrowheads="1"/>
              </p:cNvSpPr>
              <p:nvPr/>
            </p:nvSpPr>
            <p:spPr bwMode="auto">
              <a:xfrm>
                <a:off x="1369" y="184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91" name="Oval 743"/>
              <p:cNvSpPr>
                <a:spLocks noChangeArrowheads="1"/>
              </p:cNvSpPr>
              <p:nvPr/>
            </p:nvSpPr>
            <p:spPr bwMode="auto">
              <a:xfrm>
                <a:off x="1368" y="185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92" name="Oval 744"/>
              <p:cNvSpPr>
                <a:spLocks noChangeArrowheads="1"/>
              </p:cNvSpPr>
              <p:nvPr/>
            </p:nvSpPr>
            <p:spPr bwMode="auto">
              <a:xfrm>
                <a:off x="1368" y="186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93" name="Oval 745"/>
              <p:cNvSpPr>
                <a:spLocks noChangeArrowheads="1"/>
              </p:cNvSpPr>
              <p:nvPr/>
            </p:nvSpPr>
            <p:spPr bwMode="auto">
              <a:xfrm>
                <a:off x="1368" y="187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94" name="Oval 746"/>
              <p:cNvSpPr>
                <a:spLocks noChangeArrowheads="1"/>
              </p:cNvSpPr>
              <p:nvPr/>
            </p:nvSpPr>
            <p:spPr bwMode="auto">
              <a:xfrm>
                <a:off x="1370" y="188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95" name="Oval 747"/>
              <p:cNvSpPr>
                <a:spLocks noChangeArrowheads="1"/>
              </p:cNvSpPr>
              <p:nvPr/>
            </p:nvSpPr>
            <p:spPr bwMode="auto">
              <a:xfrm>
                <a:off x="1374" y="189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96" name="Oval 748"/>
              <p:cNvSpPr>
                <a:spLocks noChangeArrowheads="1"/>
              </p:cNvSpPr>
              <p:nvPr/>
            </p:nvSpPr>
            <p:spPr bwMode="auto">
              <a:xfrm>
                <a:off x="1382" y="190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97" name="Oval 749"/>
              <p:cNvSpPr>
                <a:spLocks noChangeArrowheads="1"/>
              </p:cNvSpPr>
              <p:nvPr/>
            </p:nvSpPr>
            <p:spPr bwMode="auto">
              <a:xfrm>
                <a:off x="1392" y="190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98" name="Oval 750"/>
              <p:cNvSpPr>
                <a:spLocks noChangeArrowheads="1"/>
              </p:cNvSpPr>
              <p:nvPr/>
            </p:nvSpPr>
            <p:spPr bwMode="auto">
              <a:xfrm>
                <a:off x="1404" y="190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99" name="Oval 751"/>
              <p:cNvSpPr>
                <a:spLocks noChangeArrowheads="1"/>
              </p:cNvSpPr>
              <p:nvPr/>
            </p:nvSpPr>
            <p:spPr bwMode="auto">
              <a:xfrm>
                <a:off x="1412" y="189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00" name="Oval 752"/>
              <p:cNvSpPr>
                <a:spLocks noChangeArrowheads="1"/>
              </p:cNvSpPr>
              <p:nvPr/>
            </p:nvSpPr>
            <p:spPr bwMode="auto">
              <a:xfrm>
                <a:off x="1420" y="188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01" name="Oval 753"/>
              <p:cNvSpPr>
                <a:spLocks noChangeArrowheads="1"/>
              </p:cNvSpPr>
              <p:nvPr/>
            </p:nvSpPr>
            <p:spPr bwMode="auto">
              <a:xfrm>
                <a:off x="1428" y="187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02" name="Oval 754"/>
              <p:cNvSpPr>
                <a:spLocks noChangeArrowheads="1"/>
              </p:cNvSpPr>
              <p:nvPr/>
            </p:nvSpPr>
            <p:spPr bwMode="auto">
              <a:xfrm>
                <a:off x="1436" y="186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03" name="Oval 755"/>
              <p:cNvSpPr>
                <a:spLocks noChangeArrowheads="1"/>
              </p:cNvSpPr>
              <p:nvPr/>
            </p:nvSpPr>
            <p:spPr bwMode="auto">
              <a:xfrm>
                <a:off x="1442" y="185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04" name="Oval 756"/>
              <p:cNvSpPr>
                <a:spLocks noChangeArrowheads="1"/>
              </p:cNvSpPr>
              <p:nvPr/>
            </p:nvSpPr>
            <p:spPr bwMode="auto">
              <a:xfrm>
                <a:off x="1448" y="184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05" name="Oval 757"/>
              <p:cNvSpPr>
                <a:spLocks noChangeArrowheads="1"/>
              </p:cNvSpPr>
              <p:nvPr/>
            </p:nvSpPr>
            <p:spPr bwMode="auto">
              <a:xfrm>
                <a:off x="1452" y="183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06" name="Oval 758"/>
              <p:cNvSpPr>
                <a:spLocks noChangeArrowheads="1"/>
              </p:cNvSpPr>
              <p:nvPr/>
            </p:nvSpPr>
            <p:spPr bwMode="auto">
              <a:xfrm>
                <a:off x="1456" y="182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07" name="Oval 759"/>
              <p:cNvSpPr>
                <a:spLocks noChangeArrowheads="1"/>
              </p:cNvSpPr>
              <p:nvPr/>
            </p:nvSpPr>
            <p:spPr bwMode="auto">
              <a:xfrm>
                <a:off x="1573" y="174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08" name="Oval 760"/>
              <p:cNvSpPr>
                <a:spLocks noChangeArrowheads="1"/>
              </p:cNvSpPr>
              <p:nvPr/>
            </p:nvSpPr>
            <p:spPr bwMode="auto">
              <a:xfrm>
                <a:off x="1565" y="173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09" name="Oval 761"/>
              <p:cNvSpPr>
                <a:spLocks noChangeArrowheads="1"/>
              </p:cNvSpPr>
              <p:nvPr/>
            </p:nvSpPr>
            <p:spPr bwMode="auto">
              <a:xfrm>
                <a:off x="1555" y="173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10" name="Oval 762"/>
              <p:cNvSpPr>
                <a:spLocks noChangeArrowheads="1"/>
              </p:cNvSpPr>
              <p:nvPr/>
            </p:nvSpPr>
            <p:spPr bwMode="auto">
              <a:xfrm>
                <a:off x="1555" y="173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11" name="Oval 763"/>
              <p:cNvSpPr>
                <a:spLocks noChangeArrowheads="1"/>
              </p:cNvSpPr>
              <p:nvPr/>
            </p:nvSpPr>
            <p:spPr bwMode="auto">
              <a:xfrm>
                <a:off x="1545" y="172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12" name="Oval 764"/>
              <p:cNvSpPr>
                <a:spLocks noChangeArrowheads="1"/>
              </p:cNvSpPr>
              <p:nvPr/>
            </p:nvSpPr>
            <p:spPr bwMode="auto">
              <a:xfrm>
                <a:off x="1533" y="172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13" name="Oval 765"/>
              <p:cNvSpPr>
                <a:spLocks noChangeArrowheads="1"/>
              </p:cNvSpPr>
              <p:nvPr/>
            </p:nvSpPr>
            <p:spPr bwMode="auto">
              <a:xfrm>
                <a:off x="1521" y="172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14" name="Oval 766"/>
              <p:cNvSpPr>
                <a:spLocks noChangeArrowheads="1"/>
              </p:cNvSpPr>
              <p:nvPr/>
            </p:nvSpPr>
            <p:spPr bwMode="auto">
              <a:xfrm>
                <a:off x="1509" y="172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15" name="Oval 767"/>
              <p:cNvSpPr>
                <a:spLocks noChangeArrowheads="1"/>
              </p:cNvSpPr>
              <p:nvPr/>
            </p:nvSpPr>
            <p:spPr bwMode="auto">
              <a:xfrm>
                <a:off x="1501" y="172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16" name="Oval 768"/>
              <p:cNvSpPr>
                <a:spLocks noChangeArrowheads="1"/>
              </p:cNvSpPr>
              <p:nvPr/>
            </p:nvSpPr>
            <p:spPr bwMode="auto">
              <a:xfrm>
                <a:off x="1493" y="173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17" name="Oval 769"/>
              <p:cNvSpPr>
                <a:spLocks noChangeArrowheads="1"/>
              </p:cNvSpPr>
              <p:nvPr/>
            </p:nvSpPr>
            <p:spPr bwMode="auto">
              <a:xfrm>
                <a:off x="1485" y="174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18" name="Oval 770"/>
              <p:cNvSpPr>
                <a:spLocks noChangeArrowheads="1"/>
              </p:cNvSpPr>
              <p:nvPr/>
            </p:nvSpPr>
            <p:spPr bwMode="auto">
              <a:xfrm>
                <a:off x="1478" y="175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19" name="Oval 771"/>
              <p:cNvSpPr>
                <a:spLocks noChangeArrowheads="1"/>
              </p:cNvSpPr>
              <p:nvPr/>
            </p:nvSpPr>
            <p:spPr bwMode="auto">
              <a:xfrm>
                <a:off x="1472" y="176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20" name="Oval 772"/>
              <p:cNvSpPr>
                <a:spLocks noChangeArrowheads="1"/>
              </p:cNvSpPr>
              <p:nvPr/>
            </p:nvSpPr>
            <p:spPr bwMode="auto">
              <a:xfrm>
                <a:off x="1467" y="177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21" name="Oval 773"/>
              <p:cNvSpPr>
                <a:spLocks noChangeArrowheads="1"/>
              </p:cNvSpPr>
              <p:nvPr/>
            </p:nvSpPr>
            <p:spPr bwMode="auto">
              <a:xfrm>
                <a:off x="1463" y="178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22" name="Oval 774"/>
              <p:cNvSpPr>
                <a:spLocks noChangeArrowheads="1"/>
              </p:cNvSpPr>
              <p:nvPr/>
            </p:nvSpPr>
            <p:spPr bwMode="auto">
              <a:xfrm>
                <a:off x="1463" y="179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23" name="Oval 775"/>
              <p:cNvSpPr>
                <a:spLocks noChangeArrowheads="1"/>
              </p:cNvSpPr>
              <p:nvPr/>
            </p:nvSpPr>
            <p:spPr bwMode="auto">
              <a:xfrm>
                <a:off x="1461" y="180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24" name="Oval 776"/>
              <p:cNvSpPr>
                <a:spLocks noChangeArrowheads="1"/>
              </p:cNvSpPr>
              <p:nvPr/>
            </p:nvSpPr>
            <p:spPr bwMode="auto">
              <a:xfrm>
                <a:off x="1461" y="181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25" name="Oval 777"/>
              <p:cNvSpPr>
                <a:spLocks noChangeArrowheads="1"/>
              </p:cNvSpPr>
              <p:nvPr/>
            </p:nvSpPr>
            <p:spPr bwMode="auto">
              <a:xfrm>
                <a:off x="1461" y="182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26" name="Oval 778"/>
              <p:cNvSpPr>
                <a:spLocks noChangeArrowheads="1"/>
              </p:cNvSpPr>
              <p:nvPr/>
            </p:nvSpPr>
            <p:spPr bwMode="auto">
              <a:xfrm>
                <a:off x="1463" y="184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27" name="Oval 779"/>
              <p:cNvSpPr>
                <a:spLocks noChangeArrowheads="1"/>
              </p:cNvSpPr>
              <p:nvPr/>
            </p:nvSpPr>
            <p:spPr bwMode="auto">
              <a:xfrm>
                <a:off x="1467" y="185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28" name="Oval 780"/>
              <p:cNvSpPr>
                <a:spLocks noChangeArrowheads="1"/>
              </p:cNvSpPr>
              <p:nvPr/>
            </p:nvSpPr>
            <p:spPr bwMode="auto">
              <a:xfrm>
                <a:off x="1471" y="186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29" name="Oval 781"/>
              <p:cNvSpPr>
                <a:spLocks noChangeArrowheads="1"/>
              </p:cNvSpPr>
              <p:nvPr/>
            </p:nvSpPr>
            <p:spPr bwMode="auto">
              <a:xfrm>
                <a:off x="1476" y="187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30" name="Oval 782"/>
              <p:cNvSpPr>
                <a:spLocks noChangeArrowheads="1"/>
              </p:cNvSpPr>
              <p:nvPr/>
            </p:nvSpPr>
            <p:spPr bwMode="auto">
              <a:xfrm>
                <a:off x="1483" y="188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31" name="Oval 783"/>
              <p:cNvSpPr>
                <a:spLocks noChangeArrowheads="1"/>
              </p:cNvSpPr>
              <p:nvPr/>
            </p:nvSpPr>
            <p:spPr bwMode="auto">
              <a:xfrm>
                <a:off x="1491" y="188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32" name="Oval 784"/>
              <p:cNvSpPr>
                <a:spLocks noChangeArrowheads="1"/>
              </p:cNvSpPr>
              <p:nvPr/>
            </p:nvSpPr>
            <p:spPr bwMode="auto">
              <a:xfrm>
                <a:off x="1501" y="189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33" name="Oval 785"/>
              <p:cNvSpPr>
                <a:spLocks noChangeArrowheads="1"/>
              </p:cNvSpPr>
              <p:nvPr/>
            </p:nvSpPr>
            <p:spPr bwMode="auto">
              <a:xfrm>
                <a:off x="1511" y="189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34" name="Oval 786"/>
              <p:cNvSpPr>
                <a:spLocks noChangeArrowheads="1"/>
              </p:cNvSpPr>
              <p:nvPr/>
            </p:nvSpPr>
            <p:spPr bwMode="auto">
              <a:xfrm>
                <a:off x="1523" y="189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35" name="Oval 787"/>
              <p:cNvSpPr>
                <a:spLocks noChangeArrowheads="1"/>
              </p:cNvSpPr>
              <p:nvPr/>
            </p:nvSpPr>
            <p:spPr bwMode="auto">
              <a:xfrm>
                <a:off x="1535" y="189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36" name="Oval 788"/>
              <p:cNvSpPr>
                <a:spLocks noChangeArrowheads="1"/>
              </p:cNvSpPr>
              <p:nvPr/>
            </p:nvSpPr>
            <p:spPr bwMode="auto">
              <a:xfrm>
                <a:off x="1541" y="189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37" name="Oval 789"/>
              <p:cNvSpPr>
                <a:spLocks noChangeArrowheads="1"/>
              </p:cNvSpPr>
              <p:nvPr/>
            </p:nvSpPr>
            <p:spPr bwMode="auto">
              <a:xfrm>
                <a:off x="1551" y="189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38" name="Oval 790"/>
              <p:cNvSpPr>
                <a:spLocks noChangeArrowheads="1"/>
              </p:cNvSpPr>
              <p:nvPr/>
            </p:nvSpPr>
            <p:spPr bwMode="auto">
              <a:xfrm>
                <a:off x="1563" y="188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39" name="Oval 791"/>
              <p:cNvSpPr>
                <a:spLocks noChangeArrowheads="1"/>
              </p:cNvSpPr>
              <p:nvPr/>
            </p:nvSpPr>
            <p:spPr bwMode="auto">
              <a:xfrm>
                <a:off x="1573" y="187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40" name="Oval 792"/>
              <p:cNvSpPr>
                <a:spLocks noChangeArrowheads="1"/>
              </p:cNvSpPr>
              <p:nvPr/>
            </p:nvSpPr>
            <p:spPr bwMode="auto">
              <a:xfrm>
                <a:off x="1579" y="186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41" name="Oval 793"/>
              <p:cNvSpPr>
                <a:spLocks noChangeArrowheads="1"/>
              </p:cNvSpPr>
              <p:nvPr/>
            </p:nvSpPr>
            <p:spPr bwMode="auto">
              <a:xfrm>
                <a:off x="1585" y="186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588" name="Group 794"/>
            <p:cNvGrpSpPr>
              <a:grpSpLocks/>
            </p:cNvGrpSpPr>
            <p:nvPr/>
          </p:nvGrpSpPr>
          <p:grpSpPr bwMode="auto">
            <a:xfrm>
              <a:off x="2604" y="1620"/>
              <a:ext cx="369" cy="203"/>
              <a:chOff x="1233" y="1717"/>
              <a:chExt cx="369" cy="203"/>
            </a:xfrm>
          </p:grpSpPr>
          <p:sp>
            <p:nvSpPr>
              <p:cNvPr id="35922" name="Oval 795"/>
              <p:cNvSpPr>
                <a:spLocks noChangeArrowheads="1"/>
              </p:cNvSpPr>
              <p:nvPr/>
            </p:nvSpPr>
            <p:spPr bwMode="auto">
              <a:xfrm>
                <a:off x="1343" y="173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23" name="Oval 796"/>
              <p:cNvSpPr>
                <a:spLocks noChangeArrowheads="1"/>
              </p:cNvSpPr>
              <p:nvPr/>
            </p:nvSpPr>
            <p:spPr bwMode="auto">
              <a:xfrm>
                <a:off x="1337" y="173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24" name="Oval 797"/>
              <p:cNvSpPr>
                <a:spLocks noChangeArrowheads="1"/>
              </p:cNvSpPr>
              <p:nvPr/>
            </p:nvSpPr>
            <p:spPr bwMode="auto">
              <a:xfrm>
                <a:off x="1327" y="172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25" name="Oval 798"/>
              <p:cNvSpPr>
                <a:spLocks noChangeArrowheads="1"/>
              </p:cNvSpPr>
              <p:nvPr/>
            </p:nvSpPr>
            <p:spPr bwMode="auto">
              <a:xfrm>
                <a:off x="1315" y="171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26" name="Oval 799"/>
              <p:cNvSpPr>
                <a:spLocks noChangeArrowheads="1"/>
              </p:cNvSpPr>
              <p:nvPr/>
            </p:nvSpPr>
            <p:spPr bwMode="auto">
              <a:xfrm>
                <a:off x="1303" y="171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27" name="Oval 800"/>
              <p:cNvSpPr>
                <a:spLocks noChangeArrowheads="1"/>
              </p:cNvSpPr>
              <p:nvPr/>
            </p:nvSpPr>
            <p:spPr bwMode="auto">
              <a:xfrm>
                <a:off x="1291" y="171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28" name="Oval 801"/>
              <p:cNvSpPr>
                <a:spLocks noChangeArrowheads="1"/>
              </p:cNvSpPr>
              <p:nvPr/>
            </p:nvSpPr>
            <p:spPr bwMode="auto">
              <a:xfrm>
                <a:off x="1279" y="172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29" name="Oval 802"/>
              <p:cNvSpPr>
                <a:spLocks noChangeArrowheads="1"/>
              </p:cNvSpPr>
              <p:nvPr/>
            </p:nvSpPr>
            <p:spPr bwMode="auto">
              <a:xfrm>
                <a:off x="1269" y="172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30" name="Oval 803"/>
              <p:cNvSpPr>
                <a:spLocks noChangeArrowheads="1"/>
              </p:cNvSpPr>
              <p:nvPr/>
            </p:nvSpPr>
            <p:spPr bwMode="auto">
              <a:xfrm>
                <a:off x="1259" y="173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31" name="Oval 804"/>
              <p:cNvSpPr>
                <a:spLocks noChangeArrowheads="1"/>
              </p:cNvSpPr>
              <p:nvPr/>
            </p:nvSpPr>
            <p:spPr bwMode="auto">
              <a:xfrm>
                <a:off x="1253" y="174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32" name="Oval 805"/>
              <p:cNvSpPr>
                <a:spLocks noChangeArrowheads="1"/>
              </p:cNvSpPr>
              <p:nvPr/>
            </p:nvSpPr>
            <p:spPr bwMode="auto">
              <a:xfrm>
                <a:off x="1247" y="175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33" name="Oval 806"/>
              <p:cNvSpPr>
                <a:spLocks noChangeArrowheads="1"/>
              </p:cNvSpPr>
              <p:nvPr/>
            </p:nvSpPr>
            <p:spPr bwMode="auto">
              <a:xfrm>
                <a:off x="1241" y="176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34" name="Oval 807"/>
              <p:cNvSpPr>
                <a:spLocks noChangeArrowheads="1"/>
              </p:cNvSpPr>
              <p:nvPr/>
            </p:nvSpPr>
            <p:spPr bwMode="auto">
              <a:xfrm>
                <a:off x="1237" y="177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35" name="Oval 808"/>
              <p:cNvSpPr>
                <a:spLocks noChangeArrowheads="1"/>
              </p:cNvSpPr>
              <p:nvPr/>
            </p:nvSpPr>
            <p:spPr bwMode="auto">
              <a:xfrm>
                <a:off x="1235" y="178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36" name="Oval 809"/>
              <p:cNvSpPr>
                <a:spLocks noChangeArrowheads="1"/>
              </p:cNvSpPr>
              <p:nvPr/>
            </p:nvSpPr>
            <p:spPr bwMode="auto">
              <a:xfrm>
                <a:off x="1233" y="179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37" name="Oval 810"/>
              <p:cNvSpPr>
                <a:spLocks noChangeArrowheads="1"/>
              </p:cNvSpPr>
              <p:nvPr/>
            </p:nvSpPr>
            <p:spPr bwMode="auto">
              <a:xfrm>
                <a:off x="1233" y="180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38" name="Oval 811"/>
              <p:cNvSpPr>
                <a:spLocks noChangeArrowheads="1"/>
              </p:cNvSpPr>
              <p:nvPr/>
            </p:nvSpPr>
            <p:spPr bwMode="auto">
              <a:xfrm>
                <a:off x="1233" y="182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39" name="Oval 812"/>
              <p:cNvSpPr>
                <a:spLocks noChangeArrowheads="1"/>
              </p:cNvSpPr>
              <p:nvPr/>
            </p:nvSpPr>
            <p:spPr bwMode="auto">
              <a:xfrm>
                <a:off x="1235" y="183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40" name="Oval 813"/>
              <p:cNvSpPr>
                <a:spLocks noChangeArrowheads="1"/>
              </p:cNvSpPr>
              <p:nvPr/>
            </p:nvSpPr>
            <p:spPr bwMode="auto">
              <a:xfrm>
                <a:off x="1237" y="184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41" name="Oval 814"/>
              <p:cNvSpPr>
                <a:spLocks noChangeArrowheads="1"/>
              </p:cNvSpPr>
              <p:nvPr/>
            </p:nvSpPr>
            <p:spPr bwMode="auto">
              <a:xfrm>
                <a:off x="1241" y="185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42" name="Oval 815"/>
              <p:cNvSpPr>
                <a:spLocks noChangeArrowheads="1"/>
              </p:cNvSpPr>
              <p:nvPr/>
            </p:nvSpPr>
            <p:spPr bwMode="auto">
              <a:xfrm>
                <a:off x="1245" y="186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43" name="Oval 816"/>
              <p:cNvSpPr>
                <a:spLocks noChangeArrowheads="1"/>
              </p:cNvSpPr>
              <p:nvPr/>
            </p:nvSpPr>
            <p:spPr bwMode="auto">
              <a:xfrm>
                <a:off x="1251" y="187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44" name="Oval 817"/>
              <p:cNvSpPr>
                <a:spLocks noChangeArrowheads="1"/>
              </p:cNvSpPr>
              <p:nvPr/>
            </p:nvSpPr>
            <p:spPr bwMode="auto">
              <a:xfrm>
                <a:off x="1255" y="188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45" name="Oval 818"/>
              <p:cNvSpPr>
                <a:spLocks noChangeArrowheads="1"/>
              </p:cNvSpPr>
              <p:nvPr/>
            </p:nvSpPr>
            <p:spPr bwMode="auto">
              <a:xfrm>
                <a:off x="1263" y="188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46" name="Oval 819"/>
              <p:cNvSpPr>
                <a:spLocks noChangeArrowheads="1"/>
              </p:cNvSpPr>
              <p:nvPr/>
            </p:nvSpPr>
            <p:spPr bwMode="auto">
              <a:xfrm>
                <a:off x="1271" y="189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47" name="Oval 820"/>
              <p:cNvSpPr>
                <a:spLocks noChangeArrowheads="1"/>
              </p:cNvSpPr>
              <p:nvPr/>
            </p:nvSpPr>
            <p:spPr bwMode="auto">
              <a:xfrm>
                <a:off x="1283" y="189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48" name="Oval 821"/>
              <p:cNvSpPr>
                <a:spLocks noChangeArrowheads="1"/>
              </p:cNvSpPr>
              <p:nvPr/>
            </p:nvSpPr>
            <p:spPr bwMode="auto">
              <a:xfrm>
                <a:off x="1293" y="190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49" name="Oval 822"/>
              <p:cNvSpPr>
                <a:spLocks noChangeArrowheads="1"/>
              </p:cNvSpPr>
              <p:nvPr/>
            </p:nvSpPr>
            <p:spPr bwMode="auto">
              <a:xfrm>
                <a:off x="1303" y="190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50" name="Oval 823"/>
              <p:cNvSpPr>
                <a:spLocks noChangeArrowheads="1"/>
              </p:cNvSpPr>
              <p:nvPr/>
            </p:nvSpPr>
            <p:spPr bwMode="auto">
              <a:xfrm>
                <a:off x="1311" y="190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51" name="Oval 824"/>
              <p:cNvSpPr>
                <a:spLocks noChangeArrowheads="1"/>
              </p:cNvSpPr>
              <p:nvPr/>
            </p:nvSpPr>
            <p:spPr bwMode="auto">
              <a:xfrm>
                <a:off x="1321" y="189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52" name="Oval 825"/>
              <p:cNvSpPr>
                <a:spLocks noChangeArrowheads="1"/>
              </p:cNvSpPr>
              <p:nvPr/>
            </p:nvSpPr>
            <p:spPr bwMode="auto">
              <a:xfrm>
                <a:off x="1331" y="189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53" name="Oval 826"/>
              <p:cNvSpPr>
                <a:spLocks noChangeArrowheads="1"/>
              </p:cNvSpPr>
              <p:nvPr/>
            </p:nvSpPr>
            <p:spPr bwMode="auto">
              <a:xfrm>
                <a:off x="1339" y="188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54" name="Oval 827"/>
              <p:cNvSpPr>
                <a:spLocks noChangeArrowheads="1"/>
              </p:cNvSpPr>
              <p:nvPr/>
            </p:nvSpPr>
            <p:spPr bwMode="auto">
              <a:xfrm>
                <a:off x="1347" y="187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55" name="Oval 828"/>
              <p:cNvSpPr>
                <a:spLocks noChangeArrowheads="1"/>
              </p:cNvSpPr>
              <p:nvPr/>
            </p:nvSpPr>
            <p:spPr bwMode="auto">
              <a:xfrm>
                <a:off x="1353" y="186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56" name="Oval 829"/>
              <p:cNvSpPr>
                <a:spLocks noChangeArrowheads="1"/>
              </p:cNvSpPr>
              <p:nvPr/>
            </p:nvSpPr>
            <p:spPr bwMode="auto">
              <a:xfrm>
                <a:off x="1359" y="185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57" name="Oval 830"/>
              <p:cNvSpPr>
                <a:spLocks noChangeArrowheads="1"/>
              </p:cNvSpPr>
              <p:nvPr/>
            </p:nvSpPr>
            <p:spPr bwMode="auto">
              <a:xfrm>
                <a:off x="1363" y="184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58" name="Oval 831"/>
              <p:cNvSpPr>
                <a:spLocks noChangeArrowheads="1"/>
              </p:cNvSpPr>
              <p:nvPr/>
            </p:nvSpPr>
            <p:spPr bwMode="auto">
              <a:xfrm>
                <a:off x="1365" y="183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59" name="Oval 832"/>
              <p:cNvSpPr>
                <a:spLocks noChangeArrowheads="1"/>
              </p:cNvSpPr>
              <p:nvPr/>
            </p:nvSpPr>
            <p:spPr bwMode="auto">
              <a:xfrm>
                <a:off x="1365" y="182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60" name="Oval 833"/>
              <p:cNvSpPr>
                <a:spLocks noChangeArrowheads="1"/>
              </p:cNvSpPr>
              <p:nvPr/>
            </p:nvSpPr>
            <p:spPr bwMode="auto">
              <a:xfrm>
                <a:off x="1367" y="181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61" name="Oval 834"/>
              <p:cNvSpPr>
                <a:spLocks noChangeArrowheads="1"/>
              </p:cNvSpPr>
              <p:nvPr/>
            </p:nvSpPr>
            <p:spPr bwMode="auto">
              <a:xfrm>
                <a:off x="1365" y="180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62" name="Oval 835"/>
              <p:cNvSpPr>
                <a:spLocks noChangeArrowheads="1"/>
              </p:cNvSpPr>
              <p:nvPr/>
            </p:nvSpPr>
            <p:spPr bwMode="auto">
              <a:xfrm>
                <a:off x="1365" y="179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63" name="Oval 836"/>
              <p:cNvSpPr>
                <a:spLocks noChangeArrowheads="1"/>
              </p:cNvSpPr>
              <p:nvPr/>
            </p:nvSpPr>
            <p:spPr bwMode="auto">
              <a:xfrm>
                <a:off x="1365" y="178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64" name="Oval 837"/>
              <p:cNvSpPr>
                <a:spLocks noChangeArrowheads="1"/>
              </p:cNvSpPr>
              <p:nvPr/>
            </p:nvSpPr>
            <p:spPr bwMode="auto">
              <a:xfrm>
                <a:off x="1363" y="177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65" name="Oval 838"/>
              <p:cNvSpPr>
                <a:spLocks noChangeArrowheads="1"/>
              </p:cNvSpPr>
              <p:nvPr/>
            </p:nvSpPr>
            <p:spPr bwMode="auto">
              <a:xfrm>
                <a:off x="1361" y="176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66" name="Oval 839"/>
              <p:cNvSpPr>
                <a:spLocks noChangeArrowheads="1"/>
              </p:cNvSpPr>
              <p:nvPr/>
            </p:nvSpPr>
            <p:spPr bwMode="auto">
              <a:xfrm>
                <a:off x="1355" y="175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67" name="Oval 840"/>
              <p:cNvSpPr>
                <a:spLocks noChangeArrowheads="1"/>
              </p:cNvSpPr>
              <p:nvPr/>
            </p:nvSpPr>
            <p:spPr bwMode="auto">
              <a:xfrm>
                <a:off x="1349" y="174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68" name="Oval 841"/>
              <p:cNvSpPr>
                <a:spLocks noChangeArrowheads="1"/>
              </p:cNvSpPr>
              <p:nvPr/>
            </p:nvSpPr>
            <p:spPr bwMode="auto">
              <a:xfrm>
                <a:off x="1371" y="172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69" name="Oval 842"/>
              <p:cNvSpPr>
                <a:spLocks noChangeArrowheads="1"/>
              </p:cNvSpPr>
              <p:nvPr/>
            </p:nvSpPr>
            <p:spPr bwMode="auto">
              <a:xfrm>
                <a:off x="1370" y="173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70" name="Oval 843"/>
              <p:cNvSpPr>
                <a:spLocks noChangeArrowheads="1"/>
              </p:cNvSpPr>
              <p:nvPr/>
            </p:nvSpPr>
            <p:spPr bwMode="auto">
              <a:xfrm>
                <a:off x="1370" y="174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71" name="Oval 844"/>
              <p:cNvSpPr>
                <a:spLocks noChangeArrowheads="1"/>
              </p:cNvSpPr>
              <p:nvPr/>
            </p:nvSpPr>
            <p:spPr bwMode="auto">
              <a:xfrm>
                <a:off x="1370" y="175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72" name="Oval 845"/>
              <p:cNvSpPr>
                <a:spLocks noChangeArrowheads="1"/>
              </p:cNvSpPr>
              <p:nvPr/>
            </p:nvSpPr>
            <p:spPr bwMode="auto">
              <a:xfrm>
                <a:off x="1371" y="176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73" name="Oval 846"/>
              <p:cNvSpPr>
                <a:spLocks noChangeArrowheads="1"/>
              </p:cNvSpPr>
              <p:nvPr/>
            </p:nvSpPr>
            <p:spPr bwMode="auto">
              <a:xfrm>
                <a:off x="1370" y="177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74" name="Oval 847"/>
              <p:cNvSpPr>
                <a:spLocks noChangeArrowheads="1"/>
              </p:cNvSpPr>
              <p:nvPr/>
            </p:nvSpPr>
            <p:spPr bwMode="auto">
              <a:xfrm>
                <a:off x="1370" y="178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75" name="Oval 848"/>
              <p:cNvSpPr>
                <a:spLocks noChangeArrowheads="1"/>
              </p:cNvSpPr>
              <p:nvPr/>
            </p:nvSpPr>
            <p:spPr bwMode="auto">
              <a:xfrm>
                <a:off x="1370" y="179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76" name="Oval 849"/>
              <p:cNvSpPr>
                <a:spLocks noChangeArrowheads="1"/>
              </p:cNvSpPr>
              <p:nvPr/>
            </p:nvSpPr>
            <p:spPr bwMode="auto">
              <a:xfrm>
                <a:off x="1369" y="180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77" name="Oval 850"/>
              <p:cNvSpPr>
                <a:spLocks noChangeArrowheads="1"/>
              </p:cNvSpPr>
              <p:nvPr/>
            </p:nvSpPr>
            <p:spPr bwMode="auto">
              <a:xfrm>
                <a:off x="1368" y="181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78" name="Oval 851"/>
              <p:cNvSpPr>
                <a:spLocks noChangeArrowheads="1"/>
              </p:cNvSpPr>
              <p:nvPr/>
            </p:nvSpPr>
            <p:spPr bwMode="auto">
              <a:xfrm>
                <a:off x="1368" y="182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79" name="Oval 852"/>
              <p:cNvSpPr>
                <a:spLocks noChangeArrowheads="1"/>
              </p:cNvSpPr>
              <p:nvPr/>
            </p:nvSpPr>
            <p:spPr bwMode="auto">
              <a:xfrm>
                <a:off x="1368" y="183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80" name="Oval 853"/>
              <p:cNvSpPr>
                <a:spLocks noChangeArrowheads="1"/>
              </p:cNvSpPr>
              <p:nvPr/>
            </p:nvSpPr>
            <p:spPr bwMode="auto">
              <a:xfrm>
                <a:off x="1369" y="184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81" name="Oval 854"/>
              <p:cNvSpPr>
                <a:spLocks noChangeArrowheads="1"/>
              </p:cNvSpPr>
              <p:nvPr/>
            </p:nvSpPr>
            <p:spPr bwMode="auto">
              <a:xfrm>
                <a:off x="1368" y="185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82" name="Oval 855"/>
              <p:cNvSpPr>
                <a:spLocks noChangeArrowheads="1"/>
              </p:cNvSpPr>
              <p:nvPr/>
            </p:nvSpPr>
            <p:spPr bwMode="auto">
              <a:xfrm>
                <a:off x="1368" y="186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83" name="Oval 856"/>
              <p:cNvSpPr>
                <a:spLocks noChangeArrowheads="1"/>
              </p:cNvSpPr>
              <p:nvPr/>
            </p:nvSpPr>
            <p:spPr bwMode="auto">
              <a:xfrm>
                <a:off x="1368" y="187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84" name="Oval 857"/>
              <p:cNvSpPr>
                <a:spLocks noChangeArrowheads="1"/>
              </p:cNvSpPr>
              <p:nvPr/>
            </p:nvSpPr>
            <p:spPr bwMode="auto">
              <a:xfrm>
                <a:off x="1370" y="188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85" name="Oval 858"/>
              <p:cNvSpPr>
                <a:spLocks noChangeArrowheads="1"/>
              </p:cNvSpPr>
              <p:nvPr/>
            </p:nvSpPr>
            <p:spPr bwMode="auto">
              <a:xfrm>
                <a:off x="1374" y="189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86" name="Oval 859"/>
              <p:cNvSpPr>
                <a:spLocks noChangeArrowheads="1"/>
              </p:cNvSpPr>
              <p:nvPr/>
            </p:nvSpPr>
            <p:spPr bwMode="auto">
              <a:xfrm>
                <a:off x="1382" y="190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87" name="Oval 860"/>
              <p:cNvSpPr>
                <a:spLocks noChangeArrowheads="1"/>
              </p:cNvSpPr>
              <p:nvPr/>
            </p:nvSpPr>
            <p:spPr bwMode="auto">
              <a:xfrm>
                <a:off x="1392" y="190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88" name="Oval 861"/>
              <p:cNvSpPr>
                <a:spLocks noChangeArrowheads="1"/>
              </p:cNvSpPr>
              <p:nvPr/>
            </p:nvSpPr>
            <p:spPr bwMode="auto">
              <a:xfrm>
                <a:off x="1404" y="190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89" name="Oval 862"/>
              <p:cNvSpPr>
                <a:spLocks noChangeArrowheads="1"/>
              </p:cNvSpPr>
              <p:nvPr/>
            </p:nvSpPr>
            <p:spPr bwMode="auto">
              <a:xfrm>
                <a:off x="1412" y="189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90" name="Oval 863"/>
              <p:cNvSpPr>
                <a:spLocks noChangeArrowheads="1"/>
              </p:cNvSpPr>
              <p:nvPr/>
            </p:nvSpPr>
            <p:spPr bwMode="auto">
              <a:xfrm>
                <a:off x="1420" y="188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91" name="Oval 864"/>
              <p:cNvSpPr>
                <a:spLocks noChangeArrowheads="1"/>
              </p:cNvSpPr>
              <p:nvPr/>
            </p:nvSpPr>
            <p:spPr bwMode="auto">
              <a:xfrm>
                <a:off x="1428" y="187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92" name="Oval 865"/>
              <p:cNvSpPr>
                <a:spLocks noChangeArrowheads="1"/>
              </p:cNvSpPr>
              <p:nvPr/>
            </p:nvSpPr>
            <p:spPr bwMode="auto">
              <a:xfrm>
                <a:off x="1436" y="186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93" name="Oval 866"/>
              <p:cNvSpPr>
                <a:spLocks noChangeArrowheads="1"/>
              </p:cNvSpPr>
              <p:nvPr/>
            </p:nvSpPr>
            <p:spPr bwMode="auto">
              <a:xfrm>
                <a:off x="1442" y="185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94" name="Oval 867"/>
              <p:cNvSpPr>
                <a:spLocks noChangeArrowheads="1"/>
              </p:cNvSpPr>
              <p:nvPr/>
            </p:nvSpPr>
            <p:spPr bwMode="auto">
              <a:xfrm>
                <a:off x="1448" y="184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95" name="Oval 868"/>
              <p:cNvSpPr>
                <a:spLocks noChangeArrowheads="1"/>
              </p:cNvSpPr>
              <p:nvPr/>
            </p:nvSpPr>
            <p:spPr bwMode="auto">
              <a:xfrm>
                <a:off x="1452" y="183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96" name="Oval 869"/>
              <p:cNvSpPr>
                <a:spLocks noChangeArrowheads="1"/>
              </p:cNvSpPr>
              <p:nvPr/>
            </p:nvSpPr>
            <p:spPr bwMode="auto">
              <a:xfrm>
                <a:off x="1456" y="182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97" name="Oval 870"/>
              <p:cNvSpPr>
                <a:spLocks noChangeArrowheads="1"/>
              </p:cNvSpPr>
              <p:nvPr/>
            </p:nvSpPr>
            <p:spPr bwMode="auto">
              <a:xfrm>
                <a:off x="1573" y="174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98" name="Oval 871"/>
              <p:cNvSpPr>
                <a:spLocks noChangeArrowheads="1"/>
              </p:cNvSpPr>
              <p:nvPr/>
            </p:nvSpPr>
            <p:spPr bwMode="auto">
              <a:xfrm>
                <a:off x="1565" y="173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99" name="Oval 872"/>
              <p:cNvSpPr>
                <a:spLocks noChangeArrowheads="1"/>
              </p:cNvSpPr>
              <p:nvPr/>
            </p:nvSpPr>
            <p:spPr bwMode="auto">
              <a:xfrm>
                <a:off x="1555" y="173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00" name="Oval 873"/>
              <p:cNvSpPr>
                <a:spLocks noChangeArrowheads="1"/>
              </p:cNvSpPr>
              <p:nvPr/>
            </p:nvSpPr>
            <p:spPr bwMode="auto">
              <a:xfrm>
                <a:off x="1555" y="173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01" name="Oval 874"/>
              <p:cNvSpPr>
                <a:spLocks noChangeArrowheads="1"/>
              </p:cNvSpPr>
              <p:nvPr/>
            </p:nvSpPr>
            <p:spPr bwMode="auto">
              <a:xfrm>
                <a:off x="1545" y="172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02" name="Oval 875"/>
              <p:cNvSpPr>
                <a:spLocks noChangeArrowheads="1"/>
              </p:cNvSpPr>
              <p:nvPr/>
            </p:nvSpPr>
            <p:spPr bwMode="auto">
              <a:xfrm>
                <a:off x="1533" y="172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03" name="Oval 876"/>
              <p:cNvSpPr>
                <a:spLocks noChangeArrowheads="1"/>
              </p:cNvSpPr>
              <p:nvPr/>
            </p:nvSpPr>
            <p:spPr bwMode="auto">
              <a:xfrm>
                <a:off x="1521" y="172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04" name="Oval 877"/>
              <p:cNvSpPr>
                <a:spLocks noChangeArrowheads="1"/>
              </p:cNvSpPr>
              <p:nvPr/>
            </p:nvSpPr>
            <p:spPr bwMode="auto">
              <a:xfrm>
                <a:off x="1509" y="172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05" name="Oval 878"/>
              <p:cNvSpPr>
                <a:spLocks noChangeArrowheads="1"/>
              </p:cNvSpPr>
              <p:nvPr/>
            </p:nvSpPr>
            <p:spPr bwMode="auto">
              <a:xfrm>
                <a:off x="1501" y="172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06" name="Oval 879"/>
              <p:cNvSpPr>
                <a:spLocks noChangeArrowheads="1"/>
              </p:cNvSpPr>
              <p:nvPr/>
            </p:nvSpPr>
            <p:spPr bwMode="auto">
              <a:xfrm>
                <a:off x="1493" y="173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07" name="Oval 880"/>
              <p:cNvSpPr>
                <a:spLocks noChangeArrowheads="1"/>
              </p:cNvSpPr>
              <p:nvPr/>
            </p:nvSpPr>
            <p:spPr bwMode="auto">
              <a:xfrm>
                <a:off x="1485" y="174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08" name="Oval 881"/>
              <p:cNvSpPr>
                <a:spLocks noChangeArrowheads="1"/>
              </p:cNvSpPr>
              <p:nvPr/>
            </p:nvSpPr>
            <p:spPr bwMode="auto">
              <a:xfrm>
                <a:off x="1478" y="175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09" name="Oval 882"/>
              <p:cNvSpPr>
                <a:spLocks noChangeArrowheads="1"/>
              </p:cNvSpPr>
              <p:nvPr/>
            </p:nvSpPr>
            <p:spPr bwMode="auto">
              <a:xfrm>
                <a:off x="1472" y="176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10" name="Oval 883"/>
              <p:cNvSpPr>
                <a:spLocks noChangeArrowheads="1"/>
              </p:cNvSpPr>
              <p:nvPr/>
            </p:nvSpPr>
            <p:spPr bwMode="auto">
              <a:xfrm>
                <a:off x="1467" y="177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11" name="Oval 884"/>
              <p:cNvSpPr>
                <a:spLocks noChangeArrowheads="1"/>
              </p:cNvSpPr>
              <p:nvPr/>
            </p:nvSpPr>
            <p:spPr bwMode="auto">
              <a:xfrm>
                <a:off x="1463" y="178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12" name="Oval 885"/>
              <p:cNvSpPr>
                <a:spLocks noChangeArrowheads="1"/>
              </p:cNvSpPr>
              <p:nvPr/>
            </p:nvSpPr>
            <p:spPr bwMode="auto">
              <a:xfrm>
                <a:off x="1463" y="179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13" name="Oval 886"/>
              <p:cNvSpPr>
                <a:spLocks noChangeArrowheads="1"/>
              </p:cNvSpPr>
              <p:nvPr/>
            </p:nvSpPr>
            <p:spPr bwMode="auto">
              <a:xfrm>
                <a:off x="1461" y="180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14" name="Oval 887"/>
              <p:cNvSpPr>
                <a:spLocks noChangeArrowheads="1"/>
              </p:cNvSpPr>
              <p:nvPr/>
            </p:nvSpPr>
            <p:spPr bwMode="auto">
              <a:xfrm>
                <a:off x="1461" y="181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15" name="Oval 888"/>
              <p:cNvSpPr>
                <a:spLocks noChangeArrowheads="1"/>
              </p:cNvSpPr>
              <p:nvPr/>
            </p:nvSpPr>
            <p:spPr bwMode="auto">
              <a:xfrm>
                <a:off x="1461" y="182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16" name="Oval 889"/>
              <p:cNvSpPr>
                <a:spLocks noChangeArrowheads="1"/>
              </p:cNvSpPr>
              <p:nvPr/>
            </p:nvSpPr>
            <p:spPr bwMode="auto">
              <a:xfrm>
                <a:off x="1463" y="184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17" name="Oval 890"/>
              <p:cNvSpPr>
                <a:spLocks noChangeArrowheads="1"/>
              </p:cNvSpPr>
              <p:nvPr/>
            </p:nvSpPr>
            <p:spPr bwMode="auto">
              <a:xfrm>
                <a:off x="1467" y="185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18" name="Oval 891"/>
              <p:cNvSpPr>
                <a:spLocks noChangeArrowheads="1"/>
              </p:cNvSpPr>
              <p:nvPr/>
            </p:nvSpPr>
            <p:spPr bwMode="auto">
              <a:xfrm>
                <a:off x="1471" y="186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19" name="Oval 892"/>
              <p:cNvSpPr>
                <a:spLocks noChangeArrowheads="1"/>
              </p:cNvSpPr>
              <p:nvPr/>
            </p:nvSpPr>
            <p:spPr bwMode="auto">
              <a:xfrm>
                <a:off x="1476" y="187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20" name="Oval 893"/>
              <p:cNvSpPr>
                <a:spLocks noChangeArrowheads="1"/>
              </p:cNvSpPr>
              <p:nvPr/>
            </p:nvSpPr>
            <p:spPr bwMode="auto">
              <a:xfrm>
                <a:off x="1483" y="188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21" name="Oval 894"/>
              <p:cNvSpPr>
                <a:spLocks noChangeArrowheads="1"/>
              </p:cNvSpPr>
              <p:nvPr/>
            </p:nvSpPr>
            <p:spPr bwMode="auto">
              <a:xfrm>
                <a:off x="1491" y="188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22" name="Oval 895"/>
              <p:cNvSpPr>
                <a:spLocks noChangeArrowheads="1"/>
              </p:cNvSpPr>
              <p:nvPr/>
            </p:nvSpPr>
            <p:spPr bwMode="auto">
              <a:xfrm>
                <a:off x="1501" y="189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23" name="Oval 896"/>
              <p:cNvSpPr>
                <a:spLocks noChangeArrowheads="1"/>
              </p:cNvSpPr>
              <p:nvPr/>
            </p:nvSpPr>
            <p:spPr bwMode="auto">
              <a:xfrm>
                <a:off x="1511" y="189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24" name="Oval 897"/>
              <p:cNvSpPr>
                <a:spLocks noChangeArrowheads="1"/>
              </p:cNvSpPr>
              <p:nvPr/>
            </p:nvSpPr>
            <p:spPr bwMode="auto">
              <a:xfrm>
                <a:off x="1523" y="189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25" name="Oval 898"/>
              <p:cNvSpPr>
                <a:spLocks noChangeArrowheads="1"/>
              </p:cNvSpPr>
              <p:nvPr/>
            </p:nvSpPr>
            <p:spPr bwMode="auto">
              <a:xfrm>
                <a:off x="1535" y="189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26" name="Oval 899"/>
              <p:cNvSpPr>
                <a:spLocks noChangeArrowheads="1"/>
              </p:cNvSpPr>
              <p:nvPr/>
            </p:nvSpPr>
            <p:spPr bwMode="auto">
              <a:xfrm>
                <a:off x="1541" y="189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27" name="Oval 900"/>
              <p:cNvSpPr>
                <a:spLocks noChangeArrowheads="1"/>
              </p:cNvSpPr>
              <p:nvPr/>
            </p:nvSpPr>
            <p:spPr bwMode="auto">
              <a:xfrm>
                <a:off x="1551" y="189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28" name="Oval 901"/>
              <p:cNvSpPr>
                <a:spLocks noChangeArrowheads="1"/>
              </p:cNvSpPr>
              <p:nvPr/>
            </p:nvSpPr>
            <p:spPr bwMode="auto">
              <a:xfrm>
                <a:off x="1563" y="188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29" name="Oval 902"/>
              <p:cNvSpPr>
                <a:spLocks noChangeArrowheads="1"/>
              </p:cNvSpPr>
              <p:nvPr/>
            </p:nvSpPr>
            <p:spPr bwMode="auto">
              <a:xfrm>
                <a:off x="1573" y="187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30" name="Oval 903"/>
              <p:cNvSpPr>
                <a:spLocks noChangeArrowheads="1"/>
              </p:cNvSpPr>
              <p:nvPr/>
            </p:nvSpPr>
            <p:spPr bwMode="auto">
              <a:xfrm>
                <a:off x="1579" y="186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31" name="Oval 904"/>
              <p:cNvSpPr>
                <a:spLocks noChangeArrowheads="1"/>
              </p:cNvSpPr>
              <p:nvPr/>
            </p:nvSpPr>
            <p:spPr bwMode="auto">
              <a:xfrm>
                <a:off x="1585" y="186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589" name="Group 905"/>
            <p:cNvGrpSpPr>
              <a:grpSpLocks/>
            </p:cNvGrpSpPr>
            <p:nvPr/>
          </p:nvGrpSpPr>
          <p:grpSpPr bwMode="auto">
            <a:xfrm>
              <a:off x="3318" y="1614"/>
              <a:ext cx="369" cy="203"/>
              <a:chOff x="1233" y="1717"/>
              <a:chExt cx="369" cy="203"/>
            </a:xfrm>
          </p:grpSpPr>
          <p:sp>
            <p:nvSpPr>
              <p:cNvPr id="35812" name="Oval 906"/>
              <p:cNvSpPr>
                <a:spLocks noChangeArrowheads="1"/>
              </p:cNvSpPr>
              <p:nvPr/>
            </p:nvSpPr>
            <p:spPr bwMode="auto">
              <a:xfrm>
                <a:off x="1343" y="173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13" name="Oval 907"/>
              <p:cNvSpPr>
                <a:spLocks noChangeArrowheads="1"/>
              </p:cNvSpPr>
              <p:nvPr/>
            </p:nvSpPr>
            <p:spPr bwMode="auto">
              <a:xfrm>
                <a:off x="1337" y="173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14" name="Oval 908"/>
              <p:cNvSpPr>
                <a:spLocks noChangeArrowheads="1"/>
              </p:cNvSpPr>
              <p:nvPr/>
            </p:nvSpPr>
            <p:spPr bwMode="auto">
              <a:xfrm>
                <a:off x="1327" y="172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15" name="Oval 909"/>
              <p:cNvSpPr>
                <a:spLocks noChangeArrowheads="1"/>
              </p:cNvSpPr>
              <p:nvPr/>
            </p:nvSpPr>
            <p:spPr bwMode="auto">
              <a:xfrm>
                <a:off x="1315" y="171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16" name="Oval 910"/>
              <p:cNvSpPr>
                <a:spLocks noChangeArrowheads="1"/>
              </p:cNvSpPr>
              <p:nvPr/>
            </p:nvSpPr>
            <p:spPr bwMode="auto">
              <a:xfrm>
                <a:off x="1303" y="171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17" name="Oval 911"/>
              <p:cNvSpPr>
                <a:spLocks noChangeArrowheads="1"/>
              </p:cNvSpPr>
              <p:nvPr/>
            </p:nvSpPr>
            <p:spPr bwMode="auto">
              <a:xfrm>
                <a:off x="1291" y="171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18" name="Oval 912"/>
              <p:cNvSpPr>
                <a:spLocks noChangeArrowheads="1"/>
              </p:cNvSpPr>
              <p:nvPr/>
            </p:nvSpPr>
            <p:spPr bwMode="auto">
              <a:xfrm>
                <a:off x="1279" y="172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19" name="Oval 913"/>
              <p:cNvSpPr>
                <a:spLocks noChangeArrowheads="1"/>
              </p:cNvSpPr>
              <p:nvPr/>
            </p:nvSpPr>
            <p:spPr bwMode="auto">
              <a:xfrm>
                <a:off x="1269" y="172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20" name="Oval 914"/>
              <p:cNvSpPr>
                <a:spLocks noChangeArrowheads="1"/>
              </p:cNvSpPr>
              <p:nvPr/>
            </p:nvSpPr>
            <p:spPr bwMode="auto">
              <a:xfrm>
                <a:off x="1259" y="173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21" name="Oval 915"/>
              <p:cNvSpPr>
                <a:spLocks noChangeArrowheads="1"/>
              </p:cNvSpPr>
              <p:nvPr/>
            </p:nvSpPr>
            <p:spPr bwMode="auto">
              <a:xfrm>
                <a:off x="1253" y="174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22" name="Oval 916"/>
              <p:cNvSpPr>
                <a:spLocks noChangeArrowheads="1"/>
              </p:cNvSpPr>
              <p:nvPr/>
            </p:nvSpPr>
            <p:spPr bwMode="auto">
              <a:xfrm>
                <a:off x="1247" y="175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23" name="Oval 917"/>
              <p:cNvSpPr>
                <a:spLocks noChangeArrowheads="1"/>
              </p:cNvSpPr>
              <p:nvPr/>
            </p:nvSpPr>
            <p:spPr bwMode="auto">
              <a:xfrm>
                <a:off x="1241" y="176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24" name="Oval 918"/>
              <p:cNvSpPr>
                <a:spLocks noChangeArrowheads="1"/>
              </p:cNvSpPr>
              <p:nvPr/>
            </p:nvSpPr>
            <p:spPr bwMode="auto">
              <a:xfrm>
                <a:off x="1237" y="177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25" name="Oval 919"/>
              <p:cNvSpPr>
                <a:spLocks noChangeArrowheads="1"/>
              </p:cNvSpPr>
              <p:nvPr/>
            </p:nvSpPr>
            <p:spPr bwMode="auto">
              <a:xfrm>
                <a:off x="1235" y="178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26" name="Oval 920"/>
              <p:cNvSpPr>
                <a:spLocks noChangeArrowheads="1"/>
              </p:cNvSpPr>
              <p:nvPr/>
            </p:nvSpPr>
            <p:spPr bwMode="auto">
              <a:xfrm>
                <a:off x="1233" y="179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27" name="Oval 921"/>
              <p:cNvSpPr>
                <a:spLocks noChangeArrowheads="1"/>
              </p:cNvSpPr>
              <p:nvPr/>
            </p:nvSpPr>
            <p:spPr bwMode="auto">
              <a:xfrm>
                <a:off x="1233" y="180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28" name="Oval 922"/>
              <p:cNvSpPr>
                <a:spLocks noChangeArrowheads="1"/>
              </p:cNvSpPr>
              <p:nvPr/>
            </p:nvSpPr>
            <p:spPr bwMode="auto">
              <a:xfrm>
                <a:off x="1233" y="182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29" name="Oval 923"/>
              <p:cNvSpPr>
                <a:spLocks noChangeArrowheads="1"/>
              </p:cNvSpPr>
              <p:nvPr/>
            </p:nvSpPr>
            <p:spPr bwMode="auto">
              <a:xfrm>
                <a:off x="1235" y="183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30" name="Oval 924"/>
              <p:cNvSpPr>
                <a:spLocks noChangeArrowheads="1"/>
              </p:cNvSpPr>
              <p:nvPr/>
            </p:nvSpPr>
            <p:spPr bwMode="auto">
              <a:xfrm>
                <a:off x="1237" y="184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31" name="Oval 925"/>
              <p:cNvSpPr>
                <a:spLocks noChangeArrowheads="1"/>
              </p:cNvSpPr>
              <p:nvPr/>
            </p:nvSpPr>
            <p:spPr bwMode="auto">
              <a:xfrm>
                <a:off x="1241" y="185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32" name="Oval 926"/>
              <p:cNvSpPr>
                <a:spLocks noChangeArrowheads="1"/>
              </p:cNvSpPr>
              <p:nvPr/>
            </p:nvSpPr>
            <p:spPr bwMode="auto">
              <a:xfrm>
                <a:off x="1245" y="186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33" name="Oval 927"/>
              <p:cNvSpPr>
                <a:spLocks noChangeArrowheads="1"/>
              </p:cNvSpPr>
              <p:nvPr/>
            </p:nvSpPr>
            <p:spPr bwMode="auto">
              <a:xfrm>
                <a:off x="1251" y="187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34" name="Oval 928"/>
              <p:cNvSpPr>
                <a:spLocks noChangeArrowheads="1"/>
              </p:cNvSpPr>
              <p:nvPr/>
            </p:nvSpPr>
            <p:spPr bwMode="auto">
              <a:xfrm>
                <a:off x="1255" y="188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35" name="Oval 929"/>
              <p:cNvSpPr>
                <a:spLocks noChangeArrowheads="1"/>
              </p:cNvSpPr>
              <p:nvPr/>
            </p:nvSpPr>
            <p:spPr bwMode="auto">
              <a:xfrm>
                <a:off x="1263" y="188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36" name="Oval 930"/>
              <p:cNvSpPr>
                <a:spLocks noChangeArrowheads="1"/>
              </p:cNvSpPr>
              <p:nvPr/>
            </p:nvSpPr>
            <p:spPr bwMode="auto">
              <a:xfrm>
                <a:off x="1271" y="189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37" name="Oval 931"/>
              <p:cNvSpPr>
                <a:spLocks noChangeArrowheads="1"/>
              </p:cNvSpPr>
              <p:nvPr/>
            </p:nvSpPr>
            <p:spPr bwMode="auto">
              <a:xfrm>
                <a:off x="1283" y="189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38" name="Oval 932"/>
              <p:cNvSpPr>
                <a:spLocks noChangeArrowheads="1"/>
              </p:cNvSpPr>
              <p:nvPr/>
            </p:nvSpPr>
            <p:spPr bwMode="auto">
              <a:xfrm>
                <a:off x="1293" y="190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39" name="Oval 933"/>
              <p:cNvSpPr>
                <a:spLocks noChangeArrowheads="1"/>
              </p:cNvSpPr>
              <p:nvPr/>
            </p:nvSpPr>
            <p:spPr bwMode="auto">
              <a:xfrm>
                <a:off x="1303" y="190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0" name="Oval 934"/>
              <p:cNvSpPr>
                <a:spLocks noChangeArrowheads="1"/>
              </p:cNvSpPr>
              <p:nvPr/>
            </p:nvSpPr>
            <p:spPr bwMode="auto">
              <a:xfrm>
                <a:off x="1311" y="190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1" name="Oval 935"/>
              <p:cNvSpPr>
                <a:spLocks noChangeArrowheads="1"/>
              </p:cNvSpPr>
              <p:nvPr/>
            </p:nvSpPr>
            <p:spPr bwMode="auto">
              <a:xfrm>
                <a:off x="1321" y="189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2" name="Oval 936"/>
              <p:cNvSpPr>
                <a:spLocks noChangeArrowheads="1"/>
              </p:cNvSpPr>
              <p:nvPr/>
            </p:nvSpPr>
            <p:spPr bwMode="auto">
              <a:xfrm>
                <a:off x="1331" y="189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3" name="Oval 937"/>
              <p:cNvSpPr>
                <a:spLocks noChangeArrowheads="1"/>
              </p:cNvSpPr>
              <p:nvPr/>
            </p:nvSpPr>
            <p:spPr bwMode="auto">
              <a:xfrm>
                <a:off x="1339" y="188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4" name="Oval 938"/>
              <p:cNvSpPr>
                <a:spLocks noChangeArrowheads="1"/>
              </p:cNvSpPr>
              <p:nvPr/>
            </p:nvSpPr>
            <p:spPr bwMode="auto">
              <a:xfrm>
                <a:off x="1347" y="187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5" name="Oval 939"/>
              <p:cNvSpPr>
                <a:spLocks noChangeArrowheads="1"/>
              </p:cNvSpPr>
              <p:nvPr/>
            </p:nvSpPr>
            <p:spPr bwMode="auto">
              <a:xfrm>
                <a:off x="1353" y="186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6" name="Oval 940"/>
              <p:cNvSpPr>
                <a:spLocks noChangeArrowheads="1"/>
              </p:cNvSpPr>
              <p:nvPr/>
            </p:nvSpPr>
            <p:spPr bwMode="auto">
              <a:xfrm>
                <a:off x="1359" y="185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7" name="Oval 941"/>
              <p:cNvSpPr>
                <a:spLocks noChangeArrowheads="1"/>
              </p:cNvSpPr>
              <p:nvPr/>
            </p:nvSpPr>
            <p:spPr bwMode="auto">
              <a:xfrm>
                <a:off x="1363" y="184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8" name="Oval 942"/>
              <p:cNvSpPr>
                <a:spLocks noChangeArrowheads="1"/>
              </p:cNvSpPr>
              <p:nvPr/>
            </p:nvSpPr>
            <p:spPr bwMode="auto">
              <a:xfrm>
                <a:off x="1365" y="183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9" name="Oval 943"/>
              <p:cNvSpPr>
                <a:spLocks noChangeArrowheads="1"/>
              </p:cNvSpPr>
              <p:nvPr/>
            </p:nvSpPr>
            <p:spPr bwMode="auto">
              <a:xfrm>
                <a:off x="1365" y="182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0" name="Oval 944"/>
              <p:cNvSpPr>
                <a:spLocks noChangeArrowheads="1"/>
              </p:cNvSpPr>
              <p:nvPr/>
            </p:nvSpPr>
            <p:spPr bwMode="auto">
              <a:xfrm>
                <a:off x="1367" y="181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1" name="Oval 945"/>
              <p:cNvSpPr>
                <a:spLocks noChangeArrowheads="1"/>
              </p:cNvSpPr>
              <p:nvPr/>
            </p:nvSpPr>
            <p:spPr bwMode="auto">
              <a:xfrm>
                <a:off x="1365" y="180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2" name="Oval 946"/>
              <p:cNvSpPr>
                <a:spLocks noChangeArrowheads="1"/>
              </p:cNvSpPr>
              <p:nvPr/>
            </p:nvSpPr>
            <p:spPr bwMode="auto">
              <a:xfrm>
                <a:off x="1365" y="179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3" name="Oval 947"/>
              <p:cNvSpPr>
                <a:spLocks noChangeArrowheads="1"/>
              </p:cNvSpPr>
              <p:nvPr/>
            </p:nvSpPr>
            <p:spPr bwMode="auto">
              <a:xfrm>
                <a:off x="1365" y="178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4" name="Oval 948"/>
              <p:cNvSpPr>
                <a:spLocks noChangeArrowheads="1"/>
              </p:cNvSpPr>
              <p:nvPr/>
            </p:nvSpPr>
            <p:spPr bwMode="auto">
              <a:xfrm>
                <a:off x="1363" y="177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5" name="Oval 949"/>
              <p:cNvSpPr>
                <a:spLocks noChangeArrowheads="1"/>
              </p:cNvSpPr>
              <p:nvPr/>
            </p:nvSpPr>
            <p:spPr bwMode="auto">
              <a:xfrm>
                <a:off x="1361" y="176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6" name="Oval 950"/>
              <p:cNvSpPr>
                <a:spLocks noChangeArrowheads="1"/>
              </p:cNvSpPr>
              <p:nvPr/>
            </p:nvSpPr>
            <p:spPr bwMode="auto">
              <a:xfrm>
                <a:off x="1355" y="175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7" name="Oval 951"/>
              <p:cNvSpPr>
                <a:spLocks noChangeArrowheads="1"/>
              </p:cNvSpPr>
              <p:nvPr/>
            </p:nvSpPr>
            <p:spPr bwMode="auto">
              <a:xfrm>
                <a:off x="1349" y="174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8" name="Oval 952"/>
              <p:cNvSpPr>
                <a:spLocks noChangeArrowheads="1"/>
              </p:cNvSpPr>
              <p:nvPr/>
            </p:nvSpPr>
            <p:spPr bwMode="auto">
              <a:xfrm>
                <a:off x="1371" y="172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9" name="Oval 953"/>
              <p:cNvSpPr>
                <a:spLocks noChangeArrowheads="1"/>
              </p:cNvSpPr>
              <p:nvPr/>
            </p:nvSpPr>
            <p:spPr bwMode="auto">
              <a:xfrm>
                <a:off x="1370" y="173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0" name="Oval 954"/>
              <p:cNvSpPr>
                <a:spLocks noChangeArrowheads="1"/>
              </p:cNvSpPr>
              <p:nvPr/>
            </p:nvSpPr>
            <p:spPr bwMode="auto">
              <a:xfrm>
                <a:off x="1370" y="174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1" name="Oval 955"/>
              <p:cNvSpPr>
                <a:spLocks noChangeArrowheads="1"/>
              </p:cNvSpPr>
              <p:nvPr/>
            </p:nvSpPr>
            <p:spPr bwMode="auto">
              <a:xfrm>
                <a:off x="1370" y="175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2" name="Oval 956"/>
              <p:cNvSpPr>
                <a:spLocks noChangeArrowheads="1"/>
              </p:cNvSpPr>
              <p:nvPr/>
            </p:nvSpPr>
            <p:spPr bwMode="auto">
              <a:xfrm>
                <a:off x="1371" y="176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3" name="Oval 957"/>
              <p:cNvSpPr>
                <a:spLocks noChangeArrowheads="1"/>
              </p:cNvSpPr>
              <p:nvPr/>
            </p:nvSpPr>
            <p:spPr bwMode="auto">
              <a:xfrm>
                <a:off x="1370" y="177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4" name="Oval 958"/>
              <p:cNvSpPr>
                <a:spLocks noChangeArrowheads="1"/>
              </p:cNvSpPr>
              <p:nvPr/>
            </p:nvSpPr>
            <p:spPr bwMode="auto">
              <a:xfrm>
                <a:off x="1370" y="178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5" name="Oval 959"/>
              <p:cNvSpPr>
                <a:spLocks noChangeArrowheads="1"/>
              </p:cNvSpPr>
              <p:nvPr/>
            </p:nvSpPr>
            <p:spPr bwMode="auto">
              <a:xfrm>
                <a:off x="1370" y="179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6" name="Oval 960"/>
              <p:cNvSpPr>
                <a:spLocks noChangeArrowheads="1"/>
              </p:cNvSpPr>
              <p:nvPr/>
            </p:nvSpPr>
            <p:spPr bwMode="auto">
              <a:xfrm>
                <a:off x="1369" y="180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7" name="Oval 961"/>
              <p:cNvSpPr>
                <a:spLocks noChangeArrowheads="1"/>
              </p:cNvSpPr>
              <p:nvPr/>
            </p:nvSpPr>
            <p:spPr bwMode="auto">
              <a:xfrm>
                <a:off x="1368" y="181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8" name="Oval 962"/>
              <p:cNvSpPr>
                <a:spLocks noChangeArrowheads="1"/>
              </p:cNvSpPr>
              <p:nvPr/>
            </p:nvSpPr>
            <p:spPr bwMode="auto">
              <a:xfrm>
                <a:off x="1368" y="182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9" name="Oval 963"/>
              <p:cNvSpPr>
                <a:spLocks noChangeArrowheads="1"/>
              </p:cNvSpPr>
              <p:nvPr/>
            </p:nvSpPr>
            <p:spPr bwMode="auto">
              <a:xfrm>
                <a:off x="1368" y="183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70" name="Oval 964"/>
              <p:cNvSpPr>
                <a:spLocks noChangeArrowheads="1"/>
              </p:cNvSpPr>
              <p:nvPr/>
            </p:nvSpPr>
            <p:spPr bwMode="auto">
              <a:xfrm>
                <a:off x="1369" y="184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71" name="Oval 965"/>
              <p:cNvSpPr>
                <a:spLocks noChangeArrowheads="1"/>
              </p:cNvSpPr>
              <p:nvPr/>
            </p:nvSpPr>
            <p:spPr bwMode="auto">
              <a:xfrm>
                <a:off x="1368" y="185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72" name="Oval 966"/>
              <p:cNvSpPr>
                <a:spLocks noChangeArrowheads="1"/>
              </p:cNvSpPr>
              <p:nvPr/>
            </p:nvSpPr>
            <p:spPr bwMode="auto">
              <a:xfrm>
                <a:off x="1368" y="186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73" name="Oval 967"/>
              <p:cNvSpPr>
                <a:spLocks noChangeArrowheads="1"/>
              </p:cNvSpPr>
              <p:nvPr/>
            </p:nvSpPr>
            <p:spPr bwMode="auto">
              <a:xfrm>
                <a:off x="1368" y="187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74" name="Oval 968"/>
              <p:cNvSpPr>
                <a:spLocks noChangeArrowheads="1"/>
              </p:cNvSpPr>
              <p:nvPr/>
            </p:nvSpPr>
            <p:spPr bwMode="auto">
              <a:xfrm>
                <a:off x="1370" y="188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75" name="Oval 969"/>
              <p:cNvSpPr>
                <a:spLocks noChangeArrowheads="1"/>
              </p:cNvSpPr>
              <p:nvPr/>
            </p:nvSpPr>
            <p:spPr bwMode="auto">
              <a:xfrm>
                <a:off x="1374" y="189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76" name="Oval 970"/>
              <p:cNvSpPr>
                <a:spLocks noChangeArrowheads="1"/>
              </p:cNvSpPr>
              <p:nvPr/>
            </p:nvSpPr>
            <p:spPr bwMode="auto">
              <a:xfrm>
                <a:off x="1382" y="190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77" name="Oval 971"/>
              <p:cNvSpPr>
                <a:spLocks noChangeArrowheads="1"/>
              </p:cNvSpPr>
              <p:nvPr/>
            </p:nvSpPr>
            <p:spPr bwMode="auto">
              <a:xfrm>
                <a:off x="1392" y="190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78" name="Oval 972"/>
              <p:cNvSpPr>
                <a:spLocks noChangeArrowheads="1"/>
              </p:cNvSpPr>
              <p:nvPr/>
            </p:nvSpPr>
            <p:spPr bwMode="auto">
              <a:xfrm>
                <a:off x="1404" y="190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79" name="Oval 973"/>
              <p:cNvSpPr>
                <a:spLocks noChangeArrowheads="1"/>
              </p:cNvSpPr>
              <p:nvPr/>
            </p:nvSpPr>
            <p:spPr bwMode="auto">
              <a:xfrm>
                <a:off x="1412" y="189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80" name="Oval 974"/>
              <p:cNvSpPr>
                <a:spLocks noChangeArrowheads="1"/>
              </p:cNvSpPr>
              <p:nvPr/>
            </p:nvSpPr>
            <p:spPr bwMode="auto">
              <a:xfrm>
                <a:off x="1420" y="188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81" name="Oval 975"/>
              <p:cNvSpPr>
                <a:spLocks noChangeArrowheads="1"/>
              </p:cNvSpPr>
              <p:nvPr/>
            </p:nvSpPr>
            <p:spPr bwMode="auto">
              <a:xfrm>
                <a:off x="1428" y="187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82" name="Oval 976"/>
              <p:cNvSpPr>
                <a:spLocks noChangeArrowheads="1"/>
              </p:cNvSpPr>
              <p:nvPr/>
            </p:nvSpPr>
            <p:spPr bwMode="auto">
              <a:xfrm>
                <a:off x="1436" y="186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83" name="Oval 977"/>
              <p:cNvSpPr>
                <a:spLocks noChangeArrowheads="1"/>
              </p:cNvSpPr>
              <p:nvPr/>
            </p:nvSpPr>
            <p:spPr bwMode="auto">
              <a:xfrm>
                <a:off x="1442" y="185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84" name="Oval 978"/>
              <p:cNvSpPr>
                <a:spLocks noChangeArrowheads="1"/>
              </p:cNvSpPr>
              <p:nvPr/>
            </p:nvSpPr>
            <p:spPr bwMode="auto">
              <a:xfrm>
                <a:off x="1448" y="184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85" name="Oval 979"/>
              <p:cNvSpPr>
                <a:spLocks noChangeArrowheads="1"/>
              </p:cNvSpPr>
              <p:nvPr/>
            </p:nvSpPr>
            <p:spPr bwMode="auto">
              <a:xfrm>
                <a:off x="1452" y="183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86" name="Oval 980"/>
              <p:cNvSpPr>
                <a:spLocks noChangeArrowheads="1"/>
              </p:cNvSpPr>
              <p:nvPr/>
            </p:nvSpPr>
            <p:spPr bwMode="auto">
              <a:xfrm>
                <a:off x="1456" y="182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87" name="Oval 981"/>
              <p:cNvSpPr>
                <a:spLocks noChangeArrowheads="1"/>
              </p:cNvSpPr>
              <p:nvPr/>
            </p:nvSpPr>
            <p:spPr bwMode="auto">
              <a:xfrm>
                <a:off x="1573" y="174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88" name="Oval 982"/>
              <p:cNvSpPr>
                <a:spLocks noChangeArrowheads="1"/>
              </p:cNvSpPr>
              <p:nvPr/>
            </p:nvSpPr>
            <p:spPr bwMode="auto">
              <a:xfrm>
                <a:off x="1565" y="173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89" name="Oval 983"/>
              <p:cNvSpPr>
                <a:spLocks noChangeArrowheads="1"/>
              </p:cNvSpPr>
              <p:nvPr/>
            </p:nvSpPr>
            <p:spPr bwMode="auto">
              <a:xfrm>
                <a:off x="1555" y="173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90" name="Oval 984"/>
              <p:cNvSpPr>
                <a:spLocks noChangeArrowheads="1"/>
              </p:cNvSpPr>
              <p:nvPr/>
            </p:nvSpPr>
            <p:spPr bwMode="auto">
              <a:xfrm>
                <a:off x="1555" y="173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91" name="Oval 985"/>
              <p:cNvSpPr>
                <a:spLocks noChangeArrowheads="1"/>
              </p:cNvSpPr>
              <p:nvPr/>
            </p:nvSpPr>
            <p:spPr bwMode="auto">
              <a:xfrm>
                <a:off x="1545" y="172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92" name="Oval 986"/>
              <p:cNvSpPr>
                <a:spLocks noChangeArrowheads="1"/>
              </p:cNvSpPr>
              <p:nvPr/>
            </p:nvSpPr>
            <p:spPr bwMode="auto">
              <a:xfrm>
                <a:off x="1533" y="172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93" name="Oval 987"/>
              <p:cNvSpPr>
                <a:spLocks noChangeArrowheads="1"/>
              </p:cNvSpPr>
              <p:nvPr/>
            </p:nvSpPr>
            <p:spPr bwMode="auto">
              <a:xfrm>
                <a:off x="1521" y="172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94" name="Oval 988"/>
              <p:cNvSpPr>
                <a:spLocks noChangeArrowheads="1"/>
              </p:cNvSpPr>
              <p:nvPr/>
            </p:nvSpPr>
            <p:spPr bwMode="auto">
              <a:xfrm>
                <a:off x="1509" y="172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95" name="Oval 989"/>
              <p:cNvSpPr>
                <a:spLocks noChangeArrowheads="1"/>
              </p:cNvSpPr>
              <p:nvPr/>
            </p:nvSpPr>
            <p:spPr bwMode="auto">
              <a:xfrm>
                <a:off x="1501" y="172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96" name="Oval 990"/>
              <p:cNvSpPr>
                <a:spLocks noChangeArrowheads="1"/>
              </p:cNvSpPr>
              <p:nvPr/>
            </p:nvSpPr>
            <p:spPr bwMode="auto">
              <a:xfrm>
                <a:off x="1493" y="173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97" name="Oval 991"/>
              <p:cNvSpPr>
                <a:spLocks noChangeArrowheads="1"/>
              </p:cNvSpPr>
              <p:nvPr/>
            </p:nvSpPr>
            <p:spPr bwMode="auto">
              <a:xfrm>
                <a:off x="1485" y="174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98" name="Oval 992"/>
              <p:cNvSpPr>
                <a:spLocks noChangeArrowheads="1"/>
              </p:cNvSpPr>
              <p:nvPr/>
            </p:nvSpPr>
            <p:spPr bwMode="auto">
              <a:xfrm>
                <a:off x="1478" y="175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99" name="Oval 993"/>
              <p:cNvSpPr>
                <a:spLocks noChangeArrowheads="1"/>
              </p:cNvSpPr>
              <p:nvPr/>
            </p:nvSpPr>
            <p:spPr bwMode="auto">
              <a:xfrm>
                <a:off x="1472" y="176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00" name="Oval 994"/>
              <p:cNvSpPr>
                <a:spLocks noChangeArrowheads="1"/>
              </p:cNvSpPr>
              <p:nvPr/>
            </p:nvSpPr>
            <p:spPr bwMode="auto">
              <a:xfrm>
                <a:off x="1467" y="177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01" name="Oval 995"/>
              <p:cNvSpPr>
                <a:spLocks noChangeArrowheads="1"/>
              </p:cNvSpPr>
              <p:nvPr/>
            </p:nvSpPr>
            <p:spPr bwMode="auto">
              <a:xfrm>
                <a:off x="1463" y="178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02" name="Oval 996"/>
              <p:cNvSpPr>
                <a:spLocks noChangeArrowheads="1"/>
              </p:cNvSpPr>
              <p:nvPr/>
            </p:nvSpPr>
            <p:spPr bwMode="auto">
              <a:xfrm>
                <a:off x="1463" y="179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03" name="Oval 997"/>
              <p:cNvSpPr>
                <a:spLocks noChangeArrowheads="1"/>
              </p:cNvSpPr>
              <p:nvPr/>
            </p:nvSpPr>
            <p:spPr bwMode="auto">
              <a:xfrm>
                <a:off x="1461" y="180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04" name="Oval 998"/>
              <p:cNvSpPr>
                <a:spLocks noChangeArrowheads="1"/>
              </p:cNvSpPr>
              <p:nvPr/>
            </p:nvSpPr>
            <p:spPr bwMode="auto">
              <a:xfrm>
                <a:off x="1461" y="181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05" name="Oval 999"/>
              <p:cNvSpPr>
                <a:spLocks noChangeArrowheads="1"/>
              </p:cNvSpPr>
              <p:nvPr/>
            </p:nvSpPr>
            <p:spPr bwMode="auto">
              <a:xfrm>
                <a:off x="1461" y="182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06" name="Oval 1000"/>
              <p:cNvSpPr>
                <a:spLocks noChangeArrowheads="1"/>
              </p:cNvSpPr>
              <p:nvPr/>
            </p:nvSpPr>
            <p:spPr bwMode="auto">
              <a:xfrm>
                <a:off x="1463" y="184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07" name="Oval 1001"/>
              <p:cNvSpPr>
                <a:spLocks noChangeArrowheads="1"/>
              </p:cNvSpPr>
              <p:nvPr/>
            </p:nvSpPr>
            <p:spPr bwMode="auto">
              <a:xfrm>
                <a:off x="1467" y="185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08" name="Oval 1002"/>
              <p:cNvSpPr>
                <a:spLocks noChangeArrowheads="1"/>
              </p:cNvSpPr>
              <p:nvPr/>
            </p:nvSpPr>
            <p:spPr bwMode="auto">
              <a:xfrm>
                <a:off x="1471" y="186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09" name="Oval 1003"/>
              <p:cNvSpPr>
                <a:spLocks noChangeArrowheads="1"/>
              </p:cNvSpPr>
              <p:nvPr/>
            </p:nvSpPr>
            <p:spPr bwMode="auto">
              <a:xfrm>
                <a:off x="1476" y="187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10" name="Oval 1004"/>
              <p:cNvSpPr>
                <a:spLocks noChangeArrowheads="1"/>
              </p:cNvSpPr>
              <p:nvPr/>
            </p:nvSpPr>
            <p:spPr bwMode="auto">
              <a:xfrm>
                <a:off x="1483" y="188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11" name="Oval 1005"/>
              <p:cNvSpPr>
                <a:spLocks noChangeArrowheads="1"/>
              </p:cNvSpPr>
              <p:nvPr/>
            </p:nvSpPr>
            <p:spPr bwMode="auto">
              <a:xfrm>
                <a:off x="1491" y="188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12" name="Oval 1006"/>
              <p:cNvSpPr>
                <a:spLocks noChangeArrowheads="1"/>
              </p:cNvSpPr>
              <p:nvPr/>
            </p:nvSpPr>
            <p:spPr bwMode="auto">
              <a:xfrm>
                <a:off x="1501" y="189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13" name="Oval 1007"/>
              <p:cNvSpPr>
                <a:spLocks noChangeArrowheads="1"/>
              </p:cNvSpPr>
              <p:nvPr/>
            </p:nvSpPr>
            <p:spPr bwMode="auto">
              <a:xfrm>
                <a:off x="1511" y="189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14" name="Oval 1008"/>
              <p:cNvSpPr>
                <a:spLocks noChangeArrowheads="1"/>
              </p:cNvSpPr>
              <p:nvPr/>
            </p:nvSpPr>
            <p:spPr bwMode="auto">
              <a:xfrm>
                <a:off x="1523" y="189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15" name="Oval 1009"/>
              <p:cNvSpPr>
                <a:spLocks noChangeArrowheads="1"/>
              </p:cNvSpPr>
              <p:nvPr/>
            </p:nvSpPr>
            <p:spPr bwMode="auto">
              <a:xfrm>
                <a:off x="1535" y="189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16" name="Oval 1010"/>
              <p:cNvSpPr>
                <a:spLocks noChangeArrowheads="1"/>
              </p:cNvSpPr>
              <p:nvPr/>
            </p:nvSpPr>
            <p:spPr bwMode="auto">
              <a:xfrm>
                <a:off x="1541" y="189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17" name="Oval 1011"/>
              <p:cNvSpPr>
                <a:spLocks noChangeArrowheads="1"/>
              </p:cNvSpPr>
              <p:nvPr/>
            </p:nvSpPr>
            <p:spPr bwMode="auto">
              <a:xfrm>
                <a:off x="1551" y="189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18" name="Oval 1012"/>
              <p:cNvSpPr>
                <a:spLocks noChangeArrowheads="1"/>
              </p:cNvSpPr>
              <p:nvPr/>
            </p:nvSpPr>
            <p:spPr bwMode="auto">
              <a:xfrm>
                <a:off x="1563" y="188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19" name="Oval 1013"/>
              <p:cNvSpPr>
                <a:spLocks noChangeArrowheads="1"/>
              </p:cNvSpPr>
              <p:nvPr/>
            </p:nvSpPr>
            <p:spPr bwMode="auto">
              <a:xfrm>
                <a:off x="1573" y="187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20" name="Oval 1014"/>
              <p:cNvSpPr>
                <a:spLocks noChangeArrowheads="1"/>
              </p:cNvSpPr>
              <p:nvPr/>
            </p:nvSpPr>
            <p:spPr bwMode="auto">
              <a:xfrm>
                <a:off x="1579" y="186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21" name="Oval 1015"/>
              <p:cNvSpPr>
                <a:spLocks noChangeArrowheads="1"/>
              </p:cNvSpPr>
              <p:nvPr/>
            </p:nvSpPr>
            <p:spPr bwMode="auto">
              <a:xfrm>
                <a:off x="1585" y="186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590" name="Group 1016"/>
            <p:cNvGrpSpPr>
              <a:grpSpLocks/>
            </p:cNvGrpSpPr>
            <p:nvPr/>
          </p:nvGrpSpPr>
          <p:grpSpPr bwMode="auto">
            <a:xfrm>
              <a:off x="4059" y="1607"/>
              <a:ext cx="369" cy="203"/>
              <a:chOff x="1233" y="1717"/>
              <a:chExt cx="369" cy="203"/>
            </a:xfrm>
          </p:grpSpPr>
          <p:sp>
            <p:nvSpPr>
              <p:cNvPr id="35702" name="Oval 1017"/>
              <p:cNvSpPr>
                <a:spLocks noChangeArrowheads="1"/>
              </p:cNvSpPr>
              <p:nvPr/>
            </p:nvSpPr>
            <p:spPr bwMode="auto">
              <a:xfrm>
                <a:off x="1343" y="173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03" name="Oval 1018"/>
              <p:cNvSpPr>
                <a:spLocks noChangeArrowheads="1"/>
              </p:cNvSpPr>
              <p:nvPr/>
            </p:nvSpPr>
            <p:spPr bwMode="auto">
              <a:xfrm>
                <a:off x="1337" y="173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04" name="Oval 1019"/>
              <p:cNvSpPr>
                <a:spLocks noChangeArrowheads="1"/>
              </p:cNvSpPr>
              <p:nvPr/>
            </p:nvSpPr>
            <p:spPr bwMode="auto">
              <a:xfrm>
                <a:off x="1327" y="172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05" name="Oval 1020"/>
              <p:cNvSpPr>
                <a:spLocks noChangeArrowheads="1"/>
              </p:cNvSpPr>
              <p:nvPr/>
            </p:nvSpPr>
            <p:spPr bwMode="auto">
              <a:xfrm>
                <a:off x="1315" y="171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06" name="Oval 1021"/>
              <p:cNvSpPr>
                <a:spLocks noChangeArrowheads="1"/>
              </p:cNvSpPr>
              <p:nvPr/>
            </p:nvSpPr>
            <p:spPr bwMode="auto">
              <a:xfrm>
                <a:off x="1303" y="171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07" name="Oval 1022"/>
              <p:cNvSpPr>
                <a:spLocks noChangeArrowheads="1"/>
              </p:cNvSpPr>
              <p:nvPr/>
            </p:nvSpPr>
            <p:spPr bwMode="auto">
              <a:xfrm>
                <a:off x="1291" y="171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08" name="Oval 1023"/>
              <p:cNvSpPr>
                <a:spLocks noChangeArrowheads="1"/>
              </p:cNvSpPr>
              <p:nvPr/>
            </p:nvSpPr>
            <p:spPr bwMode="auto">
              <a:xfrm>
                <a:off x="1279" y="172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09" name="Oval 1024"/>
              <p:cNvSpPr>
                <a:spLocks noChangeArrowheads="1"/>
              </p:cNvSpPr>
              <p:nvPr/>
            </p:nvSpPr>
            <p:spPr bwMode="auto">
              <a:xfrm>
                <a:off x="1269" y="172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10" name="Oval 1025"/>
              <p:cNvSpPr>
                <a:spLocks noChangeArrowheads="1"/>
              </p:cNvSpPr>
              <p:nvPr/>
            </p:nvSpPr>
            <p:spPr bwMode="auto">
              <a:xfrm>
                <a:off x="1259" y="173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11" name="Oval 1026"/>
              <p:cNvSpPr>
                <a:spLocks noChangeArrowheads="1"/>
              </p:cNvSpPr>
              <p:nvPr/>
            </p:nvSpPr>
            <p:spPr bwMode="auto">
              <a:xfrm>
                <a:off x="1253" y="174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12" name="Oval 1027"/>
              <p:cNvSpPr>
                <a:spLocks noChangeArrowheads="1"/>
              </p:cNvSpPr>
              <p:nvPr/>
            </p:nvSpPr>
            <p:spPr bwMode="auto">
              <a:xfrm>
                <a:off x="1247" y="175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13" name="Oval 1028"/>
              <p:cNvSpPr>
                <a:spLocks noChangeArrowheads="1"/>
              </p:cNvSpPr>
              <p:nvPr/>
            </p:nvSpPr>
            <p:spPr bwMode="auto">
              <a:xfrm>
                <a:off x="1241" y="176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14" name="Oval 1029"/>
              <p:cNvSpPr>
                <a:spLocks noChangeArrowheads="1"/>
              </p:cNvSpPr>
              <p:nvPr/>
            </p:nvSpPr>
            <p:spPr bwMode="auto">
              <a:xfrm>
                <a:off x="1237" y="177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15" name="Oval 1030"/>
              <p:cNvSpPr>
                <a:spLocks noChangeArrowheads="1"/>
              </p:cNvSpPr>
              <p:nvPr/>
            </p:nvSpPr>
            <p:spPr bwMode="auto">
              <a:xfrm>
                <a:off x="1235" y="178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16" name="Oval 1031"/>
              <p:cNvSpPr>
                <a:spLocks noChangeArrowheads="1"/>
              </p:cNvSpPr>
              <p:nvPr/>
            </p:nvSpPr>
            <p:spPr bwMode="auto">
              <a:xfrm>
                <a:off x="1233" y="179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17" name="Oval 1032"/>
              <p:cNvSpPr>
                <a:spLocks noChangeArrowheads="1"/>
              </p:cNvSpPr>
              <p:nvPr/>
            </p:nvSpPr>
            <p:spPr bwMode="auto">
              <a:xfrm>
                <a:off x="1233" y="180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18" name="Oval 1033"/>
              <p:cNvSpPr>
                <a:spLocks noChangeArrowheads="1"/>
              </p:cNvSpPr>
              <p:nvPr/>
            </p:nvSpPr>
            <p:spPr bwMode="auto">
              <a:xfrm>
                <a:off x="1233" y="182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19" name="Oval 1034"/>
              <p:cNvSpPr>
                <a:spLocks noChangeArrowheads="1"/>
              </p:cNvSpPr>
              <p:nvPr/>
            </p:nvSpPr>
            <p:spPr bwMode="auto">
              <a:xfrm>
                <a:off x="1235" y="183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20" name="Oval 1035"/>
              <p:cNvSpPr>
                <a:spLocks noChangeArrowheads="1"/>
              </p:cNvSpPr>
              <p:nvPr/>
            </p:nvSpPr>
            <p:spPr bwMode="auto">
              <a:xfrm>
                <a:off x="1237" y="184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21" name="Oval 1036"/>
              <p:cNvSpPr>
                <a:spLocks noChangeArrowheads="1"/>
              </p:cNvSpPr>
              <p:nvPr/>
            </p:nvSpPr>
            <p:spPr bwMode="auto">
              <a:xfrm>
                <a:off x="1241" y="185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22" name="Oval 1037"/>
              <p:cNvSpPr>
                <a:spLocks noChangeArrowheads="1"/>
              </p:cNvSpPr>
              <p:nvPr/>
            </p:nvSpPr>
            <p:spPr bwMode="auto">
              <a:xfrm>
                <a:off x="1245" y="186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23" name="Oval 1038"/>
              <p:cNvSpPr>
                <a:spLocks noChangeArrowheads="1"/>
              </p:cNvSpPr>
              <p:nvPr/>
            </p:nvSpPr>
            <p:spPr bwMode="auto">
              <a:xfrm>
                <a:off x="1251" y="187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24" name="Oval 1039"/>
              <p:cNvSpPr>
                <a:spLocks noChangeArrowheads="1"/>
              </p:cNvSpPr>
              <p:nvPr/>
            </p:nvSpPr>
            <p:spPr bwMode="auto">
              <a:xfrm>
                <a:off x="1255" y="188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25" name="Oval 1040"/>
              <p:cNvSpPr>
                <a:spLocks noChangeArrowheads="1"/>
              </p:cNvSpPr>
              <p:nvPr/>
            </p:nvSpPr>
            <p:spPr bwMode="auto">
              <a:xfrm>
                <a:off x="1263" y="188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26" name="Oval 1041"/>
              <p:cNvSpPr>
                <a:spLocks noChangeArrowheads="1"/>
              </p:cNvSpPr>
              <p:nvPr/>
            </p:nvSpPr>
            <p:spPr bwMode="auto">
              <a:xfrm>
                <a:off x="1271" y="189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27" name="Oval 1042"/>
              <p:cNvSpPr>
                <a:spLocks noChangeArrowheads="1"/>
              </p:cNvSpPr>
              <p:nvPr/>
            </p:nvSpPr>
            <p:spPr bwMode="auto">
              <a:xfrm>
                <a:off x="1283" y="189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28" name="Oval 1043"/>
              <p:cNvSpPr>
                <a:spLocks noChangeArrowheads="1"/>
              </p:cNvSpPr>
              <p:nvPr/>
            </p:nvSpPr>
            <p:spPr bwMode="auto">
              <a:xfrm>
                <a:off x="1293" y="190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29" name="Oval 1044"/>
              <p:cNvSpPr>
                <a:spLocks noChangeArrowheads="1"/>
              </p:cNvSpPr>
              <p:nvPr/>
            </p:nvSpPr>
            <p:spPr bwMode="auto">
              <a:xfrm>
                <a:off x="1303" y="190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30" name="Oval 1045"/>
              <p:cNvSpPr>
                <a:spLocks noChangeArrowheads="1"/>
              </p:cNvSpPr>
              <p:nvPr/>
            </p:nvSpPr>
            <p:spPr bwMode="auto">
              <a:xfrm>
                <a:off x="1311" y="190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31" name="Oval 1046"/>
              <p:cNvSpPr>
                <a:spLocks noChangeArrowheads="1"/>
              </p:cNvSpPr>
              <p:nvPr/>
            </p:nvSpPr>
            <p:spPr bwMode="auto">
              <a:xfrm>
                <a:off x="1321" y="189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32" name="Oval 1047"/>
              <p:cNvSpPr>
                <a:spLocks noChangeArrowheads="1"/>
              </p:cNvSpPr>
              <p:nvPr/>
            </p:nvSpPr>
            <p:spPr bwMode="auto">
              <a:xfrm>
                <a:off x="1331" y="189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33" name="Oval 1048"/>
              <p:cNvSpPr>
                <a:spLocks noChangeArrowheads="1"/>
              </p:cNvSpPr>
              <p:nvPr/>
            </p:nvSpPr>
            <p:spPr bwMode="auto">
              <a:xfrm>
                <a:off x="1339" y="188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34" name="Oval 1049"/>
              <p:cNvSpPr>
                <a:spLocks noChangeArrowheads="1"/>
              </p:cNvSpPr>
              <p:nvPr/>
            </p:nvSpPr>
            <p:spPr bwMode="auto">
              <a:xfrm>
                <a:off x="1347" y="187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35" name="Oval 1050"/>
              <p:cNvSpPr>
                <a:spLocks noChangeArrowheads="1"/>
              </p:cNvSpPr>
              <p:nvPr/>
            </p:nvSpPr>
            <p:spPr bwMode="auto">
              <a:xfrm>
                <a:off x="1353" y="186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36" name="Oval 1051"/>
              <p:cNvSpPr>
                <a:spLocks noChangeArrowheads="1"/>
              </p:cNvSpPr>
              <p:nvPr/>
            </p:nvSpPr>
            <p:spPr bwMode="auto">
              <a:xfrm>
                <a:off x="1359" y="185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37" name="Oval 1052"/>
              <p:cNvSpPr>
                <a:spLocks noChangeArrowheads="1"/>
              </p:cNvSpPr>
              <p:nvPr/>
            </p:nvSpPr>
            <p:spPr bwMode="auto">
              <a:xfrm>
                <a:off x="1363" y="184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38" name="Oval 1053"/>
              <p:cNvSpPr>
                <a:spLocks noChangeArrowheads="1"/>
              </p:cNvSpPr>
              <p:nvPr/>
            </p:nvSpPr>
            <p:spPr bwMode="auto">
              <a:xfrm>
                <a:off x="1365" y="183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39" name="Oval 1054"/>
              <p:cNvSpPr>
                <a:spLocks noChangeArrowheads="1"/>
              </p:cNvSpPr>
              <p:nvPr/>
            </p:nvSpPr>
            <p:spPr bwMode="auto">
              <a:xfrm>
                <a:off x="1365" y="182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40" name="Oval 1055"/>
              <p:cNvSpPr>
                <a:spLocks noChangeArrowheads="1"/>
              </p:cNvSpPr>
              <p:nvPr/>
            </p:nvSpPr>
            <p:spPr bwMode="auto">
              <a:xfrm>
                <a:off x="1367" y="181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41" name="Oval 1056"/>
              <p:cNvSpPr>
                <a:spLocks noChangeArrowheads="1"/>
              </p:cNvSpPr>
              <p:nvPr/>
            </p:nvSpPr>
            <p:spPr bwMode="auto">
              <a:xfrm>
                <a:off x="1365" y="180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42" name="Oval 1057"/>
              <p:cNvSpPr>
                <a:spLocks noChangeArrowheads="1"/>
              </p:cNvSpPr>
              <p:nvPr/>
            </p:nvSpPr>
            <p:spPr bwMode="auto">
              <a:xfrm>
                <a:off x="1365" y="179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43" name="Oval 1058"/>
              <p:cNvSpPr>
                <a:spLocks noChangeArrowheads="1"/>
              </p:cNvSpPr>
              <p:nvPr/>
            </p:nvSpPr>
            <p:spPr bwMode="auto">
              <a:xfrm>
                <a:off x="1365" y="178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44" name="Oval 1059"/>
              <p:cNvSpPr>
                <a:spLocks noChangeArrowheads="1"/>
              </p:cNvSpPr>
              <p:nvPr/>
            </p:nvSpPr>
            <p:spPr bwMode="auto">
              <a:xfrm>
                <a:off x="1363" y="177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45" name="Oval 1060"/>
              <p:cNvSpPr>
                <a:spLocks noChangeArrowheads="1"/>
              </p:cNvSpPr>
              <p:nvPr/>
            </p:nvSpPr>
            <p:spPr bwMode="auto">
              <a:xfrm>
                <a:off x="1361" y="176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46" name="Oval 1061"/>
              <p:cNvSpPr>
                <a:spLocks noChangeArrowheads="1"/>
              </p:cNvSpPr>
              <p:nvPr/>
            </p:nvSpPr>
            <p:spPr bwMode="auto">
              <a:xfrm>
                <a:off x="1355" y="175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47" name="Oval 1062"/>
              <p:cNvSpPr>
                <a:spLocks noChangeArrowheads="1"/>
              </p:cNvSpPr>
              <p:nvPr/>
            </p:nvSpPr>
            <p:spPr bwMode="auto">
              <a:xfrm>
                <a:off x="1349" y="174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48" name="Oval 1063"/>
              <p:cNvSpPr>
                <a:spLocks noChangeArrowheads="1"/>
              </p:cNvSpPr>
              <p:nvPr/>
            </p:nvSpPr>
            <p:spPr bwMode="auto">
              <a:xfrm>
                <a:off x="1371" y="172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49" name="Oval 1064"/>
              <p:cNvSpPr>
                <a:spLocks noChangeArrowheads="1"/>
              </p:cNvSpPr>
              <p:nvPr/>
            </p:nvSpPr>
            <p:spPr bwMode="auto">
              <a:xfrm>
                <a:off x="1370" y="173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50" name="Oval 1065"/>
              <p:cNvSpPr>
                <a:spLocks noChangeArrowheads="1"/>
              </p:cNvSpPr>
              <p:nvPr/>
            </p:nvSpPr>
            <p:spPr bwMode="auto">
              <a:xfrm>
                <a:off x="1370" y="174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51" name="Oval 1066"/>
              <p:cNvSpPr>
                <a:spLocks noChangeArrowheads="1"/>
              </p:cNvSpPr>
              <p:nvPr/>
            </p:nvSpPr>
            <p:spPr bwMode="auto">
              <a:xfrm>
                <a:off x="1370" y="175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52" name="Oval 1067"/>
              <p:cNvSpPr>
                <a:spLocks noChangeArrowheads="1"/>
              </p:cNvSpPr>
              <p:nvPr/>
            </p:nvSpPr>
            <p:spPr bwMode="auto">
              <a:xfrm>
                <a:off x="1371" y="176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53" name="Oval 1068"/>
              <p:cNvSpPr>
                <a:spLocks noChangeArrowheads="1"/>
              </p:cNvSpPr>
              <p:nvPr/>
            </p:nvSpPr>
            <p:spPr bwMode="auto">
              <a:xfrm>
                <a:off x="1370" y="177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54" name="Oval 1069"/>
              <p:cNvSpPr>
                <a:spLocks noChangeArrowheads="1"/>
              </p:cNvSpPr>
              <p:nvPr/>
            </p:nvSpPr>
            <p:spPr bwMode="auto">
              <a:xfrm>
                <a:off x="1370" y="178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55" name="Oval 1070"/>
              <p:cNvSpPr>
                <a:spLocks noChangeArrowheads="1"/>
              </p:cNvSpPr>
              <p:nvPr/>
            </p:nvSpPr>
            <p:spPr bwMode="auto">
              <a:xfrm>
                <a:off x="1370" y="179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56" name="Oval 1071"/>
              <p:cNvSpPr>
                <a:spLocks noChangeArrowheads="1"/>
              </p:cNvSpPr>
              <p:nvPr/>
            </p:nvSpPr>
            <p:spPr bwMode="auto">
              <a:xfrm>
                <a:off x="1369" y="180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57" name="Oval 1072"/>
              <p:cNvSpPr>
                <a:spLocks noChangeArrowheads="1"/>
              </p:cNvSpPr>
              <p:nvPr/>
            </p:nvSpPr>
            <p:spPr bwMode="auto">
              <a:xfrm>
                <a:off x="1368" y="181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58" name="Oval 1073"/>
              <p:cNvSpPr>
                <a:spLocks noChangeArrowheads="1"/>
              </p:cNvSpPr>
              <p:nvPr/>
            </p:nvSpPr>
            <p:spPr bwMode="auto">
              <a:xfrm>
                <a:off x="1368" y="182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59" name="Oval 1074"/>
              <p:cNvSpPr>
                <a:spLocks noChangeArrowheads="1"/>
              </p:cNvSpPr>
              <p:nvPr/>
            </p:nvSpPr>
            <p:spPr bwMode="auto">
              <a:xfrm>
                <a:off x="1368" y="183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60" name="Oval 1075"/>
              <p:cNvSpPr>
                <a:spLocks noChangeArrowheads="1"/>
              </p:cNvSpPr>
              <p:nvPr/>
            </p:nvSpPr>
            <p:spPr bwMode="auto">
              <a:xfrm>
                <a:off x="1369" y="184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61" name="Oval 1076"/>
              <p:cNvSpPr>
                <a:spLocks noChangeArrowheads="1"/>
              </p:cNvSpPr>
              <p:nvPr/>
            </p:nvSpPr>
            <p:spPr bwMode="auto">
              <a:xfrm>
                <a:off x="1368" y="185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62" name="Oval 1077"/>
              <p:cNvSpPr>
                <a:spLocks noChangeArrowheads="1"/>
              </p:cNvSpPr>
              <p:nvPr/>
            </p:nvSpPr>
            <p:spPr bwMode="auto">
              <a:xfrm>
                <a:off x="1368" y="186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63" name="Oval 1078"/>
              <p:cNvSpPr>
                <a:spLocks noChangeArrowheads="1"/>
              </p:cNvSpPr>
              <p:nvPr/>
            </p:nvSpPr>
            <p:spPr bwMode="auto">
              <a:xfrm>
                <a:off x="1368" y="187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64" name="Oval 1079"/>
              <p:cNvSpPr>
                <a:spLocks noChangeArrowheads="1"/>
              </p:cNvSpPr>
              <p:nvPr/>
            </p:nvSpPr>
            <p:spPr bwMode="auto">
              <a:xfrm>
                <a:off x="1370" y="188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65" name="Oval 1080"/>
              <p:cNvSpPr>
                <a:spLocks noChangeArrowheads="1"/>
              </p:cNvSpPr>
              <p:nvPr/>
            </p:nvSpPr>
            <p:spPr bwMode="auto">
              <a:xfrm>
                <a:off x="1374" y="189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66" name="Oval 1081"/>
              <p:cNvSpPr>
                <a:spLocks noChangeArrowheads="1"/>
              </p:cNvSpPr>
              <p:nvPr/>
            </p:nvSpPr>
            <p:spPr bwMode="auto">
              <a:xfrm>
                <a:off x="1382" y="190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67" name="Oval 1082"/>
              <p:cNvSpPr>
                <a:spLocks noChangeArrowheads="1"/>
              </p:cNvSpPr>
              <p:nvPr/>
            </p:nvSpPr>
            <p:spPr bwMode="auto">
              <a:xfrm>
                <a:off x="1392" y="190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68" name="Oval 1083"/>
              <p:cNvSpPr>
                <a:spLocks noChangeArrowheads="1"/>
              </p:cNvSpPr>
              <p:nvPr/>
            </p:nvSpPr>
            <p:spPr bwMode="auto">
              <a:xfrm>
                <a:off x="1404" y="190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69" name="Oval 1084"/>
              <p:cNvSpPr>
                <a:spLocks noChangeArrowheads="1"/>
              </p:cNvSpPr>
              <p:nvPr/>
            </p:nvSpPr>
            <p:spPr bwMode="auto">
              <a:xfrm>
                <a:off x="1412" y="189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70" name="Oval 1085"/>
              <p:cNvSpPr>
                <a:spLocks noChangeArrowheads="1"/>
              </p:cNvSpPr>
              <p:nvPr/>
            </p:nvSpPr>
            <p:spPr bwMode="auto">
              <a:xfrm>
                <a:off x="1420" y="188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71" name="Oval 1086"/>
              <p:cNvSpPr>
                <a:spLocks noChangeArrowheads="1"/>
              </p:cNvSpPr>
              <p:nvPr/>
            </p:nvSpPr>
            <p:spPr bwMode="auto">
              <a:xfrm>
                <a:off x="1428" y="187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72" name="Oval 1087"/>
              <p:cNvSpPr>
                <a:spLocks noChangeArrowheads="1"/>
              </p:cNvSpPr>
              <p:nvPr/>
            </p:nvSpPr>
            <p:spPr bwMode="auto">
              <a:xfrm>
                <a:off x="1436" y="186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73" name="Oval 1088"/>
              <p:cNvSpPr>
                <a:spLocks noChangeArrowheads="1"/>
              </p:cNvSpPr>
              <p:nvPr/>
            </p:nvSpPr>
            <p:spPr bwMode="auto">
              <a:xfrm>
                <a:off x="1442" y="185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74" name="Oval 1089"/>
              <p:cNvSpPr>
                <a:spLocks noChangeArrowheads="1"/>
              </p:cNvSpPr>
              <p:nvPr/>
            </p:nvSpPr>
            <p:spPr bwMode="auto">
              <a:xfrm>
                <a:off x="1448" y="184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75" name="Oval 1090"/>
              <p:cNvSpPr>
                <a:spLocks noChangeArrowheads="1"/>
              </p:cNvSpPr>
              <p:nvPr/>
            </p:nvSpPr>
            <p:spPr bwMode="auto">
              <a:xfrm>
                <a:off x="1452" y="183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76" name="Oval 1091"/>
              <p:cNvSpPr>
                <a:spLocks noChangeArrowheads="1"/>
              </p:cNvSpPr>
              <p:nvPr/>
            </p:nvSpPr>
            <p:spPr bwMode="auto">
              <a:xfrm>
                <a:off x="1456" y="182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77" name="Oval 1092"/>
              <p:cNvSpPr>
                <a:spLocks noChangeArrowheads="1"/>
              </p:cNvSpPr>
              <p:nvPr/>
            </p:nvSpPr>
            <p:spPr bwMode="auto">
              <a:xfrm>
                <a:off x="1573" y="174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78" name="Oval 1093"/>
              <p:cNvSpPr>
                <a:spLocks noChangeArrowheads="1"/>
              </p:cNvSpPr>
              <p:nvPr/>
            </p:nvSpPr>
            <p:spPr bwMode="auto">
              <a:xfrm>
                <a:off x="1565" y="173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79" name="Oval 1094"/>
              <p:cNvSpPr>
                <a:spLocks noChangeArrowheads="1"/>
              </p:cNvSpPr>
              <p:nvPr/>
            </p:nvSpPr>
            <p:spPr bwMode="auto">
              <a:xfrm>
                <a:off x="1555" y="173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80" name="Oval 1095"/>
              <p:cNvSpPr>
                <a:spLocks noChangeArrowheads="1"/>
              </p:cNvSpPr>
              <p:nvPr/>
            </p:nvSpPr>
            <p:spPr bwMode="auto">
              <a:xfrm>
                <a:off x="1555" y="173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81" name="Oval 1096"/>
              <p:cNvSpPr>
                <a:spLocks noChangeArrowheads="1"/>
              </p:cNvSpPr>
              <p:nvPr/>
            </p:nvSpPr>
            <p:spPr bwMode="auto">
              <a:xfrm>
                <a:off x="1545" y="172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82" name="Oval 1097"/>
              <p:cNvSpPr>
                <a:spLocks noChangeArrowheads="1"/>
              </p:cNvSpPr>
              <p:nvPr/>
            </p:nvSpPr>
            <p:spPr bwMode="auto">
              <a:xfrm>
                <a:off x="1533" y="172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83" name="Oval 1098"/>
              <p:cNvSpPr>
                <a:spLocks noChangeArrowheads="1"/>
              </p:cNvSpPr>
              <p:nvPr/>
            </p:nvSpPr>
            <p:spPr bwMode="auto">
              <a:xfrm>
                <a:off x="1521" y="172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84" name="Oval 1099"/>
              <p:cNvSpPr>
                <a:spLocks noChangeArrowheads="1"/>
              </p:cNvSpPr>
              <p:nvPr/>
            </p:nvSpPr>
            <p:spPr bwMode="auto">
              <a:xfrm>
                <a:off x="1509" y="172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85" name="Oval 1100"/>
              <p:cNvSpPr>
                <a:spLocks noChangeArrowheads="1"/>
              </p:cNvSpPr>
              <p:nvPr/>
            </p:nvSpPr>
            <p:spPr bwMode="auto">
              <a:xfrm>
                <a:off x="1501" y="172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86" name="Oval 1101"/>
              <p:cNvSpPr>
                <a:spLocks noChangeArrowheads="1"/>
              </p:cNvSpPr>
              <p:nvPr/>
            </p:nvSpPr>
            <p:spPr bwMode="auto">
              <a:xfrm>
                <a:off x="1493" y="173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87" name="Oval 1102"/>
              <p:cNvSpPr>
                <a:spLocks noChangeArrowheads="1"/>
              </p:cNvSpPr>
              <p:nvPr/>
            </p:nvSpPr>
            <p:spPr bwMode="auto">
              <a:xfrm>
                <a:off x="1485" y="174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88" name="Oval 1103"/>
              <p:cNvSpPr>
                <a:spLocks noChangeArrowheads="1"/>
              </p:cNvSpPr>
              <p:nvPr/>
            </p:nvSpPr>
            <p:spPr bwMode="auto">
              <a:xfrm>
                <a:off x="1478" y="175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89" name="Oval 1104"/>
              <p:cNvSpPr>
                <a:spLocks noChangeArrowheads="1"/>
              </p:cNvSpPr>
              <p:nvPr/>
            </p:nvSpPr>
            <p:spPr bwMode="auto">
              <a:xfrm>
                <a:off x="1472" y="176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90" name="Oval 1105"/>
              <p:cNvSpPr>
                <a:spLocks noChangeArrowheads="1"/>
              </p:cNvSpPr>
              <p:nvPr/>
            </p:nvSpPr>
            <p:spPr bwMode="auto">
              <a:xfrm>
                <a:off x="1467" y="177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91" name="Oval 1106"/>
              <p:cNvSpPr>
                <a:spLocks noChangeArrowheads="1"/>
              </p:cNvSpPr>
              <p:nvPr/>
            </p:nvSpPr>
            <p:spPr bwMode="auto">
              <a:xfrm>
                <a:off x="1463" y="178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92" name="Oval 1107"/>
              <p:cNvSpPr>
                <a:spLocks noChangeArrowheads="1"/>
              </p:cNvSpPr>
              <p:nvPr/>
            </p:nvSpPr>
            <p:spPr bwMode="auto">
              <a:xfrm>
                <a:off x="1463" y="179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93" name="Oval 1108"/>
              <p:cNvSpPr>
                <a:spLocks noChangeArrowheads="1"/>
              </p:cNvSpPr>
              <p:nvPr/>
            </p:nvSpPr>
            <p:spPr bwMode="auto">
              <a:xfrm>
                <a:off x="1461" y="180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94" name="Oval 1109"/>
              <p:cNvSpPr>
                <a:spLocks noChangeArrowheads="1"/>
              </p:cNvSpPr>
              <p:nvPr/>
            </p:nvSpPr>
            <p:spPr bwMode="auto">
              <a:xfrm>
                <a:off x="1461" y="181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95" name="Oval 1110"/>
              <p:cNvSpPr>
                <a:spLocks noChangeArrowheads="1"/>
              </p:cNvSpPr>
              <p:nvPr/>
            </p:nvSpPr>
            <p:spPr bwMode="auto">
              <a:xfrm>
                <a:off x="1461" y="182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96" name="Oval 1111"/>
              <p:cNvSpPr>
                <a:spLocks noChangeArrowheads="1"/>
              </p:cNvSpPr>
              <p:nvPr/>
            </p:nvSpPr>
            <p:spPr bwMode="auto">
              <a:xfrm>
                <a:off x="1463" y="184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97" name="Oval 1112"/>
              <p:cNvSpPr>
                <a:spLocks noChangeArrowheads="1"/>
              </p:cNvSpPr>
              <p:nvPr/>
            </p:nvSpPr>
            <p:spPr bwMode="auto">
              <a:xfrm>
                <a:off x="1467" y="185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98" name="Oval 1113"/>
              <p:cNvSpPr>
                <a:spLocks noChangeArrowheads="1"/>
              </p:cNvSpPr>
              <p:nvPr/>
            </p:nvSpPr>
            <p:spPr bwMode="auto">
              <a:xfrm>
                <a:off x="1471" y="186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99" name="Oval 1114"/>
              <p:cNvSpPr>
                <a:spLocks noChangeArrowheads="1"/>
              </p:cNvSpPr>
              <p:nvPr/>
            </p:nvSpPr>
            <p:spPr bwMode="auto">
              <a:xfrm>
                <a:off x="1476" y="187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00" name="Oval 1115"/>
              <p:cNvSpPr>
                <a:spLocks noChangeArrowheads="1"/>
              </p:cNvSpPr>
              <p:nvPr/>
            </p:nvSpPr>
            <p:spPr bwMode="auto">
              <a:xfrm>
                <a:off x="1483" y="188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01" name="Oval 1116"/>
              <p:cNvSpPr>
                <a:spLocks noChangeArrowheads="1"/>
              </p:cNvSpPr>
              <p:nvPr/>
            </p:nvSpPr>
            <p:spPr bwMode="auto">
              <a:xfrm>
                <a:off x="1491" y="188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02" name="Oval 1117"/>
              <p:cNvSpPr>
                <a:spLocks noChangeArrowheads="1"/>
              </p:cNvSpPr>
              <p:nvPr/>
            </p:nvSpPr>
            <p:spPr bwMode="auto">
              <a:xfrm>
                <a:off x="1501" y="189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03" name="Oval 1118"/>
              <p:cNvSpPr>
                <a:spLocks noChangeArrowheads="1"/>
              </p:cNvSpPr>
              <p:nvPr/>
            </p:nvSpPr>
            <p:spPr bwMode="auto">
              <a:xfrm>
                <a:off x="1511" y="189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04" name="Oval 1119"/>
              <p:cNvSpPr>
                <a:spLocks noChangeArrowheads="1"/>
              </p:cNvSpPr>
              <p:nvPr/>
            </p:nvSpPr>
            <p:spPr bwMode="auto">
              <a:xfrm>
                <a:off x="1523" y="189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05" name="Oval 1120"/>
              <p:cNvSpPr>
                <a:spLocks noChangeArrowheads="1"/>
              </p:cNvSpPr>
              <p:nvPr/>
            </p:nvSpPr>
            <p:spPr bwMode="auto">
              <a:xfrm>
                <a:off x="1535" y="189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06" name="Oval 1121"/>
              <p:cNvSpPr>
                <a:spLocks noChangeArrowheads="1"/>
              </p:cNvSpPr>
              <p:nvPr/>
            </p:nvSpPr>
            <p:spPr bwMode="auto">
              <a:xfrm>
                <a:off x="1541" y="189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07" name="Oval 1122"/>
              <p:cNvSpPr>
                <a:spLocks noChangeArrowheads="1"/>
              </p:cNvSpPr>
              <p:nvPr/>
            </p:nvSpPr>
            <p:spPr bwMode="auto">
              <a:xfrm>
                <a:off x="1551" y="189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08" name="Oval 1123"/>
              <p:cNvSpPr>
                <a:spLocks noChangeArrowheads="1"/>
              </p:cNvSpPr>
              <p:nvPr/>
            </p:nvSpPr>
            <p:spPr bwMode="auto">
              <a:xfrm>
                <a:off x="1563" y="188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09" name="Oval 1124"/>
              <p:cNvSpPr>
                <a:spLocks noChangeArrowheads="1"/>
              </p:cNvSpPr>
              <p:nvPr/>
            </p:nvSpPr>
            <p:spPr bwMode="auto">
              <a:xfrm>
                <a:off x="1573" y="187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10" name="Oval 1125"/>
              <p:cNvSpPr>
                <a:spLocks noChangeArrowheads="1"/>
              </p:cNvSpPr>
              <p:nvPr/>
            </p:nvSpPr>
            <p:spPr bwMode="auto">
              <a:xfrm>
                <a:off x="1579" y="186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11" name="Oval 1126"/>
              <p:cNvSpPr>
                <a:spLocks noChangeArrowheads="1"/>
              </p:cNvSpPr>
              <p:nvPr/>
            </p:nvSpPr>
            <p:spPr bwMode="auto">
              <a:xfrm>
                <a:off x="1585" y="186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591" name="Group 1127"/>
            <p:cNvGrpSpPr>
              <a:grpSpLocks/>
            </p:cNvGrpSpPr>
            <p:nvPr/>
          </p:nvGrpSpPr>
          <p:grpSpPr bwMode="auto">
            <a:xfrm>
              <a:off x="4788" y="1608"/>
              <a:ext cx="369" cy="203"/>
              <a:chOff x="1233" y="1717"/>
              <a:chExt cx="369" cy="203"/>
            </a:xfrm>
          </p:grpSpPr>
          <p:sp>
            <p:nvSpPr>
              <p:cNvPr id="35592" name="Oval 1128"/>
              <p:cNvSpPr>
                <a:spLocks noChangeArrowheads="1"/>
              </p:cNvSpPr>
              <p:nvPr/>
            </p:nvSpPr>
            <p:spPr bwMode="auto">
              <a:xfrm>
                <a:off x="1343" y="173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93" name="Oval 1129"/>
              <p:cNvSpPr>
                <a:spLocks noChangeArrowheads="1"/>
              </p:cNvSpPr>
              <p:nvPr/>
            </p:nvSpPr>
            <p:spPr bwMode="auto">
              <a:xfrm>
                <a:off x="1337" y="173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94" name="Oval 1130"/>
              <p:cNvSpPr>
                <a:spLocks noChangeArrowheads="1"/>
              </p:cNvSpPr>
              <p:nvPr/>
            </p:nvSpPr>
            <p:spPr bwMode="auto">
              <a:xfrm>
                <a:off x="1327" y="172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95" name="Oval 1131"/>
              <p:cNvSpPr>
                <a:spLocks noChangeArrowheads="1"/>
              </p:cNvSpPr>
              <p:nvPr/>
            </p:nvSpPr>
            <p:spPr bwMode="auto">
              <a:xfrm>
                <a:off x="1315" y="171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96" name="Oval 1132"/>
              <p:cNvSpPr>
                <a:spLocks noChangeArrowheads="1"/>
              </p:cNvSpPr>
              <p:nvPr/>
            </p:nvSpPr>
            <p:spPr bwMode="auto">
              <a:xfrm>
                <a:off x="1303" y="171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97" name="Oval 1133"/>
              <p:cNvSpPr>
                <a:spLocks noChangeArrowheads="1"/>
              </p:cNvSpPr>
              <p:nvPr/>
            </p:nvSpPr>
            <p:spPr bwMode="auto">
              <a:xfrm>
                <a:off x="1291" y="171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98" name="Oval 1134"/>
              <p:cNvSpPr>
                <a:spLocks noChangeArrowheads="1"/>
              </p:cNvSpPr>
              <p:nvPr/>
            </p:nvSpPr>
            <p:spPr bwMode="auto">
              <a:xfrm>
                <a:off x="1279" y="172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99" name="Oval 1135"/>
              <p:cNvSpPr>
                <a:spLocks noChangeArrowheads="1"/>
              </p:cNvSpPr>
              <p:nvPr/>
            </p:nvSpPr>
            <p:spPr bwMode="auto">
              <a:xfrm>
                <a:off x="1269" y="172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00" name="Oval 1136"/>
              <p:cNvSpPr>
                <a:spLocks noChangeArrowheads="1"/>
              </p:cNvSpPr>
              <p:nvPr/>
            </p:nvSpPr>
            <p:spPr bwMode="auto">
              <a:xfrm>
                <a:off x="1259" y="173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01" name="Oval 1137"/>
              <p:cNvSpPr>
                <a:spLocks noChangeArrowheads="1"/>
              </p:cNvSpPr>
              <p:nvPr/>
            </p:nvSpPr>
            <p:spPr bwMode="auto">
              <a:xfrm>
                <a:off x="1253" y="174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02" name="Oval 1138"/>
              <p:cNvSpPr>
                <a:spLocks noChangeArrowheads="1"/>
              </p:cNvSpPr>
              <p:nvPr/>
            </p:nvSpPr>
            <p:spPr bwMode="auto">
              <a:xfrm>
                <a:off x="1247" y="175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03" name="Oval 1139"/>
              <p:cNvSpPr>
                <a:spLocks noChangeArrowheads="1"/>
              </p:cNvSpPr>
              <p:nvPr/>
            </p:nvSpPr>
            <p:spPr bwMode="auto">
              <a:xfrm>
                <a:off x="1241" y="176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04" name="Oval 1140"/>
              <p:cNvSpPr>
                <a:spLocks noChangeArrowheads="1"/>
              </p:cNvSpPr>
              <p:nvPr/>
            </p:nvSpPr>
            <p:spPr bwMode="auto">
              <a:xfrm>
                <a:off x="1237" y="177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05" name="Oval 1141"/>
              <p:cNvSpPr>
                <a:spLocks noChangeArrowheads="1"/>
              </p:cNvSpPr>
              <p:nvPr/>
            </p:nvSpPr>
            <p:spPr bwMode="auto">
              <a:xfrm>
                <a:off x="1235" y="178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06" name="Oval 1142"/>
              <p:cNvSpPr>
                <a:spLocks noChangeArrowheads="1"/>
              </p:cNvSpPr>
              <p:nvPr/>
            </p:nvSpPr>
            <p:spPr bwMode="auto">
              <a:xfrm>
                <a:off x="1233" y="179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07" name="Oval 1143"/>
              <p:cNvSpPr>
                <a:spLocks noChangeArrowheads="1"/>
              </p:cNvSpPr>
              <p:nvPr/>
            </p:nvSpPr>
            <p:spPr bwMode="auto">
              <a:xfrm>
                <a:off x="1233" y="180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08" name="Oval 1144"/>
              <p:cNvSpPr>
                <a:spLocks noChangeArrowheads="1"/>
              </p:cNvSpPr>
              <p:nvPr/>
            </p:nvSpPr>
            <p:spPr bwMode="auto">
              <a:xfrm>
                <a:off x="1233" y="182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09" name="Oval 1145"/>
              <p:cNvSpPr>
                <a:spLocks noChangeArrowheads="1"/>
              </p:cNvSpPr>
              <p:nvPr/>
            </p:nvSpPr>
            <p:spPr bwMode="auto">
              <a:xfrm>
                <a:off x="1235" y="183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10" name="Oval 1146"/>
              <p:cNvSpPr>
                <a:spLocks noChangeArrowheads="1"/>
              </p:cNvSpPr>
              <p:nvPr/>
            </p:nvSpPr>
            <p:spPr bwMode="auto">
              <a:xfrm>
                <a:off x="1237" y="184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11" name="Oval 1147"/>
              <p:cNvSpPr>
                <a:spLocks noChangeArrowheads="1"/>
              </p:cNvSpPr>
              <p:nvPr/>
            </p:nvSpPr>
            <p:spPr bwMode="auto">
              <a:xfrm>
                <a:off x="1241" y="185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12" name="Oval 1148"/>
              <p:cNvSpPr>
                <a:spLocks noChangeArrowheads="1"/>
              </p:cNvSpPr>
              <p:nvPr/>
            </p:nvSpPr>
            <p:spPr bwMode="auto">
              <a:xfrm>
                <a:off x="1245" y="186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13" name="Oval 1149"/>
              <p:cNvSpPr>
                <a:spLocks noChangeArrowheads="1"/>
              </p:cNvSpPr>
              <p:nvPr/>
            </p:nvSpPr>
            <p:spPr bwMode="auto">
              <a:xfrm>
                <a:off x="1251" y="187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14" name="Oval 1150"/>
              <p:cNvSpPr>
                <a:spLocks noChangeArrowheads="1"/>
              </p:cNvSpPr>
              <p:nvPr/>
            </p:nvSpPr>
            <p:spPr bwMode="auto">
              <a:xfrm>
                <a:off x="1255" y="188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15" name="Oval 1151"/>
              <p:cNvSpPr>
                <a:spLocks noChangeArrowheads="1"/>
              </p:cNvSpPr>
              <p:nvPr/>
            </p:nvSpPr>
            <p:spPr bwMode="auto">
              <a:xfrm>
                <a:off x="1263" y="188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16" name="Oval 1152"/>
              <p:cNvSpPr>
                <a:spLocks noChangeArrowheads="1"/>
              </p:cNvSpPr>
              <p:nvPr/>
            </p:nvSpPr>
            <p:spPr bwMode="auto">
              <a:xfrm>
                <a:off x="1271" y="189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17" name="Oval 1153"/>
              <p:cNvSpPr>
                <a:spLocks noChangeArrowheads="1"/>
              </p:cNvSpPr>
              <p:nvPr/>
            </p:nvSpPr>
            <p:spPr bwMode="auto">
              <a:xfrm>
                <a:off x="1283" y="189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18" name="Oval 1154"/>
              <p:cNvSpPr>
                <a:spLocks noChangeArrowheads="1"/>
              </p:cNvSpPr>
              <p:nvPr/>
            </p:nvSpPr>
            <p:spPr bwMode="auto">
              <a:xfrm>
                <a:off x="1293" y="190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19" name="Oval 1155"/>
              <p:cNvSpPr>
                <a:spLocks noChangeArrowheads="1"/>
              </p:cNvSpPr>
              <p:nvPr/>
            </p:nvSpPr>
            <p:spPr bwMode="auto">
              <a:xfrm>
                <a:off x="1303" y="190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20" name="Oval 1156"/>
              <p:cNvSpPr>
                <a:spLocks noChangeArrowheads="1"/>
              </p:cNvSpPr>
              <p:nvPr/>
            </p:nvSpPr>
            <p:spPr bwMode="auto">
              <a:xfrm>
                <a:off x="1311" y="190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21" name="Oval 1157"/>
              <p:cNvSpPr>
                <a:spLocks noChangeArrowheads="1"/>
              </p:cNvSpPr>
              <p:nvPr/>
            </p:nvSpPr>
            <p:spPr bwMode="auto">
              <a:xfrm>
                <a:off x="1321" y="189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22" name="Oval 1158"/>
              <p:cNvSpPr>
                <a:spLocks noChangeArrowheads="1"/>
              </p:cNvSpPr>
              <p:nvPr/>
            </p:nvSpPr>
            <p:spPr bwMode="auto">
              <a:xfrm>
                <a:off x="1331" y="189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23" name="Oval 1159"/>
              <p:cNvSpPr>
                <a:spLocks noChangeArrowheads="1"/>
              </p:cNvSpPr>
              <p:nvPr/>
            </p:nvSpPr>
            <p:spPr bwMode="auto">
              <a:xfrm>
                <a:off x="1339" y="188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24" name="Oval 1160"/>
              <p:cNvSpPr>
                <a:spLocks noChangeArrowheads="1"/>
              </p:cNvSpPr>
              <p:nvPr/>
            </p:nvSpPr>
            <p:spPr bwMode="auto">
              <a:xfrm>
                <a:off x="1347" y="187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25" name="Oval 1161"/>
              <p:cNvSpPr>
                <a:spLocks noChangeArrowheads="1"/>
              </p:cNvSpPr>
              <p:nvPr/>
            </p:nvSpPr>
            <p:spPr bwMode="auto">
              <a:xfrm>
                <a:off x="1353" y="186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26" name="Oval 1162"/>
              <p:cNvSpPr>
                <a:spLocks noChangeArrowheads="1"/>
              </p:cNvSpPr>
              <p:nvPr/>
            </p:nvSpPr>
            <p:spPr bwMode="auto">
              <a:xfrm>
                <a:off x="1359" y="185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27" name="Oval 1163"/>
              <p:cNvSpPr>
                <a:spLocks noChangeArrowheads="1"/>
              </p:cNvSpPr>
              <p:nvPr/>
            </p:nvSpPr>
            <p:spPr bwMode="auto">
              <a:xfrm>
                <a:off x="1363" y="184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28" name="Oval 1164"/>
              <p:cNvSpPr>
                <a:spLocks noChangeArrowheads="1"/>
              </p:cNvSpPr>
              <p:nvPr/>
            </p:nvSpPr>
            <p:spPr bwMode="auto">
              <a:xfrm>
                <a:off x="1365" y="183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29" name="Oval 1165"/>
              <p:cNvSpPr>
                <a:spLocks noChangeArrowheads="1"/>
              </p:cNvSpPr>
              <p:nvPr/>
            </p:nvSpPr>
            <p:spPr bwMode="auto">
              <a:xfrm>
                <a:off x="1365" y="182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30" name="Oval 1166"/>
              <p:cNvSpPr>
                <a:spLocks noChangeArrowheads="1"/>
              </p:cNvSpPr>
              <p:nvPr/>
            </p:nvSpPr>
            <p:spPr bwMode="auto">
              <a:xfrm>
                <a:off x="1367" y="181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31" name="Oval 1167"/>
              <p:cNvSpPr>
                <a:spLocks noChangeArrowheads="1"/>
              </p:cNvSpPr>
              <p:nvPr/>
            </p:nvSpPr>
            <p:spPr bwMode="auto">
              <a:xfrm>
                <a:off x="1365" y="180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32" name="Oval 1168"/>
              <p:cNvSpPr>
                <a:spLocks noChangeArrowheads="1"/>
              </p:cNvSpPr>
              <p:nvPr/>
            </p:nvSpPr>
            <p:spPr bwMode="auto">
              <a:xfrm>
                <a:off x="1365" y="179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33" name="Oval 1169"/>
              <p:cNvSpPr>
                <a:spLocks noChangeArrowheads="1"/>
              </p:cNvSpPr>
              <p:nvPr/>
            </p:nvSpPr>
            <p:spPr bwMode="auto">
              <a:xfrm>
                <a:off x="1365" y="178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34" name="Oval 1170"/>
              <p:cNvSpPr>
                <a:spLocks noChangeArrowheads="1"/>
              </p:cNvSpPr>
              <p:nvPr/>
            </p:nvSpPr>
            <p:spPr bwMode="auto">
              <a:xfrm>
                <a:off x="1363" y="177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35" name="Oval 1171"/>
              <p:cNvSpPr>
                <a:spLocks noChangeArrowheads="1"/>
              </p:cNvSpPr>
              <p:nvPr/>
            </p:nvSpPr>
            <p:spPr bwMode="auto">
              <a:xfrm>
                <a:off x="1361" y="176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36" name="Oval 1172"/>
              <p:cNvSpPr>
                <a:spLocks noChangeArrowheads="1"/>
              </p:cNvSpPr>
              <p:nvPr/>
            </p:nvSpPr>
            <p:spPr bwMode="auto">
              <a:xfrm>
                <a:off x="1355" y="175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37" name="Oval 1173"/>
              <p:cNvSpPr>
                <a:spLocks noChangeArrowheads="1"/>
              </p:cNvSpPr>
              <p:nvPr/>
            </p:nvSpPr>
            <p:spPr bwMode="auto">
              <a:xfrm>
                <a:off x="1349" y="174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38" name="Oval 1174"/>
              <p:cNvSpPr>
                <a:spLocks noChangeArrowheads="1"/>
              </p:cNvSpPr>
              <p:nvPr/>
            </p:nvSpPr>
            <p:spPr bwMode="auto">
              <a:xfrm>
                <a:off x="1371" y="172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39" name="Oval 1175"/>
              <p:cNvSpPr>
                <a:spLocks noChangeArrowheads="1"/>
              </p:cNvSpPr>
              <p:nvPr/>
            </p:nvSpPr>
            <p:spPr bwMode="auto">
              <a:xfrm>
                <a:off x="1370" y="173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40" name="Oval 1176"/>
              <p:cNvSpPr>
                <a:spLocks noChangeArrowheads="1"/>
              </p:cNvSpPr>
              <p:nvPr/>
            </p:nvSpPr>
            <p:spPr bwMode="auto">
              <a:xfrm>
                <a:off x="1370" y="174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41" name="Oval 1177"/>
              <p:cNvSpPr>
                <a:spLocks noChangeArrowheads="1"/>
              </p:cNvSpPr>
              <p:nvPr/>
            </p:nvSpPr>
            <p:spPr bwMode="auto">
              <a:xfrm>
                <a:off x="1370" y="175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42" name="Oval 1178"/>
              <p:cNvSpPr>
                <a:spLocks noChangeArrowheads="1"/>
              </p:cNvSpPr>
              <p:nvPr/>
            </p:nvSpPr>
            <p:spPr bwMode="auto">
              <a:xfrm>
                <a:off x="1371" y="176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43" name="Oval 1179"/>
              <p:cNvSpPr>
                <a:spLocks noChangeArrowheads="1"/>
              </p:cNvSpPr>
              <p:nvPr/>
            </p:nvSpPr>
            <p:spPr bwMode="auto">
              <a:xfrm>
                <a:off x="1370" y="177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44" name="Oval 1180"/>
              <p:cNvSpPr>
                <a:spLocks noChangeArrowheads="1"/>
              </p:cNvSpPr>
              <p:nvPr/>
            </p:nvSpPr>
            <p:spPr bwMode="auto">
              <a:xfrm>
                <a:off x="1370" y="178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45" name="Oval 1181"/>
              <p:cNvSpPr>
                <a:spLocks noChangeArrowheads="1"/>
              </p:cNvSpPr>
              <p:nvPr/>
            </p:nvSpPr>
            <p:spPr bwMode="auto">
              <a:xfrm>
                <a:off x="1370" y="179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46" name="Oval 1182"/>
              <p:cNvSpPr>
                <a:spLocks noChangeArrowheads="1"/>
              </p:cNvSpPr>
              <p:nvPr/>
            </p:nvSpPr>
            <p:spPr bwMode="auto">
              <a:xfrm>
                <a:off x="1369" y="180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47" name="Oval 1183"/>
              <p:cNvSpPr>
                <a:spLocks noChangeArrowheads="1"/>
              </p:cNvSpPr>
              <p:nvPr/>
            </p:nvSpPr>
            <p:spPr bwMode="auto">
              <a:xfrm>
                <a:off x="1368" y="181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48" name="Oval 1184"/>
              <p:cNvSpPr>
                <a:spLocks noChangeArrowheads="1"/>
              </p:cNvSpPr>
              <p:nvPr/>
            </p:nvSpPr>
            <p:spPr bwMode="auto">
              <a:xfrm>
                <a:off x="1368" y="182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49" name="Oval 1185"/>
              <p:cNvSpPr>
                <a:spLocks noChangeArrowheads="1"/>
              </p:cNvSpPr>
              <p:nvPr/>
            </p:nvSpPr>
            <p:spPr bwMode="auto">
              <a:xfrm>
                <a:off x="1368" y="183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50" name="Oval 1186"/>
              <p:cNvSpPr>
                <a:spLocks noChangeArrowheads="1"/>
              </p:cNvSpPr>
              <p:nvPr/>
            </p:nvSpPr>
            <p:spPr bwMode="auto">
              <a:xfrm>
                <a:off x="1369" y="184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51" name="Oval 1187"/>
              <p:cNvSpPr>
                <a:spLocks noChangeArrowheads="1"/>
              </p:cNvSpPr>
              <p:nvPr/>
            </p:nvSpPr>
            <p:spPr bwMode="auto">
              <a:xfrm>
                <a:off x="1368" y="185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52" name="Oval 1188"/>
              <p:cNvSpPr>
                <a:spLocks noChangeArrowheads="1"/>
              </p:cNvSpPr>
              <p:nvPr/>
            </p:nvSpPr>
            <p:spPr bwMode="auto">
              <a:xfrm>
                <a:off x="1368" y="186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53" name="Oval 1189"/>
              <p:cNvSpPr>
                <a:spLocks noChangeArrowheads="1"/>
              </p:cNvSpPr>
              <p:nvPr/>
            </p:nvSpPr>
            <p:spPr bwMode="auto">
              <a:xfrm>
                <a:off x="1368" y="187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54" name="Oval 1190"/>
              <p:cNvSpPr>
                <a:spLocks noChangeArrowheads="1"/>
              </p:cNvSpPr>
              <p:nvPr/>
            </p:nvSpPr>
            <p:spPr bwMode="auto">
              <a:xfrm>
                <a:off x="1370" y="188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55" name="Oval 1191"/>
              <p:cNvSpPr>
                <a:spLocks noChangeArrowheads="1"/>
              </p:cNvSpPr>
              <p:nvPr/>
            </p:nvSpPr>
            <p:spPr bwMode="auto">
              <a:xfrm>
                <a:off x="1374" y="189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56" name="Oval 1192"/>
              <p:cNvSpPr>
                <a:spLocks noChangeArrowheads="1"/>
              </p:cNvSpPr>
              <p:nvPr/>
            </p:nvSpPr>
            <p:spPr bwMode="auto">
              <a:xfrm>
                <a:off x="1382" y="190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57" name="Oval 1193"/>
              <p:cNvSpPr>
                <a:spLocks noChangeArrowheads="1"/>
              </p:cNvSpPr>
              <p:nvPr/>
            </p:nvSpPr>
            <p:spPr bwMode="auto">
              <a:xfrm>
                <a:off x="1392" y="190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58" name="Oval 1194"/>
              <p:cNvSpPr>
                <a:spLocks noChangeArrowheads="1"/>
              </p:cNvSpPr>
              <p:nvPr/>
            </p:nvSpPr>
            <p:spPr bwMode="auto">
              <a:xfrm>
                <a:off x="1404" y="190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59" name="Oval 1195"/>
              <p:cNvSpPr>
                <a:spLocks noChangeArrowheads="1"/>
              </p:cNvSpPr>
              <p:nvPr/>
            </p:nvSpPr>
            <p:spPr bwMode="auto">
              <a:xfrm>
                <a:off x="1412" y="189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60" name="Oval 1196"/>
              <p:cNvSpPr>
                <a:spLocks noChangeArrowheads="1"/>
              </p:cNvSpPr>
              <p:nvPr/>
            </p:nvSpPr>
            <p:spPr bwMode="auto">
              <a:xfrm>
                <a:off x="1420" y="188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61" name="Oval 1197"/>
              <p:cNvSpPr>
                <a:spLocks noChangeArrowheads="1"/>
              </p:cNvSpPr>
              <p:nvPr/>
            </p:nvSpPr>
            <p:spPr bwMode="auto">
              <a:xfrm>
                <a:off x="1428" y="187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62" name="Oval 1198"/>
              <p:cNvSpPr>
                <a:spLocks noChangeArrowheads="1"/>
              </p:cNvSpPr>
              <p:nvPr/>
            </p:nvSpPr>
            <p:spPr bwMode="auto">
              <a:xfrm>
                <a:off x="1436" y="186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63" name="Oval 1199"/>
              <p:cNvSpPr>
                <a:spLocks noChangeArrowheads="1"/>
              </p:cNvSpPr>
              <p:nvPr/>
            </p:nvSpPr>
            <p:spPr bwMode="auto">
              <a:xfrm>
                <a:off x="1442" y="185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64" name="Oval 1200"/>
              <p:cNvSpPr>
                <a:spLocks noChangeArrowheads="1"/>
              </p:cNvSpPr>
              <p:nvPr/>
            </p:nvSpPr>
            <p:spPr bwMode="auto">
              <a:xfrm>
                <a:off x="1448" y="184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65" name="Oval 1201"/>
              <p:cNvSpPr>
                <a:spLocks noChangeArrowheads="1"/>
              </p:cNvSpPr>
              <p:nvPr/>
            </p:nvSpPr>
            <p:spPr bwMode="auto">
              <a:xfrm>
                <a:off x="1452" y="183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66" name="Oval 1202"/>
              <p:cNvSpPr>
                <a:spLocks noChangeArrowheads="1"/>
              </p:cNvSpPr>
              <p:nvPr/>
            </p:nvSpPr>
            <p:spPr bwMode="auto">
              <a:xfrm>
                <a:off x="1456" y="182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67" name="Oval 1203"/>
              <p:cNvSpPr>
                <a:spLocks noChangeArrowheads="1"/>
              </p:cNvSpPr>
              <p:nvPr/>
            </p:nvSpPr>
            <p:spPr bwMode="auto">
              <a:xfrm>
                <a:off x="1573" y="174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68" name="Oval 1204"/>
              <p:cNvSpPr>
                <a:spLocks noChangeArrowheads="1"/>
              </p:cNvSpPr>
              <p:nvPr/>
            </p:nvSpPr>
            <p:spPr bwMode="auto">
              <a:xfrm>
                <a:off x="1565" y="173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69" name="Oval 1205"/>
              <p:cNvSpPr>
                <a:spLocks noChangeArrowheads="1"/>
              </p:cNvSpPr>
              <p:nvPr/>
            </p:nvSpPr>
            <p:spPr bwMode="auto">
              <a:xfrm>
                <a:off x="1555" y="173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70" name="Oval 1206"/>
              <p:cNvSpPr>
                <a:spLocks noChangeArrowheads="1"/>
              </p:cNvSpPr>
              <p:nvPr/>
            </p:nvSpPr>
            <p:spPr bwMode="auto">
              <a:xfrm>
                <a:off x="1555" y="173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71" name="Oval 1207"/>
              <p:cNvSpPr>
                <a:spLocks noChangeArrowheads="1"/>
              </p:cNvSpPr>
              <p:nvPr/>
            </p:nvSpPr>
            <p:spPr bwMode="auto">
              <a:xfrm>
                <a:off x="1545" y="172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72" name="Oval 1208"/>
              <p:cNvSpPr>
                <a:spLocks noChangeArrowheads="1"/>
              </p:cNvSpPr>
              <p:nvPr/>
            </p:nvSpPr>
            <p:spPr bwMode="auto">
              <a:xfrm>
                <a:off x="1533" y="172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73" name="Oval 1209"/>
              <p:cNvSpPr>
                <a:spLocks noChangeArrowheads="1"/>
              </p:cNvSpPr>
              <p:nvPr/>
            </p:nvSpPr>
            <p:spPr bwMode="auto">
              <a:xfrm>
                <a:off x="1521" y="172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74" name="Oval 1210"/>
              <p:cNvSpPr>
                <a:spLocks noChangeArrowheads="1"/>
              </p:cNvSpPr>
              <p:nvPr/>
            </p:nvSpPr>
            <p:spPr bwMode="auto">
              <a:xfrm>
                <a:off x="1509" y="172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75" name="Oval 1211"/>
              <p:cNvSpPr>
                <a:spLocks noChangeArrowheads="1"/>
              </p:cNvSpPr>
              <p:nvPr/>
            </p:nvSpPr>
            <p:spPr bwMode="auto">
              <a:xfrm>
                <a:off x="1501" y="172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76" name="Oval 1212"/>
              <p:cNvSpPr>
                <a:spLocks noChangeArrowheads="1"/>
              </p:cNvSpPr>
              <p:nvPr/>
            </p:nvSpPr>
            <p:spPr bwMode="auto">
              <a:xfrm>
                <a:off x="1493" y="173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77" name="Oval 1213"/>
              <p:cNvSpPr>
                <a:spLocks noChangeArrowheads="1"/>
              </p:cNvSpPr>
              <p:nvPr/>
            </p:nvSpPr>
            <p:spPr bwMode="auto">
              <a:xfrm>
                <a:off x="1485" y="174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78" name="Oval 1214"/>
              <p:cNvSpPr>
                <a:spLocks noChangeArrowheads="1"/>
              </p:cNvSpPr>
              <p:nvPr/>
            </p:nvSpPr>
            <p:spPr bwMode="auto">
              <a:xfrm>
                <a:off x="1478" y="175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79" name="Oval 1215"/>
              <p:cNvSpPr>
                <a:spLocks noChangeArrowheads="1"/>
              </p:cNvSpPr>
              <p:nvPr/>
            </p:nvSpPr>
            <p:spPr bwMode="auto">
              <a:xfrm>
                <a:off x="1472" y="176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80" name="Oval 1216"/>
              <p:cNvSpPr>
                <a:spLocks noChangeArrowheads="1"/>
              </p:cNvSpPr>
              <p:nvPr/>
            </p:nvSpPr>
            <p:spPr bwMode="auto">
              <a:xfrm>
                <a:off x="1467" y="177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81" name="Oval 1217"/>
              <p:cNvSpPr>
                <a:spLocks noChangeArrowheads="1"/>
              </p:cNvSpPr>
              <p:nvPr/>
            </p:nvSpPr>
            <p:spPr bwMode="auto">
              <a:xfrm>
                <a:off x="1463" y="178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82" name="Oval 1218"/>
              <p:cNvSpPr>
                <a:spLocks noChangeArrowheads="1"/>
              </p:cNvSpPr>
              <p:nvPr/>
            </p:nvSpPr>
            <p:spPr bwMode="auto">
              <a:xfrm>
                <a:off x="1463" y="179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83" name="Oval 1219"/>
              <p:cNvSpPr>
                <a:spLocks noChangeArrowheads="1"/>
              </p:cNvSpPr>
              <p:nvPr/>
            </p:nvSpPr>
            <p:spPr bwMode="auto">
              <a:xfrm>
                <a:off x="1461" y="180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84" name="Oval 1220"/>
              <p:cNvSpPr>
                <a:spLocks noChangeArrowheads="1"/>
              </p:cNvSpPr>
              <p:nvPr/>
            </p:nvSpPr>
            <p:spPr bwMode="auto">
              <a:xfrm>
                <a:off x="1461" y="181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85" name="Oval 1221"/>
              <p:cNvSpPr>
                <a:spLocks noChangeArrowheads="1"/>
              </p:cNvSpPr>
              <p:nvPr/>
            </p:nvSpPr>
            <p:spPr bwMode="auto">
              <a:xfrm>
                <a:off x="1461" y="182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86" name="Oval 1222"/>
              <p:cNvSpPr>
                <a:spLocks noChangeArrowheads="1"/>
              </p:cNvSpPr>
              <p:nvPr/>
            </p:nvSpPr>
            <p:spPr bwMode="auto">
              <a:xfrm>
                <a:off x="1463" y="184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87" name="Oval 1223"/>
              <p:cNvSpPr>
                <a:spLocks noChangeArrowheads="1"/>
              </p:cNvSpPr>
              <p:nvPr/>
            </p:nvSpPr>
            <p:spPr bwMode="auto">
              <a:xfrm>
                <a:off x="1467" y="185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88" name="Oval 1224"/>
              <p:cNvSpPr>
                <a:spLocks noChangeArrowheads="1"/>
              </p:cNvSpPr>
              <p:nvPr/>
            </p:nvSpPr>
            <p:spPr bwMode="auto">
              <a:xfrm>
                <a:off x="1471" y="186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89" name="Oval 1225"/>
              <p:cNvSpPr>
                <a:spLocks noChangeArrowheads="1"/>
              </p:cNvSpPr>
              <p:nvPr/>
            </p:nvSpPr>
            <p:spPr bwMode="auto">
              <a:xfrm>
                <a:off x="1476" y="187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90" name="Oval 1226"/>
              <p:cNvSpPr>
                <a:spLocks noChangeArrowheads="1"/>
              </p:cNvSpPr>
              <p:nvPr/>
            </p:nvSpPr>
            <p:spPr bwMode="auto">
              <a:xfrm>
                <a:off x="1483" y="188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91" name="Oval 1227"/>
              <p:cNvSpPr>
                <a:spLocks noChangeArrowheads="1"/>
              </p:cNvSpPr>
              <p:nvPr/>
            </p:nvSpPr>
            <p:spPr bwMode="auto">
              <a:xfrm>
                <a:off x="1491" y="188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92" name="Oval 1228"/>
              <p:cNvSpPr>
                <a:spLocks noChangeArrowheads="1"/>
              </p:cNvSpPr>
              <p:nvPr/>
            </p:nvSpPr>
            <p:spPr bwMode="auto">
              <a:xfrm>
                <a:off x="1501" y="189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93" name="Oval 1229"/>
              <p:cNvSpPr>
                <a:spLocks noChangeArrowheads="1"/>
              </p:cNvSpPr>
              <p:nvPr/>
            </p:nvSpPr>
            <p:spPr bwMode="auto">
              <a:xfrm>
                <a:off x="1511" y="189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94" name="Oval 1230"/>
              <p:cNvSpPr>
                <a:spLocks noChangeArrowheads="1"/>
              </p:cNvSpPr>
              <p:nvPr/>
            </p:nvSpPr>
            <p:spPr bwMode="auto">
              <a:xfrm>
                <a:off x="1523" y="189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95" name="Oval 1231"/>
              <p:cNvSpPr>
                <a:spLocks noChangeArrowheads="1"/>
              </p:cNvSpPr>
              <p:nvPr/>
            </p:nvSpPr>
            <p:spPr bwMode="auto">
              <a:xfrm>
                <a:off x="1535" y="189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96" name="Oval 1232"/>
              <p:cNvSpPr>
                <a:spLocks noChangeArrowheads="1"/>
              </p:cNvSpPr>
              <p:nvPr/>
            </p:nvSpPr>
            <p:spPr bwMode="auto">
              <a:xfrm>
                <a:off x="1541" y="189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97" name="Oval 1233"/>
              <p:cNvSpPr>
                <a:spLocks noChangeArrowheads="1"/>
              </p:cNvSpPr>
              <p:nvPr/>
            </p:nvSpPr>
            <p:spPr bwMode="auto">
              <a:xfrm>
                <a:off x="1551" y="189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98" name="Oval 1234"/>
              <p:cNvSpPr>
                <a:spLocks noChangeArrowheads="1"/>
              </p:cNvSpPr>
              <p:nvPr/>
            </p:nvSpPr>
            <p:spPr bwMode="auto">
              <a:xfrm>
                <a:off x="1563" y="188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99" name="Oval 1235"/>
              <p:cNvSpPr>
                <a:spLocks noChangeArrowheads="1"/>
              </p:cNvSpPr>
              <p:nvPr/>
            </p:nvSpPr>
            <p:spPr bwMode="auto">
              <a:xfrm>
                <a:off x="1573" y="187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00" name="Oval 1236"/>
              <p:cNvSpPr>
                <a:spLocks noChangeArrowheads="1"/>
              </p:cNvSpPr>
              <p:nvPr/>
            </p:nvSpPr>
            <p:spPr bwMode="auto">
              <a:xfrm>
                <a:off x="1579" y="186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01" name="Oval 1237"/>
              <p:cNvSpPr>
                <a:spLocks noChangeArrowheads="1"/>
              </p:cNvSpPr>
              <p:nvPr/>
            </p:nvSpPr>
            <p:spPr bwMode="auto">
              <a:xfrm>
                <a:off x="1585" y="186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3795" name="Group 1238"/>
          <p:cNvGrpSpPr>
            <a:grpSpLocks/>
          </p:cNvGrpSpPr>
          <p:nvPr/>
        </p:nvGrpSpPr>
        <p:grpSpPr bwMode="auto">
          <a:xfrm>
            <a:off x="219075" y="5143500"/>
            <a:ext cx="8628063" cy="928688"/>
            <a:chOff x="144" y="3207"/>
            <a:chExt cx="5435" cy="681"/>
          </a:xfrm>
        </p:grpSpPr>
        <p:pic>
          <p:nvPicPr>
            <p:cNvPr id="35468" name="Picture 1239" descr="Bai 76 (tiep)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041" b="1254"/>
            <a:stretch>
              <a:fillRect/>
            </a:stretch>
          </p:blipFill>
          <p:spPr bwMode="auto">
            <a:xfrm>
              <a:off x="144" y="3207"/>
              <a:ext cx="5435" cy="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469" name="Line 1240"/>
            <p:cNvSpPr>
              <a:spLocks noChangeShapeType="1"/>
            </p:cNvSpPr>
            <p:nvPr/>
          </p:nvSpPr>
          <p:spPr bwMode="auto">
            <a:xfrm>
              <a:off x="1824" y="3216"/>
              <a:ext cx="3696" cy="0"/>
            </a:xfrm>
            <a:prstGeom prst="line">
              <a:avLst/>
            </a:prstGeom>
            <a:noFill/>
            <a:ln w="190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796" name="Group 1241"/>
          <p:cNvGrpSpPr>
            <a:grpSpLocks/>
          </p:cNvGrpSpPr>
          <p:nvPr/>
        </p:nvGrpSpPr>
        <p:grpSpPr bwMode="auto">
          <a:xfrm>
            <a:off x="230188" y="3657600"/>
            <a:ext cx="8628062" cy="685800"/>
            <a:chOff x="144" y="2352"/>
            <a:chExt cx="5435" cy="432"/>
          </a:xfrm>
        </p:grpSpPr>
        <p:pic>
          <p:nvPicPr>
            <p:cNvPr id="35466" name="Picture 1242" descr="Bai 76 (tiep)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224" b="39664"/>
            <a:stretch>
              <a:fillRect/>
            </a:stretch>
          </p:blipFill>
          <p:spPr bwMode="auto">
            <a:xfrm>
              <a:off x="144" y="2352"/>
              <a:ext cx="5435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467" name="Line 1243"/>
            <p:cNvSpPr>
              <a:spLocks noChangeShapeType="1"/>
            </p:cNvSpPr>
            <p:nvPr/>
          </p:nvSpPr>
          <p:spPr bwMode="auto">
            <a:xfrm>
              <a:off x="1824" y="2352"/>
              <a:ext cx="3696" cy="0"/>
            </a:xfrm>
            <a:prstGeom prst="line">
              <a:avLst/>
            </a:prstGeom>
            <a:noFill/>
            <a:ln w="190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797" name="Group 1244"/>
          <p:cNvGrpSpPr>
            <a:grpSpLocks/>
          </p:cNvGrpSpPr>
          <p:nvPr/>
        </p:nvGrpSpPr>
        <p:grpSpPr bwMode="auto">
          <a:xfrm>
            <a:off x="3124200" y="3816350"/>
            <a:ext cx="4495800" cy="473075"/>
            <a:chOff x="2016" y="2404"/>
            <a:chExt cx="2832" cy="298"/>
          </a:xfrm>
        </p:grpSpPr>
        <p:sp>
          <p:nvSpPr>
            <p:cNvPr id="34811" name="Oval 1245"/>
            <p:cNvSpPr>
              <a:spLocks noChangeArrowheads="1"/>
            </p:cNvSpPr>
            <p:nvPr/>
          </p:nvSpPr>
          <p:spPr bwMode="auto">
            <a:xfrm>
              <a:off x="2120" y="252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12" name="Oval 1246"/>
            <p:cNvSpPr>
              <a:spLocks noChangeArrowheads="1"/>
            </p:cNvSpPr>
            <p:nvPr/>
          </p:nvSpPr>
          <p:spPr bwMode="auto">
            <a:xfrm>
              <a:off x="2110" y="251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13" name="Oval 1247"/>
            <p:cNvSpPr>
              <a:spLocks noChangeArrowheads="1"/>
            </p:cNvSpPr>
            <p:nvPr/>
          </p:nvSpPr>
          <p:spPr bwMode="auto">
            <a:xfrm>
              <a:off x="2110" y="251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14" name="Oval 1248"/>
            <p:cNvSpPr>
              <a:spLocks noChangeArrowheads="1"/>
            </p:cNvSpPr>
            <p:nvPr/>
          </p:nvSpPr>
          <p:spPr bwMode="auto">
            <a:xfrm>
              <a:off x="2100" y="250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15" name="Oval 1249"/>
            <p:cNvSpPr>
              <a:spLocks noChangeArrowheads="1"/>
            </p:cNvSpPr>
            <p:nvPr/>
          </p:nvSpPr>
          <p:spPr bwMode="auto">
            <a:xfrm>
              <a:off x="2088" y="250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16" name="Oval 1250"/>
            <p:cNvSpPr>
              <a:spLocks noChangeArrowheads="1"/>
            </p:cNvSpPr>
            <p:nvPr/>
          </p:nvSpPr>
          <p:spPr bwMode="auto">
            <a:xfrm>
              <a:off x="2076" y="250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17" name="Oval 1251"/>
            <p:cNvSpPr>
              <a:spLocks noChangeArrowheads="1"/>
            </p:cNvSpPr>
            <p:nvPr/>
          </p:nvSpPr>
          <p:spPr bwMode="auto">
            <a:xfrm>
              <a:off x="2064" y="250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18" name="Oval 1252"/>
            <p:cNvSpPr>
              <a:spLocks noChangeArrowheads="1"/>
            </p:cNvSpPr>
            <p:nvPr/>
          </p:nvSpPr>
          <p:spPr bwMode="auto">
            <a:xfrm>
              <a:off x="2056" y="251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19" name="Oval 1253"/>
            <p:cNvSpPr>
              <a:spLocks noChangeArrowheads="1"/>
            </p:cNvSpPr>
            <p:nvPr/>
          </p:nvSpPr>
          <p:spPr bwMode="auto">
            <a:xfrm>
              <a:off x="2048" y="251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0" name="Oval 1254"/>
            <p:cNvSpPr>
              <a:spLocks noChangeArrowheads="1"/>
            </p:cNvSpPr>
            <p:nvPr/>
          </p:nvSpPr>
          <p:spPr bwMode="auto">
            <a:xfrm>
              <a:off x="2040" y="252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1" name="Oval 1255"/>
            <p:cNvSpPr>
              <a:spLocks noChangeArrowheads="1"/>
            </p:cNvSpPr>
            <p:nvPr/>
          </p:nvSpPr>
          <p:spPr bwMode="auto">
            <a:xfrm>
              <a:off x="2033" y="253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2" name="Oval 1256"/>
            <p:cNvSpPr>
              <a:spLocks noChangeArrowheads="1"/>
            </p:cNvSpPr>
            <p:nvPr/>
          </p:nvSpPr>
          <p:spPr bwMode="auto">
            <a:xfrm>
              <a:off x="2027" y="254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3" name="Oval 1257"/>
            <p:cNvSpPr>
              <a:spLocks noChangeArrowheads="1"/>
            </p:cNvSpPr>
            <p:nvPr/>
          </p:nvSpPr>
          <p:spPr bwMode="auto">
            <a:xfrm>
              <a:off x="2022" y="255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4" name="Oval 1258"/>
            <p:cNvSpPr>
              <a:spLocks noChangeArrowheads="1"/>
            </p:cNvSpPr>
            <p:nvPr/>
          </p:nvSpPr>
          <p:spPr bwMode="auto">
            <a:xfrm>
              <a:off x="2018" y="256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5" name="Oval 1259"/>
            <p:cNvSpPr>
              <a:spLocks noChangeArrowheads="1"/>
            </p:cNvSpPr>
            <p:nvPr/>
          </p:nvSpPr>
          <p:spPr bwMode="auto">
            <a:xfrm>
              <a:off x="2018" y="257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6" name="Oval 1260"/>
            <p:cNvSpPr>
              <a:spLocks noChangeArrowheads="1"/>
            </p:cNvSpPr>
            <p:nvPr/>
          </p:nvSpPr>
          <p:spPr bwMode="auto">
            <a:xfrm>
              <a:off x="2016" y="259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7" name="Oval 1261"/>
            <p:cNvSpPr>
              <a:spLocks noChangeArrowheads="1"/>
            </p:cNvSpPr>
            <p:nvPr/>
          </p:nvSpPr>
          <p:spPr bwMode="auto">
            <a:xfrm>
              <a:off x="2016" y="260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8" name="Oval 1262"/>
            <p:cNvSpPr>
              <a:spLocks noChangeArrowheads="1"/>
            </p:cNvSpPr>
            <p:nvPr/>
          </p:nvSpPr>
          <p:spPr bwMode="auto">
            <a:xfrm>
              <a:off x="2016" y="261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9" name="Oval 1263"/>
            <p:cNvSpPr>
              <a:spLocks noChangeArrowheads="1"/>
            </p:cNvSpPr>
            <p:nvPr/>
          </p:nvSpPr>
          <p:spPr bwMode="auto">
            <a:xfrm>
              <a:off x="2018" y="262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0" name="Oval 1264"/>
            <p:cNvSpPr>
              <a:spLocks noChangeArrowheads="1"/>
            </p:cNvSpPr>
            <p:nvPr/>
          </p:nvSpPr>
          <p:spPr bwMode="auto">
            <a:xfrm>
              <a:off x="2022" y="263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1" name="Oval 1265"/>
            <p:cNvSpPr>
              <a:spLocks noChangeArrowheads="1"/>
            </p:cNvSpPr>
            <p:nvPr/>
          </p:nvSpPr>
          <p:spPr bwMode="auto">
            <a:xfrm>
              <a:off x="2026" y="264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2" name="Oval 1266"/>
            <p:cNvSpPr>
              <a:spLocks noChangeArrowheads="1"/>
            </p:cNvSpPr>
            <p:nvPr/>
          </p:nvSpPr>
          <p:spPr bwMode="auto">
            <a:xfrm>
              <a:off x="2031" y="265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3" name="Oval 1267"/>
            <p:cNvSpPr>
              <a:spLocks noChangeArrowheads="1"/>
            </p:cNvSpPr>
            <p:nvPr/>
          </p:nvSpPr>
          <p:spPr bwMode="auto">
            <a:xfrm>
              <a:off x="2038" y="266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4" name="Oval 1268"/>
            <p:cNvSpPr>
              <a:spLocks noChangeArrowheads="1"/>
            </p:cNvSpPr>
            <p:nvPr/>
          </p:nvSpPr>
          <p:spPr bwMode="auto">
            <a:xfrm>
              <a:off x="2046" y="267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5" name="Oval 1269"/>
            <p:cNvSpPr>
              <a:spLocks noChangeArrowheads="1"/>
            </p:cNvSpPr>
            <p:nvPr/>
          </p:nvSpPr>
          <p:spPr bwMode="auto">
            <a:xfrm>
              <a:off x="2056" y="267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6" name="Oval 1270"/>
            <p:cNvSpPr>
              <a:spLocks noChangeArrowheads="1"/>
            </p:cNvSpPr>
            <p:nvPr/>
          </p:nvSpPr>
          <p:spPr bwMode="auto">
            <a:xfrm>
              <a:off x="2066" y="268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7" name="Oval 1271"/>
            <p:cNvSpPr>
              <a:spLocks noChangeArrowheads="1"/>
            </p:cNvSpPr>
            <p:nvPr/>
          </p:nvSpPr>
          <p:spPr bwMode="auto">
            <a:xfrm>
              <a:off x="2078" y="268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8" name="Oval 1272"/>
            <p:cNvSpPr>
              <a:spLocks noChangeArrowheads="1"/>
            </p:cNvSpPr>
            <p:nvPr/>
          </p:nvSpPr>
          <p:spPr bwMode="auto">
            <a:xfrm>
              <a:off x="2090" y="268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9" name="Oval 1273"/>
            <p:cNvSpPr>
              <a:spLocks noChangeArrowheads="1"/>
            </p:cNvSpPr>
            <p:nvPr/>
          </p:nvSpPr>
          <p:spPr bwMode="auto">
            <a:xfrm>
              <a:off x="2096" y="267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0" name="Oval 1274"/>
            <p:cNvSpPr>
              <a:spLocks noChangeArrowheads="1"/>
            </p:cNvSpPr>
            <p:nvPr/>
          </p:nvSpPr>
          <p:spPr bwMode="auto">
            <a:xfrm>
              <a:off x="2106" y="267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1" name="Oval 1275"/>
            <p:cNvSpPr>
              <a:spLocks noChangeArrowheads="1"/>
            </p:cNvSpPr>
            <p:nvPr/>
          </p:nvSpPr>
          <p:spPr bwMode="auto">
            <a:xfrm>
              <a:off x="2118" y="266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2" name="Oval 1276"/>
            <p:cNvSpPr>
              <a:spLocks noChangeArrowheads="1"/>
            </p:cNvSpPr>
            <p:nvPr/>
          </p:nvSpPr>
          <p:spPr bwMode="auto">
            <a:xfrm>
              <a:off x="2128" y="266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3" name="Oval 1277"/>
            <p:cNvSpPr>
              <a:spLocks noChangeArrowheads="1"/>
            </p:cNvSpPr>
            <p:nvPr/>
          </p:nvSpPr>
          <p:spPr bwMode="auto">
            <a:xfrm>
              <a:off x="2134" y="265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4" name="Oval 1278"/>
            <p:cNvSpPr>
              <a:spLocks noChangeArrowheads="1"/>
            </p:cNvSpPr>
            <p:nvPr/>
          </p:nvSpPr>
          <p:spPr bwMode="auto">
            <a:xfrm>
              <a:off x="2140" y="264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5" name="Oval 1279"/>
            <p:cNvSpPr>
              <a:spLocks noChangeArrowheads="1"/>
            </p:cNvSpPr>
            <p:nvPr/>
          </p:nvSpPr>
          <p:spPr bwMode="auto">
            <a:xfrm>
              <a:off x="2146" y="263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6" name="Oval 1280"/>
            <p:cNvSpPr>
              <a:spLocks noChangeArrowheads="1"/>
            </p:cNvSpPr>
            <p:nvPr/>
          </p:nvSpPr>
          <p:spPr bwMode="auto">
            <a:xfrm>
              <a:off x="2152" y="262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7" name="Oval 1281"/>
            <p:cNvSpPr>
              <a:spLocks noChangeArrowheads="1"/>
            </p:cNvSpPr>
            <p:nvPr/>
          </p:nvSpPr>
          <p:spPr bwMode="auto">
            <a:xfrm>
              <a:off x="2158" y="261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8" name="Oval 1282"/>
            <p:cNvSpPr>
              <a:spLocks noChangeArrowheads="1"/>
            </p:cNvSpPr>
            <p:nvPr/>
          </p:nvSpPr>
          <p:spPr bwMode="auto">
            <a:xfrm>
              <a:off x="2164" y="260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9" name="Oval 1283"/>
            <p:cNvSpPr>
              <a:spLocks noChangeArrowheads="1"/>
            </p:cNvSpPr>
            <p:nvPr/>
          </p:nvSpPr>
          <p:spPr bwMode="auto">
            <a:xfrm>
              <a:off x="2170" y="260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0" name="Oval 1284"/>
            <p:cNvSpPr>
              <a:spLocks noChangeArrowheads="1"/>
            </p:cNvSpPr>
            <p:nvPr/>
          </p:nvSpPr>
          <p:spPr bwMode="auto">
            <a:xfrm>
              <a:off x="2289" y="251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1" name="Oval 1285"/>
            <p:cNvSpPr>
              <a:spLocks noChangeArrowheads="1"/>
            </p:cNvSpPr>
            <p:nvPr/>
          </p:nvSpPr>
          <p:spPr bwMode="auto">
            <a:xfrm>
              <a:off x="2283" y="251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2" name="Oval 1286"/>
            <p:cNvSpPr>
              <a:spLocks noChangeArrowheads="1"/>
            </p:cNvSpPr>
            <p:nvPr/>
          </p:nvSpPr>
          <p:spPr bwMode="auto">
            <a:xfrm>
              <a:off x="2273" y="250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3" name="Oval 1287"/>
            <p:cNvSpPr>
              <a:spLocks noChangeArrowheads="1"/>
            </p:cNvSpPr>
            <p:nvPr/>
          </p:nvSpPr>
          <p:spPr bwMode="auto">
            <a:xfrm>
              <a:off x="2261" y="249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4" name="Oval 1288"/>
            <p:cNvSpPr>
              <a:spLocks noChangeArrowheads="1"/>
            </p:cNvSpPr>
            <p:nvPr/>
          </p:nvSpPr>
          <p:spPr bwMode="auto">
            <a:xfrm>
              <a:off x="2249" y="249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5" name="Oval 1289"/>
            <p:cNvSpPr>
              <a:spLocks noChangeArrowheads="1"/>
            </p:cNvSpPr>
            <p:nvPr/>
          </p:nvSpPr>
          <p:spPr bwMode="auto">
            <a:xfrm>
              <a:off x="2237" y="249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6" name="Oval 1290"/>
            <p:cNvSpPr>
              <a:spLocks noChangeArrowheads="1"/>
            </p:cNvSpPr>
            <p:nvPr/>
          </p:nvSpPr>
          <p:spPr bwMode="auto">
            <a:xfrm>
              <a:off x="2225" y="250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7" name="Oval 1291"/>
            <p:cNvSpPr>
              <a:spLocks noChangeArrowheads="1"/>
            </p:cNvSpPr>
            <p:nvPr/>
          </p:nvSpPr>
          <p:spPr bwMode="auto">
            <a:xfrm>
              <a:off x="2215" y="250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8" name="Oval 1292"/>
            <p:cNvSpPr>
              <a:spLocks noChangeArrowheads="1"/>
            </p:cNvSpPr>
            <p:nvPr/>
          </p:nvSpPr>
          <p:spPr bwMode="auto">
            <a:xfrm>
              <a:off x="2205" y="251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9" name="Oval 1293"/>
            <p:cNvSpPr>
              <a:spLocks noChangeArrowheads="1"/>
            </p:cNvSpPr>
            <p:nvPr/>
          </p:nvSpPr>
          <p:spPr bwMode="auto">
            <a:xfrm>
              <a:off x="2199" y="252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0" name="Oval 1294"/>
            <p:cNvSpPr>
              <a:spLocks noChangeArrowheads="1"/>
            </p:cNvSpPr>
            <p:nvPr/>
          </p:nvSpPr>
          <p:spPr bwMode="auto">
            <a:xfrm>
              <a:off x="2193" y="253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1" name="Oval 1295"/>
            <p:cNvSpPr>
              <a:spLocks noChangeArrowheads="1"/>
            </p:cNvSpPr>
            <p:nvPr/>
          </p:nvSpPr>
          <p:spPr bwMode="auto">
            <a:xfrm>
              <a:off x="2187" y="254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2" name="Oval 1296"/>
            <p:cNvSpPr>
              <a:spLocks noChangeArrowheads="1"/>
            </p:cNvSpPr>
            <p:nvPr/>
          </p:nvSpPr>
          <p:spPr bwMode="auto">
            <a:xfrm>
              <a:off x="2183" y="255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3" name="Oval 1297"/>
            <p:cNvSpPr>
              <a:spLocks noChangeArrowheads="1"/>
            </p:cNvSpPr>
            <p:nvPr/>
          </p:nvSpPr>
          <p:spPr bwMode="auto">
            <a:xfrm>
              <a:off x="2181" y="256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4" name="Oval 1298"/>
            <p:cNvSpPr>
              <a:spLocks noChangeArrowheads="1"/>
            </p:cNvSpPr>
            <p:nvPr/>
          </p:nvSpPr>
          <p:spPr bwMode="auto">
            <a:xfrm>
              <a:off x="2179" y="257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5" name="Oval 1299"/>
            <p:cNvSpPr>
              <a:spLocks noChangeArrowheads="1"/>
            </p:cNvSpPr>
            <p:nvPr/>
          </p:nvSpPr>
          <p:spPr bwMode="auto">
            <a:xfrm>
              <a:off x="2179" y="258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6" name="Oval 1300"/>
            <p:cNvSpPr>
              <a:spLocks noChangeArrowheads="1"/>
            </p:cNvSpPr>
            <p:nvPr/>
          </p:nvSpPr>
          <p:spPr bwMode="auto">
            <a:xfrm>
              <a:off x="2179" y="260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7" name="Oval 1301"/>
            <p:cNvSpPr>
              <a:spLocks noChangeArrowheads="1"/>
            </p:cNvSpPr>
            <p:nvPr/>
          </p:nvSpPr>
          <p:spPr bwMode="auto">
            <a:xfrm>
              <a:off x="2181" y="261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8" name="Oval 1302"/>
            <p:cNvSpPr>
              <a:spLocks noChangeArrowheads="1"/>
            </p:cNvSpPr>
            <p:nvPr/>
          </p:nvSpPr>
          <p:spPr bwMode="auto">
            <a:xfrm>
              <a:off x="2183" y="262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9" name="Oval 1303"/>
            <p:cNvSpPr>
              <a:spLocks noChangeArrowheads="1"/>
            </p:cNvSpPr>
            <p:nvPr/>
          </p:nvSpPr>
          <p:spPr bwMode="auto">
            <a:xfrm>
              <a:off x="2187" y="263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0" name="Oval 1304"/>
            <p:cNvSpPr>
              <a:spLocks noChangeArrowheads="1"/>
            </p:cNvSpPr>
            <p:nvPr/>
          </p:nvSpPr>
          <p:spPr bwMode="auto">
            <a:xfrm>
              <a:off x="2191" y="264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1" name="Oval 1305"/>
            <p:cNvSpPr>
              <a:spLocks noChangeArrowheads="1"/>
            </p:cNvSpPr>
            <p:nvPr/>
          </p:nvSpPr>
          <p:spPr bwMode="auto">
            <a:xfrm>
              <a:off x="2197" y="265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2" name="Oval 1306"/>
            <p:cNvSpPr>
              <a:spLocks noChangeArrowheads="1"/>
            </p:cNvSpPr>
            <p:nvPr/>
          </p:nvSpPr>
          <p:spPr bwMode="auto">
            <a:xfrm>
              <a:off x="2201" y="266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3" name="Oval 1307"/>
            <p:cNvSpPr>
              <a:spLocks noChangeArrowheads="1"/>
            </p:cNvSpPr>
            <p:nvPr/>
          </p:nvSpPr>
          <p:spPr bwMode="auto">
            <a:xfrm>
              <a:off x="2209" y="266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4" name="Oval 1308"/>
            <p:cNvSpPr>
              <a:spLocks noChangeArrowheads="1"/>
            </p:cNvSpPr>
            <p:nvPr/>
          </p:nvSpPr>
          <p:spPr bwMode="auto">
            <a:xfrm>
              <a:off x="2217" y="267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5" name="Oval 1309"/>
            <p:cNvSpPr>
              <a:spLocks noChangeArrowheads="1"/>
            </p:cNvSpPr>
            <p:nvPr/>
          </p:nvSpPr>
          <p:spPr bwMode="auto">
            <a:xfrm>
              <a:off x="2229" y="267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6" name="Oval 1310"/>
            <p:cNvSpPr>
              <a:spLocks noChangeArrowheads="1"/>
            </p:cNvSpPr>
            <p:nvPr/>
          </p:nvSpPr>
          <p:spPr bwMode="auto">
            <a:xfrm>
              <a:off x="2239" y="268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7" name="Oval 1311"/>
            <p:cNvSpPr>
              <a:spLocks noChangeArrowheads="1"/>
            </p:cNvSpPr>
            <p:nvPr/>
          </p:nvSpPr>
          <p:spPr bwMode="auto">
            <a:xfrm>
              <a:off x="2249" y="268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8" name="Oval 1312"/>
            <p:cNvSpPr>
              <a:spLocks noChangeArrowheads="1"/>
            </p:cNvSpPr>
            <p:nvPr/>
          </p:nvSpPr>
          <p:spPr bwMode="auto">
            <a:xfrm>
              <a:off x="2257" y="268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9" name="Oval 1313"/>
            <p:cNvSpPr>
              <a:spLocks noChangeArrowheads="1"/>
            </p:cNvSpPr>
            <p:nvPr/>
          </p:nvSpPr>
          <p:spPr bwMode="auto">
            <a:xfrm>
              <a:off x="2267" y="267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80" name="Oval 1314"/>
            <p:cNvSpPr>
              <a:spLocks noChangeArrowheads="1"/>
            </p:cNvSpPr>
            <p:nvPr/>
          </p:nvSpPr>
          <p:spPr bwMode="auto">
            <a:xfrm>
              <a:off x="2277" y="267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81" name="Oval 1315"/>
            <p:cNvSpPr>
              <a:spLocks noChangeArrowheads="1"/>
            </p:cNvSpPr>
            <p:nvPr/>
          </p:nvSpPr>
          <p:spPr bwMode="auto">
            <a:xfrm>
              <a:off x="2285" y="266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82" name="Oval 1316"/>
            <p:cNvSpPr>
              <a:spLocks noChangeArrowheads="1"/>
            </p:cNvSpPr>
            <p:nvPr/>
          </p:nvSpPr>
          <p:spPr bwMode="auto">
            <a:xfrm>
              <a:off x="2293" y="265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83" name="Oval 1317"/>
            <p:cNvSpPr>
              <a:spLocks noChangeArrowheads="1"/>
            </p:cNvSpPr>
            <p:nvPr/>
          </p:nvSpPr>
          <p:spPr bwMode="auto">
            <a:xfrm>
              <a:off x="2299" y="264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84" name="Oval 1318"/>
            <p:cNvSpPr>
              <a:spLocks noChangeArrowheads="1"/>
            </p:cNvSpPr>
            <p:nvPr/>
          </p:nvSpPr>
          <p:spPr bwMode="auto">
            <a:xfrm>
              <a:off x="2305" y="263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85" name="Oval 1319"/>
            <p:cNvSpPr>
              <a:spLocks noChangeArrowheads="1"/>
            </p:cNvSpPr>
            <p:nvPr/>
          </p:nvSpPr>
          <p:spPr bwMode="auto">
            <a:xfrm>
              <a:off x="2309" y="262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86" name="Oval 1320"/>
            <p:cNvSpPr>
              <a:spLocks noChangeArrowheads="1"/>
            </p:cNvSpPr>
            <p:nvPr/>
          </p:nvSpPr>
          <p:spPr bwMode="auto">
            <a:xfrm>
              <a:off x="2311" y="261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87" name="Oval 1321"/>
            <p:cNvSpPr>
              <a:spLocks noChangeArrowheads="1"/>
            </p:cNvSpPr>
            <p:nvPr/>
          </p:nvSpPr>
          <p:spPr bwMode="auto">
            <a:xfrm>
              <a:off x="2311" y="260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88" name="Oval 1322"/>
            <p:cNvSpPr>
              <a:spLocks noChangeArrowheads="1"/>
            </p:cNvSpPr>
            <p:nvPr/>
          </p:nvSpPr>
          <p:spPr bwMode="auto">
            <a:xfrm>
              <a:off x="2313" y="259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89" name="Oval 1323"/>
            <p:cNvSpPr>
              <a:spLocks noChangeArrowheads="1"/>
            </p:cNvSpPr>
            <p:nvPr/>
          </p:nvSpPr>
          <p:spPr bwMode="auto">
            <a:xfrm>
              <a:off x="2311" y="258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90" name="Oval 1324"/>
            <p:cNvSpPr>
              <a:spLocks noChangeArrowheads="1"/>
            </p:cNvSpPr>
            <p:nvPr/>
          </p:nvSpPr>
          <p:spPr bwMode="auto">
            <a:xfrm>
              <a:off x="2311" y="257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91" name="Oval 1325"/>
            <p:cNvSpPr>
              <a:spLocks noChangeArrowheads="1"/>
            </p:cNvSpPr>
            <p:nvPr/>
          </p:nvSpPr>
          <p:spPr bwMode="auto">
            <a:xfrm>
              <a:off x="2311" y="256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92" name="Oval 1326"/>
            <p:cNvSpPr>
              <a:spLocks noChangeArrowheads="1"/>
            </p:cNvSpPr>
            <p:nvPr/>
          </p:nvSpPr>
          <p:spPr bwMode="auto">
            <a:xfrm>
              <a:off x="2309" y="255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93" name="Oval 1327"/>
            <p:cNvSpPr>
              <a:spLocks noChangeArrowheads="1"/>
            </p:cNvSpPr>
            <p:nvPr/>
          </p:nvSpPr>
          <p:spPr bwMode="auto">
            <a:xfrm>
              <a:off x="2307" y="254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94" name="Oval 1328"/>
            <p:cNvSpPr>
              <a:spLocks noChangeArrowheads="1"/>
            </p:cNvSpPr>
            <p:nvPr/>
          </p:nvSpPr>
          <p:spPr bwMode="auto">
            <a:xfrm>
              <a:off x="2301" y="253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95" name="Oval 1329"/>
            <p:cNvSpPr>
              <a:spLocks noChangeArrowheads="1"/>
            </p:cNvSpPr>
            <p:nvPr/>
          </p:nvSpPr>
          <p:spPr bwMode="auto">
            <a:xfrm>
              <a:off x="2295" y="252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96" name="Oval 1330"/>
            <p:cNvSpPr>
              <a:spLocks noChangeArrowheads="1"/>
            </p:cNvSpPr>
            <p:nvPr/>
          </p:nvSpPr>
          <p:spPr bwMode="auto">
            <a:xfrm>
              <a:off x="2286" y="252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97" name="Oval 1331"/>
            <p:cNvSpPr>
              <a:spLocks noChangeArrowheads="1"/>
            </p:cNvSpPr>
            <p:nvPr/>
          </p:nvSpPr>
          <p:spPr bwMode="auto">
            <a:xfrm>
              <a:off x="2284" y="253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98" name="Oval 1332"/>
            <p:cNvSpPr>
              <a:spLocks noChangeArrowheads="1"/>
            </p:cNvSpPr>
            <p:nvPr/>
          </p:nvSpPr>
          <p:spPr bwMode="auto">
            <a:xfrm>
              <a:off x="2290" y="254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99" name="Oval 1333"/>
            <p:cNvSpPr>
              <a:spLocks noChangeArrowheads="1"/>
            </p:cNvSpPr>
            <p:nvPr/>
          </p:nvSpPr>
          <p:spPr bwMode="auto">
            <a:xfrm>
              <a:off x="2298" y="254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00" name="Oval 1334"/>
            <p:cNvSpPr>
              <a:spLocks noChangeArrowheads="1"/>
            </p:cNvSpPr>
            <p:nvPr/>
          </p:nvSpPr>
          <p:spPr bwMode="auto">
            <a:xfrm>
              <a:off x="2312" y="254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01" name="Oval 1335"/>
            <p:cNvSpPr>
              <a:spLocks noChangeArrowheads="1"/>
            </p:cNvSpPr>
            <p:nvPr/>
          </p:nvSpPr>
          <p:spPr bwMode="auto">
            <a:xfrm>
              <a:off x="2320" y="253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02" name="Oval 1336"/>
            <p:cNvSpPr>
              <a:spLocks noChangeArrowheads="1"/>
            </p:cNvSpPr>
            <p:nvPr/>
          </p:nvSpPr>
          <p:spPr bwMode="auto">
            <a:xfrm>
              <a:off x="2328" y="252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03" name="Oval 1337"/>
            <p:cNvSpPr>
              <a:spLocks noChangeArrowheads="1"/>
            </p:cNvSpPr>
            <p:nvPr/>
          </p:nvSpPr>
          <p:spPr bwMode="auto">
            <a:xfrm>
              <a:off x="2336" y="251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04" name="Oval 1338"/>
            <p:cNvSpPr>
              <a:spLocks noChangeArrowheads="1"/>
            </p:cNvSpPr>
            <p:nvPr/>
          </p:nvSpPr>
          <p:spPr bwMode="auto">
            <a:xfrm>
              <a:off x="2344" y="250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05" name="Oval 1339"/>
            <p:cNvSpPr>
              <a:spLocks noChangeArrowheads="1"/>
            </p:cNvSpPr>
            <p:nvPr/>
          </p:nvSpPr>
          <p:spPr bwMode="auto">
            <a:xfrm>
              <a:off x="2354" y="249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06" name="Oval 1340"/>
            <p:cNvSpPr>
              <a:spLocks noChangeArrowheads="1"/>
            </p:cNvSpPr>
            <p:nvPr/>
          </p:nvSpPr>
          <p:spPr bwMode="auto">
            <a:xfrm>
              <a:off x="2362" y="249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07" name="Oval 1341"/>
            <p:cNvSpPr>
              <a:spLocks noChangeArrowheads="1"/>
            </p:cNvSpPr>
            <p:nvPr/>
          </p:nvSpPr>
          <p:spPr bwMode="auto">
            <a:xfrm>
              <a:off x="2370" y="249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08" name="Oval 1342"/>
            <p:cNvSpPr>
              <a:spLocks noChangeArrowheads="1"/>
            </p:cNvSpPr>
            <p:nvPr/>
          </p:nvSpPr>
          <p:spPr bwMode="auto">
            <a:xfrm>
              <a:off x="2380" y="250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09" name="Oval 1343"/>
            <p:cNvSpPr>
              <a:spLocks noChangeArrowheads="1"/>
            </p:cNvSpPr>
            <p:nvPr/>
          </p:nvSpPr>
          <p:spPr bwMode="auto">
            <a:xfrm>
              <a:off x="2386" y="251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10" name="Oval 1344"/>
            <p:cNvSpPr>
              <a:spLocks noChangeArrowheads="1"/>
            </p:cNvSpPr>
            <p:nvPr/>
          </p:nvSpPr>
          <p:spPr bwMode="auto">
            <a:xfrm>
              <a:off x="2390" y="252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11" name="Oval 1345"/>
            <p:cNvSpPr>
              <a:spLocks noChangeArrowheads="1"/>
            </p:cNvSpPr>
            <p:nvPr/>
          </p:nvSpPr>
          <p:spPr bwMode="auto">
            <a:xfrm>
              <a:off x="2392" y="253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12" name="Oval 1346"/>
            <p:cNvSpPr>
              <a:spLocks noChangeArrowheads="1"/>
            </p:cNvSpPr>
            <p:nvPr/>
          </p:nvSpPr>
          <p:spPr bwMode="auto">
            <a:xfrm>
              <a:off x="2392" y="253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13" name="Oval 1347"/>
            <p:cNvSpPr>
              <a:spLocks noChangeArrowheads="1"/>
            </p:cNvSpPr>
            <p:nvPr/>
          </p:nvSpPr>
          <p:spPr bwMode="auto">
            <a:xfrm>
              <a:off x="2392" y="255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14" name="Oval 1348"/>
            <p:cNvSpPr>
              <a:spLocks noChangeArrowheads="1"/>
            </p:cNvSpPr>
            <p:nvPr/>
          </p:nvSpPr>
          <p:spPr bwMode="auto">
            <a:xfrm>
              <a:off x="2392" y="256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15" name="Oval 1349"/>
            <p:cNvSpPr>
              <a:spLocks noChangeArrowheads="1"/>
            </p:cNvSpPr>
            <p:nvPr/>
          </p:nvSpPr>
          <p:spPr bwMode="auto">
            <a:xfrm>
              <a:off x="2392" y="257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16" name="Oval 1350"/>
            <p:cNvSpPr>
              <a:spLocks noChangeArrowheads="1"/>
            </p:cNvSpPr>
            <p:nvPr/>
          </p:nvSpPr>
          <p:spPr bwMode="auto">
            <a:xfrm>
              <a:off x="2394" y="257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17" name="Oval 1351"/>
            <p:cNvSpPr>
              <a:spLocks noChangeArrowheads="1"/>
            </p:cNvSpPr>
            <p:nvPr/>
          </p:nvSpPr>
          <p:spPr bwMode="auto">
            <a:xfrm>
              <a:off x="2394" y="258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18" name="Oval 1352"/>
            <p:cNvSpPr>
              <a:spLocks noChangeArrowheads="1"/>
            </p:cNvSpPr>
            <p:nvPr/>
          </p:nvSpPr>
          <p:spPr bwMode="auto">
            <a:xfrm>
              <a:off x="2394" y="259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19" name="Oval 1353"/>
            <p:cNvSpPr>
              <a:spLocks noChangeArrowheads="1"/>
            </p:cNvSpPr>
            <p:nvPr/>
          </p:nvSpPr>
          <p:spPr bwMode="auto">
            <a:xfrm>
              <a:off x="2395" y="260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0" name="Oval 1354"/>
            <p:cNvSpPr>
              <a:spLocks noChangeArrowheads="1"/>
            </p:cNvSpPr>
            <p:nvPr/>
          </p:nvSpPr>
          <p:spPr bwMode="auto">
            <a:xfrm>
              <a:off x="2396" y="262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1" name="Oval 1355"/>
            <p:cNvSpPr>
              <a:spLocks noChangeArrowheads="1"/>
            </p:cNvSpPr>
            <p:nvPr/>
          </p:nvSpPr>
          <p:spPr bwMode="auto">
            <a:xfrm>
              <a:off x="2396" y="263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2" name="Oval 1356"/>
            <p:cNvSpPr>
              <a:spLocks noChangeArrowheads="1"/>
            </p:cNvSpPr>
            <p:nvPr/>
          </p:nvSpPr>
          <p:spPr bwMode="auto">
            <a:xfrm>
              <a:off x="2396" y="264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3" name="Oval 1357"/>
            <p:cNvSpPr>
              <a:spLocks noChangeArrowheads="1"/>
            </p:cNvSpPr>
            <p:nvPr/>
          </p:nvSpPr>
          <p:spPr bwMode="auto">
            <a:xfrm>
              <a:off x="2395" y="265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4" name="Oval 1358"/>
            <p:cNvSpPr>
              <a:spLocks noChangeArrowheads="1"/>
            </p:cNvSpPr>
            <p:nvPr/>
          </p:nvSpPr>
          <p:spPr bwMode="auto">
            <a:xfrm>
              <a:off x="2394" y="266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5" name="Oval 1359"/>
            <p:cNvSpPr>
              <a:spLocks noChangeArrowheads="1"/>
            </p:cNvSpPr>
            <p:nvPr/>
          </p:nvSpPr>
          <p:spPr bwMode="auto">
            <a:xfrm>
              <a:off x="2394" y="267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6" name="Oval 1360"/>
            <p:cNvSpPr>
              <a:spLocks noChangeArrowheads="1"/>
            </p:cNvSpPr>
            <p:nvPr/>
          </p:nvSpPr>
          <p:spPr bwMode="auto">
            <a:xfrm>
              <a:off x="2394" y="268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7" name="Oval 1361"/>
            <p:cNvSpPr>
              <a:spLocks noChangeArrowheads="1"/>
            </p:cNvSpPr>
            <p:nvPr/>
          </p:nvSpPr>
          <p:spPr bwMode="auto">
            <a:xfrm>
              <a:off x="2392" y="268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8" name="Oval 1362"/>
            <p:cNvSpPr>
              <a:spLocks noChangeArrowheads="1"/>
            </p:cNvSpPr>
            <p:nvPr/>
          </p:nvSpPr>
          <p:spPr bwMode="auto">
            <a:xfrm>
              <a:off x="2392" y="267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9" name="Oval 1363"/>
            <p:cNvSpPr>
              <a:spLocks noChangeArrowheads="1"/>
            </p:cNvSpPr>
            <p:nvPr/>
          </p:nvSpPr>
          <p:spPr bwMode="auto">
            <a:xfrm>
              <a:off x="2392" y="265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30" name="Oval 1364"/>
            <p:cNvSpPr>
              <a:spLocks noChangeArrowheads="1"/>
            </p:cNvSpPr>
            <p:nvPr/>
          </p:nvSpPr>
          <p:spPr bwMode="auto">
            <a:xfrm>
              <a:off x="2397" y="261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31" name="Oval 1365"/>
            <p:cNvSpPr>
              <a:spLocks noChangeArrowheads="1"/>
            </p:cNvSpPr>
            <p:nvPr/>
          </p:nvSpPr>
          <p:spPr bwMode="auto">
            <a:xfrm>
              <a:off x="2396" y="262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32" name="Oval 1366"/>
            <p:cNvSpPr>
              <a:spLocks noChangeArrowheads="1"/>
            </p:cNvSpPr>
            <p:nvPr/>
          </p:nvSpPr>
          <p:spPr bwMode="auto">
            <a:xfrm>
              <a:off x="2396" y="263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33" name="Oval 1367"/>
            <p:cNvSpPr>
              <a:spLocks noChangeArrowheads="1"/>
            </p:cNvSpPr>
            <p:nvPr/>
          </p:nvSpPr>
          <p:spPr bwMode="auto">
            <a:xfrm>
              <a:off x="2396" y="264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34" name="Oval 1368"/>
            <p:cNvSpPr>
              <a:spLocks noChangeArrowheads="1"/>
            </p:cNvSpPr>
            <p:nvPr/>
          </p:nvSpPr>
          <p:spPr bwMode="auto">
            <a:xfrm>
              <a:off x="2394" y="264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35" name="Oval 1369"/>
            <p:cNvSpPr>
              <a:spLocks noChangeArrowheads="1"/>
            </p:cNvSpPr>
            <p:nvPr/>
          </p:nvSpPr>
          <p:spPr bwMode="auto">
            <a:xfrm>
              <a:off x="2394" y="263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36" name="Oval 1370"/>
            <p:cNvSpPr>
              <a:spLocks noChangeArrowheads="1"/>
            </p:cNvSpPr>
            <p:nvPr/>
          </p:nvSpPr>
          <p:spPr bwMode="auto">
            <a:xfrm>
              <a:off x="2394" y="261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37" name="Oval 1371"/>
            <p:cNvSpPr>
              <a:spLocks noChangeArrowheads="1"/>
            </p:cNvSpPr>
            <p:nvPr/>
          </p:nvSpPr>
          <p:spPr bwMode="auto">
            <a:xfrm>
              <a:off x="2400" y="260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38" name="Oval 1372"/>
            <p:cNvSpPr>
              <a:spLocks noChangeArrowheads="1"/>
            </p:cNvSpPr>
            <p:nvPr/>
          </p:nvSpPr>
          <p:spPr bwMode="auto">
            <a:xfrm>
              <a:off x="2402" y="259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39" name="Oval 1373"/>
            <p:cNvSpPr>
              <a:spLocks noChangeArrowheads="1"/>
            </p:cNvSpPr>
            <p:nvPr/>
          </p:nvSpPr>
          <p:spPr bwMode="auto">
            <a:xfrm>
              <a:off x="2406" y="258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40" name="Oval 1374"/>
            <p:cNvSpPr>
              <a:spLocks noChangeArrowheads="1"/>
            </p:cNvSpPr>
            <p:nvPr/>
          </p:nvSpPr>
          <p:spPr bwMode="auto">
            <a:xfrm>
              <a:off x="2410" y="257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41" name="Oval 1375"/>
            <p:cNvSpPr>
              <a:spLocks noChangeArrowheads="1"/>
            </p:cNvSpPr>
            <p:nvPr/>
          </p:nvSpPr>
          <p:spPr bwMode="auto">
            <a:xfrm>
              <a:off x="2416" y="256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42" name="Oval 1376"/>
            <p:cNvSpPr>
              <a:spLocks noChangeArrowheads="1"/>
            </p:cNvSpPr>
            <p:nvPr/>
          </p:nvSpPr>
          <p:spPr bwMode="auto">
            <a:xfrm>
              <a:off x="2420" y="255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43" name="Oval 1377"/>
            <p:cNvSpPr>
              <a:spLocks noChangeArrowheads="1"/>
            </p:cNvSpPr>
            <p:nvPr/>
          </p:nvSpPr>
          <p:spPr bwMode="auto">
            <a:xfrm>
              <a:off x="2426" y="254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44" name="Oval 1378"/>
            <p:cNvSpPr>
              <a:spLocks noChangeArrowheads="1"/>
            </p:cNvSpPr>
            <p:nvPr/>
          </p:nvSpPr>
          <p:spPr bwMode="auto">
            <a:xfrm>
              <a:off x="2432" y="253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45" name="Oval 1379"/>
            <p:cNvSpPr>
              <a:spLocks noChangeArrowheads="1"/>
            </p:cNvSpPr>
            <p:nvPr/>
          </p:nvSpPr>
          <p:spPr bwMode="auto">
            <a:xfrm>
              <a:off x="2438" y="252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46" name="Oval 1380"/>
            <p:cNvSpPr>
              <a:spLocks noChangeArrowheads="1"/>
            </p:cNvSpPr>
            <p:nvPr/>
          </p:nvSpPr>
          <p:spPr bwMode="auto">
            <a:xfrm>
              <a:off x="2444" y="251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47" name="Oval 1381"/>
            <p:cNvSpPr>
              <a:spLocks noChangeArrowheads="1"/>
            </p:cNvSpPr>
            <p:nvPr/>
          </p:nvSpPr>
          <p:spPr bwMode="auto">
            <a:xfrm>
              <a:off x="2450" y="250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48" name="Oval 1382"/>
            <p:cNvSpPr>
              <a:spLocks noChangeArrowheads="1"/>
            </p:cNvSpPr>
            <p:nvPr/>
          </p:nvSpPr>
          <p:spPr bwMode="auto">
            <a:xfrm>
              <a:off x="2460" y="250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49" name="Oval 1383"/>
            <p:cNvSpPr>
              <a:spLocks noChangeArrowheads="1"/>
            </p:cNvSpPr>
            <p:nvPr/>
          </p:nvSpPr>
          <p:spPr bwMode="auto">
            <a:xfrm>
              <a:off x="2470" y="249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50" name="Oval 1384"/>
            <p:cNvSpPr>
              <a:spLocks noChangeArrowheads="1"/>
            </p:cNvSpPr>
            <p:nvPr/>
          </p:nvSpPr>
          <p:spPr bwMode="auto">
            <a:xfrm>
              <a:off x="2480" y="249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51" name="Oval 1385"/>
            <p:cNvSpPr>
              <a:spLocks noChangeArrowheads="1"/>
            </p:cNvSpPr>
            <p:nvPr/>
          </p:nvSpPr>
          <p:spPr bwMode="auto">
            <a:xfrm>
              <a:off x="2490" y="249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52" name="Oval 1386"/>
            <p:cNvSpPr>
              <a:spLocks noChangeArrowheads="1"/>
            </p:cNvSpPr>
            <p:nvPr/>
          </p:nvSpPr>
          <p:spPr bwMode="auto">
            <a:xfrm>
              <a:off x="2497" y="250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53" name="Oval 1387"/>
            <p:cNvSpPr>
              <a:spLocks noChangeArrowheads="1"/>
            </p:cNvSpPr>
            <p:nvPr/>
          </p:nvSpPr>
          <p:spPr bwMode="auto">
            <a:xfrm>
              <a:off x="2504" y="250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54" name="Oval 1388"/>
            <p:cNvSpPr>
              <a:spLocks noChangeArrowheads="1"/>
            </p:cNvSpPr>
            <p:nvPr/>
          </p:nvSpPr>
          <p:spPr bwMode="auto">
            <a:xfrm>
              <a:off x="2510" y="251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55" name="Oval 1389"/>
            <p:cNvSpPr>
              <a:spLocks noChangeArrowheads="1"/>
            </p:cNvSpPr>
            <p:nvPr/>
          </p:nvSpPr>
          <p:spPr bwMode="auto">
            <a:xfrm>
              <a:off x="2516" y="252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56" name="Oval 1390"/>
            <p:cNvSpPr>
              <a:spLocks noChangeArrowheads="1"/>
            </p:cNvSpPr>
            <p:nvPr/>
          </p:nvSpPr>
          <p:spPr bwMode="auto">
            <a:xfrm>
              <a:off x="2520" y="253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57" name="Oval 1391"/>
            <p:cNvSpPr>
              <a:spLocks noChangeArrowheads="1"/>
            </p:cNvSpPr>
            <p:nvPr/>
          </p:nvSpPr>
          <p:spPr bwMode="auto">
            <a:xfrm>
              <a:off x="2522" y="254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58" name="Oval 1392"/>
            <p:cNvSpPr>
              <a:spLocks noChangeArrowheads="1"/>
            </p:cNvSpPr>
            <p:nvPr/>
          </p:nvSpPr>
          <p:spPr bwMode="auto">
            <a:xfrm>
              <a:off x="2523" y="255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59" name="Oval 1393"/>
            <p:cNvSpPr>
              <a:spLocks noChangeArrowheads="1"/>
            </p:cNvSpPr>
            <p:nvPr/>
          </p:nvSpPr>
          <p:spPr bwMode="auto">
            <a:xfrm>
              <a:off x="2523" y="256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60" name="Oval 1394"/>
            <p:cNvSpPr>
              <a:spLocks noChangeArrowheads="1"/>
            </p:cNvSpPr>
            <p:nvPr/>
          </p:nvSpPr>
          <p:spPr bwMode="auto">
            <a:xfrm>
              <a:off x="2523" y="257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61" name="Oval 1395"/>
            <p:cNvSpPr>
              <a:spLocks noChangeArrowheads="1"/>
            </p:cNvSpPr>
            <p:nvPr/>
          </p:nvSpPr>
          <p:spPr bwMode="auto">
            <a:xfrm>
              <a:off x="2522" y="258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62" name="Oval 1396"/>
            <p:cNvSpPr>
              <a:spLocks noChangeArrowheads="1"/>
            </p:cNvSpPr>
            <p:nvPr/>
          </p:nvSpPr>
          <p:spPr bwMode="auto">
            <a:xfrm>
              <a:off x="2521" y="259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63" name="Oval 1397"/>
            <p:cNvSpPr>
              <a:spLocks noChangeArrowheads="1"/>
            </p:cNvSpPr>
            <p:nvPr/>
          </p:nvSpPr>
          <p:spPr bwMode="auto">
            <a:xfrm>
              <a:off x="2521" y="260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64" name="Oval 1398"/>
            <p:cNvSpPr>
              <a:spLocks noChangeArrowheads="1"/>
            </p:cNvSpPr>
            <p:nvPr/>
          </p:nvSpPr>
          <p:spPr bwMode="auto">
            <a:xfrm>
              <a:off x="2521" y="261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65" name="Oval 1399"/>
            <p:cNvSpPr>
              <a:spLocks noChangeArrowheads="1"/>
            </p:cNvSpPr>
            <p:nvPr/>
          </p:nvSpPr>
          <p:spPr bwMode="auto">
            <a:xfrm>
              <a:off x="2522" y="262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66" name="Oval 1400"/>
            <p:cNvSpPr>
              <a:spLocks noChangeArrowheads="1"/>
            </p:cNvSpPr>
            <p:nvPr/>
          </p:nvSpPr>
          <p:spPr bwMode="auto">
            <a:xfrm>
              <a:off x="2521" y="263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67" name="Oval 1401"/>
            <p:cNvSpPr>
              <a:spLocks noChangeArrowheads="1"/>
            </p:cNvSpPr>
            <p:nvPr/>
          </p:nvSpPr>
          <p:spPr bwMode="auto">
            <a:xfrm>
              <a:off x="2521" y="264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68" name="Oval 1402"/>
            <p:cNvSpPr>
              <a:spLocks noChangeArrowheads="1"/>
            </p:cNvSpPr>
            <p:nvPr/>
          </p:nvSpPr>
          <p:spPr bwMode="auto">
            <a:xfrm>
              <a:off x="2521" y="265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69" name="Oval 1403"/>
            <p:cNvSpPr>
              <a:spLocks noChangeArrowheads="1"/>
            </p:cNvSpPr>
            <p:nvPr/>
          </p:nvSpPr>
          <p:spPr bwMode="auto">
            <a:xfrm>
              <a:off x="2523" y="266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70" name="Oval 1404"/>
            <p:cNvSpPr>
              <a:spLocks noChangeArrowheads="1"/>
            </p:cNvSpPr>
            <p:nvPr/>
          </p:nvSpPr>
          <p:spPr bwMode="auto">
            <a:xfrm>
              <a:off x="2527" y="267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71" name="Oval 1405"/>
            <p:cNvSpPr>
              <a:spLocks noChangeArrowheads="1"/>
            </p:cNvSpPr>
            <p:nvPr/>
          </p:nvSpPr>
          <p:spPr bwMode="auto">
            <a:xfrm>
              <a:off x="2535" y="268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72" name="Oval 1406"/>
            <p:cNvSpPr>
              <a:spLocks noChangeArrowheads="1"/>
            </p:cNvSpPr>
            <p:nvPr/>
          </p:nvSpPr>
          <p:spPr bwMode="auto">
            <a:xfrm>
              <a:off x="2545" y="268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73" name="Oval 1407"/>
            <p:cNvSpPr>
              <a:spLocks noChangeArrowheads="1"/>
            </p:cNvSpPr>
            <p:nvPr/>
          </p:nvSpPr>
          <p:spPr bwMode="auto">
            <a:xfrm>
              <a:off x="2557" y="268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74" name="Oval 1408"/>
            <p:cNvSpPr>
              <a:spLocks noChangeArrowheads="1"/>
            </p:cNvSpPr>
            <p:nvPr/>
          </p:nvSpPr>
          <p:spPr bwMode="auto">
            <a:xfrm>
              <a:off x="2565" y="267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75" name="Oval 1409"/>
            <p:cNvSpPr>
              <a:spLocks noChangeArrowheads="1"/>
            </p:cNvSpPr>
            <p:nvPr/>
          </p:nvSpPr>
          <p:spPr bwMode="auto">
            <a:xfrm>
              <a:off x="2573" y="266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76" name="Oval 1410"/>
            <p:cNvSpPr>
              <a:spLocks noChangeArrowheads="1"/>
            </p:cNvSpPr>
            <p:nvPr/>
          </p:nvSpPr>
          <p:spPr bwMode="auto">
            <a:xfrm>
              <a:off x="2581" y="266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77" name="Oval 1411"/>
            <p:cNvSpPr>
              <a:spLocks noChangeArrowheads="1"/>
            </p:cNvSpPr>
            <p:nvPr/>
          </p:nvSpPr>
          <p:spPr bwMode="auto">
            <a:xfrm>
              <a:off x="2589" y="265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78" name="Oval 1412"/>
            <p:cNvSpPr>
              <a:spLocks noChangeArrowheads="1"/>
            </p:cNvSpPr>
            <p:nvPr/>
          </p:nvSpPr>
          <p:spPr bwMode="auto">
            <a:xfrm>
              <a:off x="2595" y="264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79" name="Oval 1413"/>
            <p:cNvSpPr>
              <a:spLocks noChangeArrowheads="1"/>
            </p:cNvSpPr>
            <p:nvPr/>
          </p:nvSpPr>
          <p:spPr bwMode="auto">
            <a:xfrm>
              <a:off x="2601" y="263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80" name="Oval 1414"/>
            <p:cNvSpPr>
              <a:spLocks noChangeArrowheads="1"/>
            </p:cNvSpPr>
            <p:nvPr/>
          </p:nvSpPr>
          <p:spPr bwMode="auto">
            <a:xfrm>
              <a:off x="2605" y="261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81" name="Oval 1415"/>
            <p:cNvSpPr>
              <a:spLocks noChangeArrowheads="1"/>
            </p:cNvSpPr>
            <p:nvPr/>
          </p:nvSpPr>
          <p:spPr bwMode="auto">
            <a:xfrm>
              <a:off x="2609" y="260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82" name="Oval 1416"/>
            <p:cNvSpPr>
              <a:spLocks noChangeArrowheads="1"/>
            </p:cNvSpPr>
            <p:nvPr/>
          </p:nvSpPr>
          <p:spPr bwMode="auto">
            <a:xfrm>
              <a:off x="2770" y="268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83" name="Oval 1417"/>
            <p:cNvSpPr>
              <a:spLocks noChangeArrowheads="1"/>
            </p:cNvSpPr>
            <p:nvPr/>
          </p:nvSpPr>
          <p:spPr bwMode="auto">
            <a:xfrm>
              <a:off x="2778" y="267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84" name="Oval 1418"/>
            <p:cNvSpPr>
              <a:spLocks noChangeArrowheads="1"/>
            </p:cNvSpPr>
            <p:nvPr/>
          </p:nvSpPr>
          <p:spPr bwMode="auto">
            <a:xfrm>
              <a:off x="2784" y="266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85" name="Oval 1419"/>
            <p:cNvSpPr>
              <a:spLocks noChangeArrowheads="1"/>
            </p:cNvSpPr>
            <p:nvPr/>
          </p:nvSpPr>
          <p:spPr bwMode="auto">
            <a:xfrm>
              <a:off x="2792" y="265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86" name="Oval 1420"/>
            <p:cNvSpPr>
              <a:spLocks noChangeArrowheads="1"/>
            </p:cNvSpPr>
            <p:nvPr/>
          </p:nvSpPr>
          <p:spPr bwMode="auto">
            <a:xfrm>
              <a:off x="2800" y="264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87" name="Oval 1421"/>
            <p:cNvSpPr>
              <a:spLocks noChangeArrowheads="1"/>
            </p:cNvSpPr>
            <p:nvPr/>
          </p:nvSpPr>
          <p:spPr bwMode="auto">
            <a:xfrm>
              <a:off x="2808" y="263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88" name="Oval 1422"/>
            <p:cNvSpPr>
              <a:spLocks noChangeArrowheads="1"/>
            </p:cNvSpPr>
            <p:nvPr/>
          </p:nvSpPr>
          <p:spPr bwMode="auto">
            <a:xfrm>
              <a:off x="2814" y="261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89" name="Oval 1423"/>
            <p:cNvSpPr>
              <a:spLocks noChangeArrowheads="1"/>
            </p:cNvSpPr>
            <p:nvPr/>
          </p:nvSpPr>
          <p:spPr bwMode="auto">
            <a:xfrm>
              <a:off x="2818" y="260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90" name="Oval 1424"/>
            <p:cNvSpPr>
              <a:spLocks noChangeArrowheads="1"/>
            </p:cNvSpPr>
            <p:nvPr/>
          </p:nvSpPr>
          <p:spPr bwMode="auto">
            <a:xfrm>
              <a:off x="2824" y="259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91" name="Oval 1425"/>
            <p:cNvSpPr>
              <a:spLocks noChangeArrowheads="1"/>
            </p:cNvSpPr>
            <p:nvPr/>
          </p:nvSpPr>
          <p:spPr bwMode="auto">
            <a:xfrm>
              <a:off x="2830" y="258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92" name="Oval 1426"/>
            <p:cNvSpPr>
              <a:spLocks noChangeArrowheads="1"/>
            </p:cNvSpPr>
            <p:nvPr/>
          </p:nvSpPr>
          <p:spPr bwMode="auto">
            <a:xfrm>
              <a:off x="2834" y="257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93" name="Oval 1427"/>
            <p:cNvSpPr>
              <a:spLocks noChangeArrowheads="1"/>
            </p:cNvSpPr>
            <p:nvPr/>
          </p:nvSpPr>
          <p:spPr bwMode="auto">
            <a:xfrm>
              <a:off x="2838" y="256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94" name="Oval 1428"/>
            <p:cNvSpPr>
              <a:spLocks noChangeArrowheads="1"/>
            </p:cNvSpPr>
            <p:nvPr/>
          </p:nvSpPr>
          <p:spPr bwMode="auto">
            <a:xfrm>
              <a:off x="2842" y="255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95" name="Oval 1429"/>
            <p:cNvSpPr>
              <a:spLocks noChangeArrowheads="1"/>
            </p:cNvSpPr>
            <p:nvPr/>
          </p:nvSpPr>
          <p:spPr bwMode="auto">
            <a:xfrm>
              <a:off x="2848" y="254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96" name="Oval 1430"/>
            <p:cNvSpPr>
              <a:spLocks noChangeArrowheads="1"/>
            </p:cNvSpPr>
            <p:nvPr/>
          </p:nvSpPr>
          <p:spPr bwMode="auto">
            <a:xfrm>
              <a:off x="2852" y="253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97" name="Oval 1431"/>
            <p:cNvSpPr>
              <a:spLocks noChangeArrowheads="1"/>
            </p:cNvSpPr>
            <p:nvPr/>
          </p:nvSpPr>
          <p:spPr bwMode="auto">
            <a:xfrm>
              <a:off x="2856" y="251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98" name="Oval 1432"/>
            <p:cNvSpPr>
              <a:spLocks noChangeArrowheads="1"/>
            </p:cNvSpPr>
            <p:nvPr/>
          </p:nvSpPr>
          <p:spPr bwMode="auto">
            <a:xfrm>
              <a:off x="2860" y="250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99" name="Oval 1433"/>
            <p:cNvSpPr>
              <a:spLocks noChangeArrowheads="1"/>
            </p:cNvSpPr>
            <p:nvPr/>
          </p:nvSpPr>
          <p:spPr bwMode="auto">
            <a:xfrm>
              <a:off x="2864" y="249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00" name="Oval 1434"/>
            <p:cNvSpPr>
              <a:spLocks noChangeArrowheads="1"/>
            </p:cNvSpPr>
            <p:nvPr/>
          </p:nvSpPr>
          <p:spPr bwMode="auto">
            <a:xfrm>
              <a:off x="2864" y="248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01" name="Oval 1435"/>
            <p:cNvSpPr>
              <a:spLocks noChangeArrowheads="1"/>
            </p:cNvSpPr>
            <p:nvPr/>
          </p:nvSpPr>
          <p:spPr bwMode="auto">
            <a:xfrm>
              <a:off x="2864" y="246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02" name="Oval 1436"/>
            <p:cNvSpPr>
              <a:spLocks noChangeArrowheads="1"/>
            </p:cNvSpPr>
            <p:nvPr/>
          </p:nvSpPr>
          <p:spPr bwMode="auto">
            <a:xfrm>
              <a:off x="2860" y="245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03" name="Oval 1437"/>
            <p:cNvSpPr>
              <a:spLocks noChangeArrowheads="1"/>
            </p:cNvSpPr>
            <p:nvPr/>
          </p:nvSpPr>
          <p:spPr bwMode="auto">
            <a:xfrm>
              <a:off x="2850" y="244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04" name="Oval 1438"/>
            <p:cNvSpPr>
              <a:spLocks noChangeArrowheads="1"/>
            </p:cNvSpPr>
            <p:nvPr/>
          </p:nvSpPr>
          <p:spPr bwMode="auto">
            <a:xfrm>
              <a:off x="2840" y="244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05" name="Oval 1439"/>
            <p:cNvSpPr>
              <a:spLocks noChangeArrowheads="1"/>
            </p:cNvSpPr>
            <p:nvPr/>
          </p:nvSpPr>
          <p:spPr bwMode="auto">
            <a:xfrm>
              <a:off x="2834" y="245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06" name="Oval 1440"/>
            <p:cNvSpPr>
              <a:spLocks noChangeArrowheads="1"/>
            </p:cNvSpPr>
            <p:nvPr/>
          </p:nvSpPr>
          <p:spPr bwMode="auto">
            <a:xfrm>
              <a:off x="2834" y="246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07" name="Oval 1441"/>
            <p:cNvSpPr>
              <a:spLocks noChangeArrowheads="1"/>
            </p:cNvSpPr>
            <p:nvPr/>
          </p:nvSpPr>
          <p:spPr bwMode="auto">
            <a:xfrm>
              <a:off x="2838" y="247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08" name="Oval 1442"/>
            <p:cNvSpPr>
              <a:spLocks noChangeArrowheads="1"/>
            </p:cNvSpPr>
            <p:nvPr/>
          </p:nvSpPr>
          <p:spPr bwMode="auto">
            <a:xfrm>
              <a:off x="2846" y="248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09" name="Oval 1443"/>
            <p:cNvSpPr>
              <a:spLocks noChangeArrowheads="1"/>
            </p:cNvSpPr>
            <p:nvPr/>
          </p:nvSpPr>
          <p:spPr bwMode="auto">
            <a:xfrm>
              <a:off x="2852" y="248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10" name="Oval 1444"/>
            <p:cNvSpPr>
              <a:spLocks noChangeArrowheads="1"/>
            </p:cNvSpPr>
            <p:nvPr/>
          </p:nvSpPr>
          <p:spPr bwMode="auto">
            <a:xfrm>
              <a:off x="2860" y="249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11" name="Oval 1445"/>
            <p:cNvSpPr>
              <a:spLocks noChangeArrowheads="1"/>
            </p:cNvSpPr>
            <p:nvPr/>
          </p:nvSpPr>
          <p:spPr bwMode="auto">
            <a:xfrm>
              <a:off x="2872" y="250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12" name="Oval 1446"/>
            <p:cNvSpPr>
              <a:spLocks noChangeArrowheads="1"/>
            </p:cNvSpPr>
            <p:nvPr/>
          </p:nvSpPr>
          <p:spPr bwMode="auto">
            <a:xfrm>
              <a:off x="2880" y="250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13" name="Oval 1447"/>
            <p:cNvSpPr>
              <a:spLocks noChangeArrowheads="1"/>
            </p:cNvSpPr>
            <p:nvPr/>
          </p:nvSpPr>
          <p:spPr bwMode="auto">
            <a:xfrm>
              <a:off x="2888" y="251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14" name="Oval 1448"/>
            <p:cNvSpPr>
              <a:spLocks noChangeArrowheads="1"/>
            </p:cNvSpPr>
            <p:nvPr/>
          </p:nvSpPr>
          <p:spPr bwMode="auto">
            <a:xfrm>
              <a:off x="2896" y="252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15" name="Oval 1449"/>
            <p:cNvSpPr>
              <a:spLocks noChangeArrowheads="1"/>
            </p:cNvSpPr>
            <p:nvPr/>
          </p:nvSpPr>
          <p:spPr bwMode="auto">
            <a:xfrm>
              <a:off x="2902" y="252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16" name="Oval 1450"/>
            <p:cNvSpPr>
              <a:spLocks noChangeArrowheads="1"/>
            </p:cNvSpPr>
            <p:nvPr/>
          </p:nvSpPr>
          <p:spPr bwMode="auto">
            <a:xfrm>
              <a:off x="2912" y="253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17" name="Oval 1451"/>
            <p:cNvSpPr>
              <a:spLocks noChangeArrowheads="1"/>
            </p:cNvSpPr>
            <p:nvPr/>
          </p:nvSpPr>
          <p:spPr bwMode="auto">
            <a:xfrm>
              <a:off x="2920" y="254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18" name="Oval 1452"/>
            <p:cNvSpPr>
              <a:spLocks noChangeArrowheads="1"/>
            </p:cNvSpPr>
            <p:nvPr/>
          </p:nvSpPr>
          <p:spPr bwMode="auto">
            <a:xfrm>
              <a:off x="2926" y="255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19" name="Oval 1453"/>
            <p:cNvSpPr>
              <a:spLocks noChangeArrowheads="1"/>
            </p:cNvSpPr>
            <p:nvPr/>
          </p:nvSpPr>
          <p:spPr bwMode="auto">
            <a:xfrm>
              <a:off x="2930" y="256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20" name="Oval 1454"/>
            <p:cNvSpPr>
              <a:spLocks noChangeArrowheads="1"/>
            </p:cNvSpPr>
            <p:nvPr/>
          </p:nvSpPr>
          <p:spPr bwMode="auto">
            <a:xfrm>
              <a:off x="2934" y="257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21" name="Oval 1455"/>
            <p:cNvSpPr>
              <a:spLocks noChangeArrowheads="1"/>
            </p:cNvSpPr>
            <p:nvPr/>
          </p:nvSpPr>
          <p:spPr bwMode="auto">
            <a:xfrm>
              <a:off x="2938" y="258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22" name="Oval 1456"/>
            <p:cNvSpPr>
              <a:spLocks noChangeArrowheads="1"/>
            </p:cNvSpPr>
            <p:nvPr/>
          </p:nvSpPr>
          <p:spPr bwMode="auto">
            <a:xfrm>
              <a:off x="2942" y="259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23" name="Oval 1457"/>
            <p:cNvSpPr>
              <a:spLocks noChangeArrowheads="1"/>
            </p:cNvSpPr>
            <p:nvPr/>
          </p:nvSpPr>
          <p:spPr bwMode="auto">
            <a:xfrm>
              <a:off x="2944" y="260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24" name="Oval 1458"/>
            <p:cNvSpPr>
              <a:spLocks noChangeArrowheads="1"/>
            </p:cNvSpPr>
            <p:nvPr/>
          </p:nvSpPr>
          <p:spPr bwMode="auto">
            <a:xfrm>
              <a:off x="2944" y="261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25" name="Oval 1459"/>
            <p:cNvSpPr>
              <a:spLocks noChangeArrowheads="1"/>
            </p:cNvSpPr>
            <p:nvPr/>
          </p:nvSpPr>
          <p:spPr bwMode="auto">
            <a:xfrm>
              <a:off x="2942" y="262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26" name="Oval 1460"/>
            <p:cNvSpPr>
              <a:spLocks noChangeArrowheads="1"/>
            </p:cNvSpPr>
            <p:nvPr/>
          </p:nvSpPr>
          <p:spPr bwMode="auto">
            <a:xfrm>
              <a:off x="2938" y="264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27" name="Oval 1461"/>
            <p:cNvSpPr>
              <a:spLocks noChangeArrowheads="1"/>
            </p:cNvSpPr>
            <p:nvPr/>
          </p:nvSpPr>
          <p:spPr bwMode="auto">
            <a:xfrm>
              <a:off x="2932" y="265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28" name="Oval 1462"/>
            <p:cNvSpPr>
              <a:spLocks noChangeArrowheads="1"/>
            </p:cNvSpPr>
            <p:nvPr/>
          </p:nvSpPr>
          <p:spPr bwMode="auto">
            <a:xfrm>
              <a:off x="2926" y="265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29" name="Oval 1463"/>
            <p:cNvSpPr>
              <a:spLocks noChangeArrowheads="1"/>
            </p:cNvSpPr>
            <p:nvPr/>
          </p:nvSpPr>
          <p:spPr bwMode="auto">
            <a:xfrm>
              <a:off x="2918" y="266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30" name="Oval 1464"/>
            <p:cNvSpPr>
              <a:spLocks noChangeArrowheads="1"/>
            </p:cNvSpPr>
            <p:nvPr/>
          </p:nvSpPr>
          <p:spPr bwMode="auto">
            <a:xfrm>
              <a:off x="2910" y="267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31" name="Oval 1465"/>
            <p:cNvSpPr>
              <a:spLocks noChangeArrowheads="1"/>
            </p:cNvSpPr>
            <p:nvPr/>
          </p:nvSpPr>
          <p:spPr bwMode="auto">
            <a:xfrm>
              <a:off x="2902" y="267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32" name="Oval 1466"/>
            <p:cNvSpPr>
              <a:spLocks noChangeArrowheads="1"/>
            </p:cNvSpPr>
            <p:nvPr/>
          </p:nvSpPr>
          <p:spPr bwMode="auto">
            <a:xfrm>
              <a:off x="2892" y="268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33" name="Oval 1467"/>
            <p:cNvSpPr>
              <a:spLocks noChangeArrowheads="1"/>
            </p:cNvSpPr>
            <p:nvPr/>
          </p:nvSpPr>
          <p:spPr bwMode="auto">
            <a:xfrm>
              <a:off x="2882" y="268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34" name="Oval 1468"/>
            <p:cNvSpPr>
              <a:spLocks noChangeArrowheads="1"/>
            </p:cNvSpPr>
            <p:nvPr/>
          </p:nvSpPr>
          <p:spPr bwMode="auto">
            <a:xfrm>
              <a:off x="2870" y="268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35" name="Oval 1469"/>
            <p:cNvSpPr>
              <a:spLocks noChangeArrowheads="1"/>
            </p:cNvSpPr>
            <p:nvPr/>
          </p:nvSpPr>
          <p:spPr bwMode="auto">
            <a:xfrm>
              <a:off x="2860" y="267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36" name="Oval 1470"/>
            <p:cNvSpPr>
              <a:spLocks noChangeArrowheads="1"/>
            </p:cNvSpPr>
            <p:nvPr/>
          </p:nvSpPr>
          <p:spPr bwMode="auto">
            <a:xfrm>
              <a:off x="2848" y="267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37" name="Oval 1471"/>
            <p:cNvSpPr>
              <a:spLocks noChangeArrowheads="1"/>
            </p:cNvSpPr>
            <p:nvPr/>
          </p:nvSpPr>
          <p:spPr bwMode="auto">
            <a:xfrm>
              <a:off x="2840" y="267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38" name="Oval 1472"/>
            <p:cNvSpPr>
              <a:spLocks noChangeArrowheads="1"/>
            </p:cNvSpPr>
            <p:nvPr/>
          </p:nvSpPr>
          <p:spPr bwMode="auto">
            <a:xfrm>
              <a:off x="2832" y="266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39" name="Oval 1473"/>
            <p:cNvSpPr>
              <a:spLocks noChangeArrowheads="1"/>
            </p:cNvSpPr>
            <p:nvPr/>
          </p:nvSpPr>
          <p:spPr bwMode="auto">
            <a:xfrm>
              <a:off x="3083" y="252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40" name="Oval 1474"/>
            <p:cNvSpPr>
              <a:spLocks noChangeArrowheads="1"/>
            </p:cNvSpPr>
            <p:nvPr/>
          </p:nvSpPr>
          <p:spPr bwMode="auto">
            <a:xfrm>
              <a:off x="3075" y="251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41" name="Oval 1475"/>
            <p:cNvSpPr>
              <a:spLocks noChangeArrowheads="1"/>
            </p:cNvSpPr>
            <p:nvPr/>
          </p:nvSpPr>
          <p:spPr bwMode="auto">
            <a:xfrm>
              <a:off x="3065" y="250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42" name="Oval 1476"/>
            <p:cNvSpPr>
              <a:spLocks noChangeArrowheads="1"/>
            </p:cNvSpPr>
            <p:nvPr/>
          </p:nvSpPr>
          <p:spPr bwMode="auto">
            <a:xfrm>
              <a:off x="3053" y="250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43" name="Oval 1477"/>
            <p:cNvSpPr>
              <a:spLocks noChangeArrowheads="1"/>
            </p:cNvSpPr>
            <p:nvPr/>
          </p:nvSpPr>
          <p:spPr bwMode="auto">
            <a:xfrm>
              <a:off x="3041" y="249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44" name="Oval 1478"/>
            <p:cNvSpPr>
              <a:spLocks noChangeArrowheads="1"/>
            </p:cNvSpPr>
            <p:nvPr/>
          </p:nvSpPr>
          <p:spPr bwMode="auto">
            <a:xfrm>
              <a:off x="3029" y="249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45" name="Oval 1479"/>
            <p:cNvSpPr>
              <a:spLocks noChangeArrowheads="1"/>
            </p:cNvSpPr>
            <p:nvPr/>
          </p:nvSpPr>
          <p:spPr bwMode="auto">
            <a:xfrm>
              <a:off x="3017" y="250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46" name="Oval 1480"/>
            <p:cNvSpPr>
              <a:spLocks noChangeArrowheads="1"/>
            </p:cNvSpPr>
            <p:nvPr/>
          </p:nvSpPr>
          <p:spPr bwMode="auto">
            <a:xfrm>
              <a:off x="3007" y="250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47" name="Oval 1481"/>
            <p:cNvSpPr>
              <a:spLocks noChangeArrowheads="1"/>
            </p:cNvSpPr>
            <p:nvPr/>
          </p:nvSpPr>
          <p:spPr bwMode="auto">
            <a:xfrm>
              <a:off x="2997" y="251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48" name="Oval 1482"/>
            <p:cNvSpPr>
              <a:spLocks noChangeArrowheads="1"/>
            </p:cNvSpPr>
            <p:nvPr/>
          </p:nvSpPr>
          <p:spPr bwMode="auto">
            <a:xfrm>
              <a:off x="2991" y="252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49" name="Oval 1483"/>
            <p:cNvSpPr>
              <a:spLocks noChangeArrowheads="1"/>
            </p:cNvSpPr>
            <p:nvPr/>
          </p:nvSpPr>
          <p:spPr bwMode="auto">
            <a:xfrm>
              <a:off x="2985" y="253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50" name="Oval 1484"/>
            <p:cNvSpPr>
              <a:spLocks noChangeArrowheads="1"/>
            </p:cNvSpPr>
            <p:nvPr/>
          </p:nvSpPr>
          <p:spPr bwMode="auto">
            <a:xfrm>
              <a:off x="2979" y="254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51" name="Oval 1485"/>
            <p:cNvSpPr>
              <a:spLocks noChangeArrowheads="1"/>
            </p:cNvSpPr>
            <p:nvPr/>
          </p:nvSpPr>
          <p:spPr bwMode="auto">
            <a:xfrm>
              <a:off x="2975" y="255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52" name="Oval 1486"/>
            <p:cNvSpPr>
              <a:spLocks noChangeArrowheads="1"/>
            </p:cNvSpPr>
            <p:nvPr/>
          </p:nvSpPr>
          <p:spPr bwMode="auto">
            <a:xfrm>
              <a:off x="2973" y="256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53" name="Oval 1487"/>
            <p:cNvSpPr>
              <a:spLocks noChangeArrowheads="1"/>
            </p:cNvSpPr>
            <p:nvPr/>
          </p:nvSpPr>
          <p:spPr bwMode="auto">
            <a:xfrm>
              <a:off x="2971" y="258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54" name="Oval 1488"/>
            <p:cNvSpPr>
              <a:spLocks noChangeArrowheads="1"/>
            </p:cNvSpPr>
            <p:nvPr/>
          </p:nvSpPr>
          <p:spPr bwMode="auto">
            <a:xfrm>
              <a:off x="2971" y="259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55" name="Oval 1489"/>
            <p:cNvSpPr>
              <a:spLocks noChangeArrowheads="1"/>
            </p:cNvSpPr>
            <p:nvPr/>
          </p:nvSpPr>
          <p:spPr bwMode="auto">
            <a:xfrm>
              <a:off x="2971" y="260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56" name="Oval 1490"/>
            <p:cNvSpPr>
              <a:spLocks noChangeArrowheads="1"/>
            </p:cNvSpPr>
            <p:nvPr/>
          </p:nvSpPr>
          <p:spPr bwMode="auto">
            <a:xfrm>
              <a:off x="2973" y="261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57" name="Oval 1491"/>
            <p:cNvSpPr>
              <a:spLocks noChangeArrowheads="1"/>
            </p:cNvSpPr>
            <p:nvPr/>
          </p:nvSpPr>
          <p:spPr bwMode="auto">
            <a:xfrm>
              <a:off x="2975" y="262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58" name="Oval 1492"/>
            <p:cNvSpPr>
              <a:spLocks noChangeArrowheads="1"/>
            </p:cNvSpPr>
            <p:nvPr/>
          </p:nvSpPr>
          <p:spPr bwMode="auto">
            <a:xfrm>
              <a:off x="2979" y="263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59" name="Oval 1493"/>
            <p:cNvSpPr>
              <a:spLocks noChangeArrowheads="1"/>
            </p:cNvSpPr>
            <p:nvPr/>
          </p:nvSpPr>
          <p:spPr bwMode="auto">
            <a:xfrm>
              <a:off x="2983" y="264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60" name="Oval 1494"/>
            <p:cNvSpPr>
              <a:spLocks noChangeArrowheads="1"/>
            </p:cNvSpPr>
            <p:nvPr/>
          </p:nvSpPr>
          <p:spPr bwMode="auto">
            <a:xfrm>
              <a:off x="2989" y="265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61" name="Oval 1495"/>
            <p:cNvSpPr>
              <a:spLocks noChangeArrowheads="1"/>
            </p:cNvSpPr>
            <p:nvPr/>
          </p:nvSpPr>
          <p:spPr bwMode="auto">
            <a:xfrm>
              <a:off x="2993" y="266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62" name="Oval 1496"/>
            <p:cNvSpPr>
              <a:spLocks noChangeArrowheads="1"/>
            </p:cNvSpPr>
            <p:nvPr/>
          </p:nvSpPr>
          <p:spPr bwMode="auto">
            <a:xfrm>
              <a:off x="3001" y="267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63" name="Oval 1497"/>
            <p:cNvSpPr>
              <a:spLocks noChangeArrowheads="1"/>
            </p:cNvSpPr>
            <p:nvPr/>
          </p:nvSpPr>
          <p:spPr bwMode="auto">
            <a:xfrm>
              <a:off x="3009" y="267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64" name="Oval 1498"/>
            <p:cNvSpPr>
              <a:spLocks noChangeArrowheads="1"/>
            </p:cNvSpPr>
            <p:nvPr/>
          </p:nvSpPr>
          <p:spPr bwMode="auto">
            <a:xfrm>
              <a:off x="3021" y="268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65" name="Oval 1499"/>
            <p:cNvSpPr>
              <a:spLocks noChangeArrowheads="1"/>
            </p:cNvSpPr>
            <p:nvPr/>
          </p:nvSpPr>
          <p:spPr bwMode="auto">
            <a:xfrm>
              <a:off x="3031" y="268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66" name="Oval 1500"/>
            <p:cNvSpPr>
              <a:spLocks noChangeArrowheads="1"/>
            </p:cNvSpPr>
            <p:nvPr/>
          </p:nvSpPr>
          <p:spPr bwMode="auto">
            <a:xfrm>
              <a:off x="3041" y="268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67" name="Oval 1501"/>
            <p:cNvSpPr>
              <a:spLocks noChangeArrowheads="1"/>
            </p:cNvSpPr>
            <p:nvPr/>
          </p:nvSpPr>
          <p:spPr bwMode="auto">
            <a:xfrm>
              <a:off x="3049" y="268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68" name="Oval 1502"/>
            <p:cNvSpPr>
              <a:spLocks noChangeArrowheads="1"/>
            </p:cNvSpPr>
            <p:nvPr/>
          </p:nvSpPr>
          <p:spPr bwMode="auto">
            <a:xfrm>
              <a:off x="3059" y="268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69" name="Oval 1503"/>
            <p:cNvSpPr>
              <a:spLocks noChangeArrowheads="1"/>
            </p:cNvSpPr>
            <p:nvPr/>
          </p:nvSpPr>
          <p:spPr bwMode="auto">
            <a:xfrm>
              <a:off x="3069" y="267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70" name="Oval 1504"/>
            <p:cNvSpPr>
              <a:spLocks noChangeArrowheads="1"/>
            </p:cNvSpPr>
            <p:nvPr/>
          </p:nvSpPr>
          <p:spPr bwMode="auto">
            <a:xfrm>
              <a:off x="3077" y="266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71" name="Oval 1505"/>
            <p:cNvSpPr>
              <a:spLocks noChangeArrowheads="1"/>
            </p:cNvSpPr>
            <p:nvPr/>
          </p:nvSpPr>
          <p:spPr bwMode="auto">
            <a:xfrm>
              <a:off x="3085" y="265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72" name="Oval 1506"/>
            <p:cNvSpPr>
              <a:spLocks noChangeArrowheads="1"/>
            </p:cNvSpPr>
            <p:nvPr/>
          </p:nvSpPr>
          <p:spPr bwMode="auto">
            <a:xfrm>
              <a:off x="3091" y="265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73" name="Oval 1507"/>
            <p:cNvSpPr>
              <a:spLocks noChangeArrowheads="1"/>
            </p:cNvSpPr>
            <p:nvPr/>
          </p:nvSpPr>
          <p:spPr bwMode="auto">
            <a:xfrm>
              <a:off x="3097" y="263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74" name="Oval 1508"/>
            <p:cNvSpPr>
              <a:spLocks noChangeArrowheads="1"/>
            </p:cNvSpPr>
            <p:nvPr/>
          </p:nvSpPr>
          <p:spPr bwMode="auto">
            <a:xfrm>
              <a:off x="3101" y="262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75" name="Oval 1509"/>
            <p:cNvSpPr>
              <a:spLocks noChangeArrowheads="1"/>
            </p:cNvSpPr>
            <p:nvPr/>
          </p:nvSpPr>
          <p:spPr bwMode="auto">
            <a:xfrm>
              <a:off x="3103" y="261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76" name="Oval 1510"/>
            <p:cNvSpPr>
              <a:spLocks noChangeArrowheads="1"/>
            </p:cNvSpPr>
            <p:nvPr/>
          </p:nvSpPr>
          <p:spPr bwMode="auto">
            <a:xfrm>
              <a:off x="3103" y="260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77" name="Oval 1511"/>
            <p:cNvSpPr>
              <a:spLocks noChangeArrowheads="1"/>
            </p:cNvSpPr>
            <p:nvPr/>
          </p:nvSpPr>
          <p:spPr bwMode="auto">
            <a:xfrm>
              <a:off x="3105" y="259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78" name="Oval 1512"/>
            <p:cNvSpPr>
              <a:spLocks noChangeArrowheads="1"/>
            </p:cNvSpPr>
            <p:nvPr/>
          </p:nvSpPr>
          <p:spPr bwMode="auto">
            <a:xfrm>
              <a:off x="3103" y="258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79" name="Oval 1513"/>
            <p:cNvSpPr>
              <a:spLocks noChangeArrowheads="1"/>
            </p:cNvSpPr>
            <p:nvPr/>
          </p:nvSpPr>
          <p:spPr bwMode="auto">
            <a:xfrm>
              <a:off x="3103" y="257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80" name="Oval 1514"/>
            <p:cNvSpPr>
              <a:spLocks noChangeArrowheads="1"/>
            </p:cNvSpPr>
            <p:nvPr/>
          </p:nvSpPr>
          <p:spPr bwMode="auto">
            <a:xfrm>
              <a:off x="3103" y="256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81" name="Oval 1515"/>
            <p:cNvSpPr>
              <a:spLocks noChangeArrowheads="1"/>
            </p:cNvSpPr>
            <p:nvPr/>
          </p:nvSpPr>
          <p:spPr bwMode="auto">
            <a:xfrm>
              <a:off x="3097" y="255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82" name="Oval 1516"/>
            <p:cNvSpPr>
              <a:spLocks noChangeArrowheads="1"/>
            </p:cNvSpPr>
            <p:nvPr/>
          </p:nvSpPr>
          <p:spPr bwMode="auto">
            <a:xfrm>
              <a:off x="3099" y="254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83" name="Oval 1517"/>
            <p:cNvSpPr>
              <a:spLocks noChangeArrowheads="1"/>
            </p:cNvSpPr>
            <p:nvPr/>
          </p:nvSpPr>
          <p:spPr bwMode="auto">
            <a:xfrm>
              <a:off x="3095" y="253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84" name="Oval 1518"/>
            <p:cNvSpPr>
              <a:spLocks noChangeArrowheads="1"/>
            </p:cNvSpPr>
            <p:nvPr/>
          </p:nvSpPr>
          <p:spPr bwMode="auto">
            <a:xfrm>
              <a:off x="3087" y="252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85" name="Oval 1519"/>
            <p:cNvSpPr>
              <a:spLocks noChangeArrowheads="1"/>
            </p:cNvSpPr>
            <p:nvPr/>
          </p:nvSpPr>
          <p:spPr bwMode="auto">
            <a:xfrm>
              <a:off x="3075" y="252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86" name="Oval 1520"/>
            <p:cNvSpPr>
              <a:spLocks noChangeArrowheads="1"/>
            </p:cNvSpPr>
            <p:nvPr/>
          </p:nvSpPr>
          <p:spPr bwMode="auto">
            <a:xfrm>
              <a:off x="3073" y="253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87" name="Oval 1521"/>
            <p:cNvSpPr>
              <a:spLocks noChangeArrowheads="1"/>
            </p:cNvSpPr>
            <p:nvPr/>
          </p:nvSpPr>
          <p:spPr bwMode="auto">
            <a:xfrm>
              <a:off x="3073" y="254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88" name="Oval 1522"/>
            <p:cNvSpPr>
              <a:spLocks noChangeArrowheads="1"/>
            </p:cNvSpPr>
            <p:nvPr/>
          </p:nvSpPr>
          <p:spPr bwMode="auto">
            <a:xfrm>
              <a:off x="3079" y="255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89" name="Oval 1523"/>
            <p:cNvSpPr>
              <a:spLocks noChangeArrowheads="1"/>
            </p:cNvSpPr>
            <p:nvPr/>
          </p:nvSpPr>
          <p:spPr bwMode="auto">
            <a:xfrm>
              <a:off x="3087" y="255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90" name="Oval 1524"/>
            <p:cNvSpPr>
              <a:spLocks noChangeArrowheads="1"/>
            </p:cNvSpPr>
            <p:nvPr/>
          </p:nvSpPr>
          <p:spPr bwMode="auto">
            <a:xfrm>
              <a:off x="3109" y="255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91" name="Oval 1525"/>
            <p:cNvSpPr>
              <a:spLocks noChangeArrowheads="1"/>
            </p:cNvSpPr>
            <p:nvPr/>
          </p:nvSpPr>
          <p:spPr bwMode="auto">
            <a:xfrm>
              <a:off x="3121" y="255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92" name="Oval 1526"/>
            <p:cNvSpPr>
              <a:spLocks noChangeArrowheads="1"/>
            </p:cNvSpPr>
            <p:nvPr/>
          </p:nvSpPr>
          <p:spPr bwMode="auto">
            <a:xfrm>
              <a:off x="3129" y="255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93" name="Oval 1527"/>
            <p:cNvSpPr>
              <a:spLocks noChangeArrowheads="1"/>
            </p:cNvSpPr>
            <p:nvPr/>
          </p:nvSpPr>
          <p:spPr bwMode="auto">
            <a:xfrm>
              <a:off x="3139" y="254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94" name="Oval 1528"/>
            <p:cNvSpPr>
              <a:spLocks noChangeArrowheads="1"/>
            </p:cNvSpPr>
            <p:nvPr/>
          </p:nvSpPr>
          <p:spPr bwMode="auto">
            <a:xfrm>
              <a:off x="3149" y="253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95" name="Oval 1529"/>
            <p:cNvSpPr>
              <a:spLocks noChangeArrowheads="1"/>
            </p:cNvSpPr>
            <p:nvPr/>
          </p:nvSpPr>
          <p:spPr bwMode="auto">
            <a:xfrm>
              <a:off x="3157" y="253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96" name="Oval 1530"/>
            <p:cNvSpPr>
              <a:spLocks noChangeArrowheads="1"/>
            </p:cNvSpPr>
            <p:nvPr/>
          </p:nvSpPr>
          <p:spPr bwMode="auto">
            <a:xfrm>
              <a:off x="3253" y="252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97" name="Oval 1531"/>
            <p:cNvSpPr>
              <a:spLocks noChangeArrowheads="1"/>
            </p:cNvSpPr>
            <p:nvPr/>
          </p:nvSpPr>
          <p:spPr bwMode="auto">
            <a:xfrm>
              <a:off x="3245" y="251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98" name="Oval 1532"/>
            <p:cNvSpPr>
              <a:spLocks noChangeArrowheads="1"/>
            </p:cNvSpPr>
            <p:nvPr/>
          </p:nvSpPr>
          <p:spPr bwMode="auto">
            <a:xfrm>
              <a:off x="3235" y="250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99" name="Oval 1533"/>
            <p:cNvSpPr>
              <a:spLocks noChangeArrowheads="1"/>
            </p:cNvSpPr>
            <p:nvPr/>
          </p:nvSpPr>
          <p:spPr bwMode="auto">
            <a:xfrm>
              <a:off x="3235" y="250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00" name="Oval 1534"/>
            <p:cNvSpPr>
              <a:spLocks noChangeArrowheads="1"/>
            </p:cNvSpPr>
            <p:nvPr/>
          </p:nvSpPr>
          <p:spPr bwMode="auto">
            <a:xfrm>
              <a:off x="3225" y="250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01" name="Oval 1535"/>
            <p:cNvSpPr>
              <a:spLocks noChangeArrowheads="1"/>
            </p:cNvSpPr>
            <p:nvPr/>
          </p:nvSpPr>
          <p:spPr bwMode="auto">
            <a:xfrm>
              <a:off x="3213" y="249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02" name="Oval 1536"/>
            <p:cNvSpPr>
              <a:spLocks noChangeArrowheads="1"/>
            </p:cNvSpPr>
            <p:nvPr/>
          </p:nvSpPr>
          <p:spPr bwMode="auto">
            <a:xfrm>
              <a:off x="3201" y="250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03" name="Oval 1537"/>
            <p:cNvSpPr>
              <a:spLocks noChangeArrowheads="1"/>
            </p:cNvSpPr>
            <p:nvPr/>
          </p:nvSpPr>
          <p:spPr bwMode="auto">
            <a:xfrm>
              <a:off x="3189" y="250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04" name="Oval 1538"/>
            <p:cNvSpPr>
              <a:spLocks noChangeArrowheads="1"/>
            </p:cNvSpPr>
            <p:nvPr/>
          </p:nvSpPr>
          <p:spPr bwMode="auto">
            <a:xfrm>
              <a:off x="3181" y="250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05" name="Oval 1539"/>
            <p:cNvSpPr>
              <a:spLocks noChangeArrowheads="1"/>
            </p:cNvSpPr>
            <p:nvPr/>
          </p:nvSpPr>
          <p:spPr bwMode="auto">
            <a:xfrm>
              <a:off x="3173" y="251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06" name="Oval 1540"/>
            <p:cNvSpPr>
              <a:spLocks noChangeArrowheads="1"/>
            </p:cNvSpPr>
            <p:nvPr/>
          </p:nvSpPr>
          <p:spPr bwMode="auto">
            <a:xfrm>
              <a:off x="3167" y="252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07" name="Oval 1541"/>
            <p:cNvSpPr>
              <a:spLocks noChangeArrowheads="1"/>
            </p:cNvSpPr>
            <p:nvPr/>
          </p:nvSpPr>
          <p:spPr bwMode="auto">
            <a:xfrm>
              <a:off x="3161" y="252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08" name="Oval 1542"/>
            <p:cNvSpPr>
              <a:spLocks noChangeArrowheads="1"/>
            </p:cNvSpPr>
            <p:nvPr/>
          </p:nvSpPr>
          <p:spPr bwMode="auto">
            <a:xfrm>
              <a:off x="3153" y="253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09" name="Oval 1543"/>
            <p:cNvSpPr>
              <a:spLocks noChangeArrowheads="1"/>
            </p:cNvSpPr>
            <p:nvPr/>
          </p:nvSpPr>
          <p:spPr bwMode="auto">
            <a:xfrm>
              <a:off x="3149" y="254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10" name="Oval 1544"/>
            <p:cNvSpPr>
              <a:spLocks noChangeArrowheads="1"/>
            </p:cNvSpPr>
            <p:nvPr/>
          </p:nvSpPr>
          <p:spPr bwMode="auto">
            <a:xfrm>
              <a:off x="3147" y="255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11" name="Oval 1545"/>
            <p:cNvSpPr>
              <a:spLocks noChangeArrowheads="1"/>
            </p:cNvSpPr>
            <p:nvPr/>
          </p:nvSpPr>
          <p:spPr bwMode="auto">
            <a:xfrm>
              <a:off x="3143" y="256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12" name="Oval 1546"/>
            <p:cNvSpPr>
              <a:spLocks noChangeArrowheads="1"/>
            </p:cNvSpPr>
            <p:nvPr/>
          </p:nvSpPr>
          <p:spPr bwMode="auto">
            <a:xfrm>
              <a:off x="3143" y="257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13" name="Oval 1547"/>
            <p:cNvSpPr>
              <a:spLocks noChangeArrowheads="1"/>
            </p:cNvSpPr>
            <p:nvPr/>
          </p:nvSpPr>
          <p:spPr bwMode="auto">
            <a:xfrm>
              <a:off x="3141" y="258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14" name="Oval 1548"/>
            <p:cNvSpPr>
              <a:spLocks noChangeArrowheads="1"/>
            </p:cNvSpPr>
            <p:nvPr/>
          </p:nvSpPr>
          <p:spPr bwMode="auto">
            <a:xfrm>
              <a:off x="3141" y="259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15" name="Oval 1549"/>
            <p:cNvSpPr>
              <a:spLocks noChangeArrowheads="1"/>
            </p:cNvSpPr>
            <p:nvPr/>
          </p:nvSpPr>
          <p:spPr bwMode="auto">
            <a:xfrm>
              <a:off x="3141" y="260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16" name="Oval 1550"/>
            <p:cNvSpPr>
              <a:spLocks noChangeArrowheads="1"/>
            </p:cNvSpPr>
            <p:nvPr/>
          </p:nvSpPr>
          <p:spPr bwMode="auto">
            <a:xfrm>
              <a:off x="3143" y="261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17" name="Oval 1551"/>
            <p:cNvSpPr>
              <a:spLocks noChangeArrowheads="1"/>
            </p:cNvSpPr>
            <p:nvPr/>
          </p:nvSpPr>
          <p:spPr bwMode="auto">
            <a:xfrm>
              <a:off x="3147" y="262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18" name="Oval 1552"/>
            <p:cNvSpPr>
              <a:spLocks noChangeArrowheads="1"/>
            </p:cNvSpPr>
            <p:nvPr/>
          </p:nvSpPr>
          <p:spPr bwMode="auto">
            <a:xfrm>
              <a:off x="3151" y="263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19" name="Oval 1553"/>
            <p:cNvSpPr>
              <a:spLocks noChangeArrowheads="1"/>
            </p:cNvSpPr>
            <p:nvPr/>
          </p:nvSpPr>
          <p:spPr bwMode="auto">
            <a:xfrm>
              <a:off x="3156" y="264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20" name="Oval 1554"/>
            <p:cNvSpPr>
              <a:spLocks noChangeArrowheads="1"/>
            </p:cNvSpPr>
            <p:nvPr/>
          </p:nvSpPr>
          <p:spPr bwMode="auto">
            <a:xfrm>
              <a:off x="3163" y="265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21" name="Oval 1555"/>
            <p:cNvSpPr>
              <a:spLocks noChangeArrowheads="1"/>
            </p:cNvSpPr>
            <p:nvPr/>
          </p:nvSpPr>
          <p:spPr bwMode="auto">
            <a:xfrm>
              <a:off x="3171" y="266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22" name="Oval 1556"/>
            <p:cNvSpPr>
              <a:spLocks noChangeArrowheads="1"/>
            </p:cNvSpPr>
            <p:nvPr/>
          </p:nvSpPr>
          <p:spPr bwMode="auto">
            <a:xfrm>
              <a:off x="3181" y="267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23" name="Oval 1557"/>
            <p:cNvSpPr>
              <a:spLocks noChangeArrowheads="1"/>
            </p:cNvSpPr>
            <p:nvPr/>
          </p:nvSpPr>
          <p:spPr bwMode="auto">
            <a:xfrm>
              <a:off x="3191" y="267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24" name="Oval 1558"/>
            <p:cNvSpPr>
              <a:spLocks noChangeArrowheads="1"/>
            </p:cNvSpPr>
            <p:nvPr/>
          </p:nvSpPr>
          <p:spPr bwMode="auto">
            <a:xfrm>
              <a:off x="3203" y="267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25" name="Oval 1559"/>
            <p:cNvSpPr>
              <a:spLocks noChangeArrowheads="1"/>
            </p:cNvSpPr>
            <p:nvPr/>
          </p:nvSpPr>
          <p:spPr bwMode="auto">
            <a:xfrm>
              <a:off x="3215" y="267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26" name="Oval 1560"/>
            <p:cNvSpPr>
              <a:spLocks noChangeArrowheads="1"/>
            </p:cNvSpPr>
            <p:nvPr/>
          </p:nvSpPr>
          <p:spPr bwMode="auto">
            <a:xfrm>
              <a:off x="3221" y="267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27" name="Oval 1561"/>
            <p:cNvSpPr>
              <a:spLocks noChangeArrowheads="1"/>
            </p:cNvSpPr>
            <p:nvPr/>
          </p:nvSpPr>
          <p:spPr bwMode="auto">
            <a:xfrm>
              <a:off x="3231" y="266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28" name="Oval 1562"/>
            <p:cNvSpPr>
              <a:spLocks noChangeArrowheads="1"/>
            </p:cNvSpPr>
            <p:nvPr/>
          </p:nvSpPr>
          <p:spPr bwMode="auto">
            <a:xfrm>
              <a:off x="3243" y="266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29" name="Oval 1563"/>
            <p:cNvSpPr>
              <a:spLocks noChangeArrowheads="1"/>
            </p:cNvSpPr>
            <p:nvPr/>
          </p:nvSpPr>
          <p:spPr bwMode="auto">
            <a:xfrm>
              <a:off x="3253" y="265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30" name="Oval 1564"/>
            <p:cNvSpPr>
              <a:spLocks noChangeArrowheads="1"/>
            </p:cNvSpPr>
            <p:nvPr/>
          </p:nvSpPr>
          <p:spPr bwMode="auto">
            <a:xfrm>
              <a:off x="3259" y="264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31" name="Oval 1565"/>
            <p:cNvSpPr>
              <a:spLocks noChangeArrowheads="1"/>
            </p:cNvSpPr>
            <p:nvPr/>
          </p:nvSpPr>
          <p:spPr bwMode="auto">
            <a:xfrm>
              <a:off x="3265" y="264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32" name="Oval 1566"/>
            <p:cNvSpPr>
              <a:spLocks noChangeArrowheads="1"/>
            </p:cNvSpPr>
            <p:nvPr/>
          </p:nvSpPr>
          <p:spPr bwMode="auto">
            <a:xfrm>
              <a:off x="3078" y="240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33" name="Oval 1567"/>
            <p:cNvSpPr>
              <a:spLocks noChangeArrowheads="1"/>
            </p:cNvSpPr>
            <p:nvPr/>
          </p:nvSpPr>
          <p:spPr bwMode="auto">
            <a:xfrm>
              <a:off x="3070" y="241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34" name="Oval 1568"/>
            <p:cNvSpPr>
              <a:spLocks noChangeArrowheads="1"/>
            </p:cNvSpPr>
            <p:nvPr/>
          </p:nvSpPr>
          <p:spPr bwMode="auto">
            <a:xfrm>
              <a:off x="3062" y="242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35" name="Oval 1569"/>
            <p:cNvSpPr>
              <a:spLocks noChangeArrowheads="1"/>
            </p:cNvSpPr>
            <p:nvPr/>
          </p:nvSpPr>
          <p:spPr bwMode="auto">
            <a:xfrm>
              <a:off x="3056" y="243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36" name="Oval 1570"/>
            <p:cNvSpPr>
              <a:spLocks noChangeArrowheads="1"/>
            </p:cNvSpPr>
            <p:nvPr/>
          </p:nvSpPr>
          <p:spPr bwMode="auto">
            <a:xfrm>
              <a:off x="3050" y="244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37" name="Oval 1571"/>
            <p:cNvSpPr>
              <a:spLocks noChangeArrowheads="1"/>
            </p:cNvSpPr>
            <p:nvPr/>
          </p:nvSpPr>
          <p:spPr bwMode="auto">
            <a:xfrm>
              <a:off x="3042" y="245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138" name="Group 1572"/>
            <p:cNvGrpSpPr>
              <a:grpSpLocks/>
            </p:cNvGrpSpPr>
            <p:nvPr/>
          </p:nvGrpSpPr>
          <p:grpSpPr bwMode="auto">
            <a:xfrm>
              <a:off x="3582" y="2404"/>
              <a:ext cx="1266" cy="296"/>
              <a:chOff x="2166" y="2502"/>
              <a:chExt cx="1266" cy="296"/>
            </a:xfrm>
          </p:grpSpPr>
          <p:sp>
            <p:nvSpPr>
              <p:cNvPr id="35139" name="Oval 1573"/>
              <p:cNvSpPr>
                <a:spLocks noChangeArrowheads="1"/>
              </p:cNvSpPr>
              <p:nvPr/>
            </p:nvSpPr>
            <p:spPr bwMode="auto">
              <a:xfrm>
                <a:off x="2270" y="261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40" name="Oval 1574"/>
              <p:cNvSpPr>
                <a:spLocks noChangeArrowheads="1"/>
              </p:cNvSpPr>
              <p:nvPr/>
            </p:nvSpPr>
            <p:spPr bwMode="auto">
              <a:xfrm>
                <a:off x="2260" y="261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41" name="Oval 1575"/>
              <p:cNvSpPr>
                <a:spLocks noChangeArrowheads="1"/>
              </p:cNvSpPr>
              <p:nvPr/>
            </p:nvSpPr>
            <p:spPr bwMode="auto">
              <a:xfrm>
                <a:off x="2260" y="261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42" name="Oval 1576"/>
              <p:cNvSpPr>
                <a:spLocks noChangeArrowheads="1"/>
              </p:cNvSpPr>
              <p:nvPr/>
            </p:nvSpPr>
            <p:spPr bwMode="auto">
              <a:xfrm>
                <a:off x="2250" y="260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43" name="Oval 1577"/>
              <p:cNvSpPr>
                <a:spLocks noChangeArrowheads="1"/>
              </p:cNvSpPr>
              <p:nvPr/>
            </p:nvSpPr>
            <p:spPr bwMode="auto">
              <a:xfrm>
                <a:off x="2238" y="260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44" name="Oval 1578"/>
              <p:cNvSpPr>
                <a:spLocks noChangeArrowheads="1"/>
              </p:cNvSpPr>
              <p:nvPr/>
            </p:nvSpPr>
            <p:spPr bwMode="auto">
              <a:xfrm>
                <a:off x="2226" y="260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45" name="Oval 1579"/>
              <p:cNvSpPr>
                <a:spLocks noChangeArrowheads="1"/>
              </p:cNvSpPr>
              <p:nvPr/>
            </p:nvSpPr>
            <p:spPr bwMode="auto">
              <a:xfrm>
                <a:off x="2214" y="260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46" name="Oval 1580"/>
              <p:cNvSpPr>
                <a:spLocks noChangeArrowheads="1"/>
              </p:cNvSpPr>
              <p:nvPr/>
            </p:nvSpPr>
            <p:spPr bwMode="auto">
              <a:xfrm>
                <a:off x="2206" y="260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47" name="Oval 1581"/>
              <p:cNvSpPr>
                <a:spLocks noChangeArrowheads="1"/>
              </p:cNvSpPr>
              <p:nvPr/>
            </p:nvSpPr>
            <p:spPr bwMode="auto">
              <a:xfrm>
                <a:off x="2198" y="261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48" name="Oval 1582"/>
              <p:cNvSpPr>
                <a:spLocks noChangeArrowheads="1"/>
              </p:cNvSpPr>
              <p:nvPr/>
            </p:nvSpPr>
            <p:spPr bwMode="auto">
              <a:xfrm>
                <a:off x="2190" y="262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49" name="Oval 1583"/>
              <p:cNvSpPr>
                <a:spLocks noChangeArrowheads="1"/>
              </p:cNvSpPr>
              <p:nvPr/>
            </p:nvSpPr>
            <p:spPr bwMode="auto">
              <a:xfrm>
                <a:off x="2183" y="263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50" name="Oval 1584"/>
              <p:cNvSpPr>
                <a:spLocks noChangeArrowheads="1"/>
              </p:cNvSpPr>
              <p:nvPr/>
            </p:nvSpPr>
            <p:spPr bwMode="auto">
              <a:xfrm>
                <a:off x="2177" y="264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51" name="Oval 1585"/>
              <p:cNvSpPr>
                <a:spLocks noChangeArrowheads="1"/>
              </p:cNvSpPr>
              <p:nvPr/>
            </p:nvSpPr>
            <p:spPr bwMode="auto">
              <a:xfrm>
                <a:off x="2172" y="265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52" name="Oval 1586"/>
              <p:cNvSpPr>
                <a:spLocks noChangeArrowheads="1"/>
              </p:cNvSpPr>
              <p:nvPr/>
            </p:nvSpPr>
            <p:spPr bwMode="auto">
              <a:xfrm>
                <a:off x="2168" y="266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53" name="Oval 1587"/>
              <p:cNvSpPr>
                <a:spLocks noChangeArrowheads="1"/>
              </p:cNvSpPr>
              <p:nvPr/>
            </p:nvSpPr>
            <p:spPr bwMode="auto">
              <a:xfrm>
                <a:off x="2168" y="267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54" name="Oval 1588"/>
              <p:cNvSpPr>
                <a:spLocks noChangeArrowheads="1"/>
              </p:cNvSpPr>
              <p:nvPr/>
            </p:nvSpPr>
            <p:spPr bwMode="auto">
              <a:xfrm>
                <a:off x="2166" y="268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55" name="Oval 1589"/>
              <p:cNvSpPr>
                <a:spLocks noChangeArrowheads="1"/>
              </p:cNvSpPr>
              <p:nvPr/>
            </p:nvSpPr>
            <p:spPr bwMode="auto">
              <a:xfrm>
                <a:off x="2166" y="269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56" name="Oval 1590"/>
              <p:cNvSpPr>
                <a:spLocks noChangeArrowheads="1"/>
              </p:cNvSpPr>
              <p:nvPr/>
            </p:nvSpPr>
            <p:spPr bwMode="auto">
              <a:xfrm>
                <a:off x="2166" y="270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57" name="Oval 1591"/>
              <p:cNvSpPr>
                <a:spLocks noChangeArrowheads="1"/>
              </p:cNvSpPr>
              <p:nvPr/>
            </p:nvSpPr>
            <p:spPr bwMode="auto">
              <a:xfrm>
                <a:off x="2168" y="272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58" name="Oval 1592"/>
              <p:cNvSpPr>
                <a:spLocks noChangeArrowheads="1"/>
              </p:cNvSpPr>
              <p:nvPr/>
            </p:nvSpPr>
            <p:spPr bwMode="auto">
              <a:xfrm>
                <a:off x="2172" y="273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59" name="Oval 1593"/>
              <p:cNvSpPr>
                <a:spLocks noChangeArrowheads="1"/>
              </p:cNvSpPr>
              <p:nvPr/>
            </p:nvSpPr>
            <p:spPr bwMode="auto">
              <a:xfrm>
                <a:off x="2176" y="274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60" name="Oval 1594"/>
              <p:cNvSpPr>
                <a:spLocks noChangeArrowheads="1"/>
              </p:cNvSpPr>
              <p:nvPr/>
            </p:nvSpPr>
            <p:spPr bwMode="auto">
              <a:xfrm>
                <a:off x="2181" y="275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61" name="Oval 1595"/>
              <p:cNvSpPr>
                <a:spLocks noChangeArrowheads="1"/>
              </p:cNvSpPr>
              <p:nvPr/>
            </p:nvSpPr>
            <p:spPr bwMode="auto">
              <a:xfrm>
                <a:off x="2188" y="276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62" name="Oval 1596"/>
              <p:cNvSpPr>
                <a:spLocks noChangeArrowheads="1"/>
              </p:cNvSpPr>
              <p:nvPr/>
            </p:nvSpPr>
            <p:spPr bwMode="auto">
              <a:xfrm>
                <a:off x="2196" y="276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63" name="Oval 1597"/>
              <p:cNvSpPr>
                <a:spLocks noChangeArrowheads="1"/>
              </p:cNvSpPr>
              <p:nvPr/>
            </p:nvSpPr>
            <p:spPr bwMode="auto">
              <a:xfrm>
                <a:off x="2206" y="277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64" name="Oval 1598"/>
              <p:cNvSpPr>
                <a:spLocks noChangeArrowheads="1"/>
              </p:cNvSpPr>
              <p:nvPr/>
            </p:nvSpPr>
            <p:spPr bwMode="auto">
              <a:xfrm>
                <a:off x="2216" y="277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65" name="Oval 1599"/>
              <p:cNvSpPr>
                <a:spLocks noChangeArrowheads="1"/>
              </p:cNvSpPr>
              <p:nvPr/>
            </p:nvSpPr>
            <p:spPr bwMode="auto">
              <a:xfrm>
                <a:off x="2228" y="277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66" name="Oval 1600"/>
              <p:cNvSpPr>
                <a:spLocks noChangeArrowheads="1"/>
              </p:cNvSpPr>
              <p:nvPr/>
            </p:nvSpPr>
            <p:spPr bwMode="auto">
              <a:xfrm>
                <a:off x="2240" y="277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67" name="Oval 1601"/>
              <p:cNvSpPr>
                <a:spLocks noChangeArrowheads="1"/>
              </p:cNvSpPr>
              <p:nvPr/>
            </p:nvSpPr>
            <p:spPr bwMode="auto">
              <a:xfrm>
                <a:off x="2246" y="277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68" name="Oval 1602"/>
              <p:cNvSpPr>
                <a:spLocks noChangeArrowheads="1"/>
              </p:cNvSpPr>
              <p:nvPr/>
            </p:nvSpPr>
            <p:spPr bwMode="auto">
              <a:xfrm>
                <a:off x="2256" y="277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69" name="Oval 1603"/>
              <p:cNvSpPr>
                <a:spLocks noChangeArrowheads="1"/>
              </p:cNvSpPr>
              <p:nvPr/>
            </p:nvSpPr>
            <p:spPr bwMode="auto">
              <a:xfrm>
                <a:off x="2268" y="276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70" name="Oval 1604"/>
              <p:cNvSpPr>
                <a:spLocks noChangeArrowheads="1"/>
              </p:cNvSpPr>
              <p:nvPr/>
            </p:nvSpPr>
            <p:spPr bwMode="auto">
              <a:xfrm>
                <a:off x="2278" y="275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71" name="Oval 1605"/>
              <p:cNvSpPr>
                <a:spLocks noChangeArrowheads="1"/>
              </p:cNvSpPr>
              <p:nvPr/>
            </p:nvSpPr>
            <p:spPr bwMode="auto">
              <a:xfrm>
                <a:off x="2284" y="274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72" name="Oval 1606"/>
              <p:cNvSpPr>
                <a:spLocks noChangeArrowheads="1"/>
              </p:cNvSpPr>
              <p:nvPr/>
            </p:nvSpPr>
            <p:spPr bwMode="auto">
              <a:xfrm>
                <a:off x="2290" y="274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73" name="Oval 1607"/>
              <p:cNvSpPr>
                <a:spLocks noChangeArrowheads="1"/>
              </p:cNvSpPr>
              <p:nvPr/>
            </p:nvSpPr>
            <p:spPr bwMode="auto">
              <a:xfrm>
                <a:off x="2296" y="273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74" name="Oval 1608"/>
              <p:cNvSpPr>
                <a:spLocks noChangeArrowheads="1"/>
              </p:cNvSpPr>
              <p:nvPr/>
            </p:nvSpPr>
            <p:spPr bwMode="auto">
              <a:xfrm>
                <a:off x="2302" y="272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75" name="Oval 1609"/>
              <p:cNvSpPr>
                <a:spLocks noChangeArrowheads="1"/>
              </p:cNvSpPr>
              <p:nvPr/>
            </p:nvSpPr>
            <p:spPr bwMode="auto">
              <a:xfrm>
                <a:off x="2308" y="271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76" name="Oval 1610"/>
              <p:cNvSpPr>
                <a:spLocks noChangeArrowheads="1"/>
              </p:cNvSpPr>
              <p:nvPr/>
            </p:nvSpPr>
            <p:spPr bwMode="auto">
              <a:xfrm>
                <a:off x="2314" y="270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77" name="Oval 1611"/>
              <p:cNvSpPr>
                <a:spLocks noChangeArrowheads="1"/>
              </p:cNvSpPr>
              <p:nvPr/>
            </p:nvSpPr>
            <p:spPr bwMode="auto">
              <a:xfrm>
                <a:off x="2320" y="269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78" name="Oval 1612"/>
              <p:cNvSpPr>
                <a:spLocks noChangeArrowheads="1"/>
              </p:cNvSpPr>
              <p:nvPr/>
            </p:nvSpPr>
            <p:spPr bwMode="auto">
              <a:xfrm>
                <a:off x="2439" y="261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79" name="Oval 1613"/>
              <p:cNvSpPr>
                <a:spLocks noChangeArrowheads="1"/>
              </p:cNvSpPr>
              <p:nvPr/>
            </p:nvSpPr>
            <p:spPr bwMode="auto">
              <a:xfrm>
                <a:off x="2433" y="260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80" name="Oval 1614"/>
              <p:cNvSpPr>
                <a:spLocks noChangeArrowheads="1"/>
              </p:cNvSpPr>
              <p:nvPr/>
            </p:nvSpPr>
            <p:spPr bwMode="auto">
              <a:xfrm>
                <a:off x="2423" y="259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81" name="Oval 1615"/>
              <p:cNvSpPr>
                <a:spLocks noChangeArrowheads="1"/>
              </p:cNvSpPr>
              <p:nvPr/>
            </p:nvSpPr>
            <p:spPr bwMode="auto">
              <a:xfrm>
                <a:off x="2411" y="259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82" name="Oval 1616"/>
              <p:cNvSpPr>
                <a:spLocks noChangeArrowheads="1"/>
              </p:cNvSpPr>
              <p:nvPr/>
            </p:nvSpPr>
            <p:spPr bwMode="auto">
              <a:xfrm>
                <a:off x="2399" y="259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83" name="Oval 1617"/>
              <p:cNvSpPr>
                <a:spLocks noChangeArrowheads="1"/>
              </p:cNvSpPr>
              <p:nvPr/>
            </p:nvSpPr>
            <p:spPr bwMode="auto">
              <a:xfrm>
                <a:off x="2387" y="259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84" name="Oval 1618"/>
              <p:cNvSpPr>
                <a:spLocks noChangeArrowheads="1"/>
              </p:cNvSpPr>
              <p:nvPr/>
            </p:nvSpPr>
            <p:spPr bwMode="auto">
              <a:xfrm>
                <a:off x="2375" y="259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85" name="Oval 1619"/>
              <p:cNvSpPr>
                <a:spLocks noChangeArrowheads="1"/>
              </p:cNvSpPr>
              <p:nvPr/>
            </p:nvSpPr>
            <p:spPr bwMode="auto">
              <a:xfrm>
                <a:off x="2365" y="260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86" name="Oval 1620"/>
              <p:cNvSpPr>
                <a:spLocks noChangeArrowheads="1"/>
              </p:cNvSpPr>
              <p:nvPr/>
            </p:nvSpPr>
            <p:spPr bwMode="auto">
              <a:xfrm>
                <a:off x="2355" y="261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87" name="Oval 1621"/>
              <p:cNvSpPr>
                <a:spLocks noChangeArrowheads="1"/>
              </p:cNvSpPr>
              <p:nvPr/>
            </p:nvSpPr>
            <p:spPr bwMode="auto">
              <a:xfrm>
                <a:off x="2349" y="262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88" name="Oval 1622"/>
              <p:cNvSpPr>
                <a:spLocks noChangeArrowheads="1"/>
              </p:cNvSpPr>
              <p:nvPr/>
            </p:nvSpPr>
            <p:spPr bwMode="auto">
              <a:xfrm>
                <a:off x="2343" y="262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89" name="Oval 1623"/>
              <p:cNvSpPr>
                <a:spLocks noChangeArrowheads="1"/>
              </p:cNvSpPr>
              <p:nvPr/>
            </p:nvSpPr>
            <p:spPr bwMode="auto">
              <a:xfrm>
                <a:off x="2337" y="263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90" name="Oval 1624"/>
              <p:cNvSpPr>
                <a:spLocks noChangeArrowheads="1"/>
              </p:cNvSpPr>
              <p:nvPr/>
            </p:nvSpPr>
            <p:spPr bwMode="auto">
              <a:xfrm>
                <a:off x="2333" y="265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91" name="Oval 1625"/>
              <p:cNvSpPr>
                <a:spLocks noChangeArrowheads="1"/>
              </p:cNvSpPr>
              <p:nvPr/>
            </p:nvSpPr>
            <p:spPr bwMode="auto">
              <a:xfrm>
                <a:off x="2331" y="266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92" name="Oval 1626"/>
              <p:cNvSpPr>
                <a:spLocks noChangeArrowheads="1"/>
              </p:cNvSpPr>
              <p:nvPr/>
            </p:nvSpPr>
            <p:spPr bwMode="auto">
              <a:xfrm>
                <a:off x="2329" y="267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93" name="Oval 1627"/>
              <p:cNvSpPr>
                <a:spLocks noChangeArrowheads="1"/>
              </p:cNvSpPr>
              <p:nvPr/>
            </p:nvSpPr>
            <p:spPr bwMode="auto">
              <a:xfrm>
                <a:off x="2329" y="268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94" name="Oval 1628"/>
              <p:cNvSpPr>
                <a:spLocks noChangeArrowheads="1"/>
              </p:cNvSpPr>
              <p:nvPr/>
            </p:nvSpPr>
            <p:spPr bwMode="auto">
              <a:xfrm>
                <a:off x="2329" y="269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95" name="Oval 1629"/>
              <p:cNvSpPr>
                <a:spLocks noChangeArrowheads="1"/>
              </p:cNvSpPr>
              <p:nvPr/>
            </p:nvSpPr>
            <p:spPr bwMode="auto">
              <a:xfrm>
                <a:off x="2331" y="270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96" name="Oval 1630"/>
              <p:cNvSpPr>
                <a:spLocks noChangeArrowheads="1"/>
              </p:cNvSpPr>
              <p:nvPr/>
            </p:nvSpPr>
            <p:spPr bwMode="auto">
              <a:xfrm>
                <a:off x="2333" y="271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97" name="Oval 1631"/>
              <p:cNvSpPr>
                <a:spLocks noChangeArrowheads="1"/>
              </p:cNvSpPr>
              <p:nvPr/>
            </p:nvSpPr>
            <p:spPr bwMode="auto">
              <a:xfrm>
                <a:off x="2337" y="272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98" name="Oval 1632"/>
              <p:cNvSpPr>
                <a:spLocks noChangeArrowheads="1"/>
              </p:cNvSpPr>
              <p:nvPr/>
            </p:nvSpPr>
            <p:spPr bwMode="auto">
              <a:xfrm>
                <a:off x="2341" y="273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99" name="Oval 1633"/>
              <p:cNvSpPr>
                <a:spLocks noChangeArrowheads="1"/>
              </p:cNvSpPr>
              <p:nvPr/>
            </p:nvSpPr>
            <p:spPr bwMode="auto">
              <a:xfrm>
                <a:off x="2347" y="274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00" name="Oval 1634"/>
              <p:cNvSpPr>
                <a:spLocks noChangeArrowheads="1"/>
              </p:cNvSpPr>
              <p:nvPr/>
            </p:nvSpPr>
            <p:spPr bwMode="auto">
              <a:xfrm>
                <a:off x="2351" y="275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01" name="Oval 1635"/>
              <p:cNvSpPr>
                <a:spLocks noChangeArrowheads="1"/>
              </p:cNvSpPr>
              <p:nvPr/>
            </p:nvSpPr>
            <p:spPr bwMode="auto">
              <a:xfrm>
                <a:off x="2359" y="276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02" name="Oval 1636"/>
              <p:cNvSpPr>
                <a:spLocks noChangeArrowheads="1"/>
              </p:cNvSpPr>
              <p:nvPr/>
            </p:nvSpPr>
            <p:spPr bwMode="auto">
              <a:xfrm>
                <a:off x="2367" y="277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03" name="Oval 1637"/>
              <p:cNvSpPr>
                <a:spLocks noChangeArrowheads="1"/>
              </p:cNvSpPr>
              <p:nvPr/>
            </p:nvSpPr>
            <p:spPr bwMode="auto">
              <a:xfrm>
                <a:off x="2379" y="277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04" name="Oval 1638"/>
              <p:cNvSpPr>
                <a:spLocks noChangeArrowheads="1"/>
              </p:cNvSpPr>
              <p:nvPr/>
            </p:nvSpPr>
            <p:spPr bwMode="auto">
              <a:xfrm>
                <a:off x="2389" y="277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05" name="Oval 1639"/>
              <p:cNvSpPr>
                <a:spLocks noChangeArrowheads="1"/>
              </p:cNvSpPr>
              <p:nvPr/>
            </p:nvSpPr>
            <p:spPr bwMode="auto">
              <a:xfrm>
                <a:off x="2399" y="277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06" name="Oval 1640"/>
              <p:cNvSpPr>
                <a:spLocks noChangeArrowheads="1"/>
              </p:cNvSpPr>
              <p:nvPr/>
            </p:nvSpPr>
            <p:spPr bwMode="auto">
              <a:xfrm>
                <a:off x="2407" y="277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07" name="Oval 1641"/>
              <p:cNvSpPr>
                <a:spLocks noChangeArrowheads="1"/>
              </p:cNvSpPr>
              <p:nvPr/>
            </p:nvSpPr>
            <p:spPr bwMode="auto">
              <a:xfrm>
                <a:off x="2417" y="277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08" name="Oval 1642"/>
              <p:cNvSpPr>
                <a:spLocks noChangeArrowheads="1"/>
              </p:cNvSpPr>
              <p:nvPr/>
            </p:nvSpPr>
            <p:spPr bwMode="auto">
              <a:xfrm>
                <a:off x="2427" y="276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09" name="Oval 1643"/>
              <p:cNvSpPr>
                <a:spLocks noChangeArrowheads="1"/>
              </p:cNvSpPr>
              <p:nvPr/>
            </p:nvSpPr>
            <p:spPr bwMode="auto">
              <a:xfrm>
                <a:off x="2435" y="276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10" name="Oval 1644"/>
              <p:cNvSpPr>
                <a:spLocks noChangeArrowheads="1"/>
              </p:cNvSpPr>
              <p:nvPr/>
            </p:nvSpPr>
            <p:spPr bwMode="auto">
              <a:xfrm>
                <a:off x="2443" y="275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11" name="Oval 1645"/>
              <p:cNvSpPr>
                <a:spLocks noChangeArrowheads="1"/>
              </p:cNvSpPr>
              <p:nvPr/>
            </p:nvSpPr>
            <p:spPr bwMode="auto">
              <a:xfrm>
                <a:off x="2449" y="274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12" name="Oval 1646"/>
              <p:cNvSpPr>
                <a:spLocks noChangeArrowheads="1"/>
              </p:cNvSpPr>
              <p:nvPr/>
            </p:nvSpPr>
            <p:spPr bwMode="auto">
              <a:xfrm>
                <a:off x="2455" y="273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13" name="Oval 1647"/>
              <p:cNvSpPr>
                <a:spLocks noChangeArrowheads="1"/>
              </p:cNvSpPr>
              <p:nvPr/>
            </p:nvSpPr>
            <p:spPr bwMode="auto">
              <a:xfrm>
                <a:off x="2459" y="272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14" name="Oval 1648"/>
              <p:cNvSpPr>
                <a:spLocks noChangeArrowheads="1"/>
              </p:cNvSpPr>
              <p:nvPr/>
            </p:nvSpPr>
            <p:spPr bwMode="auto">
              <a:xfrm>
                <a:off x="2461" y="271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15" name="Oval 1649"/>
              <p:cNvSpPr>
                <a:spLocks noChangeArrowheads="1"/>
              </p:cNvSpPr>
              <p:nvPr/>
            </p:nvSpPr>
            <p:spPr bwMode="auto">
              <a:xfrm>
                <a:off x="2461" y="270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16" name="Oval 1650"/>
              <p:cNvSpPr>
                <a:spLocks noChangeArrowheads="1"/>
              </p:cNvSpPr>
              <p:nvPr/>
            </p:nvSpPr>
            <p:spPr bwMode="auto">
              <a:xfrm>
                <a:off x="2463" y="269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17" name="Oval 1651"/>
              <p:cNvSpPr>
                <a:spLocks noChangeArrowheads="1"/>
              </p:cNvSpPr>
              <p:nvPr/>
            </p:nvSpPr>
            <p:spPr bwMode="auto">
              <a:xfrm>
                <a:off x="2461" y="268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18" name="Oval 1652"/>
              <p:cNvSpPr>
                <a:spLocks noChangeArrowheads="1"/>
              </p:cNvSpPr>
              <p:nvPr/>
            </p:nvSpPr>
            <p:spPr bwMode="auto">
              <a:xfrm>
                <a:off x="2461" y="267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19" name="Oval 1653"/>
              <p:cNvSpPr>
                <a:spLocks noChangeArrowheads="1"/>
              </p:cNvSpPr>
              <p:nvPr/>
            </p:nvSpPr>
            <p:spPr bwMode="auto">
              <a:xfrm>
                <a:off x="2461" y="266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20" name="Oval 1654"/>
              <p:cNvSpPr>
                <a:spLocks noChangeArrowheads="1"/>
              </p:cNvSpPr>
              <p:nvPr/>
            </p:nvSpPr>
            <p:spPr bwMode="auto">
              <a:xfrm>
                <a:off x="2459" y="265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21" name="Oval 1655"/>
              <p:cNvSpPr>
                <a:spLocks noChangeArrowheads="1"/>
              </p:cNvSpPr>
              <p:nvPr/>
            </p:nvSpPr>
            <p:spPr bwMode="auto">
              <a:xfrm>
                <a:off x="2457" y="264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22" name="Oval 1656"/>
              <p:cNvSpPr>
                <a:spLocks noChangeArrowheads="1"/>
              </p:cNvSpPr>
              <p:nvPr/>
            </p:nvSpPr>
            <p:spPr bwMode="auto">
              <a:xfrm>
                <a:off x="2451" y="263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23" name="Oval 1657"/>
              <p:cNvSpPr>
                <a:spLocks noChangeArrowheads="1"/>
              </p:cNvSpPr>
              <p:nvPr/>
            </p:nvSpPr>
            <p:spPr bwMode="auto">
              <a:xfrm>
                <a:off x="2445" y="262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24" name="Oval 1658"/>
              <p:cNvSpPr>
                <a:spLocks noChangeArrowheads="1"/>
              </p:cNvSpPr>
              <p:nvPr/>
            </p:nvSpPr>
            <p:spPr bwMode="auto">
              <a:xfrm>
                <a:off x="2436" y="262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25" name="Oval 1659"/>
              <p:cNvSpPr>
                <a:spLocks noChangeArrowheads="1"/>
              </p:cNvSpPr>
              <p:nvPr/>
            </p:nvSpPr>
            <p:spPr bwMode="auto">
              <a:xfrm>
                <a:off x="2434" y="263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26" name="Oval 1660"/>
              <p:cNvSpPr>
                <a:spLocks noChangeArrowheads="1"/>
              </p:cNvSpPr>
              <p:nvPr/>
            </p:nvSpPr>
            <p:spPr bwMode="auto">
              <a:xfrm>
                <a:off x="2440" y="264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27" name="Oval 1661"/>
              <p:cNvSpPr>
                <a:spLocks noChangeArrowheads="1"/>
              </p:cNvSpPr>
              <p:nvPr/>
            </p:nvSpPr>
            <p:spPr bwMode="auto">
              <a:xfrm>
                <a:off x="2448" y="264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28" name="Oval 1662"/>
              <p:cNvSpPr>
                <a:spLocks noChangeArrowheads="1"/>
              </p:cNvSpPr>
              <p:nvPr/>
            </p:nvSpPr>
            <p:spPr bwMode="auto">
              <a:xfrm>
                <a:off x="2462" y="263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29" name="Oval 1663"/>
              <p:cNvSpPr>
                <a:spLocks noChangeArrowheads="1"/>
              </p:cNvSpPr>
              <p:nvPr/>
            </p:nvSpPr>
            <p:spPr bwMode="auto">
              <a:xfrm>
                <a:off x="2470" y="262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30" name="Oval 1664"/>
              <p:cNvSpPr>
                <a:spLocks noChangeArrowheads="1"/>
              </p:cNvSpPr>
              <p:nvPr/>
            </p:nvSpPr>
            <p:spPr bwMode="auto">
              <a:xfrm>
                <a:off x="2478" y="261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31" name="Oval 1665"/>
              <p:cNvSpPr>
                <a:spLocks noChangeArrowheads="1"/>
              </p:cNvSpPr>
              <p:nvPr/>
            </p:nvSpPr>
            <p:spPr bwMode="auto">
              <a:xfrm>
                <a:off x="2486" y="260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32" name="Oval 1666"/>
              <p:cNvSpPr>
                <a:spLocks noChangeArrowheads="1"/>
              </p:cNvSpPr>
              <p:nvPr/>
            </p:nvSpPr>
            <p:spPr bwMode="auto">
              <a:xfrm>
                <a:off x="2494" y="260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33" name="Oval 1667"/>
              <p:cNvSpPr>
                <a:spLocks noChangeArrowheads="1"/>
              </p:cNvSpPr>
              <p:nvPr/>
            </p:nvSpPr>
            <p:spPr bwMode="auto">
              <a:xfrm>
                <a:off x="2504" y="259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34" name="Oval 1668"/>
              <p:cNvSpPr>
                <a:spLocks noChangeArrowheads="1"/>
              </p:cNvSpPr>
              <p:nvPr/>
            </p:nvSpPr>
            <p:spPr bwMode="auto">
              <a:xfrm>
                <a:off x="2512" y="259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35" name="Oval 1669"/>
              <p:cNvSpPr>
                <a:spLocks noChangeArrowheads="1"/>
              </p:cNvSpPr>
              <p:nvPr/>
            </p:nvSpPr>
            <p:spPr bwMode="auto">
              <a:xfrm>
                <a:off x="2520" y="259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36" name="Oval 1670"/>
              <p:cNvSpPr>
                <a:spLocks noChangeArrowheads="1"/>
              </p:cNvSpPr>
              <p:nvPr/>
            </p:nvSpPr>
            <p:spPr bwMode="auto">
              <a:xfrm>
                <a:off x="2530" y="259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37" name="Oval 1671"/>
              <p:cNvSpPr>
                <a:spLocks noChangeArrowheads="1"/>
              </p:cNvSpPr>
              <p:nvPr/>
            </p:nvSpPr>
            <p:spPr bwMode="auto">
              <a:xfrm>
                <a:off x="2536" y="260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38" name="Oval 1672"/>
              <p:cNvSpPr>
                <a:spLocks noChangeArrowheads="1"/>
              </p:cNvSpPr>
              <p:nvPr/>
            </p:nvSpPr>
            <p:spPr bwMode="auto">
              <a:xfrm>
                <a:off x="2540" y="261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39" name="Oval 1673"/>
              <p:cNvSpPr>
                <a:spLocks noChangeArrowheads="1"/>
              </p:cNvSpPr>
              <p:nvPr/>
            </p:nvSpPr>
            <p:spPr bwMode="auto">
              <a:xfrm>
                <a:off x="2542" y="262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40" name="Oval 1674"/>
              <p:cNvSpPr>
                <a:spLocks noChangeArrowheads="1"/>
              </p:cNvSpPr>
              <p:nvPr/>
            </p:nvSpPr>
            <p:spPr bwMode="auto">
              <a:xfrm>
                <a:off x="2542" y="263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41" name="Oval 1675"/>
              <p:cNvSpPr>
                <a:spLocks noChangeArrowheads="1"/>
              </p:cNvSpPr>
              <p:nvPr/>
            </p:nvSpPr>
            <p:spPr bwMode="auto">
              <a:xfrm>
                <a:off x="2542" y="264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42" name="Oval 1676"/>
              <p:cNvSpPr>
                <a:spLocks noChangeArrowheads="1"/>
              </p:cNvSpPr>
              <p:nvPr/>
            </p:nvSpPr>
            <p:spPr bwMode="auto">
              <a:xfrm>
                <a:off x="2542" y="265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43" name="Oval 1677"/>
              <p:cNvSpPr>
                <a:spLocks noChangeArrowheads="1"/>
              </p:cNvSpPr>
              <p:nvPr/>
            </p:nvSpPr>
            <p:spPr bwMode="auto">
              <a:xfrm>
                <a:off x="2542" y="266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44" name="Oval 1678"/>
              <p:cNvSpPr>
                <a:spLocks noChangeArrowheads="1"/>
              </p:cNvSpPr>
              <p:nvPr/>
            </p:nvSpPr>
            <p:spPr bwMode="auto">
              <a:xfrm>
                <a:off x="2544" y="267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45" name="Oval 1679"/>
              <p:cNvSpPr>
                <a:spLocks noChangeArrowheads="1"/>
              </p:cNvSpPr>
              <p:nvPr/>
            </p:nvSpPr>
            <p:spPr bwMode="auto">
              <a:xfrm>
                <a:off x="2544" y="268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46" name="Oval 1680"/>
              <p:cNvSpPr>
                <a:spLocks noChangeArrowheads="1"/>
              </p:cNvSpPr>
              <p:nvPr/>
            </p:nvSpPr>
            <p:spPr bwMode="auto">
              <a:xfrm>
                <a:off x="2544" y="269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47" name="Oval 1681"/>
              <p:cNvSpPr>
                <a:spLocks noChangeArrowheads="1"/>
              </p:cNvSpPr>
              <p:nvPr/>
            </p:nvSpPr>
            <p:spPr bwMode="auto">
              <a:xfrm>
                <a:off x="2545" y="270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48" name="Oval 1682"/>
              <p:cNvSpPr>
                <a:spLocks noChangeArrowheads="1"/>
              </p:cNvSpPr>
              <p:nvPr/>
            </p:nvSpPr>
            <p:spPr bwMode="auto">
              <a:xfrm>
                <a:off x="2546" y="271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49" name="Oval 1683"/>
              <p:cNvSpPr>
                <a:spLocks noChangeArrowheads="1"/>
              </p:cNvSpPr>
              <p:nvPr/>
            </p:nvSpPr>
            <p:spPr bwMode="auto">
              <a:xfrm>
                <a:off x="2546" y="272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50" name="Oval 1684"/>
              <p:cNvSpPr>
                <a:spLocks noChangeArrowheads="1"/>
              </p:cNvSpPr>
              <p:nvPr/>
            </p:nvSpPr>
            <p:spPr bwMode="auto">
              <a:xfrm>
                <a:off x="2546" y="273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51" name="Oval 1685"/>
              <p:cNvSpPr>
                <a:spLocks noChangeArrowheads="1"/>
              </p:cNvSpPr>
              <p:nvPr/>
            </p:nvSpPr>
            <p:spPr bwMode="auto">
              <a:xfrm>
                <a:off x="2545" y="274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52" name="Oval 1686"/>
              <p:cNvSpPr>
                <a:spLocks noChangeArrowheads="1"/>
              </p:cNvSpPr>
              <p:nvPr/>
            </p:nvSpPr>
            <p:spPr bwMode="auto">
              <a:xfrm>
                <a:off x="2544" y="275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53" name="Oval 1687"/>
              <p:cNvSpPr>
                <a:spLocks noChangeArrowheads="1"/>
              </p:cNvSpPr>
              <p:nvPr/>
            </p:nvSpPr>
            <p:spPr bwMode="auto">
              <a:xfrm>
                <a:off x="2544" y="276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54" name="Oval 1688"/>
              <p:cNvSpPr>
                <a:spLocks noChangeArrowheads="1"/>
              </p:cNvSpPr>
              <p:nvPr/>
            </p:nvSpPr>
            <p:spPr bwMode="auto">
              <a:xfrm>
                <a:off x="2544" y="277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55" name="Oval 1689"/>
              <p:cNvSpPr>
                <a:spLocks noChangeArrowheads="1"/>
              </p:cNvSpPr>
              <p:nvPr/>
            </p:nvSpPr>
            <p:spPr bwMode="auto">
              <a:xfrm>
                <a:off x="2542" y="277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56" name="Oval 1690"/>
              <p:cNvSpPr>
                <a:spLocks noChangeArrowheads="1"/>
              </p:cNvSpPr>
              <p:nvPr/>
            </p:nvSpPr>
            <p:spPr bwMode="auto">
              <a:xfrm>
                <a:off x="2542" y="276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57" name="Oval 1691"/>
              <p:cNvSpPr>
                <a:spLocks noChangeArrowheads="1"/>
              </p:cNvSpPr>
              <p:nvPr/>
            </p:nvSpPr>
            <p:spPr bwMode="auto">
              <a:xfrm>
                <a:off x="2542" y="275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58" name="Oval 1692"/>
              <p:cNvSpPr>
                <a:spLocks noChangeArrowheads="1"/>
              </p:cNvSpPr>
              <p:nvPr/>
            </p:nvSpPr>
            <p:spPr bwMode="auto">
              <a:xfrm>
                <a:off x="2547" y="270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59" name="Oval 1693"/>
              <p:cNvSpPr>
                <a:spLocks noChangeArrowheads="1"/>
              </p:cNvSpPr>
              <p:nvPr/>
            </p:nvSpPr>
            <p:spPr bwMode="auto">
              <a:xfrm>
                <a:off x="2546" y="271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60" name="Oval 1694"/>
              <p:cNvSpPr>
                <a:spLocks noChangeArrowheads="1"/>
              </p:cNvSpPr>
              <p:nvPr/>
            </p:nvSpPr>
            <p:spPr bwMode="auto">
              <a:xfrm>
                <a:off x="2546" y="272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61" name="Oval 1695"/>
              <p:cNvSpPr>
                <a:spLocks noChangeArrowheads="1"/>
              </p:cNvSpPr>
              <p:nvPr/>
            </p:nvSpPr>
            <p:spPr bwMode="auto">
              <a:xfrm>
                <a:off x="2546" y="273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62" name="Oval 1696"/>
              <p:cNvSpPr>
                <a:spLocks noChangeArrowheads="1"/>
              </p:cNvSpPr>
              <p:nvPr/>
            </p:nvSpPr>
            <p:spPr bwMode="auto">
              <a:xfrm>
                <a:off x="2544" y="273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63" name="Oval 1697"/>
              <p:cNvSpPr>
                <a:spLocks noChangeArrowheads="1"/>
              </p:cNvSpPr>
              <p:nvPr/>
            </p:nvSpPr>
            <p:spPr bwMode="auto">
              <a:xfrm>
                <a:off x="2544" y="272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64" name="Oval 1698"/>
              <p:cNvSpPr>
                <a:spLocks noChangeArrowheads="1"/>
              </p:cNvSpPr>
              <p:nvPr/>
            </p:nvSpPr>
            <p:spPr bwMode="auto">
              <a:xfrm>
                <a:off x="2544" y="271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65" name="Oval 1699"/>
              <p:cNvSpPr>
                <a:spLocks noChangeArrowheads="1"/>
              </p:cNvSpPr>
              <p:nvPr/>
            </p:nvSpPr>
            <p:spPr bwMode="auto">
              <a:xfrm>
                <a:off x="2550" y="270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66" name="Oval 1700"/>
              <p:cNvSpPr>
                <a:spLocks noChangeArrowheads="1"/>
              </p:cNvSpPr>
              <p:nvPr/>
            </p:nvSpPr>
            <p:spPr bwMode="auto">
              <a:xfrm>
                <a:off x="2552" y="269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67" name="Oval 1701"/>
              <p:cNvSpPr>
                <a:spLocks noChangeArrowheads="1"/>
              </p:cNvSpPr>
              <p:nvPr/>
            </p:nvSpPr>
            <p:spPr bwMode="auto">
              <a:xfrm>
                <a:off x="2556" y="268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68" name="Oval 1702"/>
              <p:cNvSpPr>
                <a:spLocks noChangeArrowheads="1"/>
              </p:cNvSpPr>
              <p:nvPr/>
            </p:nvSpPr>
            <p:spPr bwMode="auto">
              <a:xfrm>
                <a:off x="2560" y="267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69" name="Oval 1703"/>
              <p:cNvSpPr>
                <a:spLocks noChangeArrowheads="1"/>
              </p:cNvSpPr>
              <p:nvPr/>
            </p:nvSpPr>
            <p:spPr bwMode="auto">
              <a:xfrm>
                <a:off x="2566" y="266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70" name="Oval 1704"/>
              <p:cNvSpPr>
                <a:spLocks noChangeArrowheads="1"/>
              </p:cNvSpPr>
              <p:nvPr/>
            </p:nvSpPr>
            <p:spPr bwMode="auto">
              <a:xfrm>
                <a:off x="2570" y="265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71" name="Oval 1705"/>
              <p:cNvSpPr>
                <a:spLocks noChangeArrowheads="1"/>
              </p:cNvSpPr>
              <p:nvPr/>
            </p:nvSpPr>
            <p:spPr bwMode="auto">
              <a:xfrm>
                <a:off x="2576" y="264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72" name="Oval 1706"/>
              <p:cNvSpPr>
                <a:spLocks noChangeArrowheads="1"/>
              </p:cNvSpPr>
              <p:nvPr/>
            </p:nvSpPr>
            <p:spPr bwMode="auto">
              <a:xfrm>
                <a:off x="2582" y="262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73" name="Oval 1707"/>
              <p:cNvSpPr>
                <a:spLocks noChangeArrowheads="1"/>
              </p:cNvSpPr>
              <p:nvPr/>
            </p:nvSpPr>
            <p:spPr bwMode="auto">
              <a:xfrm>
                <a:off x="2588" y="262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74" name="Oval 1708"/>
              <p:cNvSpPr>
                <a:spLocks noChangeArrowheads="1"/>
              </p:cNvSpPr>
              <p:nvPr/>
            </p:nvSpPr>
            <p:spPr bwMode="auto">
              <a:xfrm>
                <a:off x="2594" y="261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75" name="Oval 1709"/>
              <p:cNvSpPr>
                <a:spLocks noChangeArrowheads="1"/>
              </p:cNvSpPr>
              <p:nvPr/>
            </p:nvSpPr>
            <p:spPr bwMode="auto">
              <a:xfrm>
                <a:off x="2600" y="260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76" name="Oval 1710"/>
              <p:cNvSpPr>
                <a:spLocks noChangeArrowheads="1"/>
              </p:cNvSpPr>
              <p:nvPr/>
            </p:nvSpPr>
            <p:spPr bwMode="auto">
              <a:xfrm>
                <a:off x="2610" y="259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77" name="Oval 1711"/>
              <p:cNvSpPr>
                <a:spLocks noChangeArrowheads="1"/>
              </p:cNvSpPr>
              <p:nvPr/>
            </p:nvSpPr>
            <p:spPr bwMode="auto">
              <a:xfrm>
                <a:off x="2620" y="259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78" name="Oval 1712"/>
              <p:cNvSpPr>
                <a:spLocks noChangeArrowheads="1"/>
              </p:cNvSpPr>
              <p:nvPr/>
            </p:nvSpPr>
            <p:spPr bwMode="auto">
              <a:xfrm>
                <a:off x="2630" y="259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79" name="Oval 1713"/>
              <p:cNvSpPr>
                <a:spLocks noChangeArrowheads="1"/>
              </p:cNvSpPr>
              <p:nvPr/>
            </p:nvSpPr>
            <p:spPr bwMode="auto">
              <a:xfrm>
                <a:off x="2640" y="259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80" name="Oval 1714"/>
              <p:cNvSpPr>
                <a:spLocks noChangeArrowheads="1"/>
              </p:cNvSpPr>
              <p:nvPr/>
            </p:nvSpPr>
            <p:spPr bwMode="auto">
              <a:xfrm>
                <a:off x="2647" y="259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81" name="Oval 1715"/>
              <p:cNvSpPr>
                <a:spLocks noChangeArrowheads="1"/>
              </p:cNvSpPr>
              <p:nvPr/>
            </p:nvSpPr>
            <p:spPr bwMode="auto">
              <a:xfrm>
                <a:off x="2654" y="260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82" name="Oval 1716"/>
              <p:cNvSpPr>
                <a:spLocks noChangeArrowheads="1"/>
              </p:cNvSpPr>
              <p:nvPr/>
            </p:nvSpPr>
            <p:spPr bwMode="auto">
              <a:xfrm>
                <a:off x="2660" y="261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83" name="Oval 1717"/>
              <p:cNvSpPr>
                <a:spLocks noChangeArrowheads="1"/>
              </p:cNvSpPr>
              <p:nvPr/>
            </p:nvSpPr>
            <p:spPr bwMode="auto">
              <a:xfrm>
                <a:off x="2666" y="262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84" name="Oval 1718"/>
              <p:cNvSpPr>
                <a:spLocks noChangeArrowheads="1"/>
              </p:cNvSpPr>
              <p:nvPr/>
            </p:nvSpPr>
            <p:spPr bwMode="auto">
              <a:xfrm>
                <a:off x="2670" y="263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85" name="Oval 1719"/>
              <p:cNvSpPr>
                <a:spLocks noChangeArrowheads="1"/>
              </p:cNvSpPr>
              <p:nvPr/>
            </p:nvSpPr>
            <p:spPr bwMode="auto">
              <a:xfrm>
                <a:off x="2672" y="263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86" name="Oval 1720"/>
              <p:cNvSpPr>
                <a:spLocks noChangeArrowheads="1"/>
              </p:cNvSpPr>
              <p:nvPr/>
            </p:nvSpPr>
            <p:spPr bwMode="auto">
              <a:xfrm>
                <a:off x="2673" y="265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87" name="Oval 1721"/>
              <p:cNvSpPr>
                <a:spLocks noChangeArrowheads="1"/>
              </p:cNvSpPr>
              <p:nvPr/>
            </p:nvSpPr>
            <p:spPr bwMode="auto">
              <a:xfrm>
                <a:off x="2673" y="266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88" name="Oval 1722"/>
              <p:cNvSpPr>
                <a:spLocks noChangeArrowheads="1"/>
              </p:cNvSpPr>
              <p:nvPr/>
            </p:nvSpPr>
            <p:spPr bwMode="auto">
              <a:xfrm>
                <a:off x="2673" y="267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89" name="Oval 1723"/>
              <p:cNvSpPr>
                <a:spLocks noChangeArrowheads="1"/>
              </p:cNvSpPr>
              <p:nvPr/>
            </p:nvSpPr>
            <p:spPr bwMode="auto">
              <a:xfrm>
                <a:off x="2672" y="268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90" name="Oval 1724"/>
              <p:cNvSpPr>
                <a:spLocks noChangeArrowheads="1"/>
              </p:cNvSpPr>
              <p:nvPr/>
            </p:nvSpPr>
            <p:spPr bwMode="auto">
              <a:xfrm>
                <a:off x="2671" y="269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91" name="Oval 1725"/>
              <p:cNvSpPr>
                <a:spLocks noChangeArrowheads="1"/>
              </p:cNvSpPr>
              <p:nvPr/>
            </p:nvSpPr>
            <p:spPr bwMode="auto">
              <a:xfrm>
                <a:off x="2671" y="270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92" name="Oval 1726"/>
              <p:cNvSpPr>
                <a:spLocks noChangeArrowheads="1"/>
              </p:cNvSpPr>
              <p:nvPr/>
            </p:nvSpPr>
            <p:spPr bwMode="auto">
              <a:xfrm>
                <a:off x="2671" y="271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93" name="Oval 1727"/>
              <p:cNvSpPr>
                <a:spLocks noChangeArrowheads="1"/>
              </p:cNvSpPr>
              <p:nvPr/>
            </p:nvSpPr>
            <p:spPr bwMode="auto">
              <a:xfrm>
                <a:off x="2672" y="272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94" name="Oval 1728"/>
              <p:cNvSpPr>
                <a:spLocks noChangeArrowheads="1"/>
              </p:cNvSpPr>
              <p:nvPr/>
            </p:nvSpPr>
            <p:spPr bwMode="auto">
              <a:xfrm>
                <a:off x="2671" y="273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95" name="Oval 1729"/>
              <p:cNvSpPr>
                <a:spLocks noChangeArrowheads="1"/>
              </p:cNvSpPr>
              <p:nvPr/>
            </p:nvSpPr>
            <p:spPr bwMode="auto">
              <a:xfrm>
                <a:off x="2671" y="274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96" name="Oval 1730"/>
              <p:cNvSpPr>
                <a:spLocks noChangeArrowheads="1"/>
              </p:cNvSpPr>
              <p:nvPr/>
            </p:nvSpPr>
            <p:spPr bwMode="auto">
              <a:xfrm>
                <a:off x="2671" y="275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97" name="Oval 1731"/>
              <p:cNvSpPr>
                <a:spLocks noChangeArrowheads="1"/>
              </p:cNvSpPr>
              <p:nvPr/>
            </p:nvSpPr>
            <p:spPr bwMode="auto">
              <a:xfrm>
                <a:off x="2673" y="276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98" name="Oval 1732"/>
              <p:cNvSpPr>
                <a:spLocks noChangeArrowheads="1"/>
              </p:cNvSpPr>
              <p:nvPr/>
            </p:nvSpPr>
            <p:spPr bwMode="auto">
              <a:xfrm>
                <a:off x="2677" y="277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99" name="Oval 1733"/>
              <p:cNvSpPr>
                <a:spLocks noChangeArrowheads="1"/>
              </p:cNvSpPr>
              <p:nvPr/>
            </p:nvSpPr>
            <p:spPr bwMode="auto">
              <a:xfrm>
                <a:off x="2685" y="277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00" name="Oval 1734"/>
              <p:cNvSpPr>
                <a:spLocks noChangeArrowheads="1"/>
              </p:cNvSpPr>
              <p:nvPr/>
            </p:nvSpPr>
            <p:spPr bwMode="auto">
              <a:xfrm>
                <a:off x="2695" y="2781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01" name="Oval 1735"/>
              <p:cNvSpPr>
                <a:spLocks noChangeArrowheads="1"/>
              </p:cNvSpPr>
              <p:nvPr/>
            </p:nvSpPr>
            <p:spPr bwMode="auto">
              <a:xfrm>
                <a:off x="2707" y="2779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02" name="Oval 1736"/>
              <p:cNvSpPr>
                <a:spLocks noChangeArrowheads="1"/>
              </p:cNvSpPr>
              <p:nvPr/>
            </p:nvSpPr>
            <p:spPr bwMode="auto">
              <a:xfrm>
                <a:off x="2715" y="277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03" name="Oval 1737"/>
              <p:cNvSpPr>
                <a:spLocks noChangeArrowheads="1"/>
              </p:cNvSpPr>
              <p:nvPr/>
            </p:nvSpPr>
            <p:spPr bwMode="auto">
              <a:xfrm>
                <a:off x="2723" y="276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04" name="Oval 1738"/>
              <p:cNvSpPr>
                <a:spLocks noChangeArrowheads="1"/>
              </p:cNvSpPr>
              <p:nvPr/>
            </p:nvSpPr>
            <p:spPr bwMode="auto">
              <a:xfrm>
                <a:off x="2731" y="275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05" name="Oval 1739"/>
              <p:cNvSpPr>
                <a:spLocks noChangeArrowheads="1"/>
              </p:cNvSpPr>
              <p:nvPr/>
            </p:nvSpPr>
            <p:spPr bwMode="auto">
              <a:xfrm>
                <a:off x="2739" y="274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06" name="Oval 1740"/>
              <p:cNvSpPr>
                <a:spLocks noChangeArrowheads="1"/>
              </p:cNvSpPr>
              <p:nvPr/>
            </p:nvSpPr>
            <p:spPr bwMode="auto">
              <a:xfrm>
                <a:off x="2745" y="273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07" name="Oval 1741"/>
              <p:cNvSpPr>
                <a:spLocks noChangeArrowheads="1"/>
              </p:cNvSpPr>
              <p:nvPr/>
            </p:nvSpPr>
            <p:spPr bwMode="auto">
              <a:xfrm>
                <a:off x="2751" y="2727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08" name="Oval 1742"/>
              <p:cNvSpPr>
                <a:spLocks noChangeArrowheads="1"/>
              </p:cNvSpPr>
              <p:nvPr/>
            </p:nvSpPr>
            <p:spPr bwMode="auto">
              <a:xfrm>
                <a:off x="2755" y="2715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09" name="Oval 1743"/>
              <p:cNvSpPr>
                <a:spLocks noChangeArrowheads="1"/>
              </p:cNvSpPr>
              <p:nvPr/>
            </p:nvSpPr>
            <p:spPr bwMode="auto">
              <a:xfrm>
                <a:off x="2759" y="2703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10" name="Oval 1744"/>
              <p:cNvSpPr>
                <a:spLocks noChangeArrowheads="1"/>
              </p:cNvSpPr>
              <p:nvPr/>
            </p:nvSpPr>
            <p:spPr bwMode="auto">
              <a:xfrm>
                <a:off x="2920" y="278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11" name="Oval 1745"/>
              <p:cNvSpPr>
                <a:spLocks noChangeArrowheads="1"/>
              </p:cNvSpPr>
              <p:nvPr/>
            </p:nvSpPr>
            <p:spPr bwMode="auto">
              <a:xfrm>
                <a:off x="2928" y="277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12" name="Oval 1746"/>
              <p:cNvSpPr>
                <a:spLocks noChangeArrowheads="1"/>
              </p:cNvSpPr>
              <p:nvPr/>
            </p:nvSpPr>
            <p:spPr bwMode="auto">
              <a:xfrm>
                <a:off x="2934" y="276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13" name="Oval 1747"/>
              <p:cNvSpPr>
                <a:spLocks noChangeArrowheads="1"/>
              </p:cNvSpPr>
              <p:nvPr/>
            </p:nvSpPr>
            <p:spPr bwMode="auto">
              <a:xfrm>
                <a:off x="2942" y="275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14" name="Oval 1748"/>
              <p:cNvSpPr>
                <a:spLocks noChangeArrowheads="1"/>
              </p:cNvSpPr>
              <p:nvPr/>
            </p:nvSpPr>
            <p:spPr bwMode="auto">
              <a:xfrm>
                <a:off x="2950" y="273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15" name="Oval 1749"/>
              <p:cNvSpPr>
                <a:spLocks noChangeArrowheads="1"/>
              </p:cNvSpPr>
              <p:nvPr/>
            </p:nvSpPr>
            <p:spPr bwMode="auto">
              <a:xfrm>
                <a:off x="2958" y="272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16" name="Oval 1750"/>
              <p:cNvSpPr>
                <a:spLocks noChangeArrowheads="1"/>
              </p:cNvSpPr>
              <p:nvPr/>
            </p:nvSpPr>
            <p:spPr bwMode="auto">
              <a:xfrm>
                <a:off x="2964" y="271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17" name="Oval 1751"/>
              <p:cNvSpPr>
                <a:spLocks noChangeArrowheads="1"/>
              </p:cNvSpPr>
              <p:nvPr/>
            </p:nvSpPr>
            <p:spPr bwMode="auto">
              <a:xfrm>
                <a:off x="2968" y="270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18" name="Oval 1752"/>
              <p:cNvSpPr>
                <a:spLocks noChangeArrowheads="1"/>
              </p:cNvSpPr>
              <p:nvPr/>
            </p:nvSpPr>
            <p:spPr bwMode="auto">
              <a:xfrm>
                <a:off x="2974" y="269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19" name="Oval 1753"/>
              <p:cNvSpPr>
                <a:spLocks noChangeArrowheads="1"/>
              </p:cNvSpPr>
              <p:nvPr/>
            </p:nvSpPr>
            <p:spPr bwMode="auto">
              <a:xfrm>
                <a:off x="2980" y="268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20" name="Oval 1754"/>
              <p:cNvSpPr>
                <a:spLocks noChangeArrowheads="1"/>
              </p:cNvSpPr>
              <p:nvPr/>
            </p:nvSpPr>
            <p:spPr bwMode="auto">
              <a:xfrm>
                <a:off x="2984" y="267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21" name="Oval 1755"/>
              <p:cNvSpPr>
                <a:spLocks noChangeArrowheads="1"/>
              </p:cNvSpPr>
              <p:nvPr/>
            </p:nvSpPr>
            <p:spPr bwMode="auto">
              <a:xfrm>
                <a:off x="2988" y="266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22" name="Oval 1756"/>
              <p:cNvSpPr>
                <a:spLocks noChangeArrowheads="1"/>
              </p:cNvSpPr>
              <p:nvPr/>
            </p:nvSpPr>
            <p:spPr bwMode="auto">
              <a:xfrm>
                <a:off x="2992" y="265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23" name="Oval 1757"/>
              <p:cNvSpPr>
                <a:spLocks noChangeArrowheads="1"/>
              </p:cNvSpPr>
              <p:nvPr/>
            </p:nvSpPr>
            <p:spPr bwMode="auto">
              <a:xfrm>
                <a:off x="2998" y="263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24" name="Oval 1758"/>
              <p:cNvSpPr>
                <a:spLocks noChangeArrowheads="1"/>
              </p:cNvSpPr>
              <p:nvPr/>
            </p:nvSpPr>
            <p:spPr bwMode="auto">
              <a:xfrm>
                <a:off x="3002" y="262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25" name="Oval 1759"/>
              <p:cNvSpPr>
                <a:spLocks noChangeArrowheads="1"/>
              </p:cNvSpPr>
              <p:nvPr/>
            </p:nvSpPr>
            <p:spPr bwMode="auto">
              <a:xfrm>
                <a:off x="3006" y="261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26" name="Oval 1760"/>
              <p:cNvSpPr>
                <a:spLocks noChangeArrowheads="1"/>
              </p:cNvSpPr>
              <p:nvPr/>
            </p:nvSpPr>
            <p:spPr bwMode="auto">
              <a:xfrm>
                <a:off x="3010" y="260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27" name="Oval 1761"/>
              <p:cNvSpPr>
                <a:spLocks noChangeArrowheads="1"/>
              </p:cNvSpPr>
              <p:nvPr/>
            </p:nvSpPr>
            <p:spPr bwMode="auto">
              <a:xfrm>
                <a:off x="3014" y="259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28" name="Oval 1762"/>
              <p:cNvSpPr>
                <a:spLocks noChangeArrowheads="1"/>
              </p:cNvSpPr>
              <p:nvPr/>
            </p:nvSpPr>
            <p:spPr bwMode="auto">
              <a:xfrm>
                <a:off x="3014" y="257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29" name="Oval 1763"/>
              <p:cNvSpPr>
                <a:spLocks noChangeArrowheads="1"/>
              </p:cNvSpPr>
              <p:nvPr/>
            </p:nvSpPr>
            <p:spPr bwMode="auto">
              <a:xfrm>
                <a:off x="3014" y="256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30" name="Oval 1764"/>
              <p:cNvSpPr>
                <a:spLocks noChangeArrowheads="1"/>
              </p:cNvSpPr>
              <p:nvPr/>
            </p:nvSpPr>
            <p:spPr bwMode="auto">
              <a:xfrm>
                <a:off x="3010" y="255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31" name="Oval 1765"/>
              <p:cNvSpPr>
                <a:spLocks noChangeArrowheads="1"/>
              </p:cNvSpPr>
              <p:nvPr/>
            </p:nvSpPr>
            <p:spPr bwMode="auto">
              <a:xfrm>
                <a:off x="3000" y="254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32" name="Oval 1766"/>
              <p:cNvSpPr>
                <a:spLocks noChangeArrowheads="1"/>
              </p:cNvSpPr>
              <p:nvPr/>
            </p:nvSpPr>
            <p:spPr bwMode="auto">
              <a:xfrm>
                <a:off x="2990" y="254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33" name="Oval 1767"/>
              <p:cNvSpPr>
                <a:spLocks noChangeArrowheads="1"/>
              </p:cNvSpPr>
              <p:nvPr/>
            </p:nvSpPr>
            <p:spPr bwMode="auto">
              <a:xfrm>
                <a:off x="2984" y="255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34" name="Oval 1768"/>
              <p:cNvSpPr>
                <a:spLocks noChangeArrowheads="1"/>
              </p:cNvSpPr>
              <p:nvPr/>
            </p:nvSpPr>
            <p:spPr bwMode="auto">
              <a:xfrm>
                <a:off x="2984" y="256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35" name="Oval 1769"/>
              <p:cNvSpPr>
                <a:spLocks noChangeArrowheads="1"/>
              </p:cNvSpPr>
              <p:nvPr/>
            </p:nvSpPr>
            <p:spPr bwMode="auto">
              <a:xfrm>
                <a:off x="2988" y="257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36" name="Oval 1770"/>
              <p:cNvSpPr>
                <a:spLocks noChangeArrowheads="1"/>
              </p:cNvSpPr>
              <p:nvPr/>
            </p:nvSpPr>
            <p:spPr bwMode="auto">
              <a:xfrm>
                <a:off x="2996" y="257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37" name="Oval 1771"/>
              <p:cNvSpPr>
                <a:spLocks noChangeArrowheads="1"/>
              </p:cNvSpPr>
              <p:nvPr/>
            </p:nvSpPr>
            <p:spPr bwMode="auto">
              <a:xfrm>
                <a:off x="3002" y="258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38" name="Oval 1772"/>
              <p:cNvSpPr>
                <a:spLocks noChangeArrowheads="1"/>
              </p:cNvSpPr>
              <p:nvPr/>
            </p:nvSpPr>
            <p:spPr bwMode="auto">
              <a:xfrm>
                <a:off x="3010" y="259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39" name="Oval 1773"/>
              <p:cNvSpPr>
                <a:spLocks noChangeArrowheads="1"/>
              </p:cNvSpPr>
              <p:nvPr/>
            </p:nvSpPr>
            <p:spPr bwMode="auto">
              <a:xfrm>
                <a:off x="3022" y="259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40" name="Oval 1774"/>
              <p:cNvSpPr>
                <a:spLocks noChangeArrowheads="1"/>
              </p:cNvSpPr>
              <p:nvPr/>
            </p:nvSpPr>
            <p:spPr bwMode="auto">
              <a:xfrm>
                <a:off x="3030" y="260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41" name="Oval 1775"/>
              <p:cNvSpPr>
                <a:spLocks noChangeArrowheads="1"/>
              </p:cNvSpPr>
              <p:nvPr/>
            </p:nvSpPr>
            <p:spPr bwMode="auto">
              <a:xfrm>
                <a:off x="3038" y="261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42" name="Oval 1776"/>
              <p:cNvSpPr>
                <a:spLocks noChangeArrowheads="1"/>
              </p:cNvSpPr>
              <p:nvPr/>
            </p:nvSpPr>
            <p:spPr bwMode="auto">
              <a:xfrm>
                <a:off x="3046" y="261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43" name="Oval 1777"/>
              <p:cNvSpPr>
                <a:spLocks noChangeArrowheads="1"/>
              </p:cNvSpPr>
              <p:nvPr/>
            </p:nvSpPr>
            <p:spPr bwMode="auto">
              <a:xfrm>
                <a:off x="3052" y="262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44" name="Oval 1778"/>
              <p:cNvSpPr>
                <a:spLocks noChangeArrowheads="1"/>
              </p:cNvSpPr>
              <p:nvPr/>
            </p:nvSpPr>
            <p:spPr bwMode="auto">
              <a:xfrm>
                <a:off x="3062" y="263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45" name="Oval 1779"/>
              <p:cNvSpPr>
                <a:spLocks noChangeArrowheads="1"/>
              </p:cNvSpPr>
              <p:nvPr/>
            </p:nvSpPr>
            <p:spPr bwMode="auto">
              <a:xfrm>
                <a:off x="3070" y="264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46" name="Oval 1780"/>
              <p:cNvSpPr>
                <a:spLocks noChangeArrowheads="1"/>
              </p:cNvSpPr>
              <p:nvPr/>
            </p:nvSpPr>
            <p:spPr bwMode="auto">
              <a:xfrm>
                <a:off x="3076" y="265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47" name="Oval 1781"/>
              <p:cNvSpPr>
                <a:spLocks noChangeArrowheads="1"/>
              </p:cNvSpPr>
              <p:nvPr/>
            </p:nvSpPr>
            <p:spPr bwMode="auto">
              <a:xfrm>
                <a:off x="3080" y="265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48" name="Oval 1782"/>
              <p:cNvSpPr>
                <a:spLocks noChangeArrowheads="1"/>
              </p:cNvSpPr>
              <p:nvPr/>
            </p:nvSpPr>
            <p:spPr bwMode="auto">
              <a:xfrm>
                <a:off x="3084" y="266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49" name="Oval 1783"/>
              <p:cNvSpPr>
                <a:spLocks noChangeArrowheads="1"/>
              </p:cNvSpPr>
              <p:nvPr/>
            </p:nvSpPr>
            <p:spPr bwMode="auto">
              <a:xfrm>
                <a:off x="3088" y="267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50" name="Oval 1784"/>
              <p:cNvSpPr>
                <a:spLocks noChangeArrowheads="1"/>
              </p:cNvSpPr>
              <p:nvPr/>
            </p:nvSpPr>
            <p:spPr bwMode="auto">
              <a:xfrm>
                <a:off x="3092" y="269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51" name="Oval 1785"/>
              <p:cNvSpPr>
                <a:spLocks noChangeArrowheads="1"/>
              </p:cNvSpPr>
              <p:nvPr/>
            </p:nvSpPr>
            <p:spPr bwMode="auto">
              <a:xfrm>
                <a:off x="3094" y="270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52" name="Oval 1786"/>
              <p:cNvSpPr>
                <a:spLocks noChangeArrowheads="1"/>
              </p:cNvSpPr>
              <p:nvPr/>
            </p:nvSpPr>
            <p:spPr bwMode="auto">
              <a:xfrm>
                <a:off x="3094" y="271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53" name="Oval 1787"/>
              <p:cNvSpPr>
                <a:spLocks noChangeArrowheads="1"/>
              </p:cNvSpPr>
              <p:nvPr/>
            </p:nvSpPr>
            <p:spPr bwMode="auto">
              <a:xfrm>
                <a:off x="3092" y="272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54" name="Oval 1788"/>
              <p:cNvSpPr>
                <a:spLocks noChangeArrowheads="1"/>
              </p:cNvSpPr>
              <p:nvPr/>
            </p:nvSpPr>
            <p:spPr bwMode="auto">
              <a:xfrm>
                <a:off x="3088" y="273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55" name="Oval 1789"/>
              <p:cNvSpPr>
                <a:spLocks noChangeArrowheads="1"/>
              </p:cNvSpPr>
              <p:nvPr/>
            </p:nvSpPr>
            <p:spPr bwMode="auto">
              <a:xfrm>
                <a:off x="3082" y="274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56" name="Oval 1790"/>
              <p:cNvSpPr>
                <a:spLocks noChangeArrowheads="1"/>
              </p:cNvSpPr>
              <p:nvPr/>
            </p:nvSpPr>
            <p:spPr bwMode="auto">
              <a:xfrm>
                <a:off x="3076" y="275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57" name="Oval 1791"/>
              <p:cNvSpPr>
                <a:spLocks noChangeArrowheads="1"/>
              </p:cNvSpPr>
              <p:nvPr/>
            </p:nvSpPr>
            <p:spPr bwMode="auto">
              <a:xfrm>
                <a:off x="3068" y="276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58" name="Oval 1792"/>
              <p:cNvSpPr>
                <a:spLocks noChangeArrowheads="1"/>
              </p:cNvSpPr>
              <p:nvPr/>
            </p:nvSpPr>
            <p:spPr bwMode="auto">
              <a:xfrm>
                <a:off x="3060" y="276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59" name="Oval 1793"/>
              <p:cNvSpPr>
                <a:spLocks noChangeArrowheads="1"/>
              </p:cNvSpPr>
              <p:nvPr/>
            </p:nvSpPr>
            <p:spPr bwMode="auto">
              <a:xfrm>
                <a:off x="3052" y="277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60" name="Oval 1794"/>
              <p:cNvSpPr>
                <a:spLocks noChangeArrowheads="1"/>
              </p:cNvSpPr>
              <p:nvPr/>
            </p:nvSpPr>
            <p:spPr bwMode="auto">
              <a:xfrm>
                <a:off x="3042" y="277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61" name="Oval 1795"/>
              <p:cNvSpPr>
                <a:spLocks noChangeArrowheads="1"/>
              </p:cNvSpPr>
              <p:nvPr/>
            </p:nvSpPr>
            <p:spPr bwMode="auto">
              <a:xfrm>
                <a:off x="3032" y="277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62" name="Oval 1796"/>
              <p:cNvSpPr>
                <a:spLocks noChangeArrowheads="1"/>
              </p:cNvSpPr>
              <p:nvPr/>
            </p:nvSpPr>
            <p:spPr bwMode="auto">
              <a:xfrm>
                <a:off x="3020" y="277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63" name="Oval 1797"/>
              <p:cNvSpPr>
                <a:spLocks noChangeArrowheads="1"/>
              </p:cNvSpPr>
              <p:nvPr/>
            </p:nvSpPr>
            <p:spPr bwMode="auto">
              <a:xfrm>
                <a:off x="3010" y="277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64" name="Oval 1798"/>
              <p:cNvSpPr>
                <a:spLocks noChangeArrowheads="1"/>
              </p:cNvSpPr>
              <p:nvPr/>
            </p:nvSpPr>
            <p:spPr bwMode="auto">
              <a:xfrm>
                <a:off x="2998" y="277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65" name="Oval 1799"/>
              <p:cNvSpPr>
                <a:spLocks noChangeArrowheads="1"/>
              </p:cNvSpPr>
              <p:nvPr/>
            </p:nvSpPr>
            <p:spPr bwMode="auto">
              <a:xfrm>
                <a:off x="2990" y="276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66" name="Oval 1800"/>
              <p:cNvSpPr>
                <a:spLocks noChangeArrowheads="1"/>
              </p:cNvSpPr>
              <p:nvPr/>
            </p:nvSpPr>
            <p:spPr bwMode="auto">
              <a:xfrm>
                <a:off x="2982" y="276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67" name="Oval 1801"/>
              <p:cNvSpPr>
                <a:spLocks noChangeArrowheads="1"/>
              </p:cNvSpPr>
              <p:nvPr/>
            </p:nvSpPr>
            <p:spPr bwMode="auto">
              <a:xfrm>
                <a:off x="3233" y="261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68" name="Oval 1802"/>
              <p:cNvSpPr>
                <a:spLocks noChangeArrowheads="1"/>
              </p:cNvSpPr>
              <p:nvPr/>
            </p:nvSpPr>
            <p:spPr bwMode="auto">
              <a:xfrm>
                <a:off x="3225" y="260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69" name="Oval 1803"/>
              <p:cNvSpPr>
                <a:spLocks noChangeArrowheads="1"/>
              </p:cNvSpPr>
              <p:nvPr/>
            </p:nvSpPr>
            <p:spPr bwMode="auto">
              <a:xfrm>
                <a:off x="3215" y="260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70" name="Oval 1804"/>
              <p:cNvSpPr>
                <a:spLocks noChangeArrowheads="1"/>
              </p:cNvSpPr>
              <p:nvPr/>
            </p:nvSpPr>
            <p:spPr bwMode="auto">
              <a:xfrm>
                <a:off x="3203" y="259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71" name="Oval 1805"/>
              <p:cNvSpPr>
                <a:spLocks noChangeArrowheads="1"/>
              </p:cNvSpPr>
              <p:nvPr/>
            </p:nvSpPr>
            <p:spPr bwMode="auto">
              <a:xfrm>
                <a:off x="3191" y="259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72" name="Oval 1806"/>
              <p:cNvSpPr>
                <a:spLocks noChangeArrowheads="1"/>
              </p:cNvSpPr>
              <p:nvPr/>
            </p:nvSpPr>
            <p:spPr bwMode="auto">
              <a:xfrm>
                <a:off x="3179" y="259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73" name="Oval 1807"/>
              <p:cNvSpPr>
                <a:spLocks noChangeArrowheads="1"/>
              </p:cNvSpPr>
              <p:nvPr/>
            </p:nvSpPr>
            <p:spPr bwMode="auto">
              <a:xfrm>
                <a:off x="3167" y="259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74" name="Oval 1808"/>
              <p:cNvSpPr>
                <a:spLocks noChangeArrowheads="1"/>
              </p:cNvSpPr>
              <p:nvPr/>
            </p:nvSpPr>
            <p:spPr bwMode="auto">
              <a:xfrm>
                <a:off x="3157" y="260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75" name="Oval 1809"/>
              <p:cNvSpPr>
                <a:spLocks noChangeArrowheads="1"/>
              </p:cNvSpPr>
              <p:nvPr/>
            </p:nvSpPr>
            <p:spPr bwMode="auto">
              <a:xfrm>
                <a:off x="3147" y="261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76" name="Oval 1810"/>
              <p:cNvSpPr>
                <a:spLocks noChangeArrowheads="1"/>
              </p:cNvSpPr>
              <p:nvPr/>
            </p:nvSpPr>
            <p:spPr bwMode="auto">
              <a:xfrm>
                <a:off x="3141" y="262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77" name="Oval 1811"/>
              <p:cNvSpPr>
                <a:spLocks noChangeArrowheads="1"/>
              </p:cNvSpPr>
              <p:nvPr/>
            </p:nvSpPr>
            <p:spPr bwMode="auto">
              <a:xfrm>
                <a:off x="3135" y="263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78" name="Oval 1812"/>
              <p:cNvSpPr>
                <a:spLocks noChangeArrowheads="1"/>
              </p:cNvSpPr>
              <p:nvPr/>
            </p:nvSpPr>
            <p:spPr bwMode="auto">
              <a:xfrm>
                <a:off x="3129" y="264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79" name="Oval 1813"/>
              <p:cNvSpPr>
                <a:spLocks noChangeArrowheads="1"/>
              </p:cNvSpPr>
              <p:nvPr/>
            </p:nvSpPr>
            <p:spPr bwMode="auto">
              <a:xfrm>
                <a:off x="3125" y="265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80" name="Oval 1814"/>
              <p:cNvSpPr>
                <a:spLocks noChangeArrowheads="1"/>
              </p:cNvSpPr>
              <p:nvPr/>
            </p:nvSpPr>
            <p:spPr bwMode="auto">
              <a:xfrm>
                <a:off x="3123" y="266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81" name="Oval 1815"/>
              <p:cNvSpPr>
                <a:spLocks noChangeArrowheads="1"/>
              </p:cNvSpPr>
              <p:nvPr/>
            </p:nvSpPr>
            <p:spPr bwMode="auto">
              <a:xfrm>
                <a:off x="3121" y="267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82" name="Oval 1816"/>
              <p:cNvSpPr>
                <a:spLocks noChangeArrowheads="1"/>
              </p:cNvSpPr>
              <p:nvPr/>
            </p:nvSpPr>
            <p:spPr bwMode="auto">
              <a:xfrm>
                <a:off x="3121" y="268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83" name="Oval 1817"/>
              <p:cNvSpPr>
                <a:spLocks noChangeArrowheads="1"/>
              </p:cNvSpPr>
              <p:nvPr/>
            </p:nvSpPr>
            <p:spPr bwMode="auto">
              <a:xfrm>
                <a:off x="3121" y="269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84" name="Oval 1818"/>
              <p:cNvSpPr>
                <a:spLocks noChangeArrowheads="1"/>
              </p:cNvSpPr>
              <p:nvPr/>
            </p:nvSpPr>
            <p:spPr bwMode="auto">
              <a:xfrm>
                <a:off x="3123" y="270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85" name="Oval 1819"/>
              <p:cNvSpPr>
                <a:spLocks noChangeArrowheads="1"/>
              </p:cNvSpPr>
              <p:nvPr/>
            </p:nvSpPr>
            <p:spPr bwMode="auto">
              <a:xfrm>
                <a:off x="3125" y="272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86" name="Oval 1820"/>
              <p:cNvSpPr>
                <a:spLocks noChangeArrowheads="1"/>
              </p:cNvSpPr>
              <p:nvPr/>
            </p:nvSpPr>
            <p:spPr bwMode="auto">
              <a:xfrm>
                <a:off x="3129" y="273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87" name="Oval 1821"/>
              <p:cNvSpPr>
                <a:spLocks noChangeArrowheads="1"/>
              </p:cNvSpPr>
              <p:nvPr/>
            </p:nvSpPr>
            <p:spPr bwMode="auto">
              <a:xfrm>
                <a:off x="3133" y="274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88" name="Oval 1822"/>
              <p:cNvSpPr>
                <a:spLocks noChangeArrowheads="1"/>
              </p:cNvSpPr>
              <p:nvPr/>
            </p:nvSpPr>
            <p:spPr bwMode="auto">
              <a:xfrm>
                <a:off x="3139" y="275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89" name="Oval 1823"/>
              <p:cNvSpPr>
                <a:spLocks noChangeArrowheads="1"/>
              </p:cNvSpPr>
              <p:nvPr/>
            </p:nvSpPr>
            <p:spPr bwMode="auto">
              <a:xfrm>
                <a:off x="3143" y="275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90" name="Oval 1824"/>
              <p:cNvSpPr>
                <a:spLocks noChangeArrowheads="1"/>
              </p:cNvSpPr>
              <p:nvPr/>
            </p:nvSpPr>
            <p:spPr bwMode="auto">
              <a:xfrm>
                <a:off x="3151" y="276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91" name="Oval 1825"/>
              <p:cNvSpPr>
                <a:spLocks noChangeArrowheads="1"/>
              </p:cNvSpPr>
              <p:nvPr/>
            </p:nvSpPr>
            <p:spPr bwMode="auto">
              <a:xfrm>
                <a:off x="3159" y="277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92" name="Oval 1826"/>
              <p:cNvSpPr>
                <a:spLocks noChangeArrowheads="1"/>
              </p:cNvSpPr>
              <p:nvPr/>
            </p:nvSpPr>
            <p:spPr bwMode="auto">
              <a:xfrm>
                <a:off x="3171" y="277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93" name="Oval 1827"/>
              <p:cNvSpPr>
                <a:spLocks noChangeArrowheads="1"/>
              </p:cNvSpPr>
              <p:nvPr/>
            </p:nvSpPr>
            <p:spPr bwMode="auto">
              <a:xfrm>
                <a:off x="3181" y="277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94" name="Oval 1828"/>
              <p:cNvSpPr>
                <a:spLocks noChangeArrowheads="1"/>
              </p:cNvSpPr>
              <p:nvPr/>
            </p:nvSpPr>
            <p:spPr bwMode="auto">
              <a:xfrm>
                <a:off x="3191" y="278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95" name="Oval 1829"/>
              <p:cNvSpPr>
                <a:spLocks noChangeArrowheads="1"/>
              </p:cNvSpPr>
              <p:nvPr/>
            </p:nvSpPr>
            <p:spPr bwMode="auto">
              <a:xfrm>
                <a:off x="3199" y="278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96" name="Oval 1830"/>
              <p:cNvSpPr>
                <a:spLocks noChangeArrowheads="1"/>
              </p:cNvSpPr>
              <p:nvPr/>
            </p:nvSpPr>
            <p:spPr bwMode="auto">
              <a:xfrm>
                <a:off x="3209" y="277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97" name="Oval 1831"/>
              <p:cNvSpPr>
                <a:spLocks noChangeArrowheads="1"/>
              </p:cNvSpPr>
              <p:nvPr/>
            </p:nvSpPr>
            <p:spPr bwMode="auto">
              <a:xfrm>
                <a:off x="3219" y="277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98" name="Oval 1832"/>
              <p:cNvSpPr>
                <a:spLocks noChangeArrowheads="1"/>
              </p:cNvSpPr>
              <p:nvPr/>
            </p:nvSpPr>
            <p:spPr bwMode="auto">
              <a:xfrm>
                <a:off x="3227" y="276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99" name="Oval 1833"/>
              <p:cNvSpPr>
                <a:spLocks noChangeArrowheads="1"/>
              </p:cNvSpPr>
              <p:nvPr/>
            </p:nvSpPr>
            <p:spPr bwMode="auto">
              <a:xfrm>
                <a:off x="3235" y="275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00" name="Oval 1834"/>
              <p:cNvSpPr>
                <a:spLocks noChangeArrowheads="1"/>
              </p:cNvSpPr>
              <p:nvPr/>
            </p:nvSpPr>
            <p:spPr bwMode="auto">
              <a:xfrm>
                <a:off x="3241" y="274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01" name="Oval 1835"/>
              <p:cNvSpPr>
                <a:spLocks noChangeArrowheads="1"/>
              </p:cNvSpPr>
              <p:nvPr/>
            </p:nvSpPr>
            <p:spPr bwMode="auto">
              <a:xfrm>
                <a:off x="3247" y="273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02" name="Oval 1836"/>
              <p:cNvSpPr>
                <a:spLocks noChangeArrowheads="1"/>
              </p:cNvSpPr>
              <p:nvPr/>
            </p:nvSpPr>
            <p:spPr bwMode="auto">
              <a:xfrm>
                <a:off x="3251" y="272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03" name="Oval 1837"/>
              <p:cNvSpPr>
                <a:spLocks noChangeArrowheads="1"/>
              </p:cNvSpPr>
              <p:nvPr/>
            </p:nvSpPr>
            <p:spPr bwMode="auto">
              <a:xfrm>
                <a:off x="3253" y="271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04" name="Oval 1838"/>
              <p:cNvSpPr>
                <a:spLocks noChangeArrowheads="1"/>
              </p:cNvSpPr>
              <p:nvPr/>
            </p:nvSpPr>
            <p:spPr bwMode="auto">
              <a:xfrm>
                <a:off x="3253" y="270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05" name="Oval 1839"/>
              <p:cNvSpPr>
                <a:spLocks noChangeArrowheads="1"/>
              </p:cNvSpPr>
              <p:nvPr/>
            </p:nvSpPr>
            <p:spPr bwMode="auto">
              <a:xfrm>
                <a:off x="3255" y="269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06" name="Oval 1840"/>
              <p:cNvSpPr>
                <a:spLocks noChangeArrowheads="1"/>
              </p:cNvSpPr>
              <p:nvPr/>
            </p:nvSpPr>
            <p:spPr bwMode="auto">
              <a:xfrm>
                <a:off x="3253" y="268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07" name="Oval 1841"/>
              <p:cNvSpPr>
                <a:spLocks noChangeArrowheads="1"/>
              </p:cNvSpPr>
              <p:nvPr/>
            </p:nvSpPr>
            <p:spPr bwMode="auto">
              <a:xfrm>
                <a:off x="3253" y="267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08" name="Oval 1842"/>
              <p:cNvSpPr>
                <a:spLocks noChangeArrowheads="1"/>
              </p:cNvSpPr>
              <p:nvPr/>
            </p:nvSpPr>
            <p:spPr bwMode="auto">
              <a:xfrm>
                <a:off x="3253" y="266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09" name="Oval 1843"/>
              <p:cNvSpPr>
                <a:spLocks noChangeArrowheads="1"/>
              </p:cNvSpPr>
              <p:nvPr/>
            </p:nvSpPr>
            <p:spPr bwMode="auto">
              <a:xfrm>
                <a:off x="3247" y="265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10" name="Oval 1844"/>
              <p:cNvSpPr>
                <a:spLocks noChangeArrowheads="1"/>
              </p:cNvSpPr>
              <p:nvPr/>
            </p:nvSpPr>
            <p:spPr bwMode="auto">
              <a:xfrm>
                <a:off x="3249" y="264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11" name="Oval 1845"/>
              <p:cNvSpPr>
                <a:spLocks noChangeArrowheads="1"/>
              </p:cNvSpPr>
              <p:nvPr/>
            </p:nvSpPr>
            <p:spPr bwMode="auto">
              <a:xfrm>
                <a:off x="3245" y="263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12" name="Oval 1846"/>
              <p:cNvSpPr>
                <a:spLocks noChangeArrowheads="1"/>
              </p:cNvSpPr>
              <p:nvPr/>
            </p:nvSpPr>
            <p:spPr bwMode="auto">
              <a:xfrm>
                <a:off x="3237" y="262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13" name="Oval 1847"/>
              <p:cNvSpPr>
                <a:spLocks noChangeArrowheads="1"/>
              </p:cNvSpPr>
              <p:nvPr/>
            </p:nvSpPr>
            <p:spPr bwMode="auto">
              <a:xfrm>
                <a:off x="3225" y="262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14" name="Oval 1848"/>
              <p:cNvSpPr>
                <a:spLocks noChangeArrowheads="1"/>
              </p:cNvSpPr>
              <p:nvPr/>
            </p:nvSpPr>
            <p:spPr bwMode="auto">
              <a:xfrm>
                <a:off x="3223" y="262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15" name="Oval 1849"/>
              <p:cNvSpPr>
                <a:spLocks noChangeArrowheads="1"/>
              </p:cNvSpPr>
              <p:nvPr/>
            </p:nvSpPr>
            <p:spPr bwMode="auto">
              <a:xfrm>
                <a:off x="3223" y="263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16" name="Oval 1850"/>
              <p:cNvSpPr>
                <a:spLocks noChangeArrowheads="1"/>
              </p:cNvSpPr>
              <p:nvPr/>
            </p:nvSpPr>
            <p:spPr bwMode="auto">
              <a:xfrm>
                <a:off x="3229" y="264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17" name="Oval 1851"/>
              <p:cNvSpPr>
                <a:spLocks noChangeArrowheads="1"/>
              </p:cNvSpPr>
              <p:nvPr/>
            </p:nvSpPr>
            <p:spPr bwMode="auto">
              <a:xfrm>
                <a:off x="3237" y="265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18" name="Oval 1852"/>
              <p:cNvSpPr>
                <a:spLocks noChangeArrowheads="1"/>
              </p:cNvSpPr>
              <p:nvPr/>
            </p:nvSpPr>
            <p:spPr bwMode="auto">
              <a:xfrm>
                <a:off x="3259" y="265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19" name="Oval 1853"/>
              <p:cNvSpPr>
                <a:spLocks noChangeArrowheads="1"/>
              </p:cNvSpPr>
              <p:nvPr/>
            </p:nvSpPr>
            <p:spPr bwMode="auto">
              <a:xfrm>
                <a:off x="3271" y="265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20" name="Oval 1854"/>
              <p:cNvSpPr>
                <a:spLocks noChangeArrowheads="1"/>
              </p:cNvSpPr>
              <p:nvPr/>
            </p:nvSpPr>
            <p:spPr bwMode="auto">
              <a:xfrm>
                <a:off x="3279" y="264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21" name="Oval 1855"/>
              <p:cNvSpPr>
                <a:spLocks noChangeArrowheads="1"/>
              </p:cNvSpPr>
              <p:nvPr/>
            </p:nvSpPr>
            <p:spPr bwMode="auto">
              <a:xfrm>
                <a:off x="3289" y="264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22" name="Oval 1856"/>
              <p:cNvSpPr>
                <a:spLocks noChangeArrowheads="1"/>
              </p:cNvSpPr>
              <p:nvPr/>
            </p:nvSpPr>
            <p:spPr bwMode="auto">
              <a:xfrm>
                <a:off x="3299" y="263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23" name="Oval 1857"/>
              <p:cNvSpPr>
                <a:spLocks noChangeArrowheads="1"/>
              </p:cNvSpPr>
              <p:nvPr/>
            </p:nvSpPr>
            <p:spPr bwMode="auto">
              <a:xfrm>
                <a:off x="3307" y="262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24" name="Oval 1858"/>
              <p:cNvSpPr>
                <a:spLocks noChangeArrowheads="1"/>
              </p:cNvSpPr>
              <p:nvPr/>
            </p:nvSpPr>
            <p:spPr bwMode="auto">
              <a:xfrm>
                <a:off x="3403" y="262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25" name="Oval 1859"/>
              <p:cNvSpPr>
                <a:spLocks noChangeArrowheads="1"/>
              </p:cNvSpPr>
              <p:nvPr/>
            </p:nvSpPr>
            <p:spPr bwMode="auto">
              <a:xfrm>
                <a:off x="3395" y="261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26" name="Oval 1860"/>
              <p:cNvSpPr>
                <a:spLocks noChangeArrowheads="1"/>
              </p:cNvSpPr>
              <p:nvPr/>
            </p:nvSpPr>
            <p:spPr bwMode="auto">
              <a:xfrm>
                <a:off x="3385" y="260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27" name="Oval 1861"/>
              <p:cNvSpPr>
                <a:spLocks noChangeArrowheads="1"/>
              </p:cNvSpPr>
              <p:nvPr/>
            </p:nvSpPr>
            <p:spPr bwMode="auto">
              <a:xfrm>
                <a:off x="3385" y="260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28" name="Oval 1862"/>
              <p:cNvSpPr>
                <a:spLocks noChangeArrowheads="1"/>
              </p:cNvSpPr>
              <p:nvPr/>
            </p:nvSpPr>
            <p:spPr bwMode="auto">
              <a:xfrm>
                <a:off x="3375" y="259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29" name="Oval 1863"/>
              <p:cNvSpPr>
                <a:spLocks noChangeArrowheads="1"/>
              </p:cNvSpPr>
              <p:nvPr/>
            </p:nvSpPr>
            <p:spPr bwMode="auto">
              <a:xfrm>
                <a:off x="3363" y="259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30" name="Oval 1864"/>
              <p:cNvSpPr>
                <a:spLocks noChangeArrowheads="1"/>
              </p:cNvSpPr>
              <p:nvPr/>
            </p:nvSpPr>
            <p:spPr bwMode="auto">
              <a:xfrm>
                <a:off x="3351" y="259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31" name="Oval 1865"/>
              <p:cNvSpPr>
                <a:spLocks noChangeArrowheads="1"/>
              </p:cNvSpPr>
              <p:nvPr/>
            </p:nvSpPr>
            <p:spPr bwMode="auto">
              <a:xfrm>
                <a:off x="3339" y="259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32" name="Oval 1866"/>
              <p:cNvSpPr>
                <a:spLocks noChangeArrowheads="1"/>
              </p:cNvSpPr>
              <p:nvPr/>
            </p:nvSpPr>
            <p:spPr bwMode="auto">
              <a:xfrm>
                <a:off x="3331" y="260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33" name="Oval 1867"/>
              <p:cNvSpPr>
                <a:spLocks noChangeArrowheads="1"/>
              </p:cNvSpPr>
              <p:nvPr/>
            </p:nvSpPr>
            <p:spPr bwMode="auto">
              <a:xfrm>
                <a:off x="3323" y="261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34" name="Oval 1868"/>
              <p:cNvSpPr>
                <a:spLocks noChangeArrowheads="1"/>
              </p:cNvSpPr>
              <p:nvPr/>
            </p:nvSpPr>
            <p:spPr bwMode="auto">
              <a:xfrm>
                <a:off x="3317" y="261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35" name="Oval 1869"/>
              <p:cNvSpPr>
                <a:spLocks noChangeArrowheads="1"/>
              </p:cNvSpPr>
              <p:nvPr/>
            </p:nvSpPr>
            <p:spPr bwMode="auto">
              <a:xfrm>
                <a:off x="3311" y="262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36" name="Oval 1870"/>
              <p:cNvSpPr>
                <a:spLocks noChangeArrowheads="1"/>
              </p:cNvSpPr>
              <p:nvPr/>
            </p:nvSpPr>
            <p:spPr bwMode="auto">
              <a:xfrm>
                <a:off x="3303" y="263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37" name="Oval 1871"/>
              <p:cNvSpPr>
                <a:spLocks noChangeArrowheads="1"/>
              </p:cNvSpPr>
              <p:nvPr/>
            </p:nvSpPr>
            <p:spPr bwMode="auto">
              <a:xfrm>
                <a:off x="3299" y="264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38" name="Oval 1872"/>
              <p:cNvSpPr>
                <a:spLocks noChangeArrowheads="1"/>
              </p:cNvSpPr>
              <p:nvPr/>
            </p:nvSpPr>
            <p:spPr bwMode="auto">
              <a:xfrm>
                <a:off x="3297" y="264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39" name="Oval 1873"/>
              <p:cNvSpPr>
                <a:spLocks noChangeArrowheads="1"/>
              </p:cNvSpPr>
              <p:nvPr/>
            </p:nvSpPr>
            <p:spPr bwMode="auto">
              <a:xfrm>
                <a:off x="3293" y="265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40" name="Oval 1874"/>
              <p:cNvSpPr>
                <a:spLocks noChangeArrowheads="1"/>
              </p:cNvSpPr>
              <p:nvPr/>
            </p:nvSpPr>
            <p:spPr bwMode="auto">
              <a:xfrm>
                <a:off x="3293" y="266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41" name="Oval 1875"/>
              <p:cNvSpPr>
                <a:spLocks noChangeArrowheads="1"/>
              </p:cNvSpPr>
              <p:nvPr/>
            </p:nvSpPr>
            <p:spPr bwMode="auto">
              <a:xfrm>
                <a:off x="3291" y="268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42" name="Oval 1876"/>
              <p:cNvSpPr>
                <a:spLocks noChangeArrowheads="1"/>
              </p:cNvSpPr>
              <p:nvPr/>
            </p:nvSpPr>
            <p:spPr bwMode="auto">
              <a:xfrm>
                <a:off x="3291" y="269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43" name="Oval 1877"/>
              <p:cNvSpPr>
                <a:spLocks noChangeArrowheads="1"/>
              </p:cNvSpPr>
              <p:nvPr/>
            </p:nvSpPr>
            <p:spPr bwMode="auto">
              <a:xfrm>
                <a:off x="3291" y="270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44" name="Oval 1878"/>
              <p:cNvSpPr>
                <a:spLocks noChangeArrowheads="1"/>
              </p:cNvSpPr>
              <p:nvPr/>
            </p:nvSpPr>
            <p:spPr bwMode="auto">
              <a:xfrm>
                <a:off x="3293" y="271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45" name="Oval 1879"/>
              <p:cNvSpPr>
                <a:spLocks noChangeArrowheads="1"/>
              </p:cNvSpPr>
              <p:nvPr/>
            </p:nvSpPr>
            <p:spPr bwMode="auto">
              <a:xfrm>
                <a:off x="3297" y="272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46" name="Oval 1880"/>
              <p:cNvSpPr>
                <a:spLocks noChangeArrowheads="1"/>
              </p:cNvSpPr>
              <p:nvPr/>
            </p:nvSpPr>
            <p:spPr bwMode="auto">
              <a:xfrm>
                <a:off x="3301" y="273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47" name="Oval 1881"/>
              <p:cNvSpPr>
                <a:spLocks noChangeArrowheads="1"/>
              </p:cNvSpPr>
              <p:nvPr/>
            </p:nvSpPr>
            <p:spPr bwMode="auto">
              <a:xfrm>
                <a:off x="3306" y="274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48" name="Oval 1882"/>
              <p:cNvSpPr>
                <a:spLocks noChangeArrowheads="1"/>
              </p:cNvSpPr>
              <p:nvPr/>
            </p:nvSpPr>
            <p:spPr bwMode="auto">
              <a:xfrm>
                <a:off x="3313" y="275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49" name="Oval 1883"/>
              <p:cNvSpPr>
                <a:spLocks noChangeArrowheads="1"/>
              </p:cNvSpPr>
              <p:nvPr/>
            </p:nvSpPr>
            <p:spPr bwMode="auto">
              <a:xfrm>
                <a:off x="3321" y="276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50" name="Oval 1884"/>
              <p:cNvSpPr>
                <a:spLocks noChangeArrowheads="1"/>
              </p:cNvSpPr>
              <p:nvPr/>
            </p:nvSpPr>
            <p:spPr bwMode="auto">
              <a:xfrm>
                <a:off x="3331" y="276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51" name="Oval 1885"/>
              <p:cNvSpPr>
                <a:spLocks noChangeArrowheads="1"/>
              </p:cNvSpPr>
              <p:nvPr/>
            </p:nvSpPr>
            <p:spPr bwMode="auto">
              <a:xfrm>
                <a:off x="3341" y="277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52" name="Oval 1886"/>
              <p:cNvSpPr>
                <a:spLocks noChangeArrowheads="1"/>
              </p:cNvSpPr>
              <p:nvPr/>
            </p:nvSpPr>
            <p:spPr bwMode="auto">
              <a:xfrm>
                <a:off x="3353" y="277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53" name="Oval 1887"/>
              <p:cNvSpPr>
                <a:spLocks noChangeArrowheads="1"/>
              </p:cNvSpPr>
              <p:nvPr/>
            </p:nvSpPr>
            <p:spPr bwMode="auto">
              <a:xfrm>
                <a:off x="3365" y="277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54" name="Oval 1888"/>
              <p:cNvSpPr>
                <a:spLocks noChangeArrowheads="1"/>
              </p:cNvSpPr>
              <p:nvPr/>
            </p:nvSpPr>
            <p:spPr bwMode="auto">
              <a:xfrm>
                <a:off x="3371" y="276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55" name="Oval 1889"/>
              <p:cNvSpPr>
                <a:spLocks noChangeArrowheads="1"/>
              </p:cNvSpPr>
              <p:nvPr/>
            </p:nvSpPr>
            <p:spPr bwMode="auto">
              <a:xfrm>
                <a:off x="3381" y="2764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56" name="Oval 1890"/>
              <p:cNvSpPr>
                <a:spLocks noChangeArrowheads="1"/>
              </p:cNvSpPr>
              <p:nvPr/>
            </p:nvSpPr>
            <p:spPr bwMode="auto">
              <a:xfrm>
                <a:off x="3393" y="275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57" name="Oval 1891"/>
              <p:cNvSpPr>
                <a:spLocks noChangeArrowheads="1"/>
              </p:cNvSpPr>
              <p:nvPr/>
            </p:nvSpPr>
            <p:spPr bwMode="auto">
              <a:xfrm>
                <a:off x="3403" y="275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58" name="Oval 1892"/>
              <p:cNvSpPr>
                <a:spLocks noChangeArrowheads="1"/>
              </p:cNvSpPr>
              <p:nvPr/>
            </p:nvSpPr>
            <p:spPr bwMode="auto">
              <a:xfrm>
                <a:off x="3409" y="274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59" name="Oval 1893"/>
              <p:cNvSpPr>
                <a:spLocks noChangeArrowheads="1"/>
              </p:cNvSpPr>
              <p:nvPr/>
            </p:nvSpPr>
            <p:spPr bwMode="auto">
              <a:xfrm>
                <a:off x="3415" y="2736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60" name="Oval 1894"/>
              <p:cNvSpPr>
                <a:spLocks noChangeArrowheads="1"/>
              </p:cNvSpPr>
              <p:nvPr/>
            </p:nvSpPr>
            <p:spPr bwMode="auto">
              <a:xfrm>
                <a:off x="3228" y="250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61" name="Oval 1895"/>
              <p:cNvSpPr>
                <a:spLocks noChangeArrowheads="1"/>
              </p:cNvSpPr>
              <p:nvPr/>
            </p:nvSpPr>
            <p:spPr bwMode="auto">
              <a:xfrm>
                <a:off x="3220" y="251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62" name="Oval 1896"/>
              <p:cNvSpPr>
                <a:spLocks noChangeArrowheads="1"/>
              </p:cNvSpPr>
              <p:nvPr/>
            </p:nvSpPr>
            <p:spPr bwMode="auto">
              <a:xfrm>
                <a:off x="3212" y="2522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63" name="Oval 1897"/>
              <p:cNvSpPr>
                <a:spLocks noChangeArrowheads="1"/>
              </p:cNvSpPr>
              <p:nvPr/>
            </p:nvSpPr>
            <p:spPr bwMode="auto">
              <a:xfrm>
                <a:off x="3206" y="2530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64" name="Oval 1898"/>
              <p:cNvSpPr>
                <a:spLocks noChangeArrowheads="1"/>
              </p:cNvSpPr>
              <p:nvPr/>
            </p:nvSpPr>
            <p:spPr bwMode="auto">
              <a:xfrm>
                <a:off x="3200" y="253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65" name="Oval 1899"/>
              <p:cNvSpPr>
                <a:spLocks noChangeArrowheads="1"/>
              </p:cNvSpPr>
              <p:nvPr/>
            </p:nvSpPr>
            <p:spPr bwMode="auto">
              <a:xfrm>
                <a:off x="3192" y="2548"/>
                <a:ext cx="17" cy="1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1596" name="Oval 1900"/>
          <p:cNvSpPr>
            <a:spLocks noChangeArrowheads="1"/>
          </p:cNvSpPr>
          <p:nvPr/>
        </p:nvSpPr>
        <p:spPr bwMode="auto">
          <a:xfrm>
            <a:off x="2752725" y="5808663"/>
            <a:ext cx="28575" cy="2857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97" name="Oval 1901"/>
          <p:cNvSpPr>
            <a:spLocks noChangeArrowheads="1"/>
          </p:cNvSpPr>
          <p:nvPr/>
        </p:nvSpPr>
        <p:spPr bwMode="auto">
          <a:xfrm>
            <a:off x="2762250" y="5791200"/>
            <a:ext cx="28575" cy="3016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98" name="Oval 1902"/>
          <p:cNvSpPr>
            <a:spLocks noChangeArrowheads="1"/>
          </p:cNvSpPr>
          <p:nvPr/>
        </p:nvSpPr>
        <p:spPr bwMode="auto">
          <a:xfrm>
            <a:off x="2771775" y="5775325"/>
            <a:ext cx="28575" cy="2857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99" name="Oval 1903"/>
          <p:cNvSpPr>
            <a:spLocks noChangeArrowheads="1"/>
          </p:cNvSpPr>
          <p:nvPr/>
        </p:nvSpPr>
        <p:spPr bwMode="auto">
          <a:xfrm>
            <a:off x="2781300" y="5757863"/>
            <a:ext cx="28575" cy="3016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00" name="Oval 1904"/>
          <p:cNvSpPr>
            <a:spLocks noChangeArrowheads="1"/>
          </p:cNvSpPr>
          <p:nvPr/>
        </p:nvSpPr>
        <p:spPr bwMode="auto">
          <a:xfrm>
            <a:off x="2789238" y="5745163"/>
            <a:ext cx="28575" cy="3016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01" name="Oval 1905"/>
          <p:cNvSpPr>
            <a:spLocks noChangeArrowheads="1"/>
          </p:cNvSpPr>
          <p:nvPr/>
        </p:nvSpPr>
        <p:spPr bwMode="auto">
          <a:xfrm>
            <a:off x="2797175" y="5729288"/>
            <a:ext cx="28575" cy="3016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02" name="Oval 1906"/>
          <p:cNvSpPr>
            <a:spLocks noChangeArrowheads="1"/>
          </p:cNvSpPr>
          <p:nvPr/>
        </p:nvSpPr>
        <p:spPr bwMode="auto">
          <a:xfrm>
            <a:off x="2805113" y="5713413"/>
            <a:ext cx="26987" cy="3175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03" name="Oval 1907"/>
          <p:cNvSpPr>
            <a:spLocks noChangeArrowheads="1"/>
          </p:cNvSpPr>
          <p:nvPr/>
        </p:nvSpPr>
        <p:spPr bwMode="auto">
          <a:xfrm>
            <a:off x="2813050" y="5697538"/>
            <a:ext cx="28575" cy="3016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04" name="Oval 1908"/>
          <p:cNvSpPr>
            <a:spLocks noChangeArrowheads="1"/>
          </p:cNvSpPr>
          <p:nvPr/>
        </p:nvSpPr>
        <p:spPr bwMode="auto">
          <a:xfrm>
            <a:off x="2822575" y="5681663"/>
            <a:ext cx="28575" cy="3016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05" name="Oval 1909"/>
          <p:cNvSpPr>
            <a:spLocks noChangeArrowheads="1"/>
          </p:cNvSpPr>
          <p:nvPr/>
        </p:nvSpPr>
        <p:spPr bwMode="auto">
          <a:xfrm>
            <a:off x="2830513" y="5664200"/>
            <a:ext cx="28575" cy="3175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06" name="Oval 1910"/>
          <p:cNvSpPr>
            <a:spLocks noChangeArrowheads="1"/>
          </p:cNvSpPr>
          <p:nvPr/>
        </p:nvSpPr>
        <p:spPr bwMode="auto">
          <a:xfrm>
            <a:off x="2838450" y="5651500"/>
            <a:ext cx="28575" cy="3016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07" name="Oval 1911"/>
          <p:cNvSpPr>
            <a:spLocks noChangeArrowheads="1"/>
          </p:cNvSpPr>
          <p:nvPr/>
        </p:nvSpPr>
        <p:spPr bwMode="auto">
          <a:xfrm>
            <a:off x="2846388" y="5635625"/>
            <a:ext cx="28575" cy="3016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08" name="Oval 1912"/>
          <p:cNvSpPr>
            <a:spLocks noChangeArrowheads="1"/>
          </p:cNvSpPr>
          <p:nvPr/>
        </p:nvSpPr>
        <p:spPr bwMode="auto">
          <a:xfrm>
            <a:off x="2855913" y="5621338"/>
            <a:ext cx="28575" cy="3016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09" name="Oval 1913"/>
          <p:cNvSpPr>
            <a:spLocks noChangeArrowheads="1"/>
          </p:cNvSpPr>
          <p:nvPr/>
        </p:nvSpPr>
        <p:spPr bwMode="auto">
          <a:xfrm>
            <a:off x="2865438" y="5605463"/>
            <a:ext cx="28575" cy="2857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10" name="Oval 1914"/>
          <p:cNvSpPr>
            <a:spLocks noChangeArrowheads="1"/>
          </p:cNvSpPr>
          <p:nvPr/>
        </p:nvSpPr>
        <p:spPr bwMode="auto">
          <a:xfrm>
            <a:off x="2873375" y="5588000"/>
            <a:ext cx="28575" cy="3016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11" name="Oval 1915"/>
          <p:cNvSpPr>
            <a:spLocks noChangeArrowheads="1"/>
          </p:cNvSpPr>
          <p:nvPr/>
        </p:nvSpPr>
        <p:spPr bwMode="auto">
          <a:xfrm>
            <a:off x="2879725" y="5575300"/>
            <a:ext cx="28575" cy="3016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12" name="Oval 1916"/>
          <p:cNvSpPr>
            <a:spLocks noChangeArrowheads="1"/>
          </p:cNvSpPr>
          <p:nvPr/>
        </p:nvSpPr>
        <p:spPr bwMode="auto">
          <a:xfrm>
            <a:off x="2887663" y="5559425"/>
            <a:ext cx="28575" cy="3016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13" name="Oval 1917"/>
          <p:cNvSpPr>
            <a:spLocks noChangeArrowheads="1"/>
          </p:cNvSpPr>
          <p:nvPr/>
        </p:nvSpPr>
        <p:spPr bwMode="auto">
          <a:xfrm>
            <a:off x="2895600" y="5543550"/>
            <a:ext cx="28575" cy="3016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14" name="Oval 1918"/>
          <p:cNvSpPr>
            <a:spLocks noChangeArrowheads="1"/>
          </p:cNvSpPr>
          <p:nvPr/>
        </p:nvSpPr>
        <p:spPr bwMode="auto">
          <a:xfrm>
            <a:off x="2903538" y="5529263"/>
            <a:ext cx="26987" cy="3016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15" name="Oval 1919"/>
          <p:cNvSpPr>
            <a:spLocks noChangeArrowheads="1"/>
          </p:cNvSpPr>
          <p:nvPr/>
        </p:nvSpPr>
        <p:spPr bwMode="auto">
          <a:xfrm>
            <a:off x="2911475" y="5513388"/>
            <a:ext cx="28575" cy="3016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16" name="Oval 1920"/>
          <p:cNvSpPr>
            <a:spLocks noChangeArrowheads="1"/>
          </p:cNvSpPr>
          <p:nvPr/>
        </p:nvSpPr>
        <p:spPr bwMode="auto">
          <a:xfrm>
            <a:off x="2917825" y="5499100"/>
            <a:ext cx="28575" cy="3016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17" name="Oval 1921"/>
          <p:cNvSpPr>
            <a:spLocks noChangeArrowheads="1"/>
          </p:cNvSpPr>
          <p:nvPr/>
        </p:nvSpPr>
        <p:spPr bwMode="auto">
          <a:xfrm>
            <a:off x="2922588" y="5483225"/>
            <a:ext cx="28575" cy="2857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18" name="Oval 1922"/>
          <p:cNvSpPr>
            <a:spLocks noChangeArrowheads="1"/>
          </p:cNvSpPr>
          <p:nvPr/>
        </p:nvSpPr>
        <p:spPr bwMode="auto">
          <a:xfrm>
            <a:off x="2927350" y="5470525"/>
            <a:ext cx="28575" cy="3016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19" name="Oval 1923"/>
          <p:cNvSpPr>
            <a:spLocks noChangeArrowheads="1"/>
          </p:cNvSpPr>
          <p:nvPr/>
        </p:nvSpPr>
        <p:spPr bwMode="auto">
          <a:xfrm>
            <a:off x="2932113" y="5451475"/>
            <a:ext cx="28575" cy="3016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20" name="Oval 1924"/>
          <p:cNvSpPr>
            <a:spLocks noChangeArrowheads="1"/>
          </p:cNvSpPr>
          <p:nvPr/>
        </p:nvSpPr>
        <p:spPr bwMode="auto">
          <a:xfrm>
            <a:off x="2938463" y="5432425"/>
            <a:ext cx="28575" cy="3016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21" name="Oval 1925"/>
          <p:cNvSpPr>
            <a:spLocks noChangeArrowheads="1"/>
          </p:cNvSpPr>
          <p:nvPr/>
        </p:nvSpPr>
        <p:spPr bwMode="auto">
          <a:xfrm>
            <a:off x="2941638" y="5413375"/>
            <a:ext cx="28575" cy="3016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22" name="Oval 1926"/>
          <p:cNvSpPr>
            <a:spLocks noChangeArrowheads="1"/>
          </p:cNvSpPr>
          <p:nvPr/>
        </p:nvSpPr>
        <p:spPr bwMode="auto">
          <a:xfrm>
            <a:off x="2946400" y="5397500"/>
            <a:ext cx="28575" cy="3016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23" name="Oval 1927"/>
          <p:cNvSpPr>
            <a:spLocks noChangeArrowheads="1"/>
          </p:cNvSpPr>
          <p:nvPr/>
        </p:nvSpPr>
        <p:spPr bwMode="auto">
          <a:xfrm>
            <a:off x="2947988" y="5380038"/>
            <a:ext cx="28575" cy="3016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24" name="Oval 1928"/>
          <p:cNvSpPr>
            <a:spLocks noChangeArrowheads="1"/>
          </p:cNvSpPr>
          <p:nvPr/>
        </p:nvSpPr>
        <p:spPr bwMode="auto">
          <a:xfrm>
            <a:off x="2947988" y="5362575"/>
            <a:ext cx="28575" cy="3016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25" name="Oval 1929"/>
          <p:cNvSpPr>
            <a:spLocks noChangeArrowheads="1"/>
          </p:cNvSpPr>
          <p:nvPr/>
        </p:nvSpPr>
        <p:spPr bwMode="auto">
          <a:xfrm>
            <a:off x="2947988" y="5343525"/>
            <a:ext cx="28575" cy="3016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26" name="Oval 1930"/>
          <p:cNvSpPr>
            <a:spLocks noChangeArrowheads="1"/>
          </p:cNvSpPr>
          <p:nvPr/>
        </p:nvSpPr>
        <p:spPr bwMode="auto">
          <a:xfrm>
            <a:off x="2944813" y="5324475"/>
            <a:ext cx="28575" cy="3175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27" name="Oval 1931"/>
          <p:cNvSpPr>
            <a:spLocks noChangeArrowheads="1"/>
          </p:cNvSpPr>
          <p:nvPr/>
        </p:nvSpPr>
        <p:spPr bwMode="auto">
          <a:xfrm>
            <a:off x="2940050" y="5311775"/>
            <a:ext cx="28575" cy="3016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28" name="Oval 1932"/>
          <p:cNvSpPr>
            <a:spLocks noChangeArrowheads="1"/>
          </p:cNvSpPr>
          <p:nvPr/>
        </p:nvSpPr>
        <p:spPr bwMode="auto">
          <a:xfrm>
            <a:off x="2933700" y="5300663"/>
            <a:ext cx="28575" cy="3016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29" name="Oval 1933"/>
          <p:cNvSpPr>
            <a:spLocks noChangeArrowheads="1"/>
          </p:cNvSpPr>
          <p:nvPr/>
        </p:nvSpPr>
        <p:spPr bwMode="auto">
          <a:xfrm>
            <a:off x="2925763" y="5292725"/>
            <a:ext cx="28575" cy="2857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30" name="Oval 1934"/>
          <p:cNvSpPr>
            <a:spLocks noChangeArrowheads="1"/>
          </p:cNvSpPr>
          <p:nvPr/>
        </p:nvSpPr>
        <p:spPr bwMode="auto">
          <a:xfrm>
            <a:off x="2913063" y="5287963"/>
            <a:ext cx="28575" cy="3016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31" name="Oval 1935"/>
          <p:cNvSpPr>
            <a:spLocks noChangeArrowheads="1"/>
          </p:cNvSpPr>
          <p:nvPr/>
        </p:nvSpPr>
        <p:spPr bwMode="auto">
          <a:xfrm>
            <a:off x="2900363" y="5287963"/>
            <a:ext cx="28575" cy="3016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32" name="Oval 1936"/>
          <p:cNvSpPr>
            <a:spLocks noChangeArrowheads="1"/>
          </p:cNvSpPr>
          <p:nvPr/>
        </p:nvSpPr>
        <p:spPr bwMode="auto">
          <a:xfrm>
            <a:off x="2886075" y="5292725"/>
            <a:ext cx="28575" cy="3175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33" name="Oval 1937"/>
          <p:cNvSpPr>
            <a:spLocks noChangeArrowheads="1"/>
          </p:cNvSpPr>
          <p:nvPr/>
        </p:nvSpPr>
        <p:spPr bwMode="auto">
          <a:xfrm>
            <a:off x="2874963" y="5302250"/>
            <a:ext cx="28575" cy="3016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34" name="Oval 1938"/>
          <p:cNvSpPr>
            <a:spLocks noChangeArrowheads="1"/>
          </p:cNvSpPr>
          <p:nvPr/>
        </p:nvSpPr>
        <p:spPr bwMode="auto">
          <a:xfrm>
            <a:off x="2865438" y="5316538"/>
            <a:ext cx="28575" cy="3016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35" name="Oval 1939"/>
          <p:cNvSpPr>
            <a:spLocks noChangeArrowheads="1"/>
          </p:cNvSpPr>
          <p:nvPr/>
        </p:nvSpPr>
        <p:spPr bwMode="auto">
          <a:xfrm>
            <a:off x="2854325" y="5330825"/>
            <a:ext cx="28575" cy="3016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36" name="Oval 1940"/>
          <p:cNvSpPr>
            <a:spLocks noChangeArrowheads="1"/>
          </p:cNvSpPr>
          <p:nvPr/>
        </p:nvSpPr>
        <p:spPr bwMode="auto">
          <a:xfrm>
            <a:off x="2844800" y="5348288"/>
            <a:ext cx="28575" cy="3016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37" name="Oval 1941"/>
          <p:cNvSpPr>
            <a:spLocks noChangeArrowheads="1"/>
          </p:cNvSpPr>
          <p:nvPr/>
        </p:nvSpPr>
        <p:spPr bwMode="auto">
          <a:xfrm>
            <a:off x="2840038" y="5368925"/>
            <a:ext cx="28575" cy="2857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38" name="Oval 1942"/>
          <p:cNvSpPr>
            <a:spLocks noChangeArrowheads="1"/>
          </p:cNvSpPr>
          <p:nvPr/>
        </p:nvSpPr>
        <p:spPr bwMode="auto">
          <a:xfrm>
            <a:off x="2835275" y="5387975"/>
            <a:ext cx="28575" cy="2857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39" name="Oval 1943"/>
          <p:cNvSpPr>
            <a:spLocks noChangeArrowheads="1"/>
          </p:cNvSpPr>
          <p:nvPr/>
        </p:nvSpPr>
        <p:spPr bwMode="auto">
          <a:xfrm>
            <a:off x="2830513" y="5405438"/>
            <a:ext cx="28575" cy="3016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40" name="Oval 1944"/>
          <p:cNvSpPr>
            <a:spLocks noChangeArrowheads="1"/>
          </p:cNvSpPr>
          <p:nvPr/>
        </p:nvSpPr>
        <p:spPr bwMode="auto">
          <a:xfrm>
            <a:off x="2827338" y="5421313"/>
            <a:ext cx="28575" cy="3175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41" name="Oval 1945"/>
          <p:cNvSpPr>
            <a:spLocks noChangeArrowheads="1"/>
          </p:cNvSpPr>
          <p:nvPr/>
        </p:nvSpPr>
        <p:spPr bwMode="auto">
          <a:xfrm>
            <a:off x="2824163" y="5445125"/>
            <a:ext cx="28575" cy="3016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42" name="Oval 1946"/>
          <p:cNvSpPr>
            <a:spLocks noChangeArrowheads="1"/>
          </p:cNvSpPr>
          <p:nvPr/>
        </p:nvSpPr>
        <p:spPr bwMode="auto">
          <a:xfrm>
            <a:off x="2822575" y="5454650"/>
            <a:ext cx="28575" cy="3016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43" name="Oval 1947"/>
          <p:cNvSpPr>
            <a:spLocks noChangeArrowheads="1"/>
          </p:cNvSpPr>
          <p:nvPr/>
        </p:nvSpPr>
        <p:spPr bwMode="auto">
          <a:xfrm>
            <a:off x="2820988" y="5475288"/>
            <a:ext cx="28575" cy="2857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44" name="Oval 1948"/>
          <p:cNvSpPr>
            <a:spLocks noChangeArrowheads="1"/>
          </p:cNvSpPr>
          <p:nvPr/>
        </p:nvSpPr>
        <p:spPr bwMode="auto">
          <a:xfrm>
            <a:off x="2820988" y="5487988"/>
            <a:ext cx="28575" cy="3016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45" name="Oval 1949"/>
          <p:cNvSpPr>
            <a:spLocks noChangeArrowheads="1"/>
          </p:cNvSpPr>
          <p:nvPr/>
        </p:nvSpPr>
        <p:spPr bwMode="auto">
          <a:xfrm>
            <a:off x="2820988" y="5507038"/>
            <a:ext cx="28575" cy="2857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46" name="Oval 1950"/>
          <p:cNvSpPr>
            <a:spLocks noChangeArrowheads="1"/>
          </p:cNvSpPr>
          <p:nvPr/>
        </p:nvSpPr>
        <p:spPr bwMode="auto">
          <a:xfrm>
            <a:off x="2820988" y="5518150"/>
            <a:ext cx="28575" cy="3016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47" name="Oval 1951"/>
          <p:cNvSpPr>
            <a:spLocks noChangeArrowheads="1"/>
          </p:cNvSpPr>
          <p:nvPr/>
        </p:nvSpPr>
        <p:spPr bwMode="auto">
          <a:xfrm>
            <a:off x="2820988" y="5540375"/>
            <a:ext cx="28575" cy="3016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48" name="Oval 1952"/>
          <p:cNvSpPr>
            <a:spLocks noChangeArrowheads="1"/>
          </p:cNvSpPr>
          <p:nvPr/>
        </p:nvSpPr>
        <p:spPr bwMode="auto">
          <a:xfrm>
            <a:off x="2820988" y="5553075"/>
            <a:ext cx="28575" cy="3016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49" name="Oval 1953"/>
          <p:cNvSpPr>
            <a:spLocks noChangeArrowheads="1"/>
          </p:cNvSpPr>
          <p:nvPr/>
        </p:nvSpPr>
        <p:spPr bwMode="auto">
          <a:xfrm>
            <a:off x="2820988" y="5572125"/>
            <a:ext cx="28575" cy="3016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50" name="Oval 1954"/>
          <p:cNvSpPr>
            <a:spLocks noChangeArrowheads="1"/>
          </p:cNvSpPr>
          <p:nvPr/>
        </p:nvSpPr>
        <p:spPr bwMode="auto">
          <a:xfrm>
            <a:off x="2820988" y="5583238"/>
            <a:ext cx="28575" cy="3016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51" name="Oval 1955"/>
          <p:cNvSpPr>
            <a:spLocks noChangeArrowheads="1"/>
          </p:cNvSpPr>
          <p:nvPr/>
        </p:nvSpPr>
        <p:spPr bwMode="auto">
          <a:xfrm>
            <a:off x="2820988" y="5599113"/>
            <a:ext cx="28575" cy="3175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52" name="Oval 1956"/>
          <p:cNvSpPr>
            <a:spLocks noChangeArrowheads="1"/>
          </p:cNvSpPr>
          <p:nvPr/>
        </p:nvSpPr>
        <p:spPr bwMode="auto">
          <a:xfrm>
            <a:off x="2820988" y="5613400"/>
            <a:ext cx="28575" cy="3016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53" name="Oval 1957"/>
          <p:cNvSpPr>
            <a:spLocks noChangeArrowheads="1"/>
          </p:cNvSpPr>
          <p:nvPr/>
        </p:nvSpPr>
        <p:spPr bwMode="auto">
          <a:xfrm>
            <a:off x="2820988" y="5632450"/>
            <a:ext cx="28575" cy="3016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54" name="Oval 1958"/>
          <p:cNvSpPr>
            <a:spLocks noChangeArrowheads="1"/>
          </p:cNvSpPr>
          <p:nvPr/>
        </p:nvSpPr>
        <p:spPr bwMode="auto">
          <a:xfrm>
            <a:off x="2820988" y="5643563"/>
            <a:ext cx="28575" cy="2857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55" name="Oval 1959"/>
          <p:cNvSpPr>
            <a:spLocks noChangeArrowheads="1"/>
          </p:cNvSpPr>
          <p:nvPr/>
        </p:nvSpPr>
        <p:spPr bwMode="auto">
          <a:xfrm>
            <a:off x="2820988" y="5665788"/>
            <a:ext cx="28575" cy="3016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56" name="Oval 1960"/>
          <p:cNvSpPr>
            <a:spLocks noChangeArrowheads="1"/>
          </p:cNvSpPr>
          <p:nvPr/>
        </p:nvSpPr>
        <p:spPr bwMode="auto">
          <a:xfrm>
            <a:off x="2820988" y="5678488"/>
            <a:ext cx="28575" cy="3016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57" name="Oval 1961"/>
          <p:cNvSpPr>
            <a:spLocks noChangeArrowheads="1"/>
          </p:cNvSpPr>
          <p:nvPr/>
        </p:nvSpPr>
        <p:spPr bwMode="auto">
          <a:xfrm>
            <a:off x="2820988" y="5697538"/>
            <a:ext cx="28575" cy="3016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58" name="Oval 1962"/>
          <p:cNvSpPr>
            <a:spLocks noChangeArrowheads="1"/>
          </p:cNvSpPr>
          <p:nvPr/>
        </p:nvSpPr>
        <p:spPr bwMode="auto">
          <a:xfrm>
            <a:off x="2820988" y="5708650"/>
            <a:ext cx="28575" cy="2857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59" name="Oval 1963"/>
          <p:cNvSpPr>
            <a:spLocks noChangeArrowheads="1"/>
          </p:cNvSpPr>
          <p:nvPr/>
        </p:nvSpPr>
        <p:spPr bwMode="auto">
          <a:xfrm>
            <a:off x="2822575" y="5729288"/>
            <a:ext cx="28575" cy="3016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60" name="Oval 1964"/>
          <p:cNvSpPr>
            <a:spLocks noChangeArrowheads="1"/>
          </p:cNvSpPr>
          <p:nvPr/>
        </p:nvSpPr>
        <p:spPr bwMode="auto">
          <a:xfrm>
            <a:off x="2822575" y="5740400"/>
            <a:ext cx="28575" cy="3016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61" name="Oval 1965"/>
          <p:cNvSpPr>
            <a:spLocks noChangeArrowheads="1"/>
          </p:cNvSpPr>
          <p:nvPr/>
        </p:nvSpPr>
        <p:spPr bwMode="auto">
          <a:xfrm>
            <a:off x="2822575" y="5762625"/>
            <a:ext cx="28575" cy="3016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62" name="Oval 1966"/>
          <p:cNvSpPr>
            <a:spLocks noChangeArrowheads="1"/>
          </p:cNvSpPr>
          <p:nvPr/>
        </p:nvSpPr>
        <p:spPr bwMode="auto">
          <a:xfrm>
            <a:off x="2822575" y="5776913"/>
            <a:ext cx="28575" cy="2857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63" name="Oval 1967"/>
          <p:cNvSpPr>
            <a:spLocks noChangeArrowheads="1"/>
          </p:cNvSpPr>
          <p:nvPr/>
        </p:nvSpPr>
        <p:spPr bwMode="auto">
          <a:xfrm>
            <a:off x="2822575" y="5794375"/>
            <a:ext cx="28575" cy="3016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64" name="Oval 1968"/>
          <p:cNvSpPr>
            <a:spLocks noChangeArrowheads="1"/>
          </p:cNvSpPr>
          <p:nvPr/>
        </p:nvSpPr>
        <p:spPr bwMode="auto">
          <a:xfrm>
            <a:off x="2822575" y="5805488"/>
            <a:ext cx="28575" cy="3016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65" name="Oval 1969"/>
          <p:cNvSpPr>
            <a:spLocks noChangeArrowheads="1"/>
          </p:cNvSpPr>
          <p:nvPr/>
        </p:nvSpPr>
        <p:spPr bwMode="auto">
          <a:xfrm>
            <a:off x="2822575" y="5822950"/>
            <a:ext cx="28575" cy="2857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66" name="Oval 1970"/>
          <p:cNvSpPr>
            <a:spLocks noChangeArrowheads="1"/>
          </p:cNvSpPr>
          <p:nvPr/>
        </p:nvSpPr>
        <p:spPr bwMode="auto">
          <a:xfrm>
            <a:off x="2822575" y="5835650"/>
            <a:ext cx="28575" cy="3016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67" name="Oval 1971"/>
          <p:cNvSpPr>
            <a:spLocks noChangeArrowheads="1"/>
          </p:cNvSpPr>
          <p:nvPr/>
        </p:nvSpPr>
        <p:spPr bwMode="auto">
          <a:xfrm>
            <a:off x="2824163" y="5846763"/>
            <a:ext cx="28575" cy="3016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68" name="Oval 1972"/>
          <p:cNvSpPr>
            <a:spLocks noChangeArrowheads="1"/>
          </p:cNvSpPr>
          <p:nvPr/>
        </p:nvSpPr>
        <p:spPr bwMode="auto">
          <a:xfrm>
            <a:off x="2825750" y="5865813"/>
            <a:ext cx="28575" cy="3016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69" name="Oval 1973"/>
          <p:cNvSpPr>
            <a:spLocks noChangeArrowheads="1"/>
          </p:cNvSpPr>
          <p:nvPr/>
        </p:nvSpPr>
        <p:spPr bwMode="auto">
          <a:xfrm>
            <a:off x="2830513" y="5888038"/>
            <a:ext cx="28575" cy="3016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70" name="Oval 1974"/>
          <p:cNvSpPr>
            <a:spLocks noChangeArrowheads="1"/>
          </p:cNvSpPr>
          <p:nvPr/>
        </p:nvSpPr>
        <p:spPr bwMode="auto">
          <a:xfrm>
            <a:off x="2838450" y="5905500"/>
            <a:ext cx="28575" cy="2857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71" name="Oval 1975"/>
          <p:cNvSpPr>
            <a:spLocks noChangeArrowheads="1"/>
          </p:cNvSpPr>
          <p:nvPr/>
        </p:nvSpPr>
        <p:spPr bwMode="auto">
          <a:xfrm>
            <a:off x="2846388" y="5921375"/>
            <a:ext cx="28575" cy="3016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72" name="Oval 1976"/>
          <p:cNvSpPr>
            <a:spLocks noChangeArrowheads="1"/>
          </p:cNvSpPr>
          <p:nvPr/>
        </p:nvSpPr>
        <p:spPr bwMode="auto">
          <a:xfrm>
            <a:off x="2857500" y="5934075"/>
            <a:ext cx="28575" cy="3016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73" name="Oval 1977"/>
          <p:cNvSpPr>
            <a:spLocks noChangeArrowheads="1"/>
          </p:cNvSpPr>
          <p:nvPr/>
        </p:nvSpPr>
        <p:spPr bwMode="auto">
          <a:xfrm>
            <a:off x="2870200" y="5951538"/>
            <a:ext cx="28575" cy="3016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74" name="Oval 1978"/>
          <p:cNvSpPr>
            <a:spLocks noChangeArrowheads="1"/>
          </p:cNvSpPr>
          <p:nvPr/>
        </p:nvSpPr>
        <p:spPr bwMode="auto">
          <a:xfrm>
            <a:off x="2886075" y="5961063"/>
            <a:ext cx="28575" cy="3016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75" name="Oval 1979"/>
          <p:cNvSpPr>
            <a:spLocks noChangeArrowheads="1"/>
          </p:cNvSpPr>
          <p:nvPr/>
        </p:nvSpPr>
        <p:spPr bwMode="auto">
          <a:xfrm>
            <a:off x="2905125" y="5962650"/>
            <a:ext cx="28575" cy="3016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76" name="Oval 1980"/>
          <p:cNvSpPr>
            <a:spLocks noChangeArrowheads="1"/>
          </p:cNvSpPr>
          <p:nvPr/>
        </p:nvSpPr>
        <p:spPr bwMode="auto">
          <a:xfrm>
            <a:off x="2925763" y="5961063"/>
            <a:ext cx="28575" cy="3016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77" name="Oval 1981"/>
          <p:cNvSpPr>
            <a:spLocks noChangeArrowheads="1"/>
          </p:cNvSpPr>
          <p:nvPr/>
        </p:nvSpPr>
        <p:spPr bwMode="auto">
          <a:xfrm>
            <a:off x="2943225" y="5956300"/>
            <a:ext cx="28575" cy="3175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78" name="Oval 1982"/>
          <p:cNvSpPr>
            <a:spLocks noChangeArrowheads="1"/>
          </p:cNvSpPr>
          <p:nvPr/>
        </p:nvSpPr>
        <p:spPr bwMode="auto">
          <a:xfrm>
            <a:off x="2959100" y="5948363"/>
            <a:ext cx="28575" cy="3016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79" name="Oval 1983"/>
          <p:cNvSpPr>
            <a:spLocks noChangeArrowheads="1"/>
          </p:cNvSpPr>
          <p:nvPr/>
        </p:nvSpPr>
        <p:spPr bwMode="auto">
          <a:xfrm>
            <a:off x="2973388" y="5934075"/>
            <a:ext cx="28575" cy="3016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80" name="Oval 1984"/>
          <p:cNvSpPr>
            <a:spLocks noChangeArrowheads="1"/>
          </p:cNvSpPr>
          <p:nvPr/>
        </p:nvSpPr>
        <p:spPr bwMode="auto">
          <a:xfrm>
            <a:off x="2986088" y="5919788"/>
            <a:ext cx="28575" cy="3016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81" name="Oval 1985"/>
          <p:cNvSpPr>
            <a:spLocks noChangeArrowheads="1"/>
          </p:cNvSpPr>
          <p:nvPr/>
        </p:nvSpPr>
        <p:spPr bwMode="auto">
          <a:xfrm>
            <a:off x="2997200" y="5900738"/>
            <a:ext cx="28575" cy="3175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82" name="Oval 1986"/>
          <p:cNvSpPr>
            <a:spLocks noChangeArrowheads="1"/>
          </p:cNvSpPr>
          <p:nvPr/>
        </p:nvSpPr>
        <p:spPr bwMode="auto">
          <a:xfrm>
            <a:off x="3003550" y="5886450"/>
            <a:ext cx="28575" cy="3016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83" name="Oval 1987"/>
          <p:cNvSpPr>
            <a:spLocks noChangeArrowheads="1"/>
          </p:cNvSpPr>
          <p:nvPr/>
        </p:nvSpPr>
        <p:spPr bwMode="auto">
          <a:xfrm>
            <a:off x="3006725" y="5870575"/>
            <a:ext cx="28575" cy="3016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84" name="Oval 1988"/>
          <p:cNvSpPr>
            <a:spLocks noChangeArrowheads="1"/>
          </p:cNvSpPr>
          <p:nvPr/>
        </p:nvSpPr>
        <p:spPr bwMode="auto">
          <a:xfrm>
            <a:off x="3013075" y="5851525"/>
            <a:ext cx="28575" cy="3175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85" name="Oval 1989"/>
          <p:cNvSpPr>
            <a:spLocks noChangeArrowheads="1"/>
          </p:cNvSpPr>
          <p:nvPr/>
        </p:nvSpPr>
        <p:spPr bwMode="auto">
          <a:xfrm>
            <a:off x="3014663" y="5840413"/>
            <a:ext cx="28575" cy="2857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86" name="Oval 1990"/>
          <p:cNvSpPr>
            <a:spLocks noChangeArrowheads="1"/>
          </p:cNvSpPr>
          <p:nvPr/>
        </p:nvSpPr>
        <p:spPr bwMode="auto">
          <a:xfrm>
            <a:off x="3017838" y="5822950"/>
            <a:ext cx="28575" cy="2857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87" name="Oval 1991"/>
          <p:cNvSpPr>
            <a:spLocks noChangeArrowheads="1"/>
          </p:cNvSpPr>
          <p:nvPr/>
        </p:nvSpPr>
        <p:spPr bwMode="auto">
          <a:xfrm>
            <a:off x="3021013" y="5805488"/>
            <a:ext cx="28575" cy="3016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88" name="Oval 1992"/>
          <p:cNvSpPr>
            <a:spLocks noChangeArrowheads="1"/>
          </p:cNvSpPr>
          <p:nvPr/>
        </p:nvSpPr>
        <p:spPr bwMode="auto">
          <a:xfrm>
            <a:off x="3021013" y="5786438"/>
            <a:ext cx="28575" cy="2857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89" name="Oval 1993"/>
          <p:cNvSpPr>
            <a:spLocks noChangeArrowheads="1"/>
          </p:cNvSpPr>
          <p:nvPr/>
        </p:nvSpPr>
        <p:spPr bwMode="auto">
          <a:xfrm>
            <a:off x="3025775" y="5768975"/>
            <a:ext cx="26988" cy="3016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90" name="Oval 1994"/>
          <p:cNvSpPr>
            <a:spLocks noChangeArrowheads="1"/>
          </p:cNvSpPr>
          <p:nvPr/>
        </p:nvSpPr>
        <p:spPr bwMode="auto">
          <a:xfrm>
            <a:off x="3022600" y="5751513"/>
            <a:ext cx="28575" cy="3016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91" name="Oval 1995"/>
          <p:cNvSpPr>
            <a:spLocks noChangeArrowheads="1"/>
          </p:cNvSpPr>
          <p:nvPr/>
        </p:nvSpPr>
        <p:spPr bwMode="auto">
          <a:xfrm>
            <a:off x="3019425" y="5735638"/>
            <a:ext cx="28575" cy="2857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92" name="Oval 1996"/>
          <p:cNvSpPr>
            <a:spLocks noChangeArrowheads="1"/>
          </p:cNvSpPr>
          <p:nvPr/>
        </p:nvSpPr>
        <p:spPr bwMode="auto">
          <a:xfrm>
            <a:off x="3008313" y="5718175"/>
            <a:ext cx="28575" cy="2857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93" name="Oval 1997"/>
          <p:cNvSpPr>
            <a:spLocks noChangeArrowheads="1"/>
          </p:cNvSpPr>
          <p:nvPr/>
        </p:nvSpPr>
        <p:spPr bwMode="auto">
          <a:xfrm>
            <a:off x="3000375" y="5705475"/>
            <a:ext cx="28575" cy="3016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94" name="Oval 1998"/>
          <p:cNvSpPr>
            <a:spLocks noChangeArrowheads="1"/>
          </p:cNvSpPr>
          <p:nvPr/>
        </p:nvSpPr>
        <p:spPr bwMode="auto">
          <a:xfrm>
            <a:off x="2987675" y="5697538"/>
            <a:ext cx="28575" cy="3016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95" name="Oval 1999"/>
          <p:cNvSpPr>
            <a:spLocks noChangeArrowheads="1"/>
          </p:cNvSpPr>
          <p:nvPr/>
        </p:nvSpPr>
        <p:spPr bwMode="auto">
          <a:xfrm>
            <a:off x="2971800" y="5697538"/>
            <a:ext cx="28575" cy="3016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96" name="Oval 2000"/>
          <p:cNvSpPr>
            <a:spLocks noChangeArrowheads="1"/>
          </p:cNvSpPr>
          <p:nvPr/>
        </p:nvSpPr>
        <p:spPr bwMode="auto">
          <a:xfrm>
            <a:off x="2960688" y="5707063"/>
            <a:ext cx="28575" cy="3016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97" name="Oval 2001"/>
          <p:cNvSpPr>
            <a:spLocks noChangeArrowheads="1"/>
          </p:cNvSpPr>
          <p:nvPr/>
        </p:nvSpPr>
        <p:spPr bwMode="auto">
          <a:xfrm>
            <a:off x="2959100" y="5722938"/>
            <a:ext cx="28575" cy="3016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98" name="Oval 2002"/>
          <p:cNvSpPr>
            <a:spLocks noChangeArrowheads="1"/>
          </p:cNvSpPr>
          <p:nvPr/>
        </p:nvSpPr>
        <p:spPr bwMode="auto">
          <a:xfrm>
            <a:off x="2963863" y="5737225"/>
            <a:ext cx="28575" cy="3175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99" name="Oval 2003"/>
          <p:cNvSpPr>
            <a:spLocks noChangeArrowheads="1"/>
          </p:cNvSpPr>
          <p:nvPr/>
        </p:nvSpPr>
        <p:spPr bwMode="auto">
          <a:xfrm>
            <a:off x="2974975" y="5749925"/>
            <a:ext cx="28575" cy="2857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00" name="Oval 2004"/>
          <p:cNvSpPr>
            <a:spLocks noChangeArrowheads="1"/>
          </p:cNvSpPr>
          <p:nvPr/>
        </p:nvSpPr>
        <p:spPr bwMode="auto">
          <a:xfrm>
            <a:off x="2989263" y="5757863"/>
            <a:ext cx="28575" cy="2857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01" name="Oval 2005"/>
          <p:cNvSpPr>
            <a:spLocks noChangeArrowheads="1"/>
          </p:cNvSpPr>
          <p:nvPr/>
        </p:nvSpPr>
        <p:spPr bwMode="auto">
          <a:xfrm>
            <a:off x="3001963" y="5759450"/>
            <a:ext cx="28575" cy="2857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02" name="Oval 2006"/>
          <p:cNvSpPr>
            <a:spLocks noChangeArrowheads="1"/>
          </p:cNvSpPr>
          <p:nvPr/>
        </p:nvSpPr>
        <p:spPr bwMode="auto">
          <a:xfrm>
            <a:off x="3028950" y="5751513"/>
            <a:ext cx="28575" cy="3016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03" name="Oval 2007"/>
          <p:cNvSpPr>
            <a:spLocks noChangeArrowheads="1"/>
          </p:cNvSpPr>
          <p:nvPr/>
        </p:nvSpPr>
        <p:spPr bwMode="auto">
          <a:xfrm>
            <a:off x="3036888" y="5756275"/>
            <a:ext cx="28575" cy="3016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04" name="Oval 2008"/>
          <p:cNvSpPr>
            <a:spLocks noChangeArrowheads="1"/>
          </p:cNvSpPr>
          <p:nvPr/>
        </p:nvSpPr>
        <p:spPr bwMode="auto">
          <a:xfrm>
            <a:off x="3055938" y="5756275"/>
            <a:ext cx="28575" cy="3016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05" name="Oval 2009"/>
          <p:cNvSpPr>
            <a:spLocks noChangeArrowheads="1"/>
          </p:cNvSpPr>
          <p:nvPr/>
        </p:nvSpPr>
        <p:spPr bwMode="auto">
          <a:xfrm>
            <a:off x="3076575" y="5756275"/>
            <a:ext cx="28575" cy="3016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06" name="Oval 2010"/>
          <p:cNvSpPr>
            <a:spLocks noChangeArrowheads="1"/>
          </p:cNvSpPr>
          <p:nvPr/>
        </p:nvSpPr>
        <p:spPr bwMode="auto">
          <a:xfrm>
            <a:off x="3095625" y="5751513"/>
            <a:ext cx="28575" cy="3016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07" name="Oval 2011"/>
          <p:cNvSpPr>
            <a:spLocks noChangeArrowheads="1"/>
          </p:cNvSpPr>
          <p:nvPr/>
        </p:nvSpPr>
        <p:spPr bwMode="auto">
          <a:xfrm>
            <a:off x="3117850" y="5740400"/>
            <a:ext cx="28575" cy="365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08" name="Oval 2012"/>
          <p:cNvSpPr>
            <a:spLocks noChangeArrowheads="1"/>
          </p:cNvSpPr>
          <p:nvPr/>
        </p:nvSpPr>
        <p:spPr bwMode="auto">
          <a:xfrm>
            <a:off x="3279775" y="5713413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09" name="Oval 2013"/>
          <p:cNvSpPr>
            <a:spLocks noChangeArrowheads="1"/>
          </p:cNvSpPr>
          <p:nvPr/>
        </p:nvSpPr>
        <p:spPr bwMode="auto">
          <a:xfrm>
            <a:off x="3270250" y="5700713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10" name="Oval 2014"/>
          <p:cNvSpPr>
            <a:spLocks noChangeArrowheads="1"/>
          </p:cNvSpPr>
          <p:nvPr/>
        </p:nvSpPr>
        <p:spPr bwMode="auto">
          <a:xfrm>
            <a:off x="3254375" y="5688013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11" name="Oval 2015"/>
          <p:cNvSpPr>
            <a:spLocks noChangeArrowheads="1"/>
          </p:cNvSpPr>
          <p:nvPr/>
        </p:nvSpPr>
        <p:spPr bwMode="auto">
          <a:xfrm>
            <a:off x="3235325" y="5681663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12" name="Oval 2016"/>
          <p:cNvSpPr>
            <a:spLocks noChangeArrowheads="1"/>
          </p:cNvSpPr>
          <p:nvPr/>
        </p:nvSpPr>
        <p:spPr bwMode="auto">
          <a:xfrm>
            <a:off x="3216275" y="5678488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13" name="Oval 2017"/>
          <p:cNvSpPr>
            <a:spLocks noChangeArrowheads="1"/>
          </p:cNvSpPr>
          <p:nvPr/>
        </p:nvSpPr>
        <p:spPr bwMode="auto">
          <a:xfrm>
            <a:off x="3197225" y="5678488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14" name="Oval 2018"/>
          <p:cNvSpPr>
            <a:spLocks noChangeArrowheads="1"/>
          </p:cNvSpPr>
          <p:nvPr/>
        </p:nvSpPr>
        <p:spPr bwMode="auto">
          <a:xfrm>
            <a:off x="3178175" y="5684838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15" name="Oval 2019"/>
          <p:cNvSpPr>
            <a:spLocks noChangeArrowheads="1"/>
          </p:cNvSpPr>
          <p:nvPr/>
        </p:nvSpPr>
        <p:spPr bwMode="auto">
          <a:xfrm>
            <a:off x="3162300" y="5694363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16" name="Oval 2020"/>
          <p:cNvSpPr>
            <a:spLocks noChangeArrowheads="1"/>
          </p:cNvSpPr>
          <p:nvPr/>
        </p:nvSpPr>
        <p:spPr bwMode="auto">
          <a:xfrm>
            <a:off x="3146425" y="5710238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17" name="Oval 2021"/>
          <p:cNvSpPr>
            <a:spLocks noChangeArrowheads="1"/>
          </p:cNvSpPr>
          <p:nvPr/>
        </p:nvSpPr>
        <p:spPr bwMode="auto">
          <a:xfrm>
            <a:off x="3136900" y="5722938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18" name="Oval 2022"/>
          <p:cNvSpPr>
            <a:spLocks noChangeArrowheads="1"/>
          </p:cNvSpPr>
          <p:nvPr/>
        </p:nvSpPr>
        <p:spPr bwMode="auto">
          <a:xfrm>
            <a:off x="3127375" y="5735638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19" name="Oval 2023"/>
          <p:cNvSpPr>
            <a:spLocks noChangeArrowheads="1"/>
          </p:cNvSpPr>
          <p:nvPr/>
        </p:nvSpPr>
        <p:spPr bwMode="auto">
          <a:xfrm>
            <a:off x="3117850" y="5751513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20" name="Oval 2024"/>
          <p:cNvSpPr>
            <a:spLocks noChangeArrowheads="1"/>
          </p:cNvSpPr>
          <p:nvPr/>
        </p:nvSpPr>
        <p:spPr bwMode="auto">
          <a:xfrm>
            <a:off x="3111500" y="5770563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21" name="Oval 2025"/>
          <p:cNvSpPr>
            <a:spLocks noChangeArrowheads="1"/>
          </p:cNvSpPr>
          <p:nvPr/>
        </p:nvSpPr>
        <p:spPr bwMode="auto">
          <a:xfrm>
            <a:off x="3108325" y="5789613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22" name="Oval 2026"/>
          <p:cNvSpPr>
            <a:spLocks noChangeArrowheads="1"/>
          </p:cNvSpPr>
          <p:nvPr/>
        </p:nvSpPr>
        <p:spPr bwMode="auto">
          <a:xfrm>
            <a:off x="3106738" y="5808663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23" name="Oval 2027"/>
          <p:cNvSpPr>
            <a:spLocks noChangeArrowheads="1"/>
          </p:cNvSpPr>
          <p:nvPr/>
        </p:nvSpPr>
        <p:spPr bwMode="auto">
          <a:xfrm>
            <a:off x="3106738" y="5824538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24" name="Oval 2028"/>
          <p:cNvSpPr>
            <a:spLocks noChangeArrowheads="1"/>
          </p:cNvSpPr>
          <p:nvPr/>
        </p:nvSpPr>
        <p:spPr bwMode="auto">
          <a:xfrm>
            <a:off x="3106738" y="5843588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25" name="Oval 2029"/>
          <p:cNvSpPr>
            <a:spLocks noChangeArrowheads="1"/>
          </p:cNvSpPr>
          <p:nvPr/>
        </p:nvSpPr>
        <p:spPr bwMode="auto">
          <a:xfrm>
            <a:off x="3108325" y="5859463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26" name="Oval 2030"/>
          <p:cNvSpPr>
            <a:spLocks noChangeArrowheads="1"/>
          </p:cNvSpPr>
          <p:nvPr/>
        </p:nvSpPr>
        <p:spPr bwMode="auto">
          <a:xfrm>
            <a:off x="3111500" y="5878513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27" name="Oval 2031"/>
          <p:cNvSpPr>
            <a:spLocks noChangeArrowheads="1"/>
          </p:cNvSpPr>
          <p:nvPr/>
        </p:nvSpPr>
        <p:spPr bwMode="auto">
          <a:xfrm>
            <a:off x="3117850" y="5894388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28" name="Oval 2032"/>
          <p:cNvSpPr>
            <a:spLocks noChangeArrowheads="1"/>
          </p:cNvSpPr>
          <p:nvPr/>
        </p:nvSpPr>
        <p:spPr bwMode="auto">
          <a:xfrm>
            <a:off x="3124200" y="5910263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29" name="Oval 2033"/>
          <p:cNvSpPr>
            <a:spLocks noChangeArrowheads="1"/>
          </p:cNvSpPr>
          <p:nvPr/>
        </p:nvSpPr>
        <p:spPr bwMode="auto">
          <a:xfrm>
            <a:off x="3133725" y="5926138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30" name="Oval 2034"/>
          <p:cNvSpPr>
            <a:spLocks noChangeArrowheads="1"/>
          </p:cNvSpPr>
          <p:nvPr/>
        </p:nvSpPr>
        <p:spPr bwMode="auto">
          <a:xfrm>
            <a:off x="3140075" y="5938838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31" name="Oval 2035"/>
          <p:cNvSpPr>
            <a:spLocks noChangeArrowheads="1"/>
          </p:cNvSpPr>
          <p:nvPr/>
        </p:nvSpPr>
        <p:spPr bwMode="auto">
          <a:xfrm>
            <a:off x="3152775" y="5951538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32" name="Oval 2036"/>
          <p:cNvSpPr>
            <a:spLocks noChangeArrowheads="1"/>
          </p:cNvSpPr>
          <p:nvPr/>
        </p:nvSpPr>
        <p:spPr bwMode="auto">
          <a:xfrm>
            <a:off x="3165475" y="5961063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33" name="Oval 2037"/>
          <p:cNvSpPr>
            <a:spLocks noChangeArrowheads="1"/>
          </p:cNvSpPr>
          <p:nvPr/>
        </p:nvSpPr>
        <p:spPr bwMode="auto">
          <a:xfrm>
            <a:off x="3184525" y="5967413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34" name="Oval 2038"/>
          <p:cNvSpPr>
            <a:spLocks noChangeArrowheads="1"/>
          </p:cNvSpPr>
          <p:nvPr/>
        </p:nvSpPr>
        <p:spPr bwMode="auto">
          <a:xfrm>
            <a:off x="3200400" y="5970588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35" name="Oval 2039"/>
          <p:cNvSpPr>
            <a:spLocks noChangeArrowheads="1"/>
          </p:cNvSpPr>
          <p:nvPr/>
        </p:nvSpPr>
        <p:spPr bwMode="auto">
          <a:xfrm>
            <a:off x="3216275" y="5973763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36" name="Oval 2040"/>
          <p:cNvSpPr>
            <a:spLocks noChangeArrowheads="1"/>
          </p:cNvSpPr>
          <p:nvPr/>
        </p:nvSpPr>
        <p:spPr bwMode="auto">
          <a:xfrm>
            <a:off x="3228975" y="5973763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37" name="Oval 2041"/>
          <p:cNvSpPr>
            <a:spLocks noChangeArrowheads="1"/>
          </p:cNvSpPr>
          <p:nvPr/>
        </p:nvSpPr>
        <p:spPr bwMode="auto">
          <a:xfrm>
            <a:off x="3244850" y="5967413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38" name="Oval 2042"/>
          <p:cNvSpPr>
            <a:spLocks noChangeArrowheads="1"/>
          </p:cNvSpPr>
          <p:nvPr/>
        </p:nvSpPr>
        <p:spPr bwMode="auto">
          <a:xfrm>
            <a:off x="3260725" y="5957888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39" name="Oval 2043"/>
          <p:cNvSpPr>
            <a:spLocks noChangeArrowheads="1"/>
          </p:cNvSpPr>
          <p:nvPr/>
        </p:nvSpPr>
        <p:spPr bwMode="auto">
          <a:xfrm>
            <a:off x="3273425" y="5945188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0" name="Oval 2044"/>
          <p:cNvSpPr>
            <a:spLocks noChangeArrowheads="1"/>
          </p:cNvSpPr>
          <p:nvPr/>
        </p:nvSpPr>
        <p:spPr bwMode="auto">
          <a:xfrm>
            <a:off x="3286125" y="5932488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1" name="Oval 2045"/>
          <p:cNvSpPr>
            <a:spLocks noChangeArrowheads="1"/>
          </p:cNvSpPr>
          <p:nvPr/>
        </p:nvSpPr>
        <p:spPr bwMode="auto">
          <a:xfrm>
            <a:off x="3295650" y="5919788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2" name="Oval 2046"/>
          <p:cNvSpPr>
            <a:spLocks noChangeArrowheads="1"/>
          </p:cNvSpPr>
          <p:nvPr/>
        </p:nvSpPr>
        <p:spPr bwMode="auto">
          <a:xfrm>
            <a:off x="3305175" y="5900738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3" name="Oval 2047"/>
          <p:cNvSpPr>
            <a:spLocks noChangeArrowheads="1"/>
          </p:cNvSpPr>
          <p:nvPr/>
        </p:nvSpPr>
        <p:spPr bwMode="auto">
          <a:xfrm>
            <a:off x="3311525" y="5881688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4" name="Oval 2048"/>
          <p:cNvSpPr>
            <a:spLocks noChangeArrowheads="1"/>
          </p:cNvSpPr>
          <p:nvPr/>
        </p:nvSpPr>
        <p:spPr bwMode="auto">
          <a:xfrm>
            <a:off x="3314700" y="5865813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5" name="Oval 2049"/>
          <p:cNvSpPr>
            <a:spLocks noChangeArrowheads="1"/>
          </p:cNvSpPr>
          <p:nvPr/>
        </p:nvSpPr>
        <p:spPr bwMode="auto">
          <a:xfrm>
            <a:off x="3314700" y="5849938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Oval 2050"/>
          <p:cNvSpPr>
            <a:spLocks noChangeArrowheads="1"/>
          </p:cNvSpPr>
          <p:nvPr/>
        </p:nvSpPr>
        <p:spPr bwMode="auto">
          <a:xfrm>
            <a:off x="3317875" y="5837238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Oval 2051"/>
          <p:cNvSpPr>
            <a:spLocks noChangeArrowheads="1"/>
          </p:cNvSpPr>
          <p:nvPr/>
        </p:nvSpPr>
        <p:spPr bwMode="auto">
          <a:xfrm>
            <a:off x="3314700" y="5821363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Oval 2052"/>
          <p:cNvSpPr>
            <a:spLocks noChangeArrowheads="1"/>
          </p:cNvSpPr>
          <p:nvPr/>
        </p:nvSpPr>
        <p:spPr bwMode="auto">
          <a:xfrm>
            <a:off x="3314700" y="5805488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Oval 2053"/>
          <p:cNvSpPr>
            <a:spLocks noChangeArrowheads="1"/>
          </p:cNvSpPr>
          <p:nvPr/>
        </p:nvSpPr>
        <p:spPr bwMode="auto">
          <a:xfrm>
            <a:off x="3314700" y="5789613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Oval 2054"/>
          <p:cNvSpPr>
            <a:spLocks noChangeArrowheads="1"/>
          </p:cNvSpPr>
          <p:nvPr/>
        </p:nvSpPr>
        <p:spPr bwMode="auto">
          <a:xfrm>
            <a:off x="3311525" y="5773738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Oval 2055"/>
          <p:cNvSpPr>
            <a:spLocks noChangeArrowheads="1"/>
          </p:cNvSpPr>
          <p:nvPr/>
        </p:nvSpPr>
        <p:spPr bwMode="auto">
          <a:xfrm>
            <a:off x="3308350" y="5754688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Oval 2056"/>
          <p:cNvSpPr>
            <a:spLocks noChangeArrowheads="1"/>
          </p:cNvSpPr>
          <p:nvPr/>
        </p:nvSpPr>
        <p:spPr bwMode="auto">
          <a:xfrm>
            <a:off x="3298825" y="5738813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Oval 2057"/>
          <p:cNvSpPr>
            <a:spLocks noChangeArrowheads="1"/>
          </p:cNvSpPr>
          <p:nvPr/>
        </p:nvSpPr>
        <p:spPr bwMode="auto">
          <a:xfrm>
            <a:off x="3289300" y="5722938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4" name="Oval 2058"/>
          <p:cNvSpPr>
            <a:spLocks noChangeArrowheads="1"/>
          </p:cNvSpPr>
          <p:nvPr/>
        </p:nvSpPr>
        <p:spPr bwMode="auto">
          <a:xfrm>
            <a:off x="3324225" y="5683250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5" name="Oval 2059"/>
          <p:cNvSpPr>
            <a:spLocks noChangeArrowheads="1"/>
          </p:cNvSpPr>
          <p:nvPr/>
        </p:nvSpPr>
        <p:spPr bwMode="auto">
          <a:xfrm>
            <a:off x="3322638" y="569912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6" name="Oval 2060"/>
          <p:cNvSpPr>
            <a:spLocks noChangeArrowheads="1"/>
          </p:cNvSpPr>
          <p:nvPr/>
        </p:nvSpPr>
        <p:spPr bwMode="auto">
          <a:xfrm>
            <a:off x="3322638" y="571500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7" name="Oval 2061"/>
          <p:cNvSpPr>
            <a:spLocks noChangeArrowheads="1"/>
          </p:cNvSpPr>
          <p:nvPr/>
        </p:nvSpPr>
        <p:spPr bwMode="auto">
          <a:xfrm>
            <a:off x="3322638" y="573087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8" name="Oval 2062"/>
          <p:cNvSpPr>
            <a:spLocks noChangeArrowheads="1"/>
          </p:cNvSpPr>
          <p:nvPr/>
        </p:nvSpPr>
        <p:spPr bwMode="auto">
          <a:xfrm>
            <a:off x="3324225" y="5749925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9" name="Oval 2063"/>
          <p:cNvSpPr>
            <a:spLocks noChangeArrowheads="1"/>
          </p:cNvSpPr>
          <p:nvPr/>
        </p:nvSpPr>
        <p:spPr bwMode="auto">
          <a:xfrm>
            <a:off x="3322638" y="576897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0" name="Oval 2064"/>
          <p:cNvSpPr>
            <a:spLocks noChangeArrowheads="1"/>
          </p:cNvSpPr>
          <p:nvPr/>
        </p:nvSpPr>
        <p:spPr bwMode="auto">
          <a:xfrm>
            <a:off x="3322638" y="578485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1" name="Oval 2065"/>
          <p:cNvSpPr>
            <a:spLocks noChangeArrowheads="1"/>
          </p:cNvSpPr>
          <p:nvPr/>
        </p:nvSpPr>
        <p:spPr bwMode="auto">
          <a:xfrm>
            <a:off x="3322638" y="580072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2" name="Oval 2066"/>
          <p:cNvSpPr>
            <a:spLocks noChangeArrowheads="1"/>
          </p:cNvSpPr>
          <p:nvPr/>
        </p:nvSpPr>
        <p:spPr bwMode="auto">
          <a:xfrm>
            <a:off x="3321050" y="5816600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3" name="Oval 2067"/>
          <p:cNvSpPr>
            <a:spLocks noChangeArrowheads="1"/>
          </p:cNvSpPr>
          <p:nvPr/>
        </p:nvSpPr>
        <p:spPr bwMode="auto">
          <a:xfrm>
            <a:off x="3319463" y="583247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4" name="Oval 2068"/>
          <p:cNvSpPr>
            <a:spLocks noChangeArrowheads="1"/>
          </p:cNvSpPr>
          <p:nvPr/>
        </p:nvSpPr>
        <p:spPr bwMode="auto">
          <a:xfrm>
            <a:off x="3319463" y="584835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5" name="Oval 2069"/>
          <p:cNvSpPr>
            <a:spLocks noChangeArrowheads="1"/>
          </p:cNvSpPr>
          <p:nvPr/>
        </p:nvSpPr>
        <p:spPr bwMode="auto">
          <a:xfrm>
            <a:off x="3319463" y="586422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6" name="Oval 2070"/>
          <p:cNvSpPr>
            <a:spLocks noChangeArrowheads="1"/>
          </p:cNvSpPr>
          <p:nvPr/>
        </p:nvSpPr>
        <p:spPr bwMode="auto">
          <a:xfrm>
            <a:off x="3321050" y="5880100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7" name="Oval 2071"/>
          <p:cNvSpPr>
            <a:spLocks noChangeArrowheads="1"/>
          </p:cNvSpPr>
          <p:nvPr/>
        </p:nvSpPr>
        <p:spPr bwMode="auto">
          <a:xfrm>
            <a:off x="3319463" y="589597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8" name="Oval 2072"/>
          <p:cNvSpPr>
            <a:spLocks noChangeArrowheads="1"/>
          </p:cNvSpPr>
          <p:nvPr/>
        </p:nvSpPr>
        <p:spPr bwMode="auto">
          <a:xfrm>
            <a:off x="3319463" y="591185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9" name="Oval 2073"/>
          <p:cNvSpPr>
            <a:spLocks noChangeArrowheads="1"/>
          </p:cNvSpPr>
          <p:nvPr/>
        </p:nvSpPr>
        <p:spPr bwMode="auto">
          <a:xfrm>
            <a:off x="3319463" y="592772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70" name="Oval 2074"/>
          <p:cNvSpPr>
            <a:spLocks noChangeArrowheads="1"/>
          </p:cNvSpPr>
          <p:nvPr/>
        </p:nvSpPr>
        <p:spPr bwMode="auto">
          <a:xfrm>
            <a:off x="3322638" y="594042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71" name="Oval 2075"/>
          <p:cNvSpPr>
            <a:spLocks noChangeArrowheads="1"/>
          </p:cNvSpPr>
          <p:nvPr/>
        </p:nvSpPr>
        <p:spPr bwMode="auto">
          <a:xfrm>
            <a:off x="3328988" y="595630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72" name="Oval 2076"/>
          <p:cNvSpPr>
            <a:spLocks noChangeArrowheads="1"/>
          </p:cNvSpPr>
          <p:nvPr/>
        </p:nvSpPr>
        <p:spPr bwMode="auto">
          <a:xfrm>
            <a:off x="3341688" y="596900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73" name="Oval 2077"/>
          <p:cNvSpPr>
            <a:spLocks noChangeArrowheads="1"/>
          </p:cNvSpPr>
          <p:nvPr/>
        </p:nvSpPr>
        <p:spPr bwMode="auto">
          <a:xfrm>
            <a:off x="3357563" y="597217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74" name="Oval 2078"/>
          <p:cNvSpPr>
            <a:spLocks noChangeArrowheads="1"/>
          </p:cNvSpPr>
          <p:nvPr/>
        </p:nvSpPr>
        <p:spPr bwMode="auto">
          <a:xfrm>
            <a:off x="3376613" y="596900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75" name="Oval 2079"/>
          <p:cNvSpPr>
            <a:spLocks noChangeArrowheads="1"/>
          </p:cNvSpPr>
          <p:nvPr/>
        </p:nvSpPr>
        <p:spPr bwMode="auto">
          <a:xfrm>
            <a:off x="3389313" y="595947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76" name="Oval 2080"/>
          <p:cNvSpPr>
            <a:spLocks noChangeArrowheads="1"/>
          </p:cNvSpPr>
          <p:nvPr/>
        </p:nvSpPr>
        <p:spPr bwMode="auto">
          <a:xfrm>
            <a:off x="3402013" y="594677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77" name="Oval 2081"/>
          <p:cNvSpPr>
            <a:spLocks noChangeArrowheads="1"/>
          </p:cNvSpPr>
          <p:nvPr/>
        </p:nvSpPr>
        <p:spPr bwMode="auto">
          <a:xfrm>
            <a:off x="3414713" y="593407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78" name="Oval 2082"/>
          <p:cNvSpPr>
            <a:spLocks noChangeArrowheads="1"/>
          </p:cNvSpPr>
          <p:nvPr/>
        </p:nvSpPr>
        <p:spPr bwMode="auto">
          <a:xfrm>
            <a:off x="3427413" y="591820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79" name="Oval 2083"/>
          <p:cNvSpPr>
            <a:spLocks noChangeArrowheads="1"/>
          </p:cNvSpPr>
          <p:nvPr/>
        </p:nvSpPr>
        <p:spPr bwMode="auto">
          <a:xfrm>
            <a:off x="3436938" y="590232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80" name="Oval 2084"/>
          <p:cNvSpPr>
            <a:spLocks noChangeArrowheads="1"/>
          </p:cNvSpPr>
          <p:nvPr/>
        </p:nvSpPr>
        <p:spPr bwMode="auto">
          <a:xfrm>
            <a:off x="3446463" y="588645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81" name="Oval 2085"/>
          <p:cNvSpPr>
            <a:spLocks noChangeArrowheads="1"/>
          </p:cNvSpPr>
          <p:nvPr/>
        </p:nvSpPr>
        <p:spPr bwMode="auto">
          <a:xfrm>
            <a:off x="3452813" y="586740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82" name="Oval 2086"/>
          <p:cNvSpPr>
            <a:spLocks noChangeArrowheads="1"/>
          </p:cNvSpPr>
          <p:nvPr/>
        </p:nvSpPr>
        <p:spPr bwMode="auto">
          <a:xfrm>
            <a:off x="3459163" y="584835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83" name="Oval 2087"/>
          <p:cNvSpPr>
            <a:spLocks noChangeArrowheads="1"/>
          </p:cNvSpPr>
          <p:nvPr/>
        </p:nvSpPr>
        <p:spPr bwMode="auto">
          <a:xfrm>
            <a:off x="3644900" y="5729288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84" name="Oval 2088"/>
          <p:cNvSpPr>
            <a:spLocks noChangeArrowheads="1"/>
          </p:cNvSpPr>
          <p:nvPr/>
        </p:nvSpPr>
        <p:spPr bwMode="auto">
          <a:xfrm>
            <a:off x="3632200" y="5713413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85" name="Oval 2089"/>
          <p:cNvSpPr>
            <a:spLocks noChangeArrowheads="1"/>
          </p:cNvSpPr>
          <p:nvPr/>
        </p:nvSpPr>
        <p:spPr bwMode="auto">
          <a:xfrm>
            <a:off x="3616325" y="5700713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86" name="Oval 2090"/>
          <p:cNvSpPr>
            <a:spLocks noChangeArrowheads="1"/>
          </p:cNvSpPr>
          <p:nvPr/>
        </p:nvSpPr>
        <p:spPr bwMode="auto">
          <a:xfrm>
            <a:off x="3616325" y="5700713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87" name="Oval 2091"/>
          <p:cNvSpPr>
            <a:spLocks noChangeArrowheads="1"/>
          </p:cNvSpPr>
          <p:nvPr/>
        </p:nvSpPr>
        <p:spPr bwMode="auto">
          <a:xfrm>
            <a:off x="3600450" y="5691188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88" name="Oval 2092"/>
          <p:cNvSpPr>
            <a:spLocks noChangeArrowheads="1"/>
          </p:cNvSpPr>
          <p:nvPr/>
        </p:nvSpPr>
        <p:spPr bwMode="auto">
          <a:xfrm>
            <a:off x="3581400" y="5684838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89" name="Oval 2093"/>
          <p:cNvSpPr>
            <a:spLocks noChangeArrowheads="1"/>
          </p:cNvSpPr>
          <p:nvPr/>
        </p:nvSpPr>
        <p:spPr bwMode="auto">
          <a:xfrm>
            <a:off x="3562350" y="5688013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90" name="Oval 2094"/>
          <p:cNvSpPr>
            <a:spLocks noChangeArrowheads="1"/>
          </p:cNvSpPr>
          <p:nvPr/>
        </p:nvSpPr>
        <p:spPr bwMode="auto">
          <a:xfrm>
            <a:off x="3543300" y="5691188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91" name="Oval 2095"/>
          <p:cNvSpPr>
            <a:spLocks noChangeArrowheads="1"/>
          </p:cNvSpPr>
          <p:nvPr/>
        </p:nvSpPr>
        <p:spPr bwMode="auto">
          <a:xfrm>
            <a:off x="3530600" y="5697538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92" name="Oval 2096"/>
          <p:cNvSpPr>
            <a:spLocks noChangeArrowheads="1"/>
          </p:cNvSpPr>
          <p:nvPr/>
        </p:nvSpPr>
        <p:spPr bwMode="auto">
          <a:xfrm>
            <a:off x="3517900" y="5707063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93" name="Oval 2097"/>
          <p:cNvSpPr>
            <a:spLocks noChangeArrowheads="1"/>
          </p:cNvSpPr>
          <p:nvPr/>
        </p:nvSpPr>
        <p:spPr bwMode="auto">
          <a:xfrm>
            <a:off x="3505200" y="5719763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94" name="Oval 2098"/>
          <p:cNvSpPr>
            <a:spLocks noChangeArrowheads="1"/>
          </p:cNvSpPr>
          <p:nvPr/>
        </p:nvSpPr>
        <p:spPr bwMode="auto">
          <a:xfrm>
            <a:off x="3494088" y="573087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95" name="Oval 2099"/>
          <p:cNvSpPr>
            <a:spLocks noChangeArrowheads="1"/>
          </p:cNvSpPr>
          <p:nvPr/>
        </p:nvSpPr>
        <p:spPr bwMode="auto">
          <a:xfrm>
            <a:off x="3484563" y="574675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96" name="Oval 2100"/>
          <p:cNvSpPr>
            <a:spLocks noChangeArrowheads="1"/>
          </p:cNvSpPr>
          <p:nvPr/>
        </p:nvSpPr>
        <p:spPr bwMode="auto">
          <a:xfrm>
            <a:off x="3476625" y="5767388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97" name="Oval 2101"/>
          <p:cNvSpPr>
            <a:spLocks noChangeArrowheads="1"/>
          </p:cNvSpPr>
          <p:nvPr/>
        </p:nvSpPr>
        <p:spPr bwMode="auto">
          <a:xfrm>
            <a:off x="3470275" y="5783263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98" name="Oval 2102"/>
          <p:cNvSpPr>
            <a:spLocks noChangeArrowheads="1"/>
          </p:cNvSpPr>
          <p:nvPr/>
        </p:nvSpPr>
        <p:spPr bwMode="auto">
          <a:xfrm>
            <a:off x="3470275" y="5802313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99" name="Oval 2103"/>
          <p:cNvSpPr>
            <a:spLocks noChangeArrowheads="1"/>
          </p:cNvSpPr>
          <p:nvPr/>
        </p:nvSpPr>
        <p:spPr bwMode="auto">
          <a:xfrm>
            <a:off x="3467100" y="5821363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00" name="Oval 2104"/>
          <p:cNvSpPr>
            <a:spLocks noChangeArrowheads="1"/>
          </p:cNvSpPr>
          <p:nvPr/>
        </p:nvSpPr>
        <p:spPr bwMode="auto">
          <a:xfrm>
            <a:off x="3467100" y="5840413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01" name="Oval 2105"/>
          <p:cNvSpPr>
            <a:spLocks noChangeArrowheads="1"/>
          </p:cNvSpPr>
          <p:nvPr/>
        </p:nvSpPr>
        <p:spPr bwMode="auto">
          <a:xfrm>
            <a:off x="3467100" y="5856288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02" name="Oval 2106"/>
          <p:cNvSpPr>
            <a:spLocks noChangeArrowheads="1"/>
          </p:cNvSpPr>
          <p:nvPr/>
        </p:nvSpPr>
        <p:spPr bwMode="auto">
          <a:xfrm>
            <a:off x="3470275" y="5875338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03" name="Oval 2107"/>
          <p:cNvSpPr>
            <a:spLocks noChangeArrowheads="1"/>
          </p:cNvSpPr>
          <p:nvPr/>
        </p:nvSpPr>
        <p:spPr bwMode="auto">
          <a:xfrm>
            <a:off x="3476625" y="5891213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04" name="Oval 2108"/>
          <p:cNvSpPr>
            <a:spLocks noChangeArrowheads="1"/>
          </p:cNvSpPr>
          <p:nvPr/>
        </p:nvSpPr>
        <p:spPr bwMode="auto">
          <a:xfrm>
            <a:off x="3482975" y="5907088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05" name="Oval 2109"/>
          <p:cNvSpPr>
            <a:spLocks noChangeArrowheads="1"/>
          </p:cNvSpPr>
          <p:nvPr/>
        </p:nvSpPr>
        <p:spPr bwMode="auto">
          <a:xfrm>
            <a:off x="3490913" y="5922963"/>
            <a:ext cx="26987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06" name="Oval 2110"/>
          <p:cNvSpPr>
            <a:spLocks noChangeArrowheads="1"/>
          </p:cNvSpPr>
          <p:nvPr/>
        </p:nvSpPr>
        <p:spPr bwMode="auto">
          <a:xfrm>
            <a:off x="3502025" y="5938838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07" name="Oval 2111"/>
          <p:cNvSpPr>
            <a:spLocks noChangeArrowheads="1"/>
          </p:cNvSpPr>
          <p:nvPr/>
        </p:nvSpPr>
        <p:spPr bwMode="auto">
          <a:xfrm>
            <a:off x="3514725" y="5948363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08" name="Oval 2112"/>
          <p:cNvSpPr>
            <a:spLocks noChangeArrowheads="1"/>
          </p:cNvSpPr>
          <p:nvPr/>
        </p:nvSpPr>
        <p:spPr bwMode="auto">
          <a:xfrm>
            <a:off x="3530600" y="5957888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09" name="Oval 2113"/>
          <p:cNvSpPr>
            <a:spLocks noChangeArrowheads="1"/>
          </p:cNvSpPr>
          <p:nvPr/>
        </p:nvSpPr>
        <p:spPr bwMode="auto">
          <a:xfrm>
            <a:off x="3546475" y="5964238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10" name="Oval 2114"/>
          <p:cNvSpPr>
            <a:spLocks noChangeArrowheads="1"/>
          </p:cNvSpPr>
          <p:nvPr/>
        </p:nvSpPr>
        <p:spPr bwMode="auto">
          <a:xfrm>
            <a:off x="3565525" y="5964238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11" name="Oval 2115"/>
          <p:cNvSpPr>
            <a:spLocks noChangeArrowheads="1"/>
          </p:cNvSpPr>
          <p:nvPr/>
        </p:nvSpPr>
        <p:spPr bwMode="auto">
          <a:xfrm>
            <a:off x="3584575" y="5964238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12" name="Oval 2116"/>
          <p:cNvSpPr>
            <a:spLocks noChangeArrowheads="1"/>
          </p:cNvSpPr>
          <p:nvPr/>
        </p:nvSpPr>
        <p:spPr bwMode="auto">
          <a:xfrm>
            <a:off x="3594100" y="5961063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13" name="Oval 2117"/>
          <p:cNvSpPr>
            <a:spLocks noChangeArrowheads="1"/>
          </p:cNvSpPr>
          <p:nvPr/>
        </p:nvSpPr>
        <p:spPr bwMode="auto">
          <a:xfrm>
            <a:off x="3609975" y="5954713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14" name="Oval 2118"/>
          <p:cNvSpPr>
            <a:spLocks noChangeArrowheads="1"/>
          </p:cNvSpPr>
          <p:nvPr/>
        </p:nvSpPr>
        <p:spPr bwMode="auto">
          <a:xfrm>
            <a:off x="3629025" y="5945188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15" name="Oval 2119"/>
          <p:cNvSpPr>
            <a:spLocks noChangeArrowheads="1"/>
          </p:cNvSpPr>
          <p:nvPr/>
        </p:nvSpPr>
        <p:spPr bwMode="auto">
          <a:xfrm>
            <a:off x="3644900" y="5932488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16" name="Oval 2120"/>
          <p:cNvSpPr>
            <a:spLocks noChangeArrowheads="1"/>
          </p:cNvSpPr>
          <p:nvPr/>
        </p:nvSpPr>
        <p:spPr bwMode="auto">
          <a:xfrm>
            <a:off x="3654425" y="5919788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17" name="Oval 2121"/>
          <p:cNvSpPr>
            <a:spLocks noChangeArrowheads="1"/>
          </p:cNvSpPr>
          <p:nvPr/>
        </p:nvSpPr>
        <p:spPr bwMode="auto">
          <a:xfrm>
            <a:off x="3663950" y="5910263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18" name="Oval 2122"/>
          <p:cNvSpPr>
            <a:spLocks noChangeArrowheads="1"/>
          </p:cNvSpPr>
          <p:nvPr/>
        </p:nvSpPr>
        <p:spPr bwMode="auto">
          <a:xfrm>
            <a:off x="3279775" y="5541963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19" name="Oval 2123"/>
          <p:cNvSpPr>
            <a:spLocks noChangeArrowheads="1"/>
          </p:cNvSpPr>
          <p:nvPr/>
        </p:nvSpPr>
        <p:spPr bwMode="auto">
          <a:xfrm>
            <a:off x="3267075" y="5557838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20" name="Oval 2124"/>
          <p:cNvSpPr>
            <a:spLocks noChangeArrowheads="1"/>
          </p:cNvSpPr>
          <p:nvPr/>
        </p:nvSpPr>
        <p:spPr bwMode="auto">
          <a:xfrm>
            <a:off x="3254375" y="5573713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21" name="Oval 2125"/>
          <p:cNvSpPr>
            <a:spLocks noChangeArrowheads="1"/>
          </p:cNvSpPr>
          <p:nvPr/>
        </p:nvSpPr>
        <p:spPr bwMode="auto">
          <a:xfrm>
            <a:off x="3244850" y="5586413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22" name="Oval 2126"/>
          <p:cNvSpPr>
            <a:spLocks noChangeArrowheads="1"/>
          </p:cNvSpPr>
          <p:nvPr/>
        </p:nvSpPr>
        <p:spPr bwMode="auto">
          <a:xfrm>
            <a:off x="3235325" y="5599113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23" name="Oval 2127"/>
          <p:cNvSpPr>
            <a:spLocks noChangeArrowheads="1"/>
          </p:cNvSpPr>
          <p:nvPr/>
        </p:nvSpPr>
        <p:spPr bwMode="auto">
          <a:xfrm>
            <a:off x="3222625" y="5614988"/>
            <a:ext cx="26988" cy="269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24" name="Oval 2128"/>
          <p:cNvSpPr>
            <a:spLocks noChangeArrowheads="1"/>
          </p:cNvSpPr>
          <p:nvPr/>
        </p:nvSpPr>
        <p:spPr bwMode="auto">
          <a:xfrm>
            <a:off x="3943350" y="5973763"/>
            <a:ext cx="25400" cy="238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25" name="Oval 2129"/>
          <p:cNvSpPr>
            <a:spLocks noChangeArrowheads="1"/>
          </p:cNvSpPr>
          <p:nvPr/>
        </p:nvSpPr>
        <p:spPr bwMode="auto">
          <a:xfrm>
            <a:off x="3956050" y="5959475"/>
            <a:ext cx="25400" cy="238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26" name="Oval 2130"/>
          <p:cNvSpPr>
            <a:spLocks noChangeArrowheads="1"/>
          </p:cNvSpPr>
          <p:nvPr/>
        </p:nvSpPr>
        <p:spPr bwMode="auto">
          <a:xfrm>
            <a:off x="3963988" y="5945188"/>
            <a:ext cx="26987" cy="238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27" name="Oval 2131"/>
          <p:cNvSpPr>
            <a:spLocks noChangeArrowheads="1"/>
          </p:cNvSpPr>
          <p:nvPr/>
        </p:nvSpPr>
        <p:spPr bwMode="auto">
          <a:xfrm>
            <a:off x="3976688" y="5930900"/>
            <a:ext cx="25400" cy="238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28" name="Oval 2132"/>
          <p:cNvSpPr>
            <a:spLocks noChangeArrowheads="1"/>
          </p:cNvSpPr>
          <p:nvPr/>
        </p:nvSpPr>
        <p:spPr bwMode="auto">
          <a:xfrm>
            <a:off x="3989388" y="5913438"/>
            <a:ext cx="25400" cy="238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29" name="Oval 2133"/>
          <p:cNvSpPr>
            <a:spLocks noChangeArrowheads="1"/>
          </p:cNvSpPr>
          <p:nvPr/>
        </p:nvSpPr>
        <p:spPr bwMode="auto">
          <a:xfrm>
            <a:off x="4000500" y="5895975"/>
            <a:ext cx="26988" cy="238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30" name="Oval 2134"/>
          <p:cNvSpPr>
            <a:spLocks noChangeArrowheads="1"/>
          </p:cNvSpPr>
          <p:nvPr/>
        </p:nvSpPr>
        <p:spPr bwMode="auto">
          <a:xfrm>
            <a:off x="4010025" y="5878513"/>
            <a:ext cx="25400" cy="238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31" name="Oval 2135"/>
          <p:cNvSpPr>
            <a:spLocks noChangeArrowheads="1"/>
          </p:cNvSpPr>
          <p:nvPr/>
        </p:nvSpPr>
        <p:spPr bwMode="auto">
          <a:xfrm>
            <a:off x="4016375" y="5864225"/>
            <a:ext cx="25400" cy="238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32" name="Oval 2136"/>
          <p:cNvSpPr>
            <a:spLocks noChangeArrowheads="1"/>
          </p:cNvSpPr>
          <p:nvPr/>
        </p:nvSpPr>
        <p:spPr bwMode="auto">
          <a:xfrm>
            <a:off x="4025900" y="5849938"/>
            <a:ext cx="25400" cy="238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33" name="Oval 2137"/>
          <p:cNvSpPr>
            <a:spLocks noChangeArrowheads="1"/>
          </p:cNvSpPr>
          <p:nvPr/>
        </p:nvSpPr>
        <p:spPr bwMode="auto">
          <a:xfrm>
            <a:off x="4033838" y="5832475"/>
            <a:ext cx="26987" cy="254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34" name="Oval 2138"/>
          <p:cNvSpPr>
            <a:spLocks noChangeArrowheads="1"/>
          </p:cNvSpPr>
          <p:nvPr/>
        </p:nvSpPr>
        <p:spPr bwMode="auto">
          <a:xfrm>
            <a:off x="4040188" y="5815013"/>
            <a:ext cx="26987" cy="254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35" name="Oval 2139"/>
          <p:cNvSpPr>
            <a:spLocks noChangeArrowheads="1"/>
          </p:cNvSpPr>
          <p:nvPr/>
        </p:nvSpPr>
        <p:spPr bwMode="auto">
          <a:xfrm>
            <a:off x="4046538" y="5800725"/>
            <a:ext cx="25400" cy="254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36" name="Oval 2140"/>
          <p:cNvSpPr>
            <a:spLocks noChangeArrowheads="1"/>
          </p:cNvSpPr>
          <p:nvPr/>
        </p:nvSpPr>
        <p:spPr bwMode="auto">
          <a:xfrm>
            <a:off x="4052888" y="5786438"/>
            <a:ext cx="25400" cy="254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37" name="Oval 2141"/>
          <p:cNvSpPr>
            <a:spLocks noChangeArrowheads="1"/>
          </p:cNvSpPr>
          <p:nvPr/>
        </p:nvSpPr>
        <p:spPr bwMode="auto">
          <a:xfrm>
            <a:off x="4062413" y="5770563"/>
            <a:ext cx="25400" cy="238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38" name="Oval 2142"/>
          <p:cNvSpPr>
            <a:spLocks noChangeArrowheads="1"/>
          </p:cNvSpPr>
          <p:nvPr/>
        </p:nvSpPr>
        <p:spPr bwMode="auto">
          <a:xfrm>
            <a:off x="4068763" y="5753100"/>
            <a:ext cx="25400" cy="238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39" name="Oval 2143"/>
          <p:cNvSpPr>
            <a:spLocks noChangeArrowheads="1"/>
          </p:cNvSpPr>
          <p:nvPr/>
        </p:nvSpPr>
        <p:spPr bwMode="auto">
          <a:xfrm>
            <a:off x="4073525" y="5735638"/>
            <a:ext cx="26988" cy="238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40" name="Oval 2144"/>
          <p:cNvSpPr>
            <a:spLocks noChangeArrowheads="1"/>
          </p:cNvSpPr>
          <p:nvPr/>
        </p:nvSpPr>
        <p:spPr bwMode="auto">
          <a:xfrm>
            <a:off x="4079875" y="5718175"/>
            <a:ext cx="26988" cy="238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41" name="Oval 2145"/>
          <p:cNvSpPr>
            <a:spLocks noChangeArrowheads="1"/>
          </p:cNvSpPr>
          <p:nvPr/>
        </p:nvSpPr>
        <p:spPr bwMode="auto">
          <a:xfrm>
            <a:off x="4086225" y="5700713"/>
            <a:ext cx="25400" cy="254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42" name="Oval 2146"/>
          <p:cNvSpPr>
            <a:spLocks noChangeArrowheads="1"/>
          </p:cNvSpPr>
          <p:nvPr/>
        </p:nvSpPr>
        <p:spPr bwMode="auto">
          <a:xfrm>
            <a:off x="4086225" y="5681663"/>
            <a:ext cx="25400" cy="238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43" name="Oval 2147"/>
          <p:cNvSpPr>
            <a:spLocks noChangeArrowheads="1"/>
          </p:cNvSpPr>
          <p:nvPr/>
        </p:nvSpPr>
        <p:spPr bwMode="auto">
          <a:xfrm>
            <a:off x="4086225" y="5657850"/>
            <a:ext cx="25400" cy="254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44" name="Oval 2148"/>
          <p:cNvSpPr>
            <a:spLocks noChangeArrowheads="1"/>
          </p:cNvSpPr>
          <p:nvPr/>
        </p:nvSpPr>
        <p:spPr bwMode="auto">
          <a:xfrm>
            <a:off x="4079875" y="5640388"/>
            <a:ext cx="26988" cy="254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45" name="Oval 2149"/>
          <p:cNvSpPr>
            <a:spLocks noChangeArrowheads="1"/>
          </p:cNvSpPr>
          <p:nvPr/>
        </p:nvSpPr>
        <p:spPr bwMode="auto">
          <a:xfrm>
            <a:off x="4065588" y="5632450"/>
            <a:ext cx="25400" cy="238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46" name="Oval 2150"/>
          <p:cNvSpPr>
            <a:spLocks noChangeArrowheads="1"/>
          </p:cNvSpPr>
          <p:nvPr/>
        </p:nvSpPr>
        <p:spPr bwMode="auto">
          <a:xfrm>
            <a:off x="4049713" y="5635625"/>
            <a:ext cx="25400" cy="238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47" name="Oval 2151"/>
          <p:cNvSpPr>
            <a:spLocks noChangeArrowheads="1"/>
          </p:cNvSpPr>
          <p:nvPr/>
        </p:nvSpPr>
        <p:spPr bwMode="auto">
          <a:xfrm>
            <a:off x="4040188" y="5646738"/>
            <a:ext cx="26987" cy="238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48" name="Oval 2152"/>
          <p:cNvSpPr>
            <a:spLocks noChangeArrowheads="1"/>
          </p:cNvSpPr>
          <p:nvPr/>
        </p:nvSpPr>
        <p:spPr bwMode="auto">
          <a:xfrm>
            <a:off x="4040188" y="5661025"/>
            <a:ext cx="26987" cy="238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49" name="Oval 2153"/>
          <p:cNvSpPr>
            <a:spLocks noChangeArrowheads="1"/>
          </p:cNvSpPr>
          <p:nvPr/>
        </p:nvSpPr>
        <p:spPr bwMode="auto">
          <a:xfrm>
            <a:off x="4046538" y="5675313"/>
            <a:ext cx="25400" cy="238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0" name="Oval 2154"/>
          <p:cNvSpPr>
            <a:spLocks noChangeArrowheads="1"/>
          </p:cNvSpPr>
          <p:nvPr/>
        </p:nvSpPr>
        <p:spPr bwMode="auto">
          <a:xfrm>
            <a:off x="4059238" y="5683250"/>
            <a:ext cx="25400" cy="254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1" name="Oval 2155"/>
          <p:cNvSpPr>
            <a:spLocks noChangeArrowheads="1"/>
          </p:cNvSpPr>
          <p:nvPr/>
        </p:nvSpPr>
        <p:spPr bwMode="auto">
          <a:xfrm>
            <a:off x="4068763" y="5692775"/>
            <a:ext cx="25400" cy="238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2" name="Oval 2156"/>
          <p:cNvSpPr>
            <a:spLocks noChangeArrowheads="1"/>
          </p:cNvSpPr>
          <p:nvPr/>
        </p:nvSpPr>
        <p:spPr bwMode="auto">
          <a:xfrm>
            <a:off x="4079875" y="5700713"/>
            <a:ext cx="26988" cy="254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3" name="Oval 2157"/>
          <p:cNvSpPr>
            <a:spLocks noChangeArrowheads="1"/>
          </p:cNvSpPr>
          <p:nvPr/>
        </p:nvSpPr>
        <p:spPr bwMode="auto">
          <a:xfrm>
            <a:off x="4098925" y="5713413"/>
            <a:ext cx="25400" cy="238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4" name="Oval 2158"/>
          <p:cNvSpPr>
            <a:spLocks noChangeArrowheads="1"/>
          </p:cNvSpPr>
          <p:nvPr/>
        </p:nvSpPr>
        <p:spPr bwMode="auto">
          <a:xfrm>
            <a:off x="4110038" y="5721350"/>
            <a:ext cx="26987" cy="238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5" name="Oval 2159"/>
          <p:cNvSpPr>
            <a:spLocks noChangeArrowheads="1"/>
          </p:cNvSpPr>
          <p:nvPr/>
        </p:nvSpPr>
        <p:spPr bwMode="auto">
          <a:xfrm>
            <a:off x="4122738" y="5729288"/>
            <a:ext cx="25400" cy="254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6" name="Oval 2160"/>
          <p:cNvSpPr>
            <a:spLocks noChangeArrowheads="1"/>
          </p:cNvSpPr>
          <p:nvPr/>
        </p:nvSpPr>
        <p:spPr bwMode="auto">
          <a:xfrm>
            <a:off x="4135438" y="5741988"/>
            <a:ext cx="25400" cy="238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7" name="Oval 2161"/>
          <p:cNvSpPr>
            <a:spLocks noChangeArrowheads="1"/>
          </p:cNvSpPr>
          <p:nvPr/>
        </p:nvSpPr>
        <p:spPr bwMode="auto">
          <a:xfrm>
            <a:off x="4143375" y="5749925"/>
            <a:ext cx="26988" cy="238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8" name="Oval 2162"/>
          <p:cNvSpPr>
            <a:spLocks noChangeArrowheads="1"/>
          </p:cNvSpPr>
          <p:nvPr/>
        </p:nvSpPr>
        <p:spPr bwMode="auto">
          <a:xfrm>
            <a:off x="4159250" y="5761038"/>
            <a:ext cx="25400" cy="254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9" name="Oval 2163"/>
          <p:cNvSpPr>
            <a:spLocks noChangeArrowheads="1"/>
          </p:cNvSpPr>
          <p:nvPr/>
        </p:nvSpPr>
        <p:spPr bwMode="auto">
          <a:xfrm>
            <a:off x="4171950" y="5775325"/>
            <a:ext cx="25400" cy="254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60" name="Oval 2164"/>
          <p:cNvSpPr>
            <a:spLocks noChangeArrowheads="1"/>
          </p:cNvSpPr>
          <p:nvPr/>
        </p:nvSpPr>
        <p:spPr bwMode="auto">
          <a:xfrm>
            <a:off x="4179888" y="5786438"/>
            <a:ext cx="26987" cy="254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61" name="Oval 2165"/>
          <p:cNvSpPr>
            <a:spLocks noChangeArrowheads="1"/>
          </p:cNvSpPr>
          <p:nvPr/>
        </p:nvSpPr>
        <p:spPr bwMode="auto">
          <a:xfrm>
            <a:off x="4186238" y="5799138"/>
            <a:ext cx="26987" cy="238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62" name="Oval 2166"/>
          <p:cNvSpPr>
            <a:spLocks noChangeArrowheads="1"/>
          </p:cNvSpPr>
          <p:nvPr/>
        </p:nvSpPr>
        <p:spPr bwMode="auto">
          <a:xfrm>
            <a:off x="4192588" y="5810250"/>
            <a:ext cx="25400" cy="238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63" name="Oval 2167"/>
          <p:cNvSpPr>
            <a:spLocks noChangeArrowheads="1"/>
          </p:cNvSpPr>
          <p:nvPr/>
        </p:nvSpPr>
        <p:spPr bwMode="auto">
          <a:xfrm>
            <a:off x="4198938" y="5827713"/>
            <a:ext cx="25400" cy="238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64" name="Oval 2168"/>
          <p:cNvSpPr>
            <a:spLocks noChangeArrowheads="1"/>
          </p:cNvSpPr>
          <p:nvPr/>
        </p:nvSpPr>
        <p:spPr bwMode="auto">
          <a:xfrm>
            <a:off x="4205288" y="5843588"/>
            <a:ext cx="25400" cy="254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65" name="Oval 2169"/>
          <p:cNvSpPr>
            <a:spLocks noChangeArrowheads="1"/>
          </p:cNvSpPr>
          <p:nvPr/>
        </p:nvSpPr>
        <p:spPr bwMode="auto">
          <a:xfrm>
            <a:off x="4208463" y="5861050"/>
            <a:ext cx="25400" cy="254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66" name="Oval 2170"/>
          <p:cNvSpPr>
            <a:spLocks noChangeArrowheads="1"/>
          </p:cNvSpPr>
          <p:nvPr/>
        </p:nvSpPr>
        <p:spPr bwMode="auto">
          <a:xfrm>
            <a:off x="4208463" y="5875338"/>
            <a:ext cx="25400" cy="254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67" name="Oval 2171"/>
          <p:cNvSpPr>
            <a:spLocks noChangeArrowheads="1"/>
          </p:cNvSpPr>
          <p:nvPr/>
        </p:nvSpPr>
        <p:spPr bwMode="auto">
          <a:xfrm>
            <a:off x="4205288" y="5892800"/>
            <a:ext cx="25400" cy="238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68" name="Oval 2172"/>
          <p:cNvSpPr>
            <a:spLocks noChangeArrowheads="1"/>
          </p:cNvSpPr>
          <p:nvPr/>
        </p:nvSpPr>
        <p:spPr bwMode="auto">
          <a:xfrm>
            <a:off x="4198938" y="5910263"/>
            <a:ext cx="25400" cy="238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69" name="Oval 2173"/>
          <p:cNvSpPr>
            <a:spLocks noChangeArrowheads="1"/>
          </p:cNvSpPr>
          <p:nvPr/>
        </p:nvSpPr>
        <p:spPr bwMode="auto">
          <a:xfrm>
            <a:off x="4189413" y="5927725"/>
            <a:ext cx="26987" cy="238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70" name="Oval 2174"/>
          <p:cNvSpPr>
            <a:spLocks noChangeArrowheads="1"/>
          </p:cNvSpPr>
          <p:nvPr/>
        </p:nvSpPr>
        <p:spPr bwMode="auto">
          <a:xfrm>
            <a:off x="4179888" y="5935663"/>
            <a:ext cx="26987" cy="254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71" name="Oval 2175"/>
          <p:cNvSpPr>
            <a:spLocks noChangeArrowheads="1"/>
          </p:cNvSpPr>
          <p:nvPr/>
        </p:nvSpPr>
        <p:spPr bwMode="auto">
          <a:xfrm>
            <a:off x="4168775" y="5946775"/>
            <a:ext cx="25400" cy="254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72" name="Oval 2176"/>
          <p:cNvSpPr>
            <a:spLocks noChangeArrowheads="1"/>
          </p:cNvSpPr>
          <p:nvPr/>
        </p:nvSpPr>
        <p:spPr bwMode="auto">
          <a:xfrm>
            <a:off x="4156075" y="5956300"/>
            <a:ext cx="25400" cy="238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73" name="Oval 2177"/>
          <p:cNvSpPr>
            <a:spLocks noChangeArrowheads="1"/>
          </p:cNvSpPr>
          <p:nvPr/>
        </p:nvSpPr>
        <p:spPr bwMode="auto">
          <a:xfrm>
            <a:off x="4143375" y="5961063"/>
            <a:ext cx="26988" cy="254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74" name="Oval 2178"/>
          <p:cNvSpPr>
            <a:spLocks noChangeArrowheads="1"/>
          </p:cNvSpPr>
          <p:nvPr/>
        </p:nvSpPr>
        <p:spPr bwMode="auto">
          <a:xfrm>
            <a:off x="4129088" y="5967413"/>
            <a:ext cx="25400" cy="238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75" name="Oval 2179"/>
          <p:cNvSpPr>
            <a:spLocks noChangeArrowheads="1"/>
          </p:cNvSpPr>
          <p:nvPr/>
        </p:nvSpPr>
        <p:spPr bwMode="auto">
          <a:xfrm>
            <a:off x="4113213" y="5967413"/>
            <a:ext cx="26987" cy="238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76" name="Oval 2180"/>
          <p:cNvSpPr>
            <a:spLocks noChangeArrowheads="1"/>
          </p:cNvSpPr>
          <p:nvPr/>
        </p:nvSpPr>
        <p:spPr bwMode="auto">
          <a:xfrm>
            <a:off x="4095750" y="5967413"/>
            <a:ext cx="25400" cy="238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77" name="Oval 2181"/>
          <p:cNvSpPr>
            <a:spLocks noChangeArrowheads="1"/>
          </p:cNvSpPr>
          <p:nvPr/>
        </p:nvSpPr>
        <p:spPr bwMode="auto">
          <a:xfrm>
            <a:off x="4079875" y="5964238"/>
            <a:ext cx="26988" cy="254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78" name="Oval 2182"/>
          <p:cNvSpPr>
            <a:spLocks noChangeArrowheads="1"/>
          </p:cNvSpPr>
          <p:nvPr/>
        </p:nvSpPr>
        <p:spPr bwMode="auto">
          <a:xfrm>
            <a:off x="4062413" y="5959475"/>
            <a:ext cx="25400" cy="238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79" name="Oval 2183"/>
          <p:cNvSpPr>
            <a:spLocks noChangeArrowheads="1"/>
          </p:cNvSpPr>
          <p:nvPr/>
        </p:nvSpPr>
        <p:spPr bwMode="auto">
          <a:xfrm>
            <a:off x="4049713" y="5953125"/>
            <a:ext cx="25400" cy="238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80" name="Oval 2184"/>
          <p:cNvSpPr>
            <a:spLocks noChangeArrowheads="1"/>
          </p:cNvSpPr>
          <p:nvPr/>
        </p:nvSpPr>
        <p:spPr bwMode="auto">
          <a:xfrm>
            <a:off x="4037013" y="5945188"/>
            <a:ext cx="26987" cy="238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81" name="Oval 2185"/>
          <p:cNvSpPr>
            <a:spLocks noChangeArrowheads="1"/>
          </p:cNvSpPr>
          <p:nvPr/>
        </p:nvSpPr>
        <p:spPr bwMode="auto">
          <a:xfrm>
            <a:off x="4200525" y="5791200"/>
            <a:ext cx="26988" cy="238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82" name="Oval 2186"/>
          <p:cNvSpPr>
            <a:spLocks noChangeArrowheads="1"/>
          </p:cNvSpPr>
          <p:nvPr/>
        </p:nvSpPr>
        <p:spPr bwMode="auto">
          <a:xfrm>
            <a:off x="4213225" y="5778500"/>
            <a:ext cx="26988" cy="238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83" name="Oval 2187"/>
          <p:cNvSpPr>
            <a:spLocks noChangeArrowheads="1"/>
          </p:cNvSpPr>
          <p:nvPr/>
        </p:nvSpPr>
        <p:spPr bwMode="auto">
          <a:xfrm>
            <a:off x="4222750" y="5765800"/>
            <a:ext cx="26988" cy="238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84" name="Oval 2188"/>
          <p:cNvSpPr>
            <a:spLocks noChangeArrowheads="1"/>
          </p:cNvSpPr>
          <p:nvPr/>
        </p:nvSpPr>
        <p:spPr bwMode="auto">
          <a:xfrm>
            <a:off x="4235450" y="5753100"/>
            <a:ext cx="26988" cy="238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85" name="Oval 2189"/>
          <p:cNvSpPr>
            <a:spLocks noChangeArrowheads="1"/>
          </p:cNvSpPr>
          <p:nvPr/>
        </p:nvSpPr>
        <p:spPr bwMode="auto">
          <a:xfrm>
            <a:off x="4248150" y="5740400"/>
            <a:ext cx="26988" cy="238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86" name="Oval 2190"/>
          <p:cNvSpPr>
            <a:spLocks noChangeArrowheads="1"/>
          </p:cNvSpPr>
          <p:nvPr/>
        </p:nvSpPr>
        <p:spPr bwMode="auto">
          <a:xfrm>
            <a:off x="4257675" y="5727700"/>
            <a:ext cx="26988" cy="238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87" name="Oval 2191"/>
          <p:cNvSpPr>
            <a:spLocks noChangeArrowheads="1"/>
          </p:cNvSpPr>
          <p:nvPr/>
        </p:nvSpPr>
        <p:spPr bwMode="auto">
          <a:xfrm>
            <a:off x="4264025" y="5715000"/>
            <a:ext cx="26988" cy="238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88" name="Oval 2192"/>
          <p:cNvSpPr>
            <a:spLocks noChangeArrowheads="1"/>
          </p:cNvSpPr>
          <p:nvPr/>
        </p:nvSpPr>
        <p:spPr bwMode="auto">
          <a:xfrm>
            <a:off x="4270375" y="5702300"/>
            <a:ext cx="26988" cy="238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89" name="Oval 2193"/>
          <p:cNvSpPr>
            <a:spLocks noChangeArrowheads="1"/>
          </p:cNvSpPr>
          <p:nvPr/>
        </p:nvSpPr>
        <p:spPr bwMode="auto">
          <a:xfrm>
            <a:off x="4273550" y="5686425"/>
            <a:ext cx="26988" cy="238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90" name="Oval 2194"/>
          <p:cNvSpPr>
            <a:spLocks noChangeArrowheads="1"/>
          </p:cNvSpPr>
          <p:nvPr/>
        </p:nvSpPr>
        <p:spPr bwMode="auto">
          <a:xfrm>
            <a:off x="4276725" y="5673725"/>
            <a:ext cx="26988" cy="238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91" name="Oval 2195"/>
          <p:cNvSpPr>
            <a:spLocks noChangeArrowheads="1"/>
          </p:cNvSpPr>
          <p:nvPr/>
        </p:nvSpPr>
        <p:spPr bwMode="auto">
          <a:xfrm>
            <a:off x="4279900" y="5676900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92" name="Oval 2196"/>
          <p:cNvSpPr>
            <a:spLocks noChangeArrowheads="1"/>
          </p:cNvSpPr>
          <p:nvPr/>
        </p:nvSpPr>
        <p:spPr bwMode="auto">
          <a:xfrm>
            <a:off x="4278313" y="569277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93" name="Oval 2197"/>
          <p:cNvSpPr>
            <a:spLocks noChangeArrowheads="1"/>
          </p:cNvSpPr>
          <p:nvPr/>
        </p:nvSpPr>
        <p:spPr bwMode="auto">
          <a:xfrm>
            <a:off x="4278313" y="570865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94" name="Oval 2198"/>
          <p:cNvSpPr>
            <a:spLocks noChangeArrowheads="1"/>
          </p:cNvSpPr>
          <p:nvPr/>
        </p:nvSpPr>
        <p:spPr bwMode="auto">
          <a:xfrm>
            <a:off x="4278313" y="572452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95" name="Oval 2199"/>
          <p:cNvSpPr>
            <a:spLocks noChangeArrowheads="1"/>
          </p:cNvSpPr>
          <p:nvPr/>
        </p:nvSpPr>
        <p:spPr bwMode="auto">
          <a:xfrm>
            <a:off x="4279900" y="5743575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96" name="Oval 2200"/>
          <p:cNvSpPr>
            <a:spLocks noChangeArrowheads="1"/>
          </p:cNvSpPr>
          <p:nvPr/>
        </p:nvSpPr>
        <p:spPr bwMode="auto">
          <a:xfrm>
            <a:off x="4278313" y="576262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97" name="Oval 2201"/>
          <p:cNvSpPr>
            <a:spLocks noChangeArrowheads="1"/>
          </p:cNvSpPr>
          <p:nvPr/>
        </p:nvSpPr>
        <p:spPr bwMode="auto">
          <a:xfrm>
            <a:off x="4278313" y="577850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98" name="Oval 2202"/>
          <p:cNvSpPr>
            <a:spLocks noChangeArrowheads="1"/>
          </p:cNvSpPr>
          <p:nvPr/>
        </p:nvSpPr>
        <p:spPr bwMode="auto">
          <a:xfrm>
            <a:off x="4278313" y="579437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99" name="Oval 2203"/>
          <p:cNvSpPr>
            <a:spLocks noChangeArrowheads="1"/>
          </p:cNvSpPr>
          <p:nvPr/>
        </p:nvSpPr>
        <p:spPr bwMode="auto">
          <a:xfrm>
            <a:off x="4276725" y="5810250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00" name="Oval 2204"/>
          <p:cNvSpPr>
            <a:spLocks noChangeArrowheads="1"/>
          </p:cNvSpPr>
          <p:nvPr/>
        </p:nvSpPr>
        <p:spPr bwMode="auto">
          <a:xfrm>
            <a:off x="4275138" y="582612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01" name="Oval 2205"/>
          <p:cNvSpPr>
            <a:spLocks noChangeArrowheads="1"/>
          </p:cNvSpPr>
          <p:nvPr/>
        </p:nvSpPr>
        <p:spPr bwMode="auto">
          <a:xfrm>
            <a:off x="4275138" y="584200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02" name="Oval 2206"/>
          <p:cNvSpPr>
            <a:spLocks noChangeArrowheads="1"/>
          </p:cNvSpPr>
          <p:nvPr/>
        </p:nvSpPr>
        <p:spPr bwMode="auto">
          <a:xfrm>
            <a:off x="4275138" y="585787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03" name="Oval 2207"/>
          <p:cNvSpPr>
            <a:spLocks noChangeArrowheads="1"/>
          </p:cNvSpPr>
          <p:nvPr/>
        </p:nvSpPr>
        <p:spPr bwMode="auto">
          <a:xfrm>
            <a:off x="4276725" y="5873750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04" name="Oval 2208"/>
          <p:cNvSpPr>
            <a:spLocks noChangeArrowheads="1"/>
          </p:cNvSpPr>
          <p:nvPr/>
        </p:nvSpPr>
        <p:spPr bwMode="auto">
          <a:xfrm>
            <a:off x="4275138" y="588962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05" name="Oval 2209"/>
          <p:cNvSpPr>
            <a:spLocks noChangeArrowheads="1"/>
          </p:cNvSpPr>
          <p:nvPr/>
        </p:nvSpPr>
        <p:spPr bwMode="auto">
          <a:xfrm>
            <a:off x="4275138" y="590550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06" name="Oval 2210"/>
          <p:cNvSpPr>
            <a:spLocks noChangeArrowheads="1"/>
          </p:cNvSpPr>
          <p:nvPr/>
        </p:nvSpPr>
        <p:spPr bwMode="auto">
          <a:xfrm>
            <a:off x="4275138" y="592137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07" name="Oval 2211"/>
          <p:cNvSpPr>
            <a:spLocks noChangeArrowheads="1"/>
          </p:cNvSpPr>
          <p:nvPr/>
        </p:nvSpPr>
        <p:spPr bwMode="auto">
          <a:xfrm>
            <a:off x="4278313" y="593407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08" name="Oval 2212"/>
          <p:cNvSpPr>
            <a:spLocks noChangeArrowheads="1"/>
          </p:cNvSpPr>
          <p:nvPr/>
        </p:nvSpPr>
        <p:spPr bwMode="auto">
          <a:xfrm>
            <a:off x="4284663" y="594995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09" name="Oval 2213"/>
          <p:cNvSpPr>
            <a:spLocks noChangeArrowheads="1"/>
          </p:cNvSpPr>
          <p:nvPr/>
        </p:nvSpPr>
        <p:spPr bwMode="auto">
          <a:xfrm>
            <a:off x="4297363" y="596265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10" name="Oval 2214"/>
          <p:cNvSpPr>
            <a:spLocks noChangeArrowheads="1"/>
          </p:cNvSpPr>
          <p:nvPr/>
        </p:nvSpPr>
        <p:spPr bwMode="auto">
          <a:xfrm>
            <a:off x="4313238" y="596582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11" name="Oval 2215"/>
          <p:cNvSpPr>
            <a:spLocks noChangeArrowheads="1"/>
          </p:cNvSpPr>
          <p:nvPr/>
        </p:nvSpPr>
        <p:spPr bwMode="auto">
          <a:xfrm>
            <a:off x="4332288" y="596265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12" name="Oval 2216"/>
          <p:cNvSpPr>
            <a:spLocks noChangeArrowheads="1"/>
          </p:cNvSpPr>
          <p:nvPr/>
        </p:nvSpPr>
        <p:spPr bwMode="auto">
          <a:xfrm>
            <a:off x="4344988" y="595312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13" name="Oval 2217"/>
          <p:cNvSpPr>
            <a:spLocks noChangeArrowheads="1"/>
          </p:cNvSpPr>
          <p:nvPr/>
        </p:nvSpPr>
        <p:spPr bwMode="auto">
          <a:xfrm>
            <a:off x="4357688" y="594042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14" name="Oval 2218"/>
          <p:cNvSpPr>
            <a:spLocks noChangeArrowheads="1"/>
          </p:cNvSpPr>
          <p:nvPr/>
        </p:nvSpPr>
        <p:spPr bwMode="auto">
          <a:xfrm>
            <a:off x="4370388" y="592772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15" name="Oval 2219"/>
          <p:cNvSpPr>
            <a:spLocks noChangeArrowheads="1"/>
          </p:cNvSpPr>
          <p:nvPr/>
        </p:nvSpPr>
        <p:spPr bwMode="auto">
          <a:xfrm>
            <a:off x="4383088" y="591185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16" name="Oval 2220"/>
          <p:cNvSpPr>
            <a:spLocks noChangeArrowheads="1"/>
          </p:cNvSpPr>
          <p:nvPr/>
        </p:nvSpPr>
        <p:spPr bwMode="auto">
          <a:xfrm>
            <a:off x="4392613" y="5895975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17" name="Oval 2221"/>
          <p:cNvSpPr>
            <a:spLocks noChangeArrowheads="1"/>
          </p:cNvSpPr>
          <p:nvPr/>
        </p:nvSpPr>
        <p:spPr bwMode="auto">
          <a:xfrm>
            <a:off x="4402138" y="588010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18" name="Oval 2222"/>
          <p:cNvSpPr>
            <a:spLocks noChangeArrowheads="1"/>
          </p:cNvSpPr>
          <p:nvPr/>
        </p:nvSpPr>
        <p:spPr bwMode="auto">
          <a:xfrm>
            <a:off x="4408488" y="586105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19" name="Oval 2223"/>
          <p:cNvSpPr>
            <a:spLocks noChangeArrowheads="1"/>
          </p:cNvSpPr>
          <p:nvPr/>
        </p:nvSpPr>
        <p:spPr bwMode="auto">
          <a:xfrm>
            <a:off x="4414838" y="5842000"/>
            <a:ext cx="26987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20" name="Oval 2224"/>
          <p:cNvSpPr>
            <a:spLocks noChangeArrowheads="1"/>
          </p:cNvSpPr>
          <p:nvPr/>
        </p:nvSpPr>
        <p:spPr bwMode="auto">
          <a:xfrm>
            <a:off x="4279900" y="5603875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21" name="Oval 2225"/>
          <p:cNvSpPr>
            <a:spLocks noChangeArrowheads="1"/>
          </p:cNvSpPr>
          <p:nvPr/>
        </p:nvSpPr>
        <p:spPr bwMode="auto">
          <a:xfrm>
            <a:off x="4213225" y="5549900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22" name="Oval 2226"/>
          <p:cNvSpPr>
            <a:spLocks noChangeArrowheads="1"/>
          </p:cNvSpPr>
          <p:nvPr/>
        </p:nvSpPr>
        <p:spPr bwMode="auto">
          <a:xfrm>
            <a:off x="4225925" y="5537200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23" name="Oval 2227"/>
          <p:cNvSpPr>
            <a:spLocks noChangeArrowheads="1"/>
          </p:cNvSpPr>
          <p:nvPr/>
        </p:nvSpPr>
        <p:spPr bwMode="auto">
          <a:xfrm>
            <a:off x="4238625" y="5527675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24" name="Oval 2228"/>
          <p:cNvSpPr>
            <a:spLocks noChangeArrowheads="1"/>
          </p:cNvSpPr>
          <p:nvPr/>
        </p:nvSpPr>
        <p:spPr bwMode="auto">
          <a:xfrm>
            <a:off x="4254500" y="5524500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25" name="Oval 2229"/>
          <p:cNvSpPr>
            <a:spLocks noChangeArrowheads="1"/>
          </p:cNvSpPr>
          <p:nvPr/>
        </p:nvSpPr>
        <p:spPr bwMode="auto">
          <a:xfrm>
            <a:off x="4267200" y="5534025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26" name="Oval 2230"/>
          <p:cNvSpPr>
            <a:spLocks noChangeArrowheads="1"/>
          </p:cNvSpPr>
          <p:nvPr/>
        </p:nvSpPr>
        <p:spPr bwMode="auto">
          <a:xfrm>
            <a:off x="4279900" y="5540375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27" name="Oval 2231"/>
          <p:cNvSpPr>
            <a:spLocks noChangeArrowheads="1"/>
          </p:cNvSpPr>
          <p:nvPr/>
        </p:nvSpPr>
        <p:spPr bwMode="auto">
          <a:xfrm>
            <a:off x="4295775" y="5546725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28" name="Oval 2232"/>
          <p:cNvSpPr>
            <a:spLocks noChangeArrowheads="1"/>
          </p:cNvSpPr>
          <p:nvPr/>
        </p:nvSpPr>
        <p:spPr bwMode="auto">
          <a:xfrm>
            <a:off x="4314825" y="5546725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29" name="Oval 2233"/>
          <p:cNvSpPr>
            <a:spLocks noChangeArrowheads="1"/>
          </p:cNvSpPr>
          <p:nvPr/>
        </p:nvSpPr>
        <p:spPr bwMode="auto">
          <a:xfrm>
            <a:off x="4327525" y="5540375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30" name="Oval 2234"/>
          <p:cNvSpPr>
            <a:spLocks noChangeArrowheads="1"/>
          </p:cNvSpPr>
          <p:nvPr/>
        </p:nvSpPr>
        <p:spPr bwMode="auto">
          <a:xfrm>
            <a:off x="4343400" y="5530850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31" name="Oval 2235"/>
          <p:cNvSpPr>
            <a:spLocks noChangeArrowheads="1"/>
          </p:cNvSpPr>
          <p:nvPr/>
        </p:nvSpPr>
        <p:spPr bwMode="auto">
          <a:xfrm>
            <a:off x="4419600" y="5826125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32" name="Oval 2236"/>
          <p:cNvSpPr>
            <a:spLocks noChangeArrowheads="1"/>
          </p:cNvSpPr>
          <p:nvPr/>
        </p:nvSpPr>
        <p:spPr bwMode="auto">
          <a:xfrm>
            <a:off x="4422775" y="5813425"/>
            <a:ext cx="26988" cy="2698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" name="Group 2237"/>
          <p:cNvGrpSpPr>
            <a:grpSpLocks/>
          </p:cNvGrpSpPr>
          <p:nvPr/>
        </p:nvGrpSpPr>
        <p:grpSpPr bwMode="auto">
          <a:xfrm>
            <a:off x="4927600" y="5283200"/>
            <a:ext cx="1697038" cy="712788"/>
            <a:chOff x="1830" y="3427"/>
            <a:chExt cx="1069" cy="449"/>
          </a:xfrm>
        </p:grpSpPr>
        <p:sp>
          <p:nvSpPr>
            <p:cNvPr id="34474" name="Oval 2238"/>
            <p:cNvSpPr>
              <a:spLocks noChangeArrowheads="1"/>
            </p:cNvSpPr>
            <p:nvPr/>
          </p:nvSpPr>
          <p:spPr bwMode="auto">
            <a:xfrm>
              <a:off x="1830" y="3755"/>
              <a:ext cx="18" cy="1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475" name="Oval 2239"/>
            <p:cNvSpPr>
              <a:spLocks noChangeArrowheads="1"/>
            </p:cNvSpPr>
            <p:nvPr/>
          </p:nvSpPr>
          <p:spPr bwMode="auto">
            <a:xfrm>
              <a:off x="1836" y="3744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476" name="Oval 2240"/>
            <p:cNvSpPr>
              <a:spLocks noChangeArrowheads="1"/>
            </p:cNvSpPr>
            <p:nvPr/>
          </p:nvSpPr>
          <p:spPr bwMode="auto">
            <a:xfrm>
              <a:off x="1842" y="3734"/>
              <a:ext cx="18" cy="1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477" name="Oval 2241"/>
            <p:cNvSpPr>
              <a:spLocks noChangeArrowheads="1"/>
            </p:cNvSpPr>
            <p:nvPr/>
          </p:nvSpPr>
          <p:spPr bwMode="auto">
            <a:xfrm>
              <a:off x="1848" y="3723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478" name="Oval 2242"/>
            <p:cNvSpPr>
              <a:spLocks noChangeArrowheads="1"/>
            </p:cNvSpPr>
            <p:nvPr/>
          </p:nvSpPr>
          <p:spPr bwMode="auto">
            <a:xfrm>
              <a:off x="1853" y="3715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479" name="Oval 2243"/>
            <p:cNvSpPr>
              <a:spLocks noChangeArrowheads="1"/>
            </p:cNvSpPr>
            <p:nvPr/>
          </p:nvSpPr>
          <p:spPr bwMode="auto">
            <a:xfrm>
              <a:off x="1858" y="3705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480" name="Oval 2244"/>
            <p:cNvSpPr>
              <a:spLocks noChangeArrowheads="1"/>
            </p:cNvSpPr>
            <p:nvPr/>
          </p:nvSpPr>
          <p:spPr bwMode="auto">
            <a:xfrm>
              <a:off x="1863" y="3695"/>
              <a:ext cx="17" cy="2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481" name="Oval 2245"/>
            <p:cNvSpPr>
              <a:spLocks noChangeArrowheads="1"/>
            </p:cNvSpPr>
            <p:nvPr/>
          </p:nvSpPr>
          <p:spPr bwMode="auto">
            <a:xfrm>
              <a:off x="1868" y="3685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482" name="Oval 2246"/>
            <p:cNvSpPr>
              <a:spLocks noChangeArrowheads="1"/>
            </p:cNvSpPr>
            <p:nvPr/>
          </p:nvSpPr>
          <p:spPr bwMode="auto">
            <a:xfrm>
              <a:off x="1874" y="3675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483" name="Oval 2247"/>
            <p:cNvSpPr>
              <a:spLocks noChangeArrowheads="1"/>
            </p:cNvSpPr>
            <p:nvPr/>
          </p:nvSpPr>
          <p:spPr bwMode="auto">
            <a:xfrm>
              <a:off x="1879" y="3664"/>
              <a:ext cx="18" cy="2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484" name="Oval 2248"/>
            <p:cNvSpPr>
              <a:spLocks noChangeArrowheads="1"/>
            </p:cNvSpPr>
            <p:nvPr/>
          </p:nvSpPr>
          <p:spPr bwMode="auto">
            <a:xfrm>
              <a:off x="1884" y="3656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485" name="Oval 2249"/>
            <p:cNvSpPr>
              <a:spLocks noChangeArrowheads="1"/>
            </p:cNvSpPr>
            <p:nvPr/>
          </p:nvSpPr>
          <p:spPr bwMode="auto">
            <a:xfrm>
              <a:off x="1889" y="3646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486" name="Oval 2250"/>
            <p:cNvSpPr>
              <a:spLocks noChangeArrowheads="1"/>
            </p:cNvSpPr>
            <p:nvPr/>
          </p:nvSpPr>
          <p:spPr bwMode="auto">
            <a:xfrm>
              <a:off x="1895" y="3637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487" name="Oval 2251"/>
            <p:cNvSpPr>
              <a:spLocks noChangeArrowheads="1"/>
            </p:cNvSpPr>
            <p:nvPr/>
          </p:nvSpPr>
          <p:spPr bwMode="auto">
            <a:xfrm>
              <a:off x="1901" y="3627"/>
              <a:ext cx="18" cy="1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488" name="Oval 2252"/>
            <p:cNvSpPr>
              <a:spLocks noChangeArrowheads="1"/>
            </p:cNvSpPr>
            <p:nvPr/>
          </p:nvSpPr>
          <p:spPr bwMode="auto">
            <a:xfrm>
              <a:off x="1906" y="3616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489" name="Oval 2253"/>
            <p:cNvSpPr>
              <a:spLocks noChangeArrowheads="1"/>
            </p:cNvSpPr>
            <p:nvPr/>
          </p:nvSpPr>
          <p:spPr bwMode="auto">
            <a:xfrm>
              <a:off x="1910" y="3608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490" name="Oval 2254"/>
            <p:cNvSpPr>
              <a:spLocks noChangeArrowheads="1"/>
            </p:cNvSpPr>
            <p:nvPr/>
          </p:nvSpPr>
          <p:spPr bwMode="auto">
            <a:xfrm>
              <a:off x="1915" y="3598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491" name="Oval 2255"/>
            <p:cNvSpPr>
              <a:spLocks noChangeArrowheads="1"/>
            </p:cNvSpPr>
            <p:nvPr/>
          </p:nvSpPr>
          <p:spPr bwMode="auto">
            <a:xfrm>
              <a:off x="1920" y="3588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492" name="Oval 2256"/>
            <p:cNvSpPr>
              <a:spLocks noChangeArrowheads="1"/>
            </p:cNvSpPr>
            <p:nvPr/>
          </p:nvSpPr>
          <p:spPr bwMode="auto">
            <a:xfrm>
              <a:off x="1925" y="3579"/>
              <a:ext cx="17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493" name="Oval 2257"/>
            <p:cNvSpPr>
              <a:spLocks noChangeArrowheads="1"/>
            </p:cNvSpPr>
            <p:nvPr/>
          </p:nvSpPr>
          <p:spPr bwMode="auto">
            <a:xfrm>
              <a:off x="1930" y="3569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494" name="Oval 2258"/>
            <p:cNvSpPr>
              <a:spLocks noChangeArrowheads="1"/>
            </p:cNvSpPr>
            <p:nvPr/>
          </p:nvSpPr>
          <p:spPr bwMode="auto">
            <a:xfrm>
              <a:off x="1934" y="3560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495" name="Oval 2259"/>
            <p:cNvSpPr>
              <a:spLocks noChangeArrowheads="1"/>
            </p:cNvSpPr>
            <p:nvPr/>
          </p:nvSpPr>
          <p:spPr bwMode="auto">
            <a:xfrm>
              <a:off x="1937" y="3550"/>
              <a:ext cx="18" cy="1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496" name="Oval 2260"/>
            <p:cNvSpPr>
              <a:spLocks noChangeArrowheads="1"/>
            </p:cNvSpPr>
            <p:nvPr/>
          </p:nvSpPr>
          <p:spPr bwMode="auto">
            <a:xfrm>
              <a:off x="1940" y="3542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497" name="Oval 2261"/>
            <p:cNvSpPr>
              <a:spLocks noChangeArrowheads="1"/>
            </p:cNvSpPr>
            <p:nvPr/>
          </p:nvSpPr>
          <p:spPr bwMode="auto">
            <a:xfrm>
              <a:off x="1943" y="3530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498" name="Oval 2262"/>
            <p:cNvSpPr>
              <a:spLocks noChangeArrowheads="1"/>
            </p:cNvSpPr>
            <p:nvPr/>
          </p:nvSpPr>
          <p:spPr bwMode="auto">
            <a:xfrm>
              <a:off x="1947" y="3518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499" name="Oval 2263"/>
            <p:cNvSpPr>
              <a:spLocks noChangeArrowheads="1"/>
            </p:cNvSpPr>
            <p:nvPr/>
          </p:nvSpPr>
          <p:spPr bwMode="auto">
            <a:xfrm>
              <a:off x="1949" y="3506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500" name="Oval 2264"/>
            <p:cNvSpPr>
              <a:spLocks noChangeArrowheads="1"/>
            </p:cNvSpPr>
            <p:nvPr/>
          </p:nvSpPr>
          <p:spPr bwMode="auto">
            <a:xfrm>
              <a:off x="1952" y="3496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501" name="Oval 2265"/>
            <p:cNvSpPr>
              <a:spLocks noChangeArrowheads="1"/>
            </p:cNvSpPr>
            <p:nvPr/>
          </p:nvSpPr>
          <p:spPr bwMode="auto">
            <a:xfrm>
              <a:off x="1953" y="3485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502" name="Oval 2266"/>
            <p:cNvSpPr>
              <a:spLocks noChangeArrowheads="1"/>
            </p:cNvSpPr>
            <p:nvPr/>
          </p:nvSpPr>
          <p:spPr bwMode="auto">
            <a:xfrm>
              <a:off x="1953" y="3474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503" name="Oval 2267"/>
            <p:cNvSpPr>
              <a:spLocks noChangeArrowheads="1"/>
            </p:cNvSpPr>
            <p:nvPr/>
          </p:nvSpPr>
          <p:spPr bwMode="auto">
            <a:xfrm>
              <a:off x="1953" y="3462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504" name="Oval 2268"/>
            <p:cNvSpPr>
              <a:spLocks noChangeArrowheads="1"/>
            </p:cNvSpPr>
            <p:nvPr/>
          </p:nvSpPr>
          <p:spPr bwMode="auto">
            <a:xfrm>
              <a:off x="1951" y="3450"/>
              <a:ext cx="18" cy="2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505" name="Oval 2269"/>
            <p:cNvSpPr>
              <a:spLocks noChangeArrowheads="1"/>
            </p:cNvSpPr>
            <p:nvPr/>
          </p:nvSpPr>
          <p:spPr bwMode="auto">
            <a:xfrm>
              <a:off x="1948" y="3442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506" name="Oval 2270"/>
            <p:cNvSpPr>
              <a:spLocks noChangeArrowheads="1"/>
            </p:cNvSpPr>
            <p:nvPr/>
          </p:nvSpPr>
          <p:spPr bwMode="auto">
            <a:xfrm>
              <a:off x="1944" y="3435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507" name="Oval 2271"/>
            <p:cNvSpPr>
              <a:spLocks noChangeArrowheads="1"/>
            </p:cNvSpPr>
            <p:nvPr/>
          </p:nvSpPr>
          <p:spPr bwMode="auto">
            <a:xfrm>
              <a:off x="1939" y="3430"/>
              <a:ext cx="18" cy="1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508" name="Oval 2272"/>
            <p:cNvSpPr>
              <a:spLocks noChangeArrowheads="1"/>
            </p:cNvSpPr>
            <p:nvPr/>
          </p:nvSpPr>
          <p:spPr bwMode="auto">
            <a:xfrm>
              <a:off x="1931" y="3427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509" name="Oval 2273"/>
            <p:cNvSpPr>
              <a:spLocks noChangeArrowheads="1"/>
            </p:cNvSpPr>
            <p:nvPr/>
          </p:nvSpPr>
          <p:spPr bwMode="auto">
            <a:xfrm>
              <a:off x="1923" y="3427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510" name="Oval 2274"/>
            <p:cNvSpPr>
              <a:spLocks noChangeArrowheads="1"/>
            </p:cNvSpPr>
            <p:nvPr/>
          </p:nvSpPr>
          <p:spPr bwMode="auto">
            <a:xfrm>
              <a:off x="1914" y="3430"/>
              <a:ext cx="18" cy="2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511" name="Oval 2275"/>
            <p:cNvSpPr>
              <a:spLocks noChangeArrowheads="1"/>
            </p:cNvSpPr>
            <p:nvPr/>
          </p:nvSpPr>
          <p:spPr bwMode="auto">
            <a:xfrm>
              <a:off x="1907" y="3436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512" name="Oval 2276"/>
            <p:cNvSpPr>
              <a:spLocks noChangeArrowheads="1"/>
            </p:cNvSpPr>
            <p:nvPr/>
          </p:nvSpPr>
          <p:spPr bwMode="auto">
            <a:xfrm>
              <a:off x="1901" y="3445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513" name="Oval 2277"/>
            <p:cNvSpPr>
              <a:spLocks noChangeArrowheads="1"/>
            </p:cNvSpPr>
            <p:nvPr/>
          </p:nvSpPr>
          <p:spPr bwMode="auto">
            <a:xfrm>
              <a:off x="1894" y="3454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514" name="Oval 2278"/>
            <p:cNvSpPr>
              <a:spLocks noChangeArrowheads="1"/>
            </p:cNvSpPr>
            <p:nvPr/>
          </p:nvSpPr>
          <p:spPr bwMode="auto">
            <a:xfrm>
              <a:off x="1888" y="3465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515" name="Oval 2279"/>
            <p:cNvSpPr>
              <a:spLocks noChangeArrowheads="1"/>
            </p:cNvSpPr>
            <p:nvPr/>
          </p:nvSpPr>
          <p:spPr bwMode="auto">
            <a:xfrm>
              <a:off x="1885" y="3478"/>
              <a:ext cx="18" cy="1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516" name="Oval 2280"/>
            <p:cNvSpPr>
              <a:spLocks noChangeArrowheads="1"/>
            </p:cNvSpPr>
            <p:nvPr/>
          </p:nvSpPr>
          <p:spPr bwMode="auto">
            <a:xfrm>
              <a:off x="1882" y="3490"/>
              <a:ext cx="18" cy="1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517" name="Oval 2281"/>
            <p:cNvSpPr>
              <a:spLocks noChangeArrowheads="1"/>
            </p:cNvSpPr>
            <p:nvPr/>
          </p:nvSpPr>
          <p:spPr bwMode="auto">
            <a:xfrm>
              <a:off x="1879" y="3501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518" name="Oval 2282"/>
            <p:cNvSpPr>
              <a:spLocks noChangeArrowheads="1"/>
            </p:cNvSpPr>
            <p:nvPr/>
          </p:nvSpPr>
          <p:spPr bwMode="auto">
            <a:xfrm>
              <a:off x="1877" y="3511"/>
              <a:ext cx="18" cy="2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519" name="Oval 2283"/>
            <p:cNvSpPr>
              <a:spLocks noChangeArrowheads="1"/>
            </p:cNvSpPr>
            <p:nvPr/>
          </p:nvSpPr>
          <p:spPr bwMode="auto">
            <a:xfrm>
              <a:off x="1875" y="3526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520" name="Oval 2284"/>
            <p:cNvSpPr>
              <a:spLocks noChangeArrowheads="1"/>
            </p:cNvSpPr>
            <p:nvPr/>
          </p:nvSpPr>
          <p:spPr bwMode="auto">
            <a:xfrm>
              <a:off x="1874" y="3532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521" name="Oval 2285"/>
            <p:cNvSpPr>
              <a:spLocks noChangeArrowheads="1"/>
            </p:cNvSpPr>
            <p:nvPr/>
          </p:nvSpPr>
          <p:spPr bwMode="auto">
            <a:xfrm>
              <a:off x="1873" y="3545"/>
              <a:ext cx="18" cy="1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522" name="Oval 2286"/>
            <p:cNvSpPr>
              <a:spLocks noChangeArrowheads="1"/>
            </p:cNvSpPr>
            <p:nvPr/>
          </p:nvSpPr>
          <p:spPr bwMode="auto">
            <a:xfrm>
              <a:off x="1873" y="3553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523" name="Oval 2287"/>
            <p:cNvSpPr>
              <a:spLocks noChangeArrowheads="1"/>
            </p:cNvSpPr>
            <p:nvPr/>
          </p:nvSpPr>
          <p:spPr bwMode="auto">
            <a:xfrm>
              <a:off x="1873" y="3565"/>
              <a:ext cx="18" cy="1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524" name="Oval 2288"/>
            <p:cNvSpPr>
              <a:spLocks noChangeArrowheads="1"/>
            </p:cNvSpPr>
            <p:nvPr/>
          </p:nvSpPr>
          <p:spPr bwMode="auto">
            <a:xfrm>
              <a:off x="1873" y="3572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525" name="Oval 2289"/>
            <p:cNvSpPr>
              <a:spLocks noChangeArrowheads="1"/>
            </p:cNvSpPr>
            <p:nvPr/>
          </p:nvSpPr>
          <p:spPr bwMode="auto">
            <a:xfrm>
              <a:off x="1873" y="3586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526" name="Oval 2290"/>
            <p:cNvSpPr>
              <a:spLocks noChangeArrowheads="1"/>
            </p:cNvSpPr>
            <p:nvPr/>
          </p:nvSpPr>
          <p:spPr bwMode="auto">
            <a:xfrm>
              <a:off x="1873" y="3594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527" name="Oval 2291"/>
            <p:cNvSpPr>
              <a:spLocks noChangeArrowheads="1"/>
            </p:cNvSpPr>
            <p:nvPr/>
          </p:nvSpPr>
          <p:spPr bwMode="auto">
            <a:xfrm>
              <a:off x="1873" y="3606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528" name="Oval 2292"/>
            <p:cNvSpPr>
              <a:spLocks noChangeArrowheads="1"/>
            </p:cNvSpPr>
            <p:nvPr/>
          </p:nvSpPr>
          <p:spPr bwMode="auto">
            <a:xfrm>
              <a:off x="1873" y="3613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529" name="Oval 2293"/>
            <p:cNvSpPr>
              <a:spLocks noChangeArrowheads="1"/>
            </p:cNvSpPr>
            <p:nvPr/>
          </p:nvSpPr>
          <p:spPr bwMode="auto">
            <a:xfrm>
              <a:off x="1873" y="3623"/>
              <a:ext cx="18" cy="2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530" name="Oval 2294"/>
            <p:cNvSpPr>
              <a:spLocks noChangeArrowheads="1"/>
            </p:cNvSpPr>
            <p:nvPr/>
          </p:nvSpPr>
          <p:spPr bwMode="auto">
            <a:xfrm>
              <a:off x="1873" y="3632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531" name="Oval 2295"/>
            <p:cNvSpPr>
              <a:spLocks noChangeArrowheads="1"/>
            </p:cNvSpPr>
            <p:nvPr/>
          </p:nvSpPr>
          <p:spPr bwMode="auto">
            <a:xfrm>
              <a:off x="1873" y="3644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532" name="Oval 2296"/>
            <p:cNvSpPr>
              <a:spLocks noChangeArrowheads="1"/>
            </p:cNvSpPr>
            <p:nvPr/>
          </p:nvSpPr>
          <p:spPr bwMode="auto">
            <a:xfrm>
              <a:off x="1873" y="3651"/>
              <a:ext cx="18" cy="1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533" name="Oval 2297"/>
            <p:cNvSpPr>
              <a:spLocks noChangeArrowheads="1"/>
            </p:cNvSpPr>
            <p:nvPr/>
          </p:nvSpPr>
          <p:spPr bwMode="auto">
            <a:xfrm>
              <a:off x="1873" y="3665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534" name="Oval 2298"/>
            <p:cNvSpPr>
              <a:spLocks noChangeArrowheads="1"/>
            </p:cNvSpPr>
            <p:nvPr/>
          </p:nvSpPr>
          <p:spPr bwMode="auto">
            <a:xfrm>
              <a:off x="1873" y="3673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535" name="Oval 2299"/>
            <p:cNvSpPr>
              <a:spLocks noChangeArrowheads="1"/>
            </p:cNvSpPr>
            <p:nvPr/>
          </p:nvSpPr>
          <p:spPr bwMode="auto">
            <a:xfrm>
              <a:off x="1873" y="3685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536" name="Oval 2300"/>
            <p:cNvSpPr>
              <a:spLocks noChangeArrowheads="1"/>
            </p:cNvSpPr>
            <p:nvPr/>
          </p:nvSpPr>
          <p:spPr bwMode="auto">
            <a:xfrm>
              <a:off x="1873" y="3692"/>
              <a:ext cx="18" cy="1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537" name="Oval 2301"/>
            <p:cNvSpPr>
              <a:spLocks noChangeArrowheads="1"/>
            </p:cNvSpPr>
            <p:nvPr/>
          </p:nvSpPr>
          <p:spPr bwMode="auto">
            <a:xfrm>
              <a:off x="1874" y="3705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538" name="Oval 2302"/>
            <p:cNvSpPr>
              <a:spLocks noChangeArrowheads="1"/>
            </p:cNvSpPr>
            <p:nvPr/>
          </p:nvSpPr>
          <p:spPr bwMode="auto">
            <a:xfrm>
              <a:off x="1874" y="3712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539" name="Oval 2303"/>
            <p:cNvSpPr>
              <a:spLocks noChangeArrowheads="1"/>
            </p:cNvSpPr>
            <p:nvPr/>
          </p:nvSpPr>
          <p:spPr bwMode="auto">
            <a:xfrm>
              <a:off x="1874" y="3726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540" name="Oval 2304"/>
            <p:cNvSpPr>
              <a:spLocks noChangeArrowheads="1"/>
            </p:cNvSpPr>
            <p:nvPr/>
          </p:nvSpPr>
          <p:spPr bwMode="auto">
            <a:xfrm>
              <a:off x="1874" y="3735"/>
              <a:ext cx="18" cy="1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541" name="Oval 2305"/>
            <p:cNvSpPr>
              <a:spLocks noChangeArrowheads="1"/>
            </p:cNvSpPr>
            <p:nvPr/>
          </p:nvSpPr>
          <p:spPr bwMode="auto">
            <a:xfrm>
              <a:off x="1874" y="3746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542" name="Oval 2306"/>
            <p:cNvSpPr>
              <a:spLocks noChangeArrowheads="1"/>
            </p:cNvSpPr>
            <p:nvPr/>
          </p:nvSpPr>
          <p:spPr bwMode="auto">
            <a:xfrm>
              <a:off x="1874" y="3753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543" name="Oval 2307"/>
            <p:cNvSpPr>
              <a:spLocks noChangeArrowheads="1"/>
            </p:cNvSpPr>
            <p:nvPr/>
          </p:nvSpPr>
          <p:spPr bwMode="auto">
            <a:xfrm>
              <a:off x="1874" y="3764"/>
              <a:ext cx="18" cy="1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544" name="Oval 2308"/>
            <p:cNvSpPr>
              <a:spLocks noChangeArrowheads="1"/>
            </p:cNvSpPr>
            <p:nvPr/>
          </p:nvSpPr>
          <p:spPr bwMode="auto">
            <a:xfrm>
              <a:off x="1874" y="3772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545" name="Oval 2309"/>
            <p:cNvSpPr>
              <a:spLocks noChangeArrowheads="1"/>
            </p:cNvSpPr>
            <p:nvPr/>
          </p:nvSpPr>
          <p:spPr bwMode="auto">
            <a:xfrm>
              <a:off x="1875" y="3779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546" name="Oval 2310"/>
            <p:cNvSpPr>
              <a:spLocks noChangeArrowheads="1"/>
            </p:cNvSpPr>
            <p:nvPr/>
          </p:nvSpPr>
          <p:spPr bwMode="auto">
            <a:xfrm>
              <a:off x="1876" y="3791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547" name="Oval 2311"/>
            <p:cNvSpPr>
              <a:spLocks noChangeArrowheads="1"/>
            </p:cNvSpPr>
            <p:nvPr/>
          </p:nvSpPr>
          <p:spPr bwMode="auto">
            <a:xfrm>
              <a:off x="1879" y="3805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548" name="Oval 2312"/>
            <p:cNvSpPr>
              <a:spLocks noChangeArrowheads="1"/>
            </p:cNvSpPr>
            <p:nvPr/>
          </p:nvSpPr>
          <p:spPr bwMode="auto">
            <a:xfrm>
              <a:off x="1884" y="3816"/>
              <a:ext cx="18" cy="1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549" name="Oval 2313"/>
            <p:cNvSpPr>
              <a:spLocks noChangeArrowheads="1"/>
            </p:cNvSpPr>
            <p:nvPr/>
          </p:nvSpPr>
          <p:spPr bwMode="auto">
            <a:xfrm>
              <a:off x="1889" y="3826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550" name="Oval 2314"/>
            <p:cNvSpPr>
              <a:spLocks noChangeArrowheads="1"/>
            </p:cNvSpPr>
            <p:nvPr/>
          </p:nvSpPr>
          <p:spPr bwMode="auto">
            <a:xfrm>
              <a:off x="1896" y="3834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551" name="Oval 2315"/>
            <p:cNvSpPr>
              <a:spLocks noChangeArrowheads="1"/>
            </p:cNvSpPr>
            <p:nvPr/>
          </p:nvSpPr>
          <p:spPr bwMode="auto">
            <a:xfrm>
              <a:off x="1904" y="3845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552" name="Oval 2316"/>
            <p:cNvSpPr>
              <a:spLocks noChangeArrowheads="1"/>
            </p:cNvSpPr>
            <p:nvPr/>
          </p:nvSpPr>
          <p:spPr bwMode="auto">
            <a:xfrm>
              <a:off x="1914" y="3851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553" name="Oval 2317"/>
            <p:cNvSpPr>
              <a:spLocks noChangeArrowheads="1"/>
            </p:cNvSpPr>
            <p:nvPr/>
          </p:nvSpPr>
          <p:spPr bwMode="auto">
            <a:xfrm>
              <a:off x="1926" y="3852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554" name="Oval 2318"/>
            <p:cNvSpPr>
              <a:spLocks noChangeArrowheads="1"/>
            </p:cNvSpPr>
            <p:nvPr/>
          </p:nvSpPr>
          <p:spPr bwMode="auto">
            <a:xfrm>
              <a:off x="1939" y="3851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555" name="Oval 2319"/>
            <p:cNvSpPr>
              <a:spLocks noChangeArrowheads="1"/>
            </p:cNvSpPr>
            <p:nvPr/>
          </p:nvSpPr>
          <p:spPr bwMode="auto">
            <a:xfrm>
              <a:off x="1950" y="3848"/>
              <a:ext cx="18" cy="2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556" name="Oval 2320"/>
            <p:cNvSpPr>
              <a:spLocks noChangeArrowheads="1"/>
            </p:cNvSpPr>
            <p:nvPr/>
          </p:nvSpPr>
          <p:spPr bwMode="auto">
            <a:xfrm>
              <a:off x="1960" y="3843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557" name="Oval 2321"/>
            <p:cNvSpPr>
              <a:spLocks noChangeArrowheads="1"/>
            </p:cNvSpPr>
            <p:nvPr/>
          </p:nvSpPr>
          <p:spPr bwMode="auto">
            <a:xfrm>
              <a:off x="1969" y="3834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558" name="Oval 2322"/>
            <p:cNvSpPr>
              <a:spLocks noChangeArrowheads="1"/>
            </p:cNvSpPr>
            <p:nvPr/>
          </p:nvSpPr>
          <p:spPr bwMode="auto">
            <a:xfrm>
              <a:off x="1977" y="3825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559" name="Oval 2323"/>
            <p:cNvSpPr>
              <a:spLocks noChangeArrowheads="1"/>
            </p:cNvSpPr>
            <p:nvPr/>
          </p:nvSpPr>
          <p:spPr bwMode="auto">
            <a:xfrm>
              <a:off x="1984" y="3813"/>
              <a:ext cx="18" cy="2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560" name="Oval 2324"/>
            <p:cNvSpPr>
              <a:spLocks noChangeArrowheads="1"/>
            </p:cNvSpPr>
            <p:nvPr/>
          </p:nvSpPr>
          <p:spPr bwMode="auto">
            <a:xfrm>
              <a:off x="1988" y="3804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561" name="Oval 2325"/>
            <p:cNvSpPr>
              <a:spLocks noChangeArrowheads="1"/>
            </p:cNvSpPr>
            <p:nvPr/>
          </p:nvSpPr>
          <p:spPr bwMode="auto">
            <a:xfrm>
              <a:off x="1990" y="3794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562" name="Oval 2326"/>
            <p:cNvSpPr>
              <a:spLocks noChangeArrowheads="1"/>
            </p:cNvSpPr>
            <p:nvPr/>
          </p:nvSpPr>
          <p:spPr bwMode="auto">
            <a:xfrm>
              <a:off x="1994" y="3782"/>
              <a:ext cx="18" cy="2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563" name="Oval 2327"/>
            <p:cNvSpPr>
              <a:spLocks noChangeArrowheads="1"/>
            </p:cNvSpPr>
            <p:nvPr/>
          </p:nvSpPr>
          <p:spPr bwMode="auto">
            <a:xfrm>
              <a:off x="1995" y="3775"/>
              <a:ext cx="18" cy="1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564" name="Oval 2328"/>
            <p:cNvSpPr>
              <a:spLocks noChangeArrowheads="1"/>
            </p:cNvSpPr>
            <p:nvPr/>
          </p:nvSpPr>
          <p:spPr bwMode="auto">
            <a:xfrm>
              <a:off x="1997" y="3764"/>
              <a:ext cx="18" cy="1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565" name="Oval 2329"/>
            <p:cNvSpPr>
              <a:spLocks noChangeArrowheads="1"/>
            </p:cNvSpPr>
            <p:nvPr/>
          </p:nvSpPr>
          <p:spPr bwMode="auto">
            <a:xfrm>
              <a:off x="1999" y="3753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566" name="Oval 2330"/>
            <p:cNvSpPr>
              <a:spLocks noChangeArrowheads="1"/>
            </p:cNvSpPr>
            <p:nvPr/>
          </p:nvSpPr>
          <p:spPr bwMode="auto">
            <a:xfrm>
              <a:off x="1999" y="3741"/>
              <a:ext cx="18" cy="1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567" name="Oval 2331"/>
            <p:cNvSpPr>
              <a:spLocks noChangeArrowheads="1"/>
            </p:cNvSpPr>
            <p:nvPr/>
          </p:nvSpPr>
          <p:spPr bwMode="auto">
            <a:xfrm>
              <a:off x="2002" y="3730"/>
              <a:ext cx="17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568" name="Oval 2332"/>
            <p:cNvSpPr>
              <a:spLocks noChangeArrowheads="1"/>
            </p:cNvSpPr>
            <p:nvPr/>
          </p:nvSpPr>
          <p:spPr bwMode="auto">
            <a:xfrm>
              <a:off x="2000" y="3719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569" name="Oval 2333"/>
            <p:cNvSpPr>
              <a:spLocks noChangeArrowheads="1"/>
            </p:cNvSpPr>
            <p:nvPr/>
          </p:nvSpPr>
          <p:spPr bwMode="auto">
            <a:xfrm>
              <a:off x="1998" y="3709"/>
              <a:ext cx="18" cy="1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570" name="Oval 2334"/>
            <p:cNvSpPr>
              <a:spLocks noChangeArrowheads="1"/>
            </p:cNvSpPr>
            <p:nvPr/>
          </p:nvSpPr>
          <p:spPr bwMode="auto">
            <a:xfrm>
              <a:off x="1991" y="3698"/>
              <a:ext cx="18" cy="1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571" name="Oval 2335"/>
            <p:cNvSpPr>
              <a:spLocks noChangeArrowheads="1"/>
            </p:cNvSpPr>
            <p:nvPr/>
          </p:nvSpPr>
          <p:spPr bwMode="auto">
            <a:xfrm>
              <a:off x="1986" y="3690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572" name="Oval 2336"/>
            <p:cNvSpPr>
              <a:spLocks noChangeArrowheads="1"/>
            </p:cNvSpPr>
            <p:nvPr/>
          </p:nvSpPr>
          <p:spPr bwMode="auto">
            <a:xfrm>
              <a:off x="1978" y="3685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573" name="Oval 2337"/>
            <p:cNvSpPr>
              <a:spLocks noChangeArrowheads="1"/>
            </p:cNvSpPr>
            <p:nvPr/>
          </p:nvSpPr>
          <p:spPr bwMode="auto">
            <a:xfrm>
              <a:off x="1968" y="3685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574" name="Oval 2338"/>
            <p:cNvSpPr>
              <a:spLocks noChangeArrowheads="1"/>
            </p:cNvSpPr>
            <p:nvPr/>
          </p:nvSpPr>
          <p:spPr bwMode="auto">
            <a:xfrm>
              <a:off x="1961" y="3691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575" name="Oval 2339"/>
            <p:cNvSpPr>
              <a:spLocks noChangeArrowheads="1"/>
            </p:cNvSpPr>
            <p:nvPr/>
          </p:nvSpPr>
          <p:spPr bwMode="auto">
            <a:xfrm>
              <a:off x="1960" y="3701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576" name="Oval 2340"/>
            <p:cNvSpPr>
              <a:spLocks noChangeArrowheads="1"/>
            </p:cNvSpPr>
            <p:nvPr/>
          </p:nvSpPr>
          <p:spPr bwMode="auto">
            <a:xfrm>
              <a:off x="1963" y="3710"/>
              <a:ext cx="18" cy="2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577" name="Oval 2341"/>
            <p:cNvSpPr>
              <a:spLocks noChangeArrowheads="1"/>
            </p:cNvSpPr>
            <p:nvPr/>
          </p:nvSpPr>
          <p:spPr bwMode="auto">
            <a:xfrm>
              <a:off x="1970" y="3718"/>
              <a:ext cx="18" cy="1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578" name="Oval 2342"/>
            <p:cNvSpPr>
              <a:spLocks noChangeArrowheads="1"/>
            </p:cNvSpPr>
            <p:nvPr/>
          </p:nvSpPr>
          <p:spPr bwMode="auto">
            <a:xfrm>
              <a:off x="1979" y="3723"/>
              <a:ext cx="18" cy="1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579" name="Oval 2343"/>
            <p:cNvSpPr>
              <a:spLocks noChangeArrowheads="1"/>
            </p:cNvSpPr>
            <p:nvPr/>
          </p:nvSpPr>
          <p:spPr bwMode="auto">
            <a:xfrm>
              <a:off x="1987" y="3724"/>
              <a:ext cx="18" cy="1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580" name="Oval 2344"/>
            <p:cNvSpPr>
              <a:spLocks noChangeArrowheads="1"/>
            </p:cNvSpPr>
            <p:nvPr/>
          </p:nvSpPr>
          <p:spPr bwMode="auto">
            <a:xfrm>
              <a:off x="2004" y="3719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581" name="Oval 2345"/>
            <p:cNvSpPr>
              <a:spLocks noChangeArrowheads="1"/>
            </p:cNvSpPr>
            <p:nvPr/>
          </p:nvSpPr>
          <p:spPr bwMode="auto">
            <a:xfrm>
              <a:off x="2009" y="3722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582" name="Oval 2346"/>
            <p:cNvSpPr>
              <a:spLocks noChangeArrowheads="1"/>
            </p:cNvSpPr>
            <p:nvPr/>
          </p:nvSpPr>
          <p:spPr bwMode="auto">
            <a:xfrm>
              <a:off x="2021" y="3722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583" name="Oval 2347"/>
            <p:cNvSpPr>
              <a:spLocks noChangeArrowheads="1"/>
            </p:cNvSpPr>
            <p:nvPr/>
          </p:nvSpPr>
          <p:spPr bwMode="auto">
            <a:xfrm>
              <a:off x="2034" y="3722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584" name="Oval 2348"/>
            <p:cNvSpPr>
              <a:spLocks noChangeArrowheads="1"/>
            </p:cNvSpPr>
            <p:nvPr/>
          </p:nvSpPr>
          <p:spPr bwMode="auto">
            <a:xfrm>
              <a:off x="2046" y="3719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585" name="Oval 2349"/>
            <p:cNvSpPr>
              <a:spLocks noChangeArrowheads="1"/>
            </p:cNvSpPr>
            <p:nvPr/>
          </p:nvSpPr>
          <p:spPr bwMode="auto">
            <a:xfrm>
              <a:off x="2060" y="3712"/>
              <a:ext cx="18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586" name="Oval 2350"/>
            <p:cNvSpPr>
              <a:spLocks noChangeArrowheads="1"/>
            </p:cNvSpPr>
            <p:nvPr/>
          </p:nvSpPr>
          <p:spPr bwMode="auto">
            <a:xfrm>
              <a:off x="2162" y="369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87" name="Oval 2351"/>
            <p:cNvSpPr>
              <a:spLocks noChangeArrowheads="1"/>
            </p:cNvSpPr>
            <p:nvPr/>
          </p:nvSpPr>
          <p:spPr bwMode="auto">
            <a:xfrm>
              <a:off x="2156" y="368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88" name="Oval 2352"/>
            <p:cNvSpPr>
              <a:spLocks noChangeArrowheads="1"/>
            </p:cNvSpPr>
            <p:nvPr/>
          </p:nvSpPr>
          <p:spPr bwMode="auto">
            <a:xfrm>
              <a:off x="2146" y="367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89" name="Oval 2353"/>
            <p:cNvSpPr>
              <a:spLocks noChangeArrowheads="1"/>
            </p:cNvSpPr>
            <p:nvPr/>
          </p:nvSpPr>
          <p:spPr bwMode="auto">
            <a:xfrm>
              <a:off x="2134" y="367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90" name="Oval 2354"/>
            <p:cNvSpPr>
              <a:spLocks noChangeArrowheads="1"/>
            </p:cNvSpPr>
            <p:nvPr/>
          </p:nvSpPr>
          <p:spPr bwMode="auto">
            <a:xfrm>
              <a:off x="2122" y="367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91" name="Oval 2355"/>
            <p:cNvSpPr>
              <a:spLocks noChangeArrowheads="1"/>
            </p:cNvSpPr>
            <p:nvPr/>
          </p:nvSpPr>
          <p:spPr bwMode="auto">
            <a:xfrm>
              <a:off x="2110" y="367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92" name="Oval 2356"/>
            <p:cNvSpPr>
              <a:spLocks noChangeArrowheads="1"/>
            </p:cNvSpPr>
            <p:nvPr/>
          </p:nvSpPr>
          <p:spPr bwMode="auto">
            <a:xfrm>
              <a:off x="2098" y="367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93" name="Oval 2357"/>
            <p:cNvSpPr>
              <a:spLocks noChangeArrowheads="1"/>
            </p:cNvSpPr>
            <p:nvPr/>
          </p:nvSpPr>
          <p:spPr bwMode="auto">
            <a:xfrm>
              <a:off x="2088" y="368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94" name="Oval 2358"/>
            <p:cNvSpPr>
              <a:spLocks noChangeArrowheads="1"/>
            </p:cNvSpPr>
            <p:nvPr/>
          </p:nvSpPr>
          <p:spPr bwMode="auto">
            <a:xfrm>
              <a:off x="2078" y="369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95" name="Oval 2359"/>
            <p:cNvSpPr>
              <a:spLocks noChangeArrowheads="1"/>
            </p:cNvSpPr>
            <p:nvPr/>
          </p:nvSpPr>
          <p:spPr bwMode="auto">
            <a:xfrm>
              <a:off x="2072" y="370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96" name="Oval 2360"/>
            <p:cNvSpPr>
              <a:spLocks noChangeArrowheads="1"/>
            </p:cNvSpPr>
            <p:nvPr/>
          </p:nvSpPr>
          <p:spPr bwMode="auto">
            <a:xfrm>
              <a:off x="2066" y="370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97" name="Oval 2361"/>
            <p:cNvSpPr>
              <a:spLocks noChangeArrowheads="1"/>
            </p:cNvSpPr>
            <p:nvPr/>
          </p:nvSpPr>
          <p:spPr bwMode="auto">
            <a:xfrm>
              <a:off x="2060" y="371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98" name="Oval 2362"/>
            <p:cNvSpPr>
              <a:spLocks noChangeArrowheads="1"/>
            </p:cNvSpPr>
            <p:nvPr/>
          </p:nvSpPr>
          <p:spPr bwMode="auto">
            <a:xfrm>
              <a:off x="2056" y="373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99" name="Oval 2363"/>
            <p:cNvSpPr>
              <a:spLocks noChangeArrowheads="1"/>
            </p:cNvSpPr>
            <p:nvPr/>
          </p:nvSpPr>
          <p:spPr bwMode="auto">
            <a:xfrm>
              <a:off x="2054" y="374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00" name="Oval 2364"/>
            <p:cNvSpPr>
              <a:spLocks noChangeArrowheads="1"/>
            </p:cNvSpPr>
            <p:nvPr/>
          </p:nvSpPr>
          <p:spPr bwMode="auto">
            <a:xfrm>
              <a:off x="2053" y="375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01" name="Oval 2365"/>
            <p:cNvSpPr>
              <a:spLocks noChangeArrowheads="1"/>
            </p:cNvSpPr>
            <p:nvPr/>
          </p:nvSpPr>
          <p:spPr bwMode="auto">
            <a:xfrm>
              <a:off x="2053" y="376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02" name="Oval 2366"/>
            <p:cNvSpPr>
              <a:spLocks noChangeArrowheads="1"/>
            </p:cNvSpPr>
            <p:nvPr/>
          </p:nvSpPr>
          <p:spPr bwMode="auto">
            <a:xfrm>
              <a:off x="2053" y="377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03" name="Oval 2367"/>
            <p:cNvSpPr>
              <a:spLocks noChangeArrowheads="1"/>
            </p:cNvSpPr>
            <p:nvPr/>
          </p:nvSpPr>
          <p:spPr bwMode="auto">
            <a:xfrm>
              <a:off x="2054" y="378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04" name="Oval 2368"/>
            <p:cNvSpPr>
              <a:spLocks noChangeArrowheads="1"/>
            </p:cNvSpPr>
            <p:nvPr/>
          </p:nvSpPr>
          <p:spPr bwMode="auto">
            <a:xfrm>
              <a:off x="2056" y="379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05" name="Oval 2369"/>
            <p:cNvSpPr>
              <a:spLocks noChangeArrowheads="1"/>
            </p:cNvSpPr>
            <p:nvPr/>
          </p:nvSpPr>
          <p:spPr bwMode="auto">
            <a:xfrm>
              <a:off x="2060" y="380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06" name="Oval 2370"/>
            <p:cNvSpPr>
              <a:spLocks noChangeArrowheads="1"/>
            </p:cNvSpPr>
            <p:nvPr/>
          </p:nvSpPr>
          <p:spPr bwMode="auto">
            <a:xfrm>
              <a:off x="2064" y="381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07" name="Oval 2371"/>
            <p:cNvSpPr>
              <a:spLocks noChangeArrowheads="1"/>
            </p:cNvSpPr>
            <p:nvPr/>
          </p:nvSpPr>
          <p:spPr bwMode="auto">
            <a:xfrm>
              <a:off x="2070" y="382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08" name="Oval 2372"/>
            <p:cNvSpPr>
              <a:spLocks noChangeArrowheads="1"/>
            </p:cNvSpPr>
            <p:nvPr/>
          </p:nvSpPr>
          <p:spPr bwMode="auto">
            <a:xfrm>
              <a:off x="2074" y="383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09" name="Oval 2373"/>
            <p:cNvSpPr>
              <a:spLocks noChangeArrowheads="1"/>
            </p:cNvSpPr>
            <p:nvPr/>
          </p:nvSpPr>
          <p:spPr bwMode="auto">
            <a:xfrm>
              <a:off x="2082" y="384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10" name="Oval 2374"/>
            <p:cNvSpPr>
              <a:spLocks noChangeArrowheads="1"/>
            </p:cNvSpPr>
            <p:nvPr/>
          </p:nvSpPr>
          <p:spPr bwMode="auto">
            <a:xfrm>
              <a:off x="2090" y="385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11" name="Oval 2375"/>
            <p:cNvSpPr>
              <a:spLocks noChangeArrowheads="1"/>
            </p:cNvSpPr>
            <p:nvPr/>
          </p:nvSpPr>
          <p:spPr bwMode="auto">
            <a:xfrm>
              <a:off x="2102" y="385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12" name="Oval 2376"/>
            <p:cNvSpPr>
              <a:spLocks noChangeArrowheads="1"/>
            </p:cNvSpPr>
            <p:nvPr/>
          </p:nvSpPr>
          <p:spPr bwMode="auto">
            <a:xfrm>
              <a:off x="2112" y="385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13" name="Oval 2377"/>
            <p:cNvSpPr>
              <a:spLocks noChangeArrowheads="1"/>
            </p:cNvSpPr>
            <p:nvPr/>
          </p:nvSpPr>
          <p:spPr bwMode="auto">
            <a:xfrm>
              <a:off x="2122" y="385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14" name="Oval 2378"/>
            <p:cNvSpPr>
              <a:spLocks noChangeArrowheads="1"/>
            </p:cNvSpPr>
            <p:nvPr/>
          </p:nvSpPr>
          <p:spPr bwMode="auto">
            <a:xfrm>
              <a:off x="2130" y="385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15" name="Oval 2379"/>
            <p:cNvSpPr>
              <a:spLocks noChangeArrowheads="1"/>
            </p:cNvSpPr>
            <p:nvPr/>
          </p:nvSpPr>
          <p:spPr bwMode="auto">
            <a:xfrm>
              <a:off x="2140" y="385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16" name="Oval 2380"/>
            <p:cNvSpPr>
              <a:spLocks noChangeArrowheads="1"/>
            </p:cNvSpPr>
            <p:nvPr/>
          </p:nvSpPr>
          <p:spPr bwMode="auto">
            <a:xfrm>
              <a:off x="2150" y="384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17" name="Oval 2381"/>
            <p:cNvSpPr>
              <a:spLocks noChangeArrowheads="1"/>
            </p:cNvSpPr>
            <p:nvPr/>
          </p:nvSpPr>
          <p:spPr bwMode="auto">
            <a:xfrm>
              <a:off x="2158" y="384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18" name="Oval 2382"/>
            <p:cNvSpPr>
              <a:spLocks noChangeArrowheads="1"/>
            </p:cNvSpPr>
            <p:nvPr/>
          </p:nvSpPr>
          <p:spPr bwMode="auto">
            <a:xfrm>
              <a:off x="2166" y="383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19" name="Oval 2383"/>
            <p:cNvSpPr>
              <a:spLocks noChangeArrowheads="1"/>
            </p:cNvSpPr>
            <p:nvPr/>
          </p:nvSpPr>
          <p:spPr bwMode="auto">
            <a:xfrm>
              <a:off x="2172" y="382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20" name="Oval 2384"/>
            <p:cNvSpPr>
              <a:spLocks noChangeArrowheads="1"/>
            </p:cNvSpPr>
            <p:nvPr/>
          </p:nvSpPr>
          <p:spPr bwMode="auto">
            <a:xfrm>
              <a:off x="2178" y="381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21" name="Oval 2385"/>
            <p:cNvSpPr>
              <a:spLocks noChangeArrowheads="1"/>
            </p:cNvSpPr>
            <p:nvPr/>
          </p:nvSpPr>
          <p:spPr bwMode="auto">
            <a:xfrm>
              <a:off x="2182" y="380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22" name="Oval 2386"/>
            <p:cNvSpPr>
              <a:spLocks noChangeArrowheads="1"/>
            </p:cNvSpPr>
            <p:nvPr/>
          </p:nvSpPr>
          <p:spPr bwMode="auto">
            <a:xfrm>
              <a:off x="2184" y="379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23" name="Oval 2387"/>
            <p:cNvSpPr>
              <a:spLocks noChangeArrowheads="1"/>
            </p:cNvSpPr>
            <p:nvPr/>
          </p:nvSpPr>
          <p:spPr bwMode="auto">
            <a:xfrm>
              <a:off x="2184" y="378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24" name="Oval 2388"/>
            <p:cNvSpPr>
              <a:spLocks noChangeArrowheads="1"/>
            </p:cNvSpPr>
            <p:nvPr/>
          </p:nvSpPr>
          <p:spPr bwMode="auto">
            <a:xfrm>
              <a:off x="2186" y="377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25" name="Oval 2389"/>
            <p:cNvSpPr>
              <a:spLocks noChangeArrowheads="1"/>
            </p:cNvSpPr>
            <p:nvPr/>
          </p:nvSpPr>
          <p:spPr bwMode="auto">
            <a:xfrm>
              <a:off x="2184" y="376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26" name="Oval 2390"/>
            <p:cNvSpPr>
              <a:spLocks noChangeArrowheads="1"/>
            </p:cNvSpPr>
            <p:nvPr/>
          </p:nvSpPr>
          <p:spPr bwMode="auto">
            <a:xfrm>
              <a:off x="2184" y="375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27" name="Oval 2391"/>
            <p:cNvSpPr>
              <a:spLocks noChangeArrowheads="1"/>
            </p:cNvSpPr>
            <p:nvPr/>
          </p:nvSpPr>
          <p:spPr bwMode="auto">
            <a:xfrm>
              <a:off x="2184" y="374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28" name="Oval 2392"/>
            <p:cNvSpPr>
              <a:spLocks noChangeArrowheads="1"/>
            </p:cNvSpPr>
            <p:nvPr/>
          </p:nvSpPr>
          <p:spPr bwMode="auto">
            <a:xfrm>
              <a:off x="2182" y="373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29" name="Oval 2393"/>
            <p:cNvSpPr>
              <a:spLocks noChangeArrowheads="1"/>
            </p:cNvSpPr>
            <p:nvPr/>
          </p:nvSpPr>
          <p:spPr bwMode="auto">
            <a:xfrm>
              <a:off x="2180" y="372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30" name="Oval 2394"/>
            <p:cNvSpPr>
              <a:spLocks noChangeArrowheads="1"/>
            </p:cNvSpPr>
            <p:nvPr/>
          </p:nvSpPr>
          <p:spPr bwMode="auto">
            <a:xfrm>
              <a:off x="2174" y="371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31" name="Oval 2395"/>
            <p:cNvSpPr>
              <a:spLocks noChangeArrowheads="1"/>
            </p:cNvSpPr>
            <p:nvPr/>
          </p:nvSpPr>
          <p:spPr bwMode="auto">
            <a:xfrm>
              <a:off x="2168" y="370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32" name="Oval 2396"/>
            <p:cNvSpPr>
              <a:spLocks noChangeArrowheads="1"/>
            </p:cNvSpPr>
            <p:nvPr/>
          </p:nvSpPr>
          <p:spPr bwMode="auto">
            <a:xfrm>
              <a:off x="2190" y="367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33" name="Oval 2397"/>
            <p:cNvSpPr>
              <a:spLocks noChangeArrowheads="1"/>
            </p:cNvSpPr>
            <p:nvPr/>
          </p:nvSpPr>
          <p:spPr bwMode="auto">
            <a:xfrm>
              <a:off x="2189" y="368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34" name="Oval 2398"/>
            <p:cNvSpPr>
              <a:spLocks noChangeArrowheads="1"/>
            </p:cNvSpPr>
            <p:nvPr/>
          </p:nvSpPr>
          <p:spPr bwMode="auto">
            <a:xfrm>
              <a:off x="2189" y="369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35" name="Oval 2399"/>
            <p:cNvSpPr>
              <a:spLocks noChangeArrowheads="1"/>
            </p:cNvSpPr>
            <p:nvPr/>
          </p:nvSpPr>
          <p:spPr bwMode="auto">
            <a:xfrm>
              <a:off x="2189" y="370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36" name="Oval 2400"/>
            <p:cNvSpPr>
              <a:spLocks noChangeArrowheads="1"/>
            </p:cNvSpPr>
            <p:nvPr/>
          </p:nvSpPr>
          <p:spPr bwMode="auto">
            <a:xfrm>
              <a:off x="2190" y="371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37" name="Oval 2401"/>
            <p:cNvSpPr>
              <a:spLocks noChangeArrowheads="1"/>
            </p:cNvSpPr>
            <p:nvPr/>
          </p:nvSpPr>
          <p:spPr bwMode="auto">
            <a:xfrm>
              <a:off x="2189" y="373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38" name="Oval 2402"/>
            <p:cNvSpPr>
              <a:spLocks noChangeArrowheads="1"/>
            </p:cNvSpPr>
            <p:nvPr/>
          </p:nvSpPr>
          <p:spPr bwMode="auto">
            <a:xfrm>
              <a:off x="2189" y="374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39" name="Oval 2403"/>
            <p:cNvSpPr>
              <a:spLocks noChangeArrowheads="1"/>
            </p:cNvSpPr>
            <p:nvPr/>
          </p:nvSpPr>
          <p:spPr bwMode="auto">
            <a:xfrm>
              <a:off x="2189" y="375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40" name="Oval 2404"/>
            <p:cNvSpPr>
              <a:spLocks noChangeArrowheads="1"/>
            </p:cNvSpPr>
            <p:nvPr/>
          </p:nvSpPr>
          <p:spPr bwMode="auto">
            <a:xfrm>
              <a:off x="2188" y="376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41" name="Oval 2405"/>
            <p:cNvSpPr>
              <a:spLocks noChangeArrowheads="1"/>
            </p:cNvSpPr>
            <p:nvPr/>
          </p:nvSpPr>
          <p:spPr bwMode="auto">
            <a:xfrm>
              <a:off x="2187" y="377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42" name="Oval 2406"/>
            <p:cNvSpPr>
              <a:spLocks noChangeArrowheads="1"/>
            </p:cNvSpPr>
            <p:nvPr/>
          </p:nvSpPr>
          <p:spPr bwMode="auto">
            <a:xfrm>
              <a:off x="2187" y="378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43" name="Oval 2407"/>
            <p:cNvSpPr>
              <a:spLocks noChangeArrowheads="1"/>
            </p:cNvSpPr>
            <p:nvPr/>
          </p:nvSpPr>
          <p:spPr bwMode="auto">
            <a:xfrm>
              <a:off x="2187" y="379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44" name="Oval 2408"/>
            <p:cNvSpPr>
              <a:spLocks noChangeArrowheads="1"/>
            </p:cNvSpPr>
            <p:nvPr/>
          </p:nvSpPr>
          <p:spPr bwMode="auto">
            <a:xfrm>
              <a:off x="2188" y="380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45" name="Oval 2409"/>
            <p:cNvSpPr>
              <a:spLocks noChangeArrowheads="1"/>
            </p:cNvSpPr>
            <p:nvPr/>
          </p:nvSpPr>
          <p:spPr bwMode="auto">
            <a:xfrm>
              <a:off x="2187" y="381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46" name="Oval 2410"/>
            <p:cNvSpPr>
              <a:spLocks noChangeArrowheads="1"/>
            </p:cNvSpPr>
            <p:nvPr/>
          </p:nvSpPr>
          <p:spPr bwMode="auto">
            <a:xfrm>
              <a:off x="2187" y="382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47" name="Oval 2411"/>
            <p:cNvSpPr>
              <a:spLocks noChangeArrowheads="1"/>
            </p:cNvSpPr>
            <p:nvPr/>
          </p:nvSpPr>
          <p:spPr bwMode="auto">
            <a:xfrm>
              <a:off x="2187" y="383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48" name="Oval 2412"/>
            <p:cNvSpPr>
              <a:spLocks noChangeArrowheads="1"/>
            </p:cNvSpPr>
            <p:nvPr/>
          </p:nvSpPr>
          <p:spPr bwMode="auto">
            <a:xfrm>
              <a:off x="2189" y="383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49" name="Oval 2413"/>
            <p:cNvSpPr>
              <a:spLocks noChangeArrowheads="1"/>
            </p:cNvSpPr>
            <p:nvPr/>
          </p:nvSpPr>
          <p:spPr bwMode="auto">
            <a:xfrm>
              <a:off x="2193" y="384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50" name="Oval 2414"/>
            <p:cNvSpPr>
              <a:spLocks noChangeArrowheads="1"/>
            </p:cNvSpPr>
            <p:nvPr/>
          </p:nvSpPr>
          <p:spPr bwMode="auto">
            <a:xfrm>
              <a:off x="2201" y="385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51" name="Oval 2415"/>
            <p:cNvSpPr>
              <a:spLocks noChangeArrowheads="1"/>
            </p:cNvSpPr>
            <p:nvPr/>
          </p:nvSpPr>
          <p:spPr bwMode="auto">
            <a:xfrm>
              <a:off x="2211" y="385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52" name="Oval 2416"/>
            <p:cNvSpPr>
              <a:spLocks noChangeArrowheads="1"/>
            </p:cNvSpPr>
            <p:nvPr/>
          </p:nvSpPr>
          <p:spPr bwMode="auto">
            <a:xfrm>
              <a:off x="2223" y="385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53" name="Oval 2417"/>
            <p:cNvSpPr>
              <a:spLocks noChangeArrowheads="1"/>
            </p:cNvSpPr>
            <p:nvPr/>
          </p:nvSpPr>
          <p:spPr bwMode="auto">
            <a:xfrm>
              <a:off x="2231" y="385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54" name="Oval 2418"/>
            <p:cNvSpPr>
              <a:spLocks noChangeArrowheads="1"/>
            </p:cNvSpPr>
            <p:nvPr/>
          </p:nvSpPr>
          <p:spPr bwMode="auto">
            <a:xfrm>
              <a:off x="2239" y="384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55" name="Oval 2419"/>
            <p:cNvSpPr>
              <a:spLocks noChangeArrowheads="1"/>
            </p:cNvSpPr>
            <p:nvPr/>
          </p:nvSpPr>
          <p:spPr bwMode="auto">
            <a:xfrm>
              <a:off x="2247" y="383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56" name="Oval 2420"/>
            <p:cNvSpPr>
              <a:spLocks noChangeArrowheads="1"/>
            </p:cNvSpPr>
            <p:nvPr/>
          </p:nvSpPr>
          <p:spPr bwMode="auto">
            <a:xfrm>
              <a:off x="2255" y="382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57" name="Oval 2421"/>
            <p:cNvSpPr>
              <a:spLocks noChangeArrowheads="1"/>
            </p:cNvSpPr>
            <p:nvPr/>
          </p:nvSpPr>
          <p:spPr bwMode="auto">
            <a:xfrm>
              <a:off x="2261" y="381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58" name="Oval 2422"/>
            <p:cNvSpPr>
              <a:spLocks noChangeArrowheads="1"/>
            </p:cNvSpPr>
            <p:nvPr/>
          </p:nvSpPr>
          <p:spPr bwMode="auto">
            <a:xfrm>
              <a:off x="2267" y="380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59" name="Oval 2423"/>
            <p:cNvSpPr>
              <a:spLocks noChangeArrowheads="1"/>
            </p:cNvSpPr>
            <p:nvPr/>
          </p:nvSpPr>
          <p:spPr bwMode="auto">
            <a:xfrm>
              <a:off x="2271" y="379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60" name="Oval 2424"/>
            <p:cNvSpPr>
              <a:spLocks noChangeArrowheads="1"/>
            </p:cNvSpPr>
            <p:nvPr/>
          </p:nvSpPr>
          <p:spPr bwMode="auto">
            <a:xfrm>
              <a:off x="2275" y="378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61" name="Oval 2425"/>
            <p:cNvSpPr>
              <a:spLocks noChangeArrowheads="1"/>
            </p:cNvSpPr>
            <p:nvPr/>
          </p:nvSpPr>
          <p:spPr bwMode="auto">
            <a:xfrm>
              <a:off x="2392" y="370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62" name="Oval 2426"/>
            <p:cNvSpPr>
              <a:spLocks noChangeArrowheads="1"/>
            </p:cNvSpPr>
            <p:nvPr/>
          </p:nvSpPr>
          <p:spPr bwMode="auto">
            <a:xfrm>
              <a:off x="2384" y="369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63" name="Oval 2427"/>
            <p:cNvSpPr>
              <a:spLocks noChangeArrowheads="1"/>
            </p:cNvSpPr>
            <p:nvPr/>
          </p:nvSpPr>
          <p:spPr bwMode="auto">
            <a:xfrm>
              <a:off x="2374" y="368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64" name="Oval 2428"/>
            <p:cNvSpPr>
              <a:spLocks noChangeArrowheads="1"/>
            </p:cNvSpPr>
            <p:nvPr/>
          </p:nvSpPr>
          <p:spPr bwMode="auto">
            <a:xfrm>
              <a:off x="2374" y="368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65" name="Oval 2429"/>
            <p:cNvSpPr>
              <a:spLocks noChangeArrowheads="1"/>
            </p:cNvSpPr>
            <p:nvPr/>
          </p:nvSpPr>
          <p:spPr bwMode="auto">
            <a:xfrm>
              <a:off x="2364" y="368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66" name="Oval 2430"/>
            <p:cNvSpPr>
              <a:spLocks noChangeArrowheads="1"/>
            </p:cNvSpPr>
            <p:nvPr/>
          </p:nvSpPr>
          <p:spPr bwMode="auto">
            <a:xfrm>
              <a:off x="2352" y="367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67" name="Oval 2431"/>
            <p:cNvSpPr>
              <a:spLocks noChangeArrowheads="1"/>
            </p:cNvSpPr>
            <p:nvPr/>
          </p:nvSpPr>
          <p:spPr bwMode="auto">
            <a:xfrm>
              <a:off x="2340" y="367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68" name="Oval 2432"/>
            <p:cNvSpPr>
              <a:spLocks noChangeArrowheads="1"/>
            </p:cNvSpPr>
            <p:nvPr/>
          </p:nvSpPr>
          <p:spPr bwMode="auto">
            <a:xfrm>
              <a:off x="2328" y="368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69" name="Oval 2433"/>
            <p:cNvSpPr>
              <a:spLocks noChangeArrowheads="1"/>
            </p:cNvSpPr>
            <p:nvPr/>
          </p:nvSpPr>
          <p:spPr bwMode="auto">
            <a:xfrm>
              <a:off x="2320" y="368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70" name="Oval 2434"/>
            <p:cNvSpPr>
              <a:spLocks noChangeArrowheads="1"/>
            </p:cNvSpPr>
            <p:nvPr/>
          </p:nvSpPr>
          <p:spPr bwMode="auto">
            <a:xfrm>
              <a:off x="2312" y="369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71" name="Oval 2435"/>
            <p:cNvSpPr>
              <a:spLocks noChangeArrowheads="1"/>
            </p:cNvSpPr>
            <p:nvPr/>
          </p:nvSpPr>
          <p:spPr bwMode="auto">
            <a:xfrm>
              <a:off x="2304" y="369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72" name="Oval 2436"/>
            <p:cNvSpPr>
              <a:spLocks noChangeArrowheads="1"/>
            </p:cNvSpPr>
            <p:nvPr/>
          </p:nvSpPr>
          <p:spPr bwMode="auto">
            <a:xfrm>
              <a:off x="2297" y="370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73" name="Oval 2437"/>
            <p:cNvSpPr>
              <a:spLocks noChangeArrowheads="1"/>
            </p:cNvSpPr>
            <p:nvPr/>
          </p:nvSpPr>
          <p:spPr bwMode="auto">
            <a:xfrm>
              <a:off x="2291" y="371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74" name="Oval 2438"/>
            <p:cNvSpPr>
              <a:spLocks noChangeArrowheads="1"/>
            </p:cNvSpPr>
            <p:nvPr/>
          </p:nvSpPr>
          <p:spPr bwMode="auto">
            <a:xfrm>
              <a:off x="2286" y="372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75" name="Oval 2439"/>
            <p:cNvSpPr>
              <a:spLocks noChangeArrowheads="1"/>
            </p:cNvSpPr>
            <p:nvPr/>
          </p:nvSpPr>
          <p:spPr bwMode="auto">
            <a:xfrm>
              <a:off x="2282" y="373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76" name="Oval 2440"/>
            <p:cNvSpPr>
              <a:spLocks noChangeArrowheads="1"/>
            </p:cNvSpPr>
            <p:nvPr/>
          </p:nvSpPr>
          <p:spPr bwMode="auto">
            <a:xfrm>
              <a:off x="2282" y="375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77" name="Oval 2441"/>
            <p:cNvSpPr>
              <a:spLocks noChangeArrowheads="1"/>
            </p:cNvSpPr>
            <p:nvPr/>
          </p:nvSpPr>
          <p:spPr bwMode="auto">
            <a:xfrm>
              <a:off x="2280" y="376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78" name="Oval 2442"/>
            <p:cNvSpPr>
              <a:spLocks noChangeArrowheads="1"/>
            </p:cNvSpPr>
            <p:nvPr/>
          </p:nvSpPr>
          <p:spPr bwMode="auto">
            <a:xfrm>
              <a:off x="2280" y="377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79" name="Oval 2443"/>
            <p:cNvSpPr>
              <a:spLocks noChangeArrowheads="1"/>
            </p:cNvSpPr>
            <p:nvPr/>
          </p:nvSpPr>
          <p:spPr bwMode="auto">
            <a:xfrm>
              <a:off x="2280" y="378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80" name="Oval 2444"/>
            <p:cNvSpPr>
              <a:spLocks noChangeArrowheads="1"/>
            </p:cNvSpPr>
            <p:nvPr/>
          </p:nvSpPr>
          <p:spPr bwMode="auto">
            <a:xfrm>
              <a:off x="2282" y="379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81" name="Oval 2445"/>
            <p:cNvSpPr>
              <a:spLocks noChangeArrowheads="1"/>
            </p:cNvSpPr>
            <p:nvPr/>
          </p:nvSpPr>
          <p:spPr bwMode="auto">
            <a:xfrm>
              <a:off x="2286" y="380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82" name="Oval 2446"/>
            <p:cNvSpPr>
              <a:spLocks noChangeArrowheads="1"/>
            </p:cNvSpPr>
            <p:nvPr/>
          </p:nvSpPr>
          <p:spPr bwMode="auto">
            <a:xfrm>
              <a:off x="2290" y="381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83" name="Oval 2447"/>
            <p:cNvSpPr>
              <a:spLocks noChangeArrowheads="1"/>
            </p:cNvSpPr>
            <p:nvPr/>
          </p:nvSpPr>
          <p:spPr bwMode="auto">
            <a:xfrm>
              <a:off x="2295" y="382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84" name="Oval 2448"/>
            <p:cNvSpPr>
              <a:spLocks noChangeArrowheads="1"/>
            </p:cNvSpPr>
            <p:nvPr/>
          </p:nvSpPr>
          <p:spPr bwMode="auto">
            <a:xfrm>
              <a:off x="2302" y="383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85" name="Oval 2449"/>
            <p:cNvSpPr>
              <a:spLocks noChangeArrowheads="1"/>
            </p:cNvSpPr>
            <p:nvPr/>
          </p:nvSpPr>
          <p:spPr bwMode="auto">
            <a:xfrm>
              <a:off x="2310" y="384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86" name="Oval 2450"/>
            <p:cNvSpPr>
              <a:spLocks noChangeArrowheads="1"/>
            </p:cNvSpPr>
            <p:nvPr/>
          </p:nvSpPr>
          <p:spPr bwMode="auto">
            <a:xfrm>
              <a:off x="2320" y="384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87" name="Oval 2451"/>
            <p:cNvSpPr>
              <a:spLocks noChangeArrowheads="1"/>
            </p:cNvSpPr>
            <p:nvPr/>
          </p:nvSpPr>
          <p:spPr bwMode="auto">
            <a:xfrm>
              <a:off x="2330" y="385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88" name="Oval 2452"/>
            <p:cNvSpPr>
              <a:spLocks noChangeArrowheads="1"/>
            </p:cNvSpPr>
            <p:nvPr/>
          </p:nvSpPr>
          <p:spPr bwMode="auto">
            <a:xfrm>
              <a:off x="2342" y="385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89" name="Oval 2453"/>
            <p:cNvSpPr>
              <a:spLocks noChangeArrowheads="1"/>
            </p:cNvSpPr>
            <p:nvPr/>
          </p:nvSpPr>
          <p:spPr bwMode="auto">
            <a:xfrm>
              <a:off x="2354" y="385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90" name="Oval 2454"/>
            <p:cNvSpPr>
              <a:spLocks noChangeArrowheads="1"/>
            </p:cNvSpPr>
            <p:nvPr/>
          </p:nvSpPr>
          <p:spPr bwMode="auto">
            <a:xfrm>
              <a:off x="2360" y="385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91" name="Oval 2455"/>
            <p:cNvSpPr>
              <a:spLocks noChangeArrowheads="1"/>
            </p:cNvSpPr>
            <p:nvPr/>
          </p:nvSpPr>
          <p:spPr bwMode="auto">
            <a:xfrm>
              <a:off x="2370" y="384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92" name="Oval 2456"/>
            <p:cNvSpPr>
              <a:spLocks noChangeArrowheads="1"/>
            </p:cNvSpPr>
            <p:nvPr/>
          </p:nvSpPr>
          <p:spPr bwMode="auto">
            <a:xfrm>
              <a:off x="2382" y="384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93" name="Oval 2457"/>
            <p:cNvSpPr>
              <a:spLocks noChangeArrowheads="1"/>
            </p:cNvSpPr>
            <p:nvPr/>
          </p:nvSpPr>
          <p:spPr bwMode="auto">
            <a:xfrm>
              <a:off x="2392" y="383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94" name="Oval 2458"/>
            <p:cNvSpPr>
              <a:spLocks noChangeArrowheads="1"/>
            </p:cNvSpPr>
            <p:nvPr/>
          </p:nvSpPr>
          <p:spPr bwMode="auto">
            <a:xfrm>
              <a:off x="2398" y="382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95" name="Oval 2459"/>
            <p:cNvSpPr>
              <a:spLocks noChangeArrowheads="1"/>
            </p:cNvSpPr>
            <p:nvPr/>
          </p:nvSpPr>
          <p:spPr bwMode="auto">
            <a:xfrm>
              <a:off x="2404" y="381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96" name="Oval 2460"/>
            <p:cNvSpPr>
              <a:spLocks noChangeArrowheads="1"/>
            </p:cNvSpPr>
            <p:nvPr/>
          </p:nvSpPr>
          <p:spPr bwMode="auto">
            <a:xfrm>
              <a:off x="2162" y="358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97" name="Oval 2461"/>
            <p:cNvSpPr>
              <a:spLocks noChangeArrowheads="1"/>
            </p:cNvSpPr>
            <p:nvPr/>
          </p:nvSpPr>
          <p:spPr bwMode="auto">
            <a:xfrm>
              <a:off x="2154" y="359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98" name="Oval 2462"/>
            <p:cNvSpPr>
              <a:spLocks noChangeArrowheads="1"/>
            </p:cNvSpPr>
            <p:nvPr/>
          </p:nvSpPr>
          <p:spPr bwMode="auto">
            <a:xfrm>
              <a:off x="2146" y="360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99" name="Oval 2463"/>
            <p:cNvSpPr>
              <a:spLocks noChangeArrowheads="1"/>
            </p:cNvSpPr>
            <p:nvPr/>
          </p:nvSpPr>
          <p:spPr bwMode="auto">
            <a:xfrm>
              <a:off x="2140" y="361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00" name="Oval 2464"/>
            <p:cNvSpPr>
              <a:spLocks noChangeArrowheads="1"/>
            </p:cNvSpPr>
            <p:nvPr/>
          </p:nvSpPr>
          <p:spPr bwMode="auto">
            <a:xfrm>
              <a:off x="2134" y="362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01" name="Oval 2465"/>
            <p:cNvSpPr>
              <a:spLocks noChangeArrowheads="1"/>
            </p:cNvSpPr>
            <p:nvPr/>
          </p:nvSpPr>
          <p:spPr bwMode="auto">
            <a:xfrm>
              <a:off x="2126" y="363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02" name="Oval 2466"/>
            <p:cNvSpPr>
              <a:spLocks noChangeArrowheads="1"/>
            </p:cNvSpPr>
            <p:nvPr/>
          </p:nvSpPr>
          <p:spPr bwMode="auto">
            <a:xfrm>
              <a:off x="2580" y="3859"/>
              <a:ext cx="16" cy="1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03" name="Oval 2467"/>
            <p:cNvSpPr>
              <a:spLocks noChangeArrowheads="1"/>
            </p:cNvSpPr>
            <p:nvPr/>
          </p:nvSpPr>
          <p:spPr bwMode="auto">
            <a:xfrm>
              <a:off x="2588" y="3850"/>
              <a:ext cx="16" cy="1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04" name="Oval 2468"/>
            <p:cNvSpPr>
              <a:spLocks noChangeArrowheads="1"/>
            </p:cNvSpPr>
            <p:nvPr/>
          </p:nvSpPr>
          <p:spPr bwMode="auto">
            <a:xfrm>
              <a:off x="2593" y="3841"/>
              <a:ext cx="17" cy="1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05" name="Oval 2469"/>
            <p:cNvSpPr>
              <a:spLocks noChangeArrowheads="1"/>
            </p:cNvSpPr>
            <p:nvPr/>
          </p:nvSpPr>
          <p:spPr bwMode="auto">
            <a:xfrm>
              <a:off x="2601" y="3832"/>
              <a:ext cx="16" cy="1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06" name="Oval 2470"/>
            <p:cNvSpPr>
              <a:spLocks noChangeArrowheads="1"/>
            </p:cNvSpPr>
            <p:nvPr/>
          </p:nvSpPr>
          <p:spPr bwMode="auto">
            <a:xfrm>
              <a:off x="2609" y="3821"/>
              <a:ext cx="16" cy="1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07" name="Oval 2471"/>
            <p:cNvSpPr>
              <a:spLocks noChangeArrowheads="1"/>
            </p:cNvSpPr>
            <p:nvPr/>
          </p:nvSpPr>
          <p:spPr bwMode="auto">
            <a:xfrm>
              <a:off x="2616" y="3810"/>
              <a:ext cx="17" cy="1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08" name="Oval 2472"/>
            <p:cNvSpPr>
              <a:spLocks noChangeArrowheads="1"/>
            </p:cNvSpPr>
            <p:nvPr/>
          </p:nvSpPr>
          <p:spPr bwMode="auto">
            <a:xfrm>
              <a:off x="2622" y="3799"/>
              <a:ext cx="16" cy="1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09" name="Oval 2473"/>
            <p:cNvSpPr>
              <a:spLocks noChangeArrowheads="1"/>
            </p:cNvSpPr>
            <p:nvPr/>
          </p:nvSpPr>
          <p:spPr bwMode="auto">
            <a:xfrm>
              <a:off x="2626" y="3790"/>
              <a:ext cx="16" cy="1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0" name="Oval 2474"/>
            <p:cNvSpPr>
              <a:spLocks noChangeArrowheads="1"/>
            </p:cNvSpPr>
            <p:nvPr/>
          </p:nvSpPr>
          <p:spPr bwMode="auto">
            <a:xfrm>
              <a:off x="2632" y="3781"/>
              <a:ext cx="16" cy="1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1" name="Oval 2475"/>
            <p:cNvSpPr>
              <a:spLocks noChangeArrowheads="1"/>
            </p:cNvSpPr>
            <p:nvPr/>
          </p:nvSpPr>
          <p:spPr bwMode="auto">
            <a:xfrm>
              <a:off x="2637" y="3770"/>
              <a:ext cx="17" cy="1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2" name="Oval 2476"/>
            <p:cNvSpPr>
              <a:spLocks noChangeArrowheads="1"/>
            </p:cNvSpPr>
            <p:nvPr/>
          </p:nvSpPr>
          <p:spPr bwMode="auto">
            <a:xfrm>
              <a:off x="2641" y="3759"/>
              <a:ext cx="17" cy="1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3" name="Oval 2477"/>
            <p:cNvSpPr>
              <a:spLocks noChangeArrowheads="1"/>
            </p:cNvSpPr>
            <p:nvPr/>
          </p:nvSpPr>
          <p:spPr bwMode="auto">
            <a:xfrm>
              <a:off x="2645" y="3750"/>
              <a:ext cx="16" cy="1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4" name="Oval 2478"/>
            <p:cNvSpPr>
              <a:spLocks noChangeArrowheads="1"/>
            </p:cNvSpPr>
            <p:nvPr/>
          </p:nvSpPr>
          <p:spPr bwMode="auto">
            <a:xfrm>
              <a:off x="2649" y="3741"/>
              <a:ext cx="16" cy="1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5" name="Oval 2479"/>
            <p:cNvSpPr>
              <a:spLocks noChangeArrowheads="1"/>
            </p:cNvSpPr>
            <p:nvPr/>
          </p:nvSpPr>
          <p:spPr bwMode="auto">
            <a:xfrm>
              <a:off x="2655" y="3731"/>
              <a:ext cx="16" cy="1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6" name="Oval 2480"/>
            <p:cNvSpPr>
              <a:spLocks noChangeArrowheads="1"/>
            </p:cNvSpPr>
            <p:nvPr/>
          </p:nvSpPr>
          <p:spPr bwMode="auto">
            <a:xfrm>
              <a:off x="2659" y="3720"/>
              <a:ext cx="16" cy="1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7" name="Oval 2481"/>
            <p:cNvSpPr>
              <a:spLocks noChangeArrowheads="1"/>
            </p:cNvSpPr>
            <p:nvPr/>
          </p:nvSpPr>
          <p:spPr bwMode="auto">
            <a:xfrm>
              <a:off x="2662" y="3709"/>
              <a:ext cx="17" cy="1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8" name="Oval 2482"/>
            <p:cNvSpPr>
              <a:spLocks noChangeArrowheads="1"/>
            </p:cNvSpPr>
            <p:nvPr/>
          </p:nvSpPr>
          <p:spPr bwMode="auto">
            <a:xfrm>
              <a:off x="2666" y="3698"/>
              <a:ext cx="17" cy="1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9" name="Oval 2483"/>
            <p:cNvSpPr>
              <a:spLocks noChangeArrowheads="1"/>
            </p:cNvSpPr>
            <p:nvPr/>
          </p:nvSpPr>
          <p:spPr bwMode="auto">
            <a:xfrm>
              <a:off x="2670" y="3687"/>
              <a:ext cx="16" cy="1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20" name="Oval 2484"/>
            <p:cNvSpPr>
              <a:spLocks noChangeArrowheads="1"/>
            </p:cNvSpPr>
            <p:nvPr/>
          </p:nvSpPr>
          <p:spPr bwMode="auto">
            <a:xfrm>
              <a:off x="2670" y="3675"/>
              <a:ext cx="16" cy="1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21" name="Oval 2485"/>
            <p:cNvSpPr>
              <a:spLocks noChangeArrowheads="1"/>
            </p:cNvSpPr>
            <p:nvPr/>
          </p:nvSpPr>
          <p:spPr bwMode="auto">
            <a:xfrm>
              <a:off x="2670" y="3660"/>
              <a:ext cx="16" cy="1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22" name="Oval 2486"/>
            <p:cNvSpPr>
              <a:spLocks noChangeArrowheads="1"/>
            </p:cNvSpPr>
            <p:nvPr/>
          </p:nvSpPr>
          <p:spPr bwMode="auto">
            <a:xfrm>
              <a:off x="2666" y="3649"/>
              <a:ext cx="17" cy="1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23" name="Oval 2487"/>
            <p:cNvSpPr>
              <a:spLocks noChangeArrowheads="1"/>
            </p:cNvSpPr>
            <p:nvPr/>
          </p:nvSpPr>
          <p:spPr bwMode="auto">
            <a:xfrm>
              <a:off x="2657" y="3644"/>
              <a:ext cx="16" cy="1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24" name="Oval 2488"/>
            <p:cNvSpPr>
              <a:spLocks noChangeArrowheads="1"/>
            </p:cNvSpPr>
            <p:nvPr/>
          </p:nvSpPr>
          <p:spPr bwMode="auto">
            <a:xfrm>
              <a:off x="2647" y="3646"/>
              <a:ext cx="16" cy="1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25" name="Oval 2489"/>
            <p:cNvSpPr>
              <a:spLocks noChangeArrowheads="1"/>
            </p:cNvSpPr>
            <p:nvPr/>
          </p:nvSpPr>
          <p:spPr bwMode="auto">
            <a:xfrm>
              <a:off x="2641" y="3653"/>
              <a:ext cx="17" cy="1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26" name="Oval 2490"/>
            <p:cNvSpPr>
              <a:spLocks noChangeArrowheads="1"/>
            </p:cNvSpPr>
            <p:nvPr/>
          </p:nvSpPr>
          <p:spPr bwMode="auto">
            <a:xfrm>
              <a:off x="2641" y="3662"/>
              <a:ext cx="17" cy="1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27" name="Oval 2491"/>
            <p:cNvSpPr>
              <a:spLocks noChangeArrowheads="1"/>
            </p:cNvSpPr>
            <p:nvPr/>
          </p:nvSpPr>
          <p:spPr bwMode="auto">
            <a:xfrm>
              <a:off x="2645" y="3671"/>
              <a:ext cx="16" cy="1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28" name="Oval 2492"/>
            <p:cNvSpPr>
              <a:spLocks noChangeArrowheads="1"/>
            </p:cNvSpPr>
            <p:nvPr/>
          </p:nvSpPr>
          <p:spPr bwMode="auto">
            <a:xfrm>
              <a:off x="2653" y="3676"/>
              <a:ext cx="16" cy="1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29" name="Oval 2493"/>
            <p:cNvSpPr>
              <a:spLocks noChangeArrowheads="1"/>
            </p:cNvSpPr>
            <p:nvPr/>
          </p:nvSpPr>
          <p:spPr bwMode="auto">
            <a:xfrm>
              <a:off x="2659" y="3682"/>
              <a:ext cx="16" cy="1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30" name="Oval 2494"/>
            <p:cNvSpPr>
              <a:spLocks noChangeArrowheads="1"/>
            </p:cNvSpPr>
            <p:nvPr/>
          </p:nvSpPr>
          <p:spPr bwMode="auto">
            <a:xfrm>
              <a:off x="2666" y="3687"/>
              <a:ext cx="17" cy="1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31" name="Oval 2495"/>
            <p:cNvSpPr>
              <a:spLocks noChangeArrowheads="1"/>
            </p:cNvSpPr>
            <p:nvPr/>
          </p:nvSpPr>
          <p:spPr bwMode="auto">
            <a:xfrm>
              <a:off x="2678" y="3695"/>
              <a:ext cx="16" cy="1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32" name="Oval 2496"/>
            <p:cNvSpPr>
              <a:spLocks noChangeArrowheads="1"/>
            </p:cNvSpPr>
            <p:nvPr/>
          </p:nvSpPr>
          <p:spPr bwMode="auto">
            <a:xfrm>
              <a:off x="2685" y="3700"/>
              <a:ext cx="17" cy="1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33" name="Oval 2497"/>
            <p:cNvSpPr>
              <a:spLocks noChangeArrowheads="1"/>
            </p:cNvSpPr>
            <p:nvPr/>
          </p:nvSpPr>
          <p:spPr bwMode="auto">
            <a:xfrm>
              <a:off x="2693" y="3705"/>
              <a:ext cx="16" cy="1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34" name="Oval 2498"/>
            <p:cNvSpPr>
              <a:spLocks noChangeArrowheads="1"/>
            </p:cNvSpPr>
            <p:nvPr/>
          </p:nvSpPr>
          <p:spPr bwMode="auto">
            <a:xfrm>
              <a:off x="2701" y="3713"/>
              <a:ext cx="16" cy="1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35" name="Oval 2499"/>
            <p:cNvSpPr>
              <a:spLocks noChangeArrowheads="1"/>
            </p:cNvSpPr>
            <p:nvPr/>
          </p:nvSpPr>
          <p:spPr bwMode="auto">
            <a:xfrm>
              <a:off x="2706" y="3718"/>
              <a:ext cx="17" cy="1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36" name="Oval 2500"/>
            <p:cNvSpPr>
              <a:spLocks noChangeArrowheads="1"/>
            </p:cNvSpPr>
            <p:nvPr/>
          </p:nvSpPr>
          <p:spPr bwMode="auto">
            <a:xfrm>
              <a:off x="2716" y="3725"/>
              <a:ext cx="16" cy="1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37" name="Oval 2501"/>
            <p:cNvSpPr>
              <a:spLocks noChangeArrowheads="1"/>
            </p:cNvSpPr>
            <p:nvPr/>
          </p:nvSpPr>
          <p:spPr bwMode="auto">
            <a:xfrm>
              <a:off x="2724" y="3734"/>
              <a:ext cx="16" cy="1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38" name="Oval 2502"/>
            <p:cNvSpPr>
              <a:spLocks noChangeArrowheads="1"/>
            </p:cNvSpPr>
            <p:nvPr/>
          </p:nvSpPr>
          <p:spPr bwMode="auto">
            <a:xfrm>
              <a:off x="2729" y="3741"/>
              <a:ext cx="17" cy="1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39" name="Oval 2503"/>
            <p:cNvSpPr>
              <a:spLocks noChangeArrowheads="1"/>
            </p:cNvSpPr>
            <p:nvPr/>
          </p:nvSpPr>
          <p:spPr bwMode="auto">
            <a:xfrm>
              <a:off x="2733" y="3749"/>
              <a:ext cx="17" cy="1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40" name="Oval 2504"/>
            <p:cNvSpPr>
              <a:spLocks noChangeArrowheads="1"/>
            </p:cNvSpPr>
            <p:nvPr/>
          </p:nvSpPr>
          <p:spPr bwMode="auto">
            <a:xfrm>
              <a:off x="2737" y="3756"/>
              <a:ext cx="16" cy="1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41" name="Oval 2505"/>
            <p:cNvSpPr>
              <a:spLocks noChangeArrowheads="1"/>
            </p:cNvSpPr>
            <p:nvPr/>
          </p:nvSpPr>
          <p:spPr bwMode="auto">
            <a:xfrm>
              <a:off x="2741" y="3767"/>
              <a:ext cx="16" cy="1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42" name="Oval 2506"/>
            <p:cNvSpPr>
              <a:spLocks noChangeArrowheads="1"/>
            </p:cNvSpPr>
            <p:nvPr/>
          </p:nvSpPr>
          <p:spPr bwMode="auto">
            <a:xfrm>
              <a:off x="2745" y="3777"/>
              <a:ext cx="16" cy="1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43" name="Oval 2507"/>
            <p:cNvSpPr>
              <a:spLocks noChangeArrowheads="1"/>
            </p:cNvSpPr>
            <p:nvPr/>
          </p:nvSpPr>
          <p:spPr bwMode="auto">
            <a:xfrm>
              <a:off x="2747" y="3788"/>
              <a:ext cx="16" cy="1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44" name="Oval 2508"/>
            <p:cNvSpPr>
              <a:spLocks noChangeArrowheads="1"/>
            </p:cNvSpPr>
            <p:nvPr/>
          </p:nvSpPr>
          <p:spPr bwMode="auto">
            <a:xfrm>
              <a:off x="2747" y="3797"/>
              <a:ext cx="16" cy="1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45" name="Oval 2509"/>
            <p:cNvSpPr>
              <a:spLocks noChangeArrowheads="1"/>
            </p:cNvSpPr>
            <p:nvPr/>
          </p:nvSpPr>
          <p:spPr bwMode="auto">
            <a:xfrm>
              <a:off x="2745" y="3808"/>
              <a:ext cx="16" cy="1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46" name="Oval 2510"/>
            <p:cNvSpPr>
              <a:spLocks noChangeArrowheads="1"/>
            </p:cNvSpPr>
            <p:nvPr/>
          </p:nvSpPr>
          <p:spPr bwMode="auto">
            <a:xfrm>
              <a:off x="2741" y="3819"/>
              <a:ext cx="16" cy="1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47" name="Oval 2511"/>
            <p:cNvSpPr>
              <a:spLocks noChangeArrowheads="1"/>
            </p:cNvSpPr>
            <p:nvPr/>
          </p:nvSpPr>
          <p:spPr bwMode="auto">
            <a:xfrm>
              <a:off x="2735" y="3830"/>
              <a:ext cx="17" cy="1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48" name="Oval 2512"/>
            <p:cNvSpPr>
              <a:spLocks noChangeArrowheads="1"/>
            </p:cNvSpPr>
            <p:nvPr/>
          </p:nvSpPr>
          <p:spPr bwMode="auto">
            <a:xfrm>
              <a:off x="2729" y="3835"/>
              <a:ext cx="17" cy="1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49" name="Oval 2513"/>
            <p:cNvSpPr>
              <a:spLocks noChangeArrowheads="1"/>
            </p:cNvSpPr>
            <p:nvPr/>
          </p:nvSpPr>
          <p:spPr bwMode="auto">
            <a:xfrm>
              <a:off x="2722" y="3842"/>
              <a:ext cx="16" cy="1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50" name="Oval 2514"/>
            <p:cNvSpPr>
              <a:spLocks noChangeArrowheads="1"/>
            </p:cNvSpPr>
            <p:nvPr/>
          </p:nvSpPr>
          <p:spPr bwMode="auto">
            <a:xfrm>
              <a:off x="2714" y="3848"/>
              <a:ext cx="16" cy="1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51" name="Oval 2515"/>
            <p:cNvSpPr>
              <a:spLocks noChangeArrowheads="1"/>
            </p:cNvSpPr>
            <p:nvPr/>
          </p:nvSpPr>
          <p:spPr bwMode="auto">
            <a:xfrm>
              <a:off x="2706" y="3851"/>
              <a:ext cx="17" cy="1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52" name="Oval 2516"/>
            <p:cNvSpPr>
              <a:spLocks noChangeArrowheads="1"/>
            </p:cNvSpPr>
            <p:nvPr/>
          </p:nvSpPr>
          <p:spPr bwMode="auto">
            <a:xfrm>
              <a:off x="2697" y="3855"/>
              <a:ext cx="16" cy="1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53" name="Oval 2517"/>
            <p:cNvSpPr>
              <a:spLocks noChangeArrowheads="1"/>
            </p:cNvSpPr>
            <p:nvPr/>
          </p:nvSpPr>
          <p:spPr bwMode="auto">
            <a:xfrm>
              <a:off x="2687" y="3855"/>
              <a:ext cx="17" cy="1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54" name="Oval 2518"/>
            <p:cNvSpPr>
              <a:spLocks noChangeArrowheads="1"/>
            </p:cNvSpPr>
            <p:nvPr/>
          </p:nvSpPr>
          <p:spPr bwMode="auto">
            <a:xfrm>
              <a:off x="2676" y="3855"/>
              <a:ext cx="16" cy="1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55" name="Oval 2519"/>
            <p:cNvSpPr>
              <a:spLocks noChangeArrowheads="1"/>
            </p:cNvSpPr>
            <p:nvPr/>
          </p:nvSpPr>
          <p:spPr bwMode="auto">
            <a:xfrm>
              <a:off x="2666" y="3853"/>
              <a:ext cx="17" cy="1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56" name="Oval 2520"/>
            <p:cNvSpPr>
              <a:spLocks noChangeArrowheads="1"/>
            </p:cNvSpPr>
            <p:nvPr/>
          </p:nvSpPr>
          <p:spPr bwMode="auto">
            <a:xfrm>
              <a:off x="2655" y="3850"/>
              <a:ext cx="16" cy="1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57" name="Oval 2521"/>
            <p:cNvSpPr>
              <a:spLocks noChangeArrowheads="1"/>
            </p:cNvSpPr>
            <p:nvPr/>
          </p:nvSpPr>
          <p:spPr bwMode="auto">
            <a:xfrm>
              <a:off x="2647" y="3846"/>
              <a:ext cx="16" cy="1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58" name="Oval 2522"/>
            <p:cNvSpPr>
              <a:spLocks noChangeArrowheads="1"/>
            </p:cNvSpPr>
            <p:nvPr/>
          </p:nvSpPr>
          <p:spPr bwMode="auto">
            <a:xfrm>
              <a:off x="2639" y="3841"/>
              <a:ext cx="17" cy="1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59" name="Oval 2523"/>
            <p:cNvSpPr>
              <a:spLocks noChangeArrowheads="1"/>
            </p:cNvSpPr>
            <p:nvPr/>
          </p:nvSpPr>
          <p:spPr bwMode="auto">
            <a:xfrm>
              <a:off x="2742" y="3744"/>
              <a:ext cx="17" cy="1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60" name="Oval 2524"/>
            <p:cNvSpPr>
              <a:spLocks noChangeArrowheads="1"/>
            </p:cNvSpPr>
            <p:nvPr/>
          </p:nvSpPr>
          <p:spPr bwMode="auto">
            <a:xfrm>
              <a:off x="2750" y="3736"/>
              <a:ext cx="17" cy="1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61" name="Oval 2525"/>
            <p:cNvSpPr>
              <a:spLocks noChangeArrowheads="1"/>
            </p:cNvSpPr>
            <p:nvPr/>
          </p:nvSpPr>
          <p:spPr bwMode="auto">
            <a:xfrm>
              <a:off x="2756" y="3728"/>
              <a:ext cx="17" cy="1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62" name="Oval 2526"/>
            <p:cNvSpPr>
              <a:spLocks noChangeArrowheads="1"/>
            </p:cNvSpPr>
            <p:nvPr/>
          </p:nvSpPr>
          <p:spPr bwMode="auto">
            <a:xfrm>
              <a:off x="2764" y="3720"/>
              <a:ext cx="17" cy="1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63" name="Oval 2527"/>
            <p:cNvSpPr>
              <a:spLocks noChangeArrowheads="1"/>
            </p:cNvSpPr>
            <p:nvPr/>
          </p:nvSpPr>
          <p:spPr bwMode="auto">
            <a:xfrm>
              <a:off x="2772" y="3712"/>
              <a:ext cx="17" cy="1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64" name="Oval 2528"/>
            <p:cNvSpPr>
              <a:spLocks noChangeArrowheads="1"/>
            </p:cNvSpPr>
            <p:nvPr/>
          </p:nvSpPr>
          <p:spPr bwMode="auto">
            <a:xfrm>
              <a:off x="2778" y="3704"/>
              <a:ext cx="17" cy="1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65" name="Oval 2529"/>
            <p:cNvSpPr>
              <a:spLocks noChangeArrowheads="1"/>
            </p:cNvSpPr>
            <p:nvPr/>
          </p:nvSpPr>
          <p:spPr bwMode="auto">
            <a:xfrm>
              <a:off x="2782" y="3696"/>
              <a:ext cx="17" cy="1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66" name="Oval 2530"/>
            <p:cNvSpPr>
              <a:spLocks noChangeArrowheads="1"/>
            </p:cNvSpPr>
            <p:nvPr/>
          </p:nvSpPr>
          <p:spPr bwMode="auto">
            <a:xfrm>
              <a:off x="2786" y="3688"/>
              <a:ext cx="17" cy="1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67" name="Oval 2531"/>
            <p:cNvSpPr>
              <a:spLocks noChangeArrowheads="1"/>
            </p:cNvSpPr>
            <p:nvPr/>
          </p:nvSpPr>
          <p:spPr bwMode="auto">
            <a:xfrm>
              <a:off x="2788" y="3678"/>
              <a:ext cx="17" cy="1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68" name="Oval 2532"/>
            <p:cNvSpPr>
              <a:spLocks noChangeArrowheads="1"/>
            </p:cNvSpPr>
            <p:nvPr/>
          </p:nvSpPr>
          <p:spPr bwMode="auto">
            <a:xfrm>
              <a:off x="2790" y="3670"/>
              <a:ext cx="17" cy="1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69" name="Oval 2533"/>
            <p:cNvSpPr>
              <a:spLocks noChangeArrowheads="1"/>
            </p:cNvSpPr>
            <p:nvPr/>
          </p:nvSpPr>
          <p:spPr bwMode="auto">
            <a:xfrm>
              <a:off x="2792" y="367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70" name="Oval 2534"/>
            <p:cNvSpPr>
              <a:spLocks noChangeArrowheads="1"/>
            </p:cNvSpPr>
            <p:nvPr/>
          </p:nvSpPr>
          <p:spPr bwMode="auto">
            <a:xfrm>
              <a:off x="2791" y="368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71" name="Oval 2535"/>
            <p:cNvSpPr>
              <a:spLocks noChangeArrowheads="1"/>
            </p:cNvSpPr>
            <p:nvPr/>
          </p:nvSpPr>
          <p:spPr bwMode="auto">
            <a:xfrm>
              <a:off x="2791" y="369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72" name="Oval 2536"/>
            <p:cNvSpPr>
              <a:spLocks noChangeArrowheads="1"/>
            </p:cNvSpPr>
            <p:nvPr/>
          </p:nvSpPr>
          <p:spPr bwMode="auto">
            <a:xfrm>
              <a:off x="2791" y="370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73" name="Oval 2537"/>
            <p:cNvSpPr>
              <a:spLocks noChangeArrowheads="1"/>
            </p:cNvSpPr>
            <p:nvPr/>
          </p:nvSpPr>
          <p:spPr bwMode="auto">
            <a:xfrm>
              <a:off x="2792" y="371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74" name="Oval 2538"/>
            <p:cNvSpPr>
              <a:spLocks noChangeArrowheads="1"/>
            </p:cNvSpPr>
            <p:nvPr/>
          </p:nvSpPr>
          <p:spPr bwMode="auto">
            <a:xfrm>
              <a:off x="2791" y="372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75" name="Oval 2539"/>
            <p:cNvSpPr>
              <a:spLocks noChangeArrowheads="1"/>
            </p:cNvSpPr>
            <p:nvPr/>
          </p:nvSpPr>
          <p:spPr bwMode="auto">
            <a:xfrm>
              <a:off x="2791" y="373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76" name="Oval 2540"/>
            <p:cNvSpPr>
              <a:spLocks noChangeArrowheads="1"/>
            </p:cNvSpPr>
            <p:nvPr/>
          </p:nvSpPr>
          <p:spPr bwMode="auto">
            <a:xfrm>
              <a:off x="2791" y="374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77" name="Oval 2541"/>
            <p:cNvSpPr>
              <a:spLocks noChangeArrowheads="1"/>
            </p:cNvSpPr>
            <p:nvPr/>
          </p:nvSpPr>
          <p:spPr bwMode="auto">
            <a:xfrm>
              <a:off x="2790" y="375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78" name="Oval 2542"/>
            <p:cNvSpPr>
              <a:spLocks noChangeArrowheads="1"/>
            </p:cNvSpPr>
            <p:nvPr/>
          </p:nvSpPr>
          <p:spPr bwMode="auto">
            <a:xfrm>
              <a:off x="2789" y="376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79" name="Oval 2543"/>
            <p:cNvSpPr>
              <a:spLocks noChangeArrowheads="1"/>
            </p:cNvSpPr>
            <p:nvPr/>
          </p:nvSpPr>
          <p:spPr bwMode="auto">
            <a:xfrm>
              <a:off x="2789" y="377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80" name="Oval 2544"/>
            <p:cNvSpPr>
              <a:spLocks noChangeArrowheads="1"/>
            </p:cNvSpPr>
            <p:nvPr/>
          </p:nvSpPr>
          <p:spPr bwMode="auto">
            <a:xfrm>
              <a:off x="2789" y="378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81" name="Oval 2545"/>
            <p:cNvSpPr>
              <a:spLocks noChangeArrowheads="1"/>
            </p:cNvSpPr>
            <p:nvPr/>
          </p:nvSpPr>
          <p:spPr bwMode="auto">
            <a:xfrm>
              <a:off x="2790" y="379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82" name="Oval 2546"/>
            <p:cNvSpPr>
              <a:spLocks noChangeArrowheads="1"/>
            </p:cNvSpPr>
            <p:nvPr/>
          </p:nvSpPr>
          <p:spPr bwMode="auto">
            <a:xfrm>
              <a:off x="2789" y="380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83" name="Oval 2547"/>
            <p:cNvSpPr>
              <a:spLocks noChangeArrowheads="1"/>
            </p:cNvSpPr>
            <p:nvPr/>
          </p:nvSpPr>
          <p:spPr bwMode="auto">
            <a:xfrm>
              <a:off x="2789" y="381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84" name="Oval 2548"/>
            <p:cNvSpPr>
              <a:spLocks noChangeArrowheads="1"/>
            </p:cNvSpPr>
            <p:nvPr/>
          </p:nvSpPr>
          <p:spPr bwMode="auto">
            <a:xfrm>
              <a:off x="2789" y="382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85" name="Oval 2549"/>
            <p:cNvSpPr>
              <a:spLocks noChangeArrowheads="1"/>
            </p:cNvSpPr>
            <p:nvPr/>
          </p:nvSpPr>
          <p:spPr bwMode="auto">
            <a:xfrm>
              <a:off x="2791" y="383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86" name="Oval 2550"/>
            <p:cNvSpPr>
              <a:spLocks noChangeArrowheads="1"/>
            </p:cNvSpPr>
            <p:nvPr/>
          </p:nvSpPr>
          <p:spPr bwMode="auto">
            <a:xfrm>
              <a:off x="2795" y="384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87" name="Oval 2551"/>
            <p:cNvSpPr>
              <a:spLocks noChangeArrowheads="1"/>
            </p:cNvSpPr>
            <p:nvPr/>
          </p:nvSpPr>
          <p:spPr bwMode="auto">
            <a:xfrm>
              <a:off x="2803" y="385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88" name="Oval 2552"/>
            <p:cNvSpPr>
              <a:spLocks noChangeArrowheads="1"/>
            </p:cNvSpPr>
            <p:nvPr/>
          </p:nvSpPr>
          <p:spPr bwMode="auto">
            <a:xfrm>
              <a:off x="2813" y="385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89" name="Oval 2553"/>
            <p:cNvSpPr>
              <a:spLocks noChangeArrowheads="1"/>
            </p:cNvSpPr>
            <p:nvPr/>
          </p:nvSpPr>
          <p:spPr bwMode="auto">
            <a:xfrm>
              <a:off x="2825" y="385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90" name="Oval 2554"/>
            <p:cNvSpPr>
              <a:spLocks noChangeArrowheads="1"/>
            </p:cNvSpPr>
            <p:nvPr/>
          </p:nvSpPr>
          <p:spPr bwMode="auto">
            <a:xfrm>
              <a:off x="2833" y="384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91" name="Oval 2555"/>
            <p:cNvSpPr>
              <a:spLocks noChangeArrowheads="1"/>
            </p:cNvSpPr>
            <p:nvPr/>
          </p:nvSpPr>
          <p:spPr bwMode="auto">
            <a:xfrm>
              <a:off x="2841" y="383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92" name="Oval 2556"/>
            <p:cNvSpPr>
              <a:spLocks noChangeArrowheads="1"/>
            </p:cNvSpPr>
            <p:nvPr/>
          </p:nvSpPr>
          <p:spPr bwMode="auto">
            <a:xfrm>
              <a:off x="2849" y="383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93" name="Oval 2557"/>
            <p:cNvSpPr>
              <a:spLocks noChangeArrowheads="1"/>
            </p:cNvSpPr>
            <p:nvPr/>
          </p:nvSpPr>
          <p:spPr bwMode="auto">
            <a:xfrm>
              <a:off x="2857" y="382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94" name="Oval 2558"/>
            <p:cNvSpPr>
              <a:spLocks noChangeArrowheads="1"/>
            </p:cNvSpPr>
            <p:nvPr/>
          </p:nvSpPr>
          <p:spPr bwMode="auto">
            <a:xfrm>
              <a:off x="2863" y="381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95" name="Oval 2559"/>
            <p:cNvSpPr>
              <a:spLocks noChangeArrowheads="1"/>
            </p:cNvSpPr>
            <p:nvPr/>
          </p:nvSpPr>
          <p:spPr bwMode="auto">
            <a:xfrm>
              <a:off x="2869" y="380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96" name="Oval 2560"/>
            <p:cNvSpPr>
              <a:spLocks noChangeArrowheads="1"/>
            </p:cNvSpPr>
            <p:nvPr/>
          </p:nvSpPr>
          <p:spPr bwMode="auto">
            <a:xfrm>
              <a:off x="2873" y="378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97" name="Oval 2561"/>
            <p:cNvSpPr>
              <a:spLocks noChangeArrowheads="1"/>
            </p:cNvSpPr>
            <p:nvPr/>
          </p:nvSpPr>
          <p:spPr bwMode="auto">
            <a:xfrm>
              <a:off x="2877" y="377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98" name="Oval 2562"/>
            <p:cNvSpPr>
              <a:spLocks noChangeArrowheads="1"/>
            </p:cNvSpPr>
            <p:nvPr/>
          </p:nvSpPr>
          <p:spPr bwMode="auto">
            <a:xfrm>
              <a:off x="2792" y="362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99" name="Oval 2563"/>
            <p:cNvSpPr>
              <a:spLocks noChangeArrowheads="1"/>
            </p:cNvSpPr>
            <p:nvPr/>
          </p:nvSpPr>
          <p:spPr bwMode="auto">
            <a:xfrm>
              <a:off x="2750" y="359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00" name="Oval 2564"/>
            <p:cNvSpPr>
              <a:spLocks noChangeArrowheads="1"/>
            </p:cNvSpPr>
            <p:nvPr/>
          </p:nvSpPr>
          <p:spPr bwMode="auto">
            <a:xfrm>
              <a:off x="2758" y="358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01" name="Oval 2565"/>
            <p:cNvSpPr>
              <a:spLocks noChangeArrowheads="1"/>
            </p:cNvSpPr>
            <p:nvPr/>
          </p:nvSpPr>
          <p:spPr bwMode="auto">
            <a:xfrm>
              <a:off x="2766" y="357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02" name="Oval 2566"/>
            <p:cNvSpPr>
              <a:spLocks noChangeArrowheads="1"/>
            </p:cNvSpPr>
            <p:nvPr/>
          </p:nvSpPr>
          <p:spPr bwMode="auto">
            <a:xfrm>
              <a:off x="2776" y="357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03" name="Oval 2567"/>
            <p:cNvSpPr>
              <a:spLocks noChangeArrowheads="1"/>
            </p:cNvSpPr>
            <p:nvPr/>
          </p:nvSpPr>
          <p:spPr bwMode="auto">
            <a:xfrm>
              <a:off x="2784" y="358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04" name="Oval 2568"/>
            <p:cNvSpPr>
              <a:spLocks noChangeArrowheads="1"/>
            </p:cNvSpPr>
            <p:nvPr/>
          </p:nvSpPr>
          <p:spPr bwMode="auto">
            <a:xfrm>
              <a:off x="2792" y="358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05" name="Oval 2569"/>
            <p:cNvSpPr>
              <a:spLocks noChangeArrowheads="1"/>
            </p:cNvSpPr>
            <p:nvPr/>
          </p:nvSpPr>
          <p:spPr bwMode="auto">
            <a:xfrm>
              <a:off x="2802" y="359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06" name="Oval 2570"/>
            <p:cNvSpPr>
              <a:spLocks noChangeArrowheads="1"/>
            </p:cNvSpPr>
            <p:nvPr/>
          </p:nvSpPr>
          <p:spPr bwMode="auto">
            <a:xfrm>
              <a:off x="2814" y="359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07" name="Oval 2571"/>
            <p:cNvSpPr>
              <a:spLocks noChangeArrowheads="1"/>
            </p:cNvSpPr>
            <p:nvPr/>
          </p:nvSpPr>
          <p:spPr bwMode="auto">
            <a:xfrm>
              <a:off x="2822" y="358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08" name="Oval 2572"/>
            <p:cNvSpPr>
              <a:spLocks noChangeArrowheads="1"/>
            </p:cNvSpPr>
            <p:nvPr/>
          </p:nvSpPr>
          <p:spPr bwMode="auto">
            <a:xfrm>
              <a:off x="2832" y="358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09" name="Oval 2573"/>
            <p:cNvSpPr>
              <a:spLocks noChangeArrowheads="1"/>
            </p:cNvSpPr>
            <p:nvPr/>
          </p:nvSpPr>
          <p:spPr bwMode="auto">
            <a:xfrm>
              <a:off x="2880" y="376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10" name="Oval 2574"/>
            <p:cNvSpPr>
              <a:spLocks noChangeArrowheads="1"/>
            </p:cNvSpPr>
            <p:nvPr/>
          </p:nvSpPr>
          <p:spPr bwMode="auto">
            <a:xfrm>
              <a:off x="2882" y="375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" name="Group 2575"/>
          <p:cNvGrpSpPr>
            <a:grpSpLocks/>
          </p:cNvGrpSpPr>
          <p:nvPr/>
        </p:nvGrpSpPr>
        <p:grpSpPr bwMode="auto">
          <a:xfrm>
            <a:off x="7035800" y="5257800"/>
            <a:ext cx="1697038" cy="712788"/>
            <a:chOff x="1830" y="3427"/>
            <a:chExt cx="1069" cy="449"/>
          </a:xfrm>
        </p:grpSpPr>
        <p:sp>
          <p:nvSpPr>
            <p:cNvPr id="34137" name="Oval 2576"/>
            <p:cNvSpPr>
              <a:spLocks noChangeArrowheads="1"/>
            </p:cNvSpPr>
            <p:nvPr/>
          </p:nvSpPr>
          <p:spPr bwMode="auto">
            <a:xfrm>
              <a:off x="1830" y="3755"/>
              <a:ext cx="18" cy="1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138" name="Oval 2577"/>
            <p:cNvSpPr>
              <a:spLocks noChangeArrowheads="1"/>
            </p:cNvSpPr>
            <p:nvPr/>
          </p:nvSpPr>
          <p:spPr bwMode="auto">
            <a:xfrm>
              <a:off x="1836" y="3744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139" name="Oval 2578"/>
            <p:cNvSpPr>
              <a:spLocks noChangeArrowheads="1"/>
            </p:cNvSpPr>
            <p:nvPr/>
          </p:nvSpPr>
          <p:spPr bwMode="auto">
            <a:xfrm>
              <a:off x="1842" y="3734"/>
              <a:ext cx="18" cy="1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140" name="Oval 2579"/>
            <p:cNvSpPr>
              <a:spLocks noChangeArrowheads="1"/>
            </p:cNvSpPr>
            <p:nvPr/>
          </p:nvSpPr>
          <p:spPr bwMode="auto">
            <a:xfrm>
              <a:off x="1848" y="3723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141" name="Oval 2580"/>
            <p:cNvSpPr>
              <a:spLocks noChangeArrowheads="1"/>
            </p:cNvSpPr>
            <p:nvPr/>
          </p:nvSpPr>
          <p:spPr bwMode="auto">
            <a:xfrm>
              <a:off x="1853" y="3715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142" name="Oval 2581"/>
            <p:cNvSpPr>
              <a:spLocks noChangeArrowheads="1"/>
            </p:cNvSpPr>
            <p:nvPr/>
          </p:nvSpPr>
          <p:spPr bwMode="auto">
            <a:xfrm>
              <a:off x="1858" y="3705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143" name="Oval 2582"/>
            <p:cNvSpPr>
              <a:spLocks noChangeArrowheads="1"/>
            </p:cNvSpPr>
            <p:nvPr/>
          </p:nvSpPr>
          <p:spPr bwMode="auto">
            <a:xfrm>
              <a:off x="1863" y="3695"/>
              <a:ext cx="17" cy="2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144" name="Oval 2583"/>
            <p:cNvSpPr>
              <a:spLocks noChangeArrowheads="1"/>
            </p:cNvSpPr>
            <p:nvPr/>
          </p:nvSpPr>
          <p:spPr bwMode="auto">
            <a:xfrm>
              <a:off x="1868" y="3685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145" name="Oval 2584"/>
            <p:cNvSpPr>
              <a:spLocks noChangeArrowheads="1"/>
            </p:cNvSpPr>
            <p:nvPr/>
          </p:nvSpPr>
          <p:spPr bwMode="auto">
            <a:xfrm>
              <a:off x="1874" y="3675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146" name="Oval 2585"/>
            <p:cNvSpPr>
              <a:spLocks noChangeArrowheads="1"/>
            </p:cNvSpPr>
            <p:nvPr/>
          </p:nvSpPr>
          <p:spPr bwMode="auto">
            <a:xfrm>
              <a:off x="1879" y="3664"/>
              <a:ext cx="18" cy="2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147" name="Oval 2586"/>
            <p:cNvSpPr>
              <a:spLocks noChangeArrowheads="1"/>
            </p:cNvSpPr>
            <p:nvPr/>
          </p:nvSpPr>
          <p:spPr bwMode="auto">
            <a:xfrm>
              <a:off x="1884" y="3656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148" name="Oval 2587"/>
            <p:cNvSpPr>
              <a:spLocks noChangeArrowheads="1"/>
            </p:cNvSpPr>
            <p:nvPr/>
          </p:nvSpPr>
          <p:spPr bwMode="auto">
            <a:xfrm>
              <a:off x="1889" y="3646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149" name="Oval 2588"/>
            <p:cNvSpPr>
              <a:spLocks noChangeArrowheads="1"/>
            </p:cNvSpPr>
            <p:nvPr/>
          </p:nvSpPr>
          <p:spPr bwMode="auto">
            <a:xfrm>
              <a:off x="1895" y="3637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150" name="Oval 2589"/>
            <p:cNvSpPr>
              <a:spLocks noChangeArrowheads="1"/>
            </p:cNvSpPr>
            <p:nvPr/>
          </p:nvSpPr>
          <p:spPr bwMode="auto">
            <a:xfrm>
              <a:off x="1901" y="3627"/>
              <a:ext cx="18" cy="1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151" name="Oval 2590"/>
            <p:cNvSpPr>
              <a:spLocks noChangeArrowheads="1"/>
            </p:cNvSpPr>
            <p:nvPr/>
          </p:nvSpPr>
          <p:spPr bwMode="auto">
            <a:xfrm>
              <a:off x="1906" y="3616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152" name="Oval 2591"/>
            <p:cNvSpPr>
              <a:spLocks noChangeArrowheads="1"/>
            </p:cNvSpPr>
            <p:nvPr/>
          </p:nvSpPr>
          <p:spPr bwMode="auto">
            <a:xfrm>
              <a:off x="1910" y="3608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153" name="Oval 2592"/>
            <p:cNvSpPr>
              <a:spLocks noChangeArrowheads="1"/>
            </p:cNvSpPr>
            <p:nvPr/>
          </p:nvSpPr>
          <p:spPr bwMode="auto">
            <a:xfrm>
              <a:off x="1915" y="3598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154" name="Oval 2593"/>
            <p:cNvSpPr>
              <a:spLocks noChangeArrowheads="1"/>
            </p:cNvSpPr>
            <p:nvPr/>
          </p:nvSpPr>
          <p:spPr bwMode="auto">
            <a:xfrm>
              <a:off x="1920" y="3588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155" name="Oval 2594"/>
            <p:cNvSpPr>
              <a:spLocks noChangeArrowheads="1"/>
            </p:cNvSpPr>
            <p:nvPr/>
          </p:nvSpPr>
          <p:spPr bwMode="auto">
            <a:xfrm>
              <a:off x="1925" y="3579"/>
              <a:ext cx="17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156" name="Oval 2595"/>
            <p:cNvSpPr>
              <a:spLocks noChangeArrowheads="1"/>
            </p:cNvSpPr>
            <p:nvPr/>
          </p:nvSpPr>
          <p:spPr bwMode="auto">
            <a:xfrm>
              <a:off x="1930" y="3569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157" name="Oval 2596"/>
            <p:cNvSpPr>
              <a:spLocks noChangeArrowheads="1"/>
            </p:cNvSpPr>
            <p:nvPr/>
          </p:nvSpPr>
          <p:spPr bwMode="auto">
            <a:xfrm>
              <a:off x="1934" y="3560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158" name="Oval 2597"/>
            <p:cNvSpPr>
              <a:spLocks noChangeArrowheads="1"/>
            </p:cNvSpPr>
            <p:nvPr/>
          </p:nvSpPr>
          <p:spPr bwMode="auto">
            <a:xfrm>
              <a:off x="1937" y="3550"/>
              <a:ext cx="18" cy="1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159" name="Oval 2598"/>
            <p:cNvSpPr>
              <a:spLocks noChangeArrowheads="1"/>
            </p:cNvSpPr>
            <p:nvPr/>
          </p:nvSpPr>
          <p:spPr bwMode="auto">
            <a:xfrm>
              <a:off x="1940" y="3542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160" name="Oval 2599"/>
            <p:cNvSpPr>
              <a:spLocks noChangeArrowheads="1"/>
            </p:cNvSpPr>
            <p:nvPr/>
          </p:nvSpPr>
          <p:spPr bwMode="auto">
            <a:xfrm>
              <a:off x="1943" y="3530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161" name="Oval 2600"/>
            <p:cNvSpPr>
              <a:spLocks noChangeArrowheads="1"/>
            </p:cNvSpPr>
            <p:nvPr/>
          </p:nvSpPr>
          <p:spPr bwMode="auto">
            <a:xfrm>
              <a:off x="1947" y="3518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162" name="Oval 2601"/>
            <p:cNvSpPr>
              <a:spLocks noChangeArrowheads="1"/>
            </p:cNvSpPr>
            <p:nvPr/>
          </p:nvSpPr>
          <p:spPr bwMode="auto">
            <a:xfrm>
              <a:off x="1949" y="3506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163" name="Oval 2602"/>
            <p:cNvSpPr>
              <a:spLocks noChangeArrowheads="1"/>
            </p:cNvSpPr>
            <p:nvPr/>
          </p:nvSpPr>
          <p:spPr bwMode="auto">
            <a:xfrm>
              <a:off x="1952" y="3496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164" name="Oval 2603"/>
            <p:cNvSpPr>
              <a:spLocks noChangeArrowheads="1"/>
            </p:cNvSpPr>
            <p:nvPr/>
          </p:nvSpPr>
          <p:spPr bwMode="auto">
            <a:xfrm>
              <a:off x="1953" y="3485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165" name="Oval 2604"/>
            <p:cNvSpPr>
              <a:spLocks noChangeArrowheads="1"/>
            </p:cNvSpPr>
            <p:nvPr/>
          </p:nvSpPr>
          <p:spPr bwMode="auto">
            <a:xfrm>
              <a:off x="1953" y="3474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166" name="Oval 2605"/>
            <p:cNvSpPr>
              <a:spLocks noChangeArrowheads="1"/>
            </p:cNvSpPr>
            <p:nvPr/>
          </p:nvSpPr>
          <p:spPr bwMode="auto">
            <a:xfrm>
              <a:off x="1953" y="3462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167" name="Oval 2606"/>
            <p:cNvSpPr>
              <a:spLocks noChangeArrowheads="1"/>
            </p:cNvSpPr>
            <p:nvPr/>
          </p:nvSpPr>
          <p:spPr bwMode="auto">
            <a:xfrm>
              <a:off x="1951" y="3450"/>
              <a:ext cx="18" cy="2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168" name="Oval 2607"/>
            <p:cNvSpPr>
              <a:spLocks noChangeArrowheads="1"/>
            </p:cNvSpPr>
            <p:nvPr/>
          </p:nvSpPr>
          <p:spPr bwMode="auto">
            <a:xfrm>
              <a:off x="1948" y="3442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169" name="Oval 2608"/>
            <p:cNvSpPr>
              <a:spLocks noChangeArrowheads="1"/>
            </p:cNvSpPr>
            <p:nvPr/>
          </p:nvSpPr>
          <p:spPr bwMode="auto">
            <a:xfrm>
              <a:off x="1944" y="3435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170" name="Oval 2609"/>
            <p:cNvSpPr>
              <a:spLocks noChangeArrowheads="1"/>
            </p:cNvSpPr>
            <p:nvPr/>
          </p:nvSpPr>
          <p:spPr bwMode="auto">
            <a:xfrm>
              <a:off x="1939" y="3430"/>
              <a:ext cx="18" cy="1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171" name="Oval 2610"/>
            <p:cNvSpPr>
              <a:spLocks noChangeArrowheads="1"/>
            </p:cNvSpPr>
            <p:nvPr/>
          </p:nvSpPr>
          <p:spPr bwMode="auto">
            <a:xfrm>
              <a:off x="1931" y="3427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172" name="Oval 2611"/>
            <p:cNvSpPr>
              <a:spLocks noChangeArrowheads="1"/>
            </p:cNvSpPr>
            <p:nvPr/>
          </p:nvSpPr>
          <p:spPr bwMode="auto">
            <a:xfrm>
              <a:off x="1923" y="3427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173" name="Oval 2612"/>
            <p:cNvSpPr>
              <a:spLocks noChangeArrowheads="1"/>
            </p:cNvSpPr>
            <p:nvPr/>
          </p:nvSpPr>
          <p:spPr bwMode="auto">
            <a:xfrm>
              <a:off x="1914" y="3430"/>
              <a:ext cx="18" cy="2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174" name="Oval 2613"/>
            <p:cNvSpPr>
              <a:spLocks noChangeArrowheads="1"/>
            </p:cNvSpPr>
            <p:nvPr/>
          </p:nvSpPr>
          <p:spPr bwMode="auto">
            <a:xfrm>
              <a:off x="1907" y="3436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175" name="Oval 2614"/>
            <p:cNvSpPr>
              <a:spLocks noChangeArrowheads="1"/>
            </p:cNvSpPr>
            <p:nvPr/>
          </p:nvSpPr>
          <p:spPr bwMode="auto">
            <a:xfrm>
              <a:off x="1901" y="3445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176" name="Oval 2615"/>
            <p:cNvSpPr>
              <a:spLocks noChangeArrowheads="1"/>
            </p:cNvSpPr>
            <p:nvPr/>
          </p:nvSpPr>
          <p:spPr bwMode="auto">
            <a:xfrm>
              <a:off x="1894" y="3454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177" name="Oval 2616"/>
            <p:cNvSpPr>
              <a:spLocks noChangeArrowheads="1"/>
            </p:cNvSpPr>
            <p:nvPr/>
          </p:nvSpPr>
          <p:spPr bwMode="auto">
            <a:xfrm>
              <a:off x="1888" y="3465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178" name="Oval 2617"/>
            <p:cNvSpPr>
              <a:spLocks noChangeArrowheads="1"/>
            </p:cNvSpPr>
            <p:nvPr/>
          </p:nvSpPr>
          <p:spPr bwMode="auto">
            <a:xfrm>
              <a:off x="1885" y="3478"/>
              <a:ext cx="18" cy="1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179" name="Oval 2618"/>
            <p:cNvSpPr>
              <a:spLocks noChangeArrowheads="1"/>
            </p:cNvSpPr>
            <p:nvPr/>
          </p:nvSpPr>
          <p:spPr bwMode="auto">
            <a:xfrm>
              <a:off x="1882" y="3490"/>
              <a:ext cx="18" cy="1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180" name="Oval 2619"/>
            <p:cNvSpPr>
              <a:spLocks noChangeArrowheads="1"/>
            </p:cNvSpPr>
            <p:nvPr/>
          </p:nvSpPr>
          <p:spPr bwMode="auto">
            <a:xfrm>
              <a:off x="1879" y="3501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181" name="Oval 2620"/>
            <p:cNvSpPr>
              <a:spLocks noChangeArrowheads="1"/>
            </p:cNvSpPr>
            <p:nvPr/>
          </p:nvSpPr>
          <p:spPr bwMode="auto">
            <a:xfrm>
              <a:off x="1877" y="3511"/>
              <a:ext cx="18" cy="2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182" name="Oval 2621"/>
            <p:cNvSpPr>
              <a:spLocks noChangeArrowheads="1"/>
            </p:cNvSpPr>
            <p:nvPr/>
          </p:nvSpPr>
          <p:spPr bwMode="auto">
            <a:xfrm>
              <a:off x="1875" y="3526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183" name="Oval 2622"/>
            <p:cNvSpPr>
              <a:spLocks noChangeArrowheads="1"/>
            </p:cNvSpPr>
            <p:nvPr/>
          </p:nvSpPr>
          <p:spPr bwMode="auto">
            <a:xfrm>
              <a:off x="1874" y="3532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184" name="Oval 2623"/>
            <p:cNvSpPr>
              <a:spLocks noChangeArrowheads="1"/>
            </p:cNvSpPr>
            <p:nvPr/>
          </p:nvSpPr>
          <p:spPr bwMode="auto">
            <a:xfrm>
              <a:off x="1873" y="3545"/>
              <a:ext cx="18" cy="1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185" name="Oval 2624"/>
            <p:cNvSpPr>
              <a:spLocks noChangeArrowheads="1"/>
            </p:cNvSpPr>
            <p:nvPr/>
          </p:nvSpPr>
          <p:spPr bwMode="auto">
            <a:xfrm>
              <a:off x="1873" y="3553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186" name="Oval 2625"/>
            <p:cNvSpPr>
              <a:spLocks noChangeArrowheads="1"/>
            </p:cNvSpPr>
            <p:nvPr/>
          </p:nvSpPr>
          <p:spPr bwMode="auto">
            <a:xfrm>
              <a:off x="1873" y="3565"/>
              <a:ext cx="18" cy="1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187" name="Oval 2626"/>
            <p:cNvSpPr>
              <a:spLocks noChangeArrowheads="1"/>
            </p:cNvSpPr>
            <p:nvPr/>
          </p:nvSpPr>
          <p:spPr bwMode="auto">
            <a:xfrm>
              <a:off x="1873" y="3572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188" name="Oval 2627"/>
            <p:cNvSpPr>
              <a:spLocks noChangeArrowheads="1"/>
            </p:cNvSpPr>
            <p:nvPr/>
          </p:nvSpPr>
          <p:spPr bwMode="auto">
            <a:xfrm>
              <a:off x="1873" y="3586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189" name="Oval 2628"/>
            <p:cNvSpPr>
              <a:spLocks noChangeArrowheads="1"/>
            </p:cNvSpPr>
            <p:nvPr/>
          </p:nvSpPr>
          <p:spPr bwMode="auto">
            <a:xfrm>
              <a:off x="1873" y="3594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190" name="Oval 2629"/>
            <p:cNvSpPr>
              <a:spLocks noChangeArrowheads="1"/>
            </p:cNvSpPr>
            <p:nvPr/>
          </p:nvSpPr>
          <p:spPr bwMode="auto">
            <a:xfrm>
              <a:off x="1873" y="3606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191" name="Oval 2630"/>
            <p:cNvSpPr>
              <a:spLocks noChangeArrowheads="1"/>
            </p:cNvSpPr>
            <p:nvPr/>
          </p:nvSpPr>
          <p:spPr bwMode="auto">
            <a:xfrm>
              <a:off x="1873" y="3613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192" name="Oval 2631"/>
            <p:cNvSpPr>
              <a:spLocks noChangeArrowheads="1"/>
            </p:cNvSpPr>
            <p:nvPr/>
          </p:nvSpPr>
          <p:spPr bwMode="auto">
            <a:xfrm>
              <a:off x="1873" y="3623"/>
              <a:ext cx="18" cy="2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193" name="Oval 2632"/>
            <p:cNvSpPr>
              <a:spLocks noChangeArrowheads="1"/>
            </p:cNvSpPr>
            <p:nvPr/>
          </p:nvSpPr>
          <p:spPr bwMode="auto">
            <a:xfrm>
              <a:off x="1873" y="3632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194" name="Oval 2633"/>
            <p:cNvSpPr>
              <a:spLocks noChangeArrowheads="1"/>
            </p:cNvSpPr>
            <p:nvPr/>
          </p:nvSpPr>
          <p:spPr bwMode="auto">
            <a:xfrm>
              <a:off x="1873" y="3644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195" name="Oval 2634"/>
            <p:cNvSpPr>
              <a:spLocks noChangeArrowheads="1"/>
            </p:cNvSpPr>
            <p:nvPr/>
          </p:nvSpPr>
          <p:spPr bwMode="auto">
            <a:xfrm>
              <a:off x="1873" y="3651"/>
              <a:ext cx="18" cy="1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196" name="Oval 2635"/>
            <p:cNvSpPr>
              <a:spLocks noChangeArrowheads="1"/>
            </p:cNvSpPr>
            <p:nvPr/>
          </p:nvSpPr>
          <p:spPr bwMode="auto">
            <a:xfrm>
              <a:off x="1873" y="3665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197" name="Oval 2636"/>
            <p:cNvSpPr>
              <a:spLocks noChangeArrowheads="1"/>
            </p:cNvSpPr>
            <p:nvPr/>
          </p:nvSpPr>
          <p:spPr bwMode="auto">
            <a:xfrm>
              <a:off x="1873" y="3673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198" name="Oval 2637"/>
            <p:cNvSpPr>
              <a:spLocks noChangeArrowheads="1"/>
            </p:cNvSpPr>
            <p:nvPr/>
          </p:nvSpPr>
          <p:spPr bwMode="auto">
            <a:xfrm>
              <a:off x="1873" y="3685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199" name="Oval 2638"/>
            <p:cNvSpPr>
              <a:spLocks noChangeArrowheads="1"/>
            </p:cNvSpPr>
            <p:nvPr/>
          </p:nvSpPr>
          <p:spPr bwMode="auto">
            <a:xfrm>
              <a:off x="1873" y="3692"/>
              <a:ext cx="18" cy="1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200" name="Oval 2639"/>
            <p:cNvSpPr>
              <a:spLocks noChangeArrowheads="1"/>
            </p:cNvSpPr>
            <p:nvPr/>
          </p:nvSpPr>
          <p:spPr bwMode="auto">
            <a:xfrm>
              <a:off x="1874" y="3705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201" name="Oval 2640"/>
            <p:cNvSpPr>
              <a:spLocks noChangeArrowheads="1"/>
            </p:cNvSpPr>
            <p:nvPr/>
          </p:nvSpPr>
          <p:spPr bwMode="auto">
            <a:xfrm>
              <a:off x="1874" y="3712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202" name="Oval 2641"/>
            <p:cNvSpPr>
              <a:spLocks noChangeArrowheads="1"/>
            </p:cNvSpPr>
            <p:nvPr/>
          </p:nvSpPr>
          <p:spPr bwMode="auto">
            <a:xfrm>
              <a:off x="1874" y="3726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203" name="Oval 2642"/>
            <p:cNvSpPr>
              <a:spLocks noChangeArrowheads="1"/>
            </p:cNvSpPr>
            <p:nvPr/>
          </p:nvSpPr>
          <p:spPr bwMode="auto">
            <a:xfrm>
              <a:off x="1874" y="3735"/>
              <a:ext cx="18" cy="1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204" name="Oval 2643"/>
            <p:cNvSpPr>
              <a:spLocks noChangeArrowheads="1"/>
            </p:cNvSpPr>
            <p:nvPr/>
          </p:nvSpPr>
          <p:spPr bwMode="auto">
            <a:xfrm>
              <a:off x="1874" y="3746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205" name="Oval 2644"/>
            <p:cNvSpPr>
              <a:spLocks noChangeArrowheads="1"/>
            </p:cNvSpPr>
            <p:nvPr/>
          </p:nvSpPr>
          <p:spPr bwMode="auto">
            <a:xfrm>
              <a:off x="1874" y="3753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206" name="Oval 2645"/>
            <p:cNvSpPr>
              <a:spLocks noChangeArrowheads="1"/>
            </p:cNvSpPr>
            <p:nvPr/>
          </p:nvSpPr>
          <p:spPr bwMode="auto">
            <a:xfrm>
              <a:off x="1874" y="3764"/>
              <a:ext cx="18" cy="1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207" name="Oval 2646"/>
            <p:cNvSpPr>
              <a:spLocks noChangeArrowheads="1"/>
            </p:cNvSpPr>
            <p:nvPr/>
          </p:nvSpPr>
          <p:spPr bwMode="auto">
            <a:xfrm>
              <a:off x="1874" y="3772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208" name="Oval 2647"/>
            <p:cNvSpPr>
              <a:spLocks noChangeArrowheads="1"/>
            </p:cNvSpPr>
            <p:nvPr/>
          </p:nvSpPr>
          <p:spPr bwMode="auto">
            <a:xfrm>
              <a:off x="1875" y="3779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209" name="Oval 2648"/>
            <p:cNvSpPr>
              <a:spLocks noChangeArrowheads="1"/>
            </p:cNvSpPr>
            <p:nvPr/>
          </p:nvSpPr>
          <p:spPr bwMode="auto">
            <a:xfrm>
              <a:off x="1876" y="3791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210" name="Oval 2649"/>
            <p:cNvSpPr>
              <a:spLocks noChangeArrowheads="1"/>
            </p:cNvSpPr>
            <p:nvPr/>
          </p:nvSpPr>
          <p:spPr bwMode="auto">
            <a:xfrm>
              <a:off x="1879" y="3805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211" name="Oval 2650"/>
            <p:cNvSpPr>
              <a:spLocks noChangeArrowheads="1"/>
            </p:cNvSpPr>
            <p:nvPr/>
          </p:nvSpPr>
          <p:spPr bwMode="auto">
            <a:xfrm>
              <a:off x="1884" y="3816"/>
              <a:ext cx="18" cy="1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212" name="Oval 2651"/>
            <p:cNvSpPr>
              <a:spLocks noChangeArrowheads="1"/>
            </p:cNvSpPr>
            <p:nvPr/>
          </p:nvSpPr>
          <p:spPr bwMode="auto">
            <a:xfrm>
              <a:off x="1889" y="3826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213" name="Oval 2652"/>
            <p:cNvSpPr>
              <a:spLocks noChangeArrowheads="1"/>
            </p:cNvSpPr>
            <p:nvPr/>
          </p:nvSpPr>
          <p:spPr bwMode="auto">
            <a:xfrm>
              <a:off x="1896" y="3834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214" name="Oval 2653"/>
            <p:cNvSpPr>
              <a:spLocks noChangeArrowheads="1"/>
            </p:cNvSpPr>
            <p:nvPr/>
          </p:nvSpPr>
          <p:spPr bwMode="auto">
            <a:xfrm>
              <a:off x="1904" y="3845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215" name="Oval 2654"/>
            <p:cNvSpPr>
              <a:spLocks noChangeArrowheads="1"/>
            </p:cNvSpPr>
            <p:nvPr/>
          </p:nvSpPr>
          <p:spPr bwMode="auto">
            <a:xfrm>
              <a:off x="1914" y="3851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216" name="Oval 2655"/>
            <p:cNvSpPr>
              <a:spLocks noChangeArrowheads="1"/>
            </p:cNvSpPr>
            <p:nvPr/>
          </p:nvSpPr>
          <p:spPr bwMode="auto">
            <a:xfrm>
              <a:off x="1926" y="3852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217" name="Oval 2656"/>
            <p:cNvSpPr>
              <a:spLocks noChangeArrowheads="1"/>
            </p:cNvSpPr>
            <p:nvPr/>
          </p:nvSpPr>
          <p:spPr bwMode="auto">
            <a:xfrm>
              <a:off x="1939" y="3851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218" name="Oval 2657"/>
            <p:cNvSpPr>
              <a:spLocks noChangeArrowheads="1"/>
            </p:cNvSpPr>
            <p:nvPr/>
          </p:nvSpPr>
          <p:spPr bwMode="auto">
            <a:xfrm>
              <a:off x="1950" y="3848"/>
              <a:ext cx="18" cy="2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219" name="Oval 2658"/>
            <p:cNvSpPr>
              <a:spLocks noChangeArrowheads="1"/>
            </p:cNvSpPr>
            <p:nvPr/>
          </p:nvSpPr>
          <p:spPr bwMode="auto">
            <a:xfrm>
              <a:off x="1960" y="3843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220" name="Oval 2659"/>
            <p:cNvSpPr>
              <a:spLocks noChangeArrowheads="1"/>
            </p:cNvSpPr>
            <p:nvPr/>
          </p:nvSpPr>
          <p:spPr bwMode="auto">
            <a:xfrm>
              <a:off x="1969" y="3834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221" name="Oval 2660"/>
            <p:cNvSpPr>
              <a:spLocks noChangeArrowheads="1"/>
            </p:cNvSpPr>
            <p:nvPr/>
          </p:nvSpPr>
          <p:spPr bwMode="auto">
            <a:xfrm>
              <a:off x="1977" y="3825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222" name="Oval 2661"/>
            <p:cNvSpPr>
              <a:spLocks noChangeArrowheads="1"/>
            </p:cNvSpPr>
            <p:nvPr/>
          </p:nvSpPr>
          <p:spPr bwMode="auto">
            <a:xfrm>
              <a:off x="1984" y="3813"/>
              <a:ext cx="18" cy="2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223" name="Oval 2662"/>
            <p:cNvSpPr>
              <a:spLocks noChangeArrowheads="1"/>
            </p:cNvSpPr>
            <p:nvPr/>
          </p:nvSpPr>
          <p:spPr bwMode="auto">
            <a:xfrm>
              <a:off x="1988" y="3804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224" name="Oval 2663"/>
            <p:cNvSpPr>
              <a:spLocks noChangeArrowheads="1"/>
            </p:cNvSpPr>
            <p:nvPr/>
          </p:nvSpPr>
          <p:spPr bwMode="auto">
            <a:xfrm>
              <a:off x="1990" y="3794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225" name="Oval 2664"/>
            <p:cNvSpPr>
              <a:spLocks noChangeArrowheads="1"/>
            </p:cNvSpPr>
            <p:nvPr/>
          </p:nvSpPr>
          <p:spPr bwMode="auto">
            <a:xfrm>
              <a:off x="1994" y="3782"/>
              <a:ext cx="18" cy="2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226" name="Oval 2665"/>
            <p:cNvSpPr>
              <a:spLocks noChangeArrowheads="1"/>
            </p:cNvSpPr>
            <p:nvPr/>
          </p:nvSpPr>
          <p:spPr bwMode="auto">
            <a:xfrm>
              <a:off x="1995" y="3775"/>
              <a:ext cx="18" cy="1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227" name="Oval 2666"/>
            <p:cNvSpPr>
              <a:spLocks noChangeArrowheads="1"/>
            </p:cNvSpPr>
            <p:nvPr/>
          </p:nvSpPr>
          <p:spPr bwMode="auto">
            <a:xfrm>
              <a:off x="1997" y="3764"/>
              <a:ext cx="18" cy="1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228" name="Oval 2667"/>
            <p:cNvSpPr>
              <a:spLocks noChangeArrowheads="1"/>
            </p:cNvSpPr>
            <p:nvPr/>
          </p:nvSpPr>
          <p:spPr bwMode="auto">
            <a:xfrm>
              <a:off x="1999" y="3753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229" name="Oval 2668"/>
            <p:cNvSpPr>
              <a:spLocks noChangeArrowheads="1"/>
            </p:cNvSpPr>
            <p:nvPr/>
          </p:nvSpPr>
          <p:spPr bwMode="auto">
            <a:xfrm>
              <a:off x="1999" y="3741"/>
              <a:ext cx="18" cy="1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230" name="Oval 2669"/>
            <p:cNvSpPr>
              <a:spLocks noChangeArrowheads="1"/>
            </p:cNvSpPr>
            <p:nvPr/>
          </p:nvSpPr>
          <p:spPr bwMode="auto">
            <a:xfrm>
              <a:off x="2002" y="3730"/>
              <a:ext cx="17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231" name="Oval 2670"/>
            <p:cNvSpPr>
              <a:spLocks noChangeArrowheads="1"/>
            </p:cNvSpPr>
            <p:nvPr/>
          </p:nvSpPr>
          <p:spPr bwMode="auto">
            <a:xfrm>
              <a:off x="2000" y="3719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232" name="Oval 2671"/>
            <p:cNvSpPr>
              <a:spLocks noChangeArrowheads="1"/>
            </p:cNvSpPr>
            <p:nvPr/>
          </p:nvSpPr>
          <p:spPr bwMode="auto">
            <a:xfrm>
              <a:off x="1998" y="3709"/>
              <a:ext cx="18" cy="1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233" name="Oval 2672"/>
            <p:cNvSpPr>
              <a:spLocks noChangeArrowheads="1"/>
            </p:cNvSpPr>
            <p:nvPr/>
          </p:nvSpPr>
          <p:spPr bwMode="auto">
            <a:xfrm>
              <a:off x="1991" y="3698"/>
              <a:ext cx="18" cy="1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234" name="Oval 2673"/>
            <p:cNvSpPr>
              <a:spLocks noChangeArrowheads="1"/>
            </p:cNvSpPr>
            <p:nvPr/>
          </p:nvSpPr>
          <p:spPr bwMode="auto">
            <a:xfrm>
              <a:off x="1986" y="3690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235" name="Oval 2674"/>
            <p:cNvSpPr>
              <a:spLocks noChangeArrowheads="1"/>
            </p:cNvSpPr>
            <p:nvPr/>
          </p:nvSpPr>
          <p:spPr bwMode="auto">
            <a:xfrm>
              <a:off x="1978" y="3685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236" name="Oval 2675"/>
            <p:cNvSpPr>
              <a:spLocks noChangeArrowheads="1"/>
            </p:cNvSpPr>
            <p:nvPr/>
          </p:nvSpPr>
          <p:spPr bwMode="auto">
            <a:xfrm>
              <a:off x="1968" y="3685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237" name="Oval 2676"/>
            <p:cNvSpPr>
              <a:spLocks noChangeArrowheads="1"/>
            </p:cNvSpPr>
            <p:nvPr/>
          </p:nvSpPr>
          <p:spPr bwMode="auto">
            <a:xfrm>
              <a:off x="1961" y="3691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238" name="Oval 2677"/>
            <p:cNvSpPr>
              <a:spLocks noChangeArrowheads="1"/>
            </p:cNvSpPr>
            <p:nvPr/>
          </p:nvSpPr>
          <p:spPr bwMode="auto">
            <a:xfrm>
              <a:off x="1960" y="3701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239" name="Oval 2678"/>
            <p:cNvSpPr>
              <a:spLocks noChangeArrowheads="1"/>
            </p:cNvSpPr>
            <p:nvPr/>
          </p:nvSpPr>
          <p:spPr bwMode="auto">
            <a:xfrm>
              <a:off x="1963" y="3710"/>
              <a:ext cx="18" cy="2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240" name="Oval 2679"/>
            <p:cNvSpPr>
              <a:spLocks noChangeArrowheads="1"/>
            </p:cNvSpPr>
            <p:nvPr/>
          </p:nvSpPr>
          <p:spPr bwMode="auto">
            <a:xfrm>
              <a:off x="1970" y="3718"/>
              <a:ext cx="18" cy="1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241" name="Oval 2680"/>
            <p:cNvSpPr>
              <a:spLocks noChangeArrowheads="1"/>
            </p:cNvSpPr>
            <p:nvPr/>
          </p:nvSpPr>
          <p:spPr bwMode="auto">
            <a:xfrm>
              <a:off x="1979" y="3723"/>
              <a:ext cx="18" cy="1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242" name="Oval 2681"/>
            <p:cNvSpPr>
              <a:spLocks noChangeArrowheads="1"/>
            </p:cNvSpPr>
            <p:nvPr/>
          </p:nvSpPr>
          <p:spPr bwMode="auto">
            <a:xfrm>
              <a:off x="1987" y="3724"/>
              <a:ext cx="18" cy="1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243" name="Oval 2682"/>
            <p:cNvSpPr>
              <a:spLocks noChangeArrowheads="1"/>
            </p:cNvSpPr>
            <p:nvPr/>
          </p:nvSpPr>
          <p:spPr bwMode="auto">
            <a:xfrm>
              <a:off x="2004" y="3719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244" name="Oval 2683"/>
            <p:cNvSpPr>
              <a:spLocks noChangeArrowheads="1"/>
            </p:cNvSpPr>
            <p:nvPr/>
          </p:nvSpPr>
          <p:spPr bwMode="auto">
            <a:xfrm>
              <a:off x="2009" y="3722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245" name="Oval 2684"/>
            <p:cNvSpPr>
              <a:spLocks noChangeArrowheads="1"/>
            </p:cNvSpPr>
            <p:nvPr/>
          </p:nvSpPr>
          <p:spPr bwMode="auto">
            <a:xfrm>
              <a:off x="2021" y="3722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246" name="Oval 2685"/>
            <p:cNvSpPr>
              <a:spLocks noChangeArrowheads="1"/>
            </p:cNvSpPr>
            <p:nvPr/>
          </p:nvSpPr>
          <p:spPr bwMode="auto">
            <a:xfrm>
              <a:off x="2034" y="3722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247" name="Oval 2686"/>
            <p:cNvSpPr>
              <a:spLocks noChangeArrowheads="1"/>
            </p:cNvSpPr>
            <p:nvPr/>
          </p:nvSpPr>
          <p:spPr bwMode="auto">
            <a:xfrm>
              <a:off x="2046" y="3719"/>
              <a:ext cx="18" cy="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248" name="Oval 2687"/>
            <p:cNvSpPr>
              <a:spLocks noChangeArrowheads="1"/>
            </p:cNvSpPr>
            <p:nvPr/>
          </p:nvSpPr>
          <p:spPr bwMode="auto">
            <a:xfrm>
              <a:off x="2060" y="3712"/>
              <a:ext cx="18" cy="2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249" name="Oval 2688"/>
            <p:cNvSpPr>
              <a:spLocks noChangeArrowheads="1"/>
            </p:cNvSpPr>
            <p:nvPr/>
          </p:nvSpPr>
          <p:spPr bwMode="auto">
            <a:xfrm>
              <a:off x="2162" y="369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50" name="Oval 2689"/>
            <p:cNvSpPr>
              <a:spLocks noChangeArrowheads="1"/>
            </p:cNvSpPr>
            <p:nvPr/>
          </p:nvSpPr>
          <p:spPr bwMode="auto">
            <a:xfrm>
              <a:off x="2156" y="368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51" name="Oval 2690"/>
            <p:cNvSpPr>
              <a:spLocks noChangeArrowheads="1"/>
            </p:cNvSpPr>
            <p:nvPr/>
          </p:nvSpPr>
          <p:spPr bwMode="auto">
            <a:xfrm>
              <a:off x="2146" y="367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52" name="Oval 2691"/>
            <p:cNvSpPr>
              <a:spLocks noChangeArrowheads="1"/>
            </p:cNvSpPr>
            <p:nvPr/>
          </p:nvSpPr>
          <p:spPr bwMode="auto">
            <a:xfrm>
              <a:off x="2134" y="367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53" name="Oval 2692"/>
            <p:cNvSpPr>
              <a:spLocks noChangeArrowheads="1"/>
            </p:cNvSpPr>
            <p:nvPr/>
          </p:nvSpPr>
          <p:spPr bwMode="auto">
            <a:xfrm>
              <a:off x="2122" y="367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54" name="Oval 2693"/>
            <p:cNvSpPr>
              <a:spLocks noChangeArrowheads="1"/>
            </p:cNvSpPr>
            <p:nvPr/>
          </p:nvSpPr>
          <p:spPr bwMode="auto">
            <a:xfrm>
              <a:off x="2110" y="367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55" name="Oval 2694"/>
            <p:cNvSpPr>
              <a:spLocks noChangeArrowheads="1"/>
            </p:cNvSpPr>
            <p:nvPr/>
          </p:nvSpPr>
          <p:spPr bwMode="auto">
            <a:xfrm>
              <a:off x="2098" y="367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56" name="Oval 2695"/>
            <p:cNvSpPr>
              <a:spLocks noChangeArrowheads="1"/>
            </p:cNvSpPr>
            <p:nvPr/>
          </p:nvSpPr>
          <p:spPr bwMode="auto">
            <a:xfrm>
              <a:off x="2088" y="368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57" name="Oval 2696"/>
            <p:cNvSpPr>
              <a:spLocks noChangeArrowheads="1"/>
            </p:cNvSpPr>
            <p:nvPr/>
          </p:nvSpPr>
          <p:spPr bwMode="auto">
            <a:xfrm>
              <a:off x="2078" y="369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58" name="Oval 2697"/>
            <p:cNvSpPr>
              <a:spLocks noChangeArrowheads="1"/>
            </p:cNvSpPr>
            <p:nvPr/>
          </p:nvSpPr>
          <p:spPr bwMode="auto">
            <a:xfrm>
              <a:off x="2072" y="370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59" name="Oval 2698"/>
            <p:cNvSpPr>
              <a:spLocks noChangeArrowheads="1"/>
            </p:cNvSpPr>
            <p:nvPr/>
          </p:nvSpPr>
          <p:spPr bwMode="auto">
            <a:xfrm>
              <a:off x="2066" y="370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60" name="Oval 2699"/>
            <p:cNvSpPr>
              <a:spLocks noChangeArrowheads="1"/>
            </p:cNvSpPr>
            <p:nvPr/>
          </p:nvSpPr>
          <p:spPr bwMode="auto">
            <a:xfrm>
              <a:off x="2060" y="371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61" name="Oval 2700"/>
            <p:cNvSpPr>
              <a:spLocks noChangeArrowheads="1"/>
            </p:cNvSpPr>
            <p:nvPr/>
          </p:nvSpPr>
          <p:spPr bwMode="auto">
            <a:xfrm>
              <a:off x="2056" y="373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62" name="Oval 2701"/>
            <p:cNvSpPr>
              <a:spLocks noChangeArrowheads="1"/>
            </p:cNvSpPr>
            <p:nvPr/>
          </p:nvSpPr>
          <p:spPr bwMode="auto">
            <a:xfrm>
              <a:off x="2054" y="374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63" name="Oval 2702"/>
            <p:cNvSpPr>
              <a:spLocks noChangeArrowheads="1"/>
            </p:cNvSpPr>
            <p:nvPr/>
          </p:nvSpPr>
          <p:spPr bwMode="auto">
            <a:xfrm>
              <a:off x="2053" y="375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64" name="Oval 2703"/>
            <p:cNvSpPr>
              <a:spLocks noChangeArrowheads="1"/>
            </p:cNvSpPr>
            <p:nvPr/>
          </p:nvSpPr>
          <p:spPr bwMode="auto">
            <a:xfrm>
              <a:off x="2053" y="376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65" name="Oval 2704"/>
            <p:cNvSpPr>
              <a:spLocks noChangeArrowheads="1"/>
            </p:cNvSpPr>
            <p:nvPr/>
          </p:nvSpPr>
          <p:spPr bwMode="auto">
            <a:xfrm>
              <a:off x="2053" y="377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66" name="Oval 2705"/>
            <p:cNvSpPr>
              <a:spLocks noChangeArrowheads="1"/>
            </p:cNvSpPr>
            <p:nvPr/>
          </p:nvSpPr>
          <p:spPr bwMode="auto">
            <a:xfrm>
              <a:off x="2054" y="378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67" name="Oval 2706"/>
            <p:cNvSpPr>
              <a:spLocks noChangeArrowheads="1"/>
            </p:cNvSpPr>
            <p:nvPr/>
          </p:nvSpPr>
          <p:spPr bwMode="auto">
            <a:xfrm>
              <a:off x="2056" y="379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68" name="Oval 2707"/>
            <p:cNvSpPr>
              <a:spLocks noChangeArrowheads="1"/>
            </p:cNvSpPr>
            <p:nvPr/>
          </p:nvSpPr>
          <p:spPr bwMode="auto">
            <a:xfrm>
              <a:off x="2060" y="380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69" name="Oval 2708"/>
            <p:cNvSpPr>
              <a:spLocks noChangeArrowheads="1"/>
            </p:cNvSpPr>
            <p:nvPr/>
          </p:nvSpPr>
          <p:spPr bwMode="auto">
            <a:xfrm>
              <a:off x="2064" y="381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70" name="Oval 2709"/>
            <p:cNvSpPr>
              <a:spLocks noChangeArrowheads="1"/>
            </p:cNvSpPr>
            <p:nvPr/>
          </p:nvSpPr>
          <p:spPr bwMode="auto">
            <a:xfrm>
              <a:off x="2070" y="382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71" name="Oval 2710"/>
            <p:cNvSpPr>
              <a:spLocks noChangeArrowheads="1"/>
            </p:cNvSpPr>
            <p:nvPr/>
          </p:nvSpPr>
          <p:spPr bwMode="auto">
            <a:xfrm>
              <a:off x="2074" y="383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72" name="Oval 2711"/>
            <p:cNvSpPr>
              <a:spLocks noChangeArrowheads="1"/>
            </p:cNvSpPr>
            <p:nvPr/>
          </p:nvSpPr>
          <p:spPr bwMode="auto">
            <a:xfrm>
              <a:off x="2082" y="384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73" name="Oval 2712"/>
            <p:cNvSpPr>
              <a:spLocks noChangeArrowheads="1"/>
            </p:cNvSpPr>
            <p:nvPr/>
          </p:nvSpPr>
          <p:spPr bwMode="auto">
            <a:xfrm>
              <a:off x="2090" y="385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74" name="Oval 2713"/>
            <p:cNvSpPr>
              <a:spLocks noChangeArrowheads="1"/>
            </p:cNvSpPr>
            <p:nvPr/>
          </p:nvSpPr>
          <p:spPr bwMode="auto">
            <a:xfrm>
              <a:off x="2102" y="385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75" name="Oval 2714"/>
            <p:cNvSpPr>
              <a:spLocks noChangeArrowheads="1"/>
            </p:cNvSpPr>
            <p:nvPr/>
          </p:nvSpPr>
          <p:spPr bwMode="auto">
            <a:xfrm>
              <a:off x="2112" y="385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76" name="Oval 2715"/>
            <p:cNvSpPr>
              <a:spLocks noChangeArrowheads="1"/>
            </p:cNvSpPr>
            <p:nvPr/>
          </p:nvSpPr>
          <p:spPr bwMode="auto">
            <a:xfrm>
              <a:off x="2122" y="385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77" name="Oval 2716"/>
            <p:cNvSpPr>
              <a:spLocks noChangeArrowheads="1"/>
            </p:cNvSpPr>
            <p:nvPr/>
          </p:nvSpPr>
          <p:spPr bwMode="auto">
            <a:xfrm>
              <a:off x="2130" y="385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78" name="Oval 2717"/>
            <p:cNvSpPr>
              <a:spLocks noChangeArrowheads="1"/>
            </p:cNvSpPr>
            <p:nvPr/>
          </p:nvSpPr>
          <p:spPr bwMode="auto">
            <a:xfrm>
              <a:off x="2140" y="385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79" name="Oval 2718"/>
            <p:cNvSpPr>
              <a:spLocks noChangeArrowheads="1"/>
            </p:cNvSpPr>
            <p:nvPr/>
          </p:nvSpPr>
          <p:spPr bwMode="auto">
            <a:xfrm>
              <a:off x="2150" y="384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80" name="Oval 2719"/>
            <p:cNvSpPr>
              <a:spLocks noChangeArrowheads="1"/>
            </p:cNvSpPr>
            <p:nvPr/>
          </p:nvSpPr>
          <p:spPr bwMode="auto">
            <a:xfrm>
              <a:off x="2158" y="384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81" name="Oval 2720"/>
            <p:cNvSpPr>
              <a:spLocks noChangeArrowheads="1"/>
            </p:cNvSpPr>
            <p:nvPr/>
          </p:nvSpPr>
          <p:spPr bwMode="auto">
            <a:xfrm>
              <a:off x="2166" y="383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82" name="Oval 2721"/>
            <p:cNvSpPr>
              <a:spLocks noChangeArrowheads="1"/>
            </p:cNvSpPr>
            <p:nvPr/>
          </p:nvSpPr>
          <p:spPr bwMode="auto">
            <a:xfrm>
              <a:off x="2172" y="382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83" name="Oval 2722"/>
            <p:cNvSpPr>
              <a:spLocks noChangeArrowheads="1"/>
            </p:cNvSpPr>
            <p:nvPr/>
          </p:nvSpPr>
          <p:spPr bwMode="auto">
            <a:xfrm>
              <a:off x="2178" y="381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84" name="Oval 2723"/>
            <p:cNvSpPr>
              <a:spLocks noChangeArrowheads="1"/>
            </p:cNvSpPr>
            <p:nvPr/>
          </p:nvSpPr>
          <p:spPr bwMode="auto">
            <a:xfrm>
              <a:off x="2182" y="380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85" name="Oval 2724"/>
            <p:cNvSpPr>
              <a:spLocks noChangeArrowheads="1"/>
            </p:cNvSpPr>
            <p:nvPr/>
          </p:nvSpPr>
          <p:spPr bwMode="auto">
            <a:xfrm>
              <a:off x="2184" y="379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86" name="Oval 2725"/>
            <p:cNvSpPr>
              <a:spLocks noChangeArrowheads="1"/>
            </p:cNvSpPr>
            <p:nvPr/>
          </p:nvSpPr>
          <p:spPr bwMode="auto">
            <a:xfrm>
              <a:off x="2184" y="378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87" name="Oval 2726"/>
            <p:cNvSpPr>
              <a:spLocks noChangeArrowheads="1"/>
            </p:cNvSpPr>
            <p:nvPr/>
          </p:nvSpPr>
          <p:spPr bwMode="auto">
            <a:xfrm>
              <a:off x="2186" y="377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88" name="Oval 2727"/>
            <p:cNvSpPr>
              <a:spLocks noChangeArrowheads="1"/>
            </p:cNvSpPr>
            <p:nvPr/>
          </p:nvSpPr>
          <p:spPr bwMode="auto">
            <a:xfrm>
              <a:off x="2184" y="376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89" name="Oval 2728"/>
            <p:cNvSpPr>
              <a:spLocks noChangeArrowheads="1"/>
            </p:cNvSpPr>
            <p:nvPr/>
          </p:nvSpPr>
          <p:spPr bwMode="auto">
            <a:xfrm>
              <a:off x="2184" y="375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90" name="Oval 2729"/>
            <p:cNvSpPr>
              <a:spLocks noChangeArrowheads="1"/>
            </p:cNvSpPr>
            <p:nvPr/>
          </p:nvSpPr>
          <p:spPr bwMode="auto">
            <a:xfrm>
              <a:off x="2184" y="374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91" name="Oval 2730"/>
            <p:cNvSpPr>
              <a:spLocks noChangeArrowheads="1"/>
            </p:cNvSpPr>
            <p:nvPr/>
          </p:nvSpPr>
          <p:spPr bwMode="auto">
            <a:xfrm>
              <a:off x="2182" y="373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92" name="Oval 2731"/>
            <p:cNvSpPr>
              <a:spLocks noChangeArrowheads="1"/>
            </p:cNvSpPr>
            <p:nvPr/>
          </p:nvSpPr>
          <p:spPr bwMode="auto">
            <a:xfrm>
              <a:off x="2180" y="372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93" name="Oval 2732"/>
            <p:cNvSpPr>
              <a:spLocks noChangeArrowheads="1"/>
            </p:cNvSpPr>
            <p:nvPr/>
          </p:nvSpPr>
          <p:spPr bwMode="auto">
            <a:xfrm>
              <a:off x="2174" y="371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94" name="Oval 2733"/>
            <p:cNvSpPr>
              <a:spLocks noChangeArrowheads="1"/>
            </p:cNvSpPr>
            <p:nvPr/>
          </p:nvSpPr>
          <p:spPr bwMode="auto">
            <a:xfrm>
              <a:off x="2168" y="370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95" name="Oval 2734"/>
            <p:cNvSpPr>
              <a:spLocks noChangeArrowheads="1"/>
            </p:cNvSpPr>
            <p:nvPr/>
          </p:nvSpPr>
          <p:spPr bwMode="auto">
            <a:xfrm>
              <a:off x="2190" y="367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96" name="Oval 2735"/>
            <p:cNvSpPr>
              <a:spLocks noChangeArrowheads="1"/>
            </p:cNvSpPr>
            <p:nvPr/>
          </p:nvSpPr>
          <p:spPr bwMode="auto">
            <a:xfrm>
              <a:off x="2189" y="368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97" name="Oval 2736"/>
            <p:cNvSpPr>
              <a:spLocks noChangeArrowheads="1"/>
            </p:cNvSpPr>
            <p:nvPr/>
          </p:nvSpPr>
          <p:spPr bwMode="auto">
            <a:xfrm>
              <a:off x="2189" y="369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98" name="Oval 2737"/>
            <p:cNvSpPr>
              <a:spLocks noChangeArrowheads="1"/>
            </p:cNvSpPr>
            <p:nvPr/>
          </p:nvSpPr>
          <p:spPr bwMode="auto">
            <a:xfrm>
              <a:off x="2189" y="370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99" name="Oval 2738"/>
            <p:cNvSpPr>
              <a:spLocks noChangeArrowheads="1"/>
            </p:cNvSpPr>
            <p:nvPr/>
          </p:nvSpPr>
          <p:spPr bwMode="auto">
            <a:xfrm>
              <a:off x="2190" y="371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00" name="Oval 2739"/>
            <p:cNvSpPr>
              <a:spLocks noChangeArrowheads="1"/>
            </p:cNvSpPr>
            <p:nvPr/>
          </p:nvSpPr>
          <p:spPr bwMode="auto">
            <a:xfrm>
              <a:off x="2189" y="373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01" name="Oval 2740"/>
            <p:cNvSpPr>
              <a:spLocks noChangeArrowheads="1"/>
            </p:cNvSpPr>
            <p:nvPr/>
          </p:nvSpPr>
          <p:spPr bwMode="auto">
            <a:xfrm>
              <a:off x="2189" y="374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02" name="Oval 2741"/>
            <p:cNvSpPr>
              <a:spLocks noChangeArrowheads="1"/>
            </p:cNvSpPr>
            <p:nvPr/>
          </p:nvSpPr>
          <p:spPr bwMode="auto">
            <a:xfrm>
              <a:off x="2189" y="375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03" name="Oval 2742"/>
            <p:cNvSpPr>
              <a:spLocks noChangeArrowheads="1"/>
            </p:cNvSpPr>
            <p:nvPr/>
          </p:nvSpPr>
          <p:spPr bwMode="auto">
            <a:xfrm>
              <a:off x="2188" y="376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04" name="Oval 2743"/>
            <p:cNvSpPr>
              <a:spLocks noChangeArrowheads="1"/>
            </p:cNvSpPr>
            <p:nvPr/>
          </p:nvSpPr>
          <p:spPr bwMode="auto">
            <a:xfrm>
              <a:off x="2187" y="377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05" name="Oval 2744"/>
            <p:cNvSpPr>
              <a:spLocks noChangeArrowheads="1"/>
            </p:cNvSpPr>
            <p:nvPr/>
          </p:nvSpPr>
          <p:spPr bwMode="auto">
            <a:xfrm>
              <a:off x="2187" y="378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06" name="Oval 2745"/>
            <p:cNvSpPr>
              <a:spLocks noChangeArrowheads="1"/>
            </p:cNvSpPr>
            <p:nvPr/>
          </p:nvSpPr>
          <p:spPr bwMode="auto">
            <a:xfrm>
              <a:off x="2187" y="379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07" name="Oval 2746"/>
            <p:cNvSpPr>
              <a:spLocks noChangeArrowheads="1"/>
            </p:cNvSpPr>
            <p:nvPr/>
          </p:nvSpPr>
          <p:spPr bwMode="auto">
            <a:xfrm>
              <a:off x="2188" y="380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08" name="Oval 2747"/>
            <p:cNvSpPr>
              <a:spLocks noChangeArrowheads="1"/>
            </p:cNvSpPr>
            <p:nvPr/>
          </p:nvSpPr>
          <p:spPr bwMode="auto">
            <a:xfrm>
              <a:off x="2187" y="381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09" name="Oval 2748"/>
            <p:cNvSpPr>
              <a:spLocks noChangeArrowheads="1"/>
            </p:cNvSpPr>
            <p:nvPr/>
          </p:nvSpPr>
          <p:spPr bwMode="auto">
            <a:xfrm>
              <a:off x="2187" y="382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10" name="Oval 2749"/>
            <p:cNvSpPr>
              <a:spLocks noChangeArrowheads="1"/>
            </p:cNvSpPr>
            <p:nvPr/>
          </p:nvSpPr>
          <p:spPr bwMode="auto">
            <a:xfrm>
              <a:off x="2187" y="383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11" name="Oval 2750"/>
            <p:cNvSpPr>
              <a:spLocks noChangeArrowheads="1"/>
            </p:cNvSpPr>
            <p:nvPr/>
          </p:nvSpPr>
          <p:spPr bwMode="auto">
            <a:xfrm>
              <a:off x="2189" y="383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12" name="Oval 2751"/>
            <p:cNvSpPr>
              <a:spLocks noChangeArrowheads="1"/>
            </p:cNvSpPr>
            <p:nvPr/>
          </p:nvSpPr>
          <p:spPr bwMode="auto">
            <a:xfrm>
              <a:off x="2193" y="384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13" name="Oval 2752"/>
            <p:cNvSpPr>
              <a:spLocks noChangeArrowheads="1"/>
            </p:cNvSpPr>
            <p:nvPr/>
          </p:nvSpPr>
          <p:spPr bwMode="auto">
            <a:xfrm>
              <a:off x="2201" y="385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14" name="Oval 2753"/>
            <p:cNvSpPr>
              <a:spLocks noChangeArrowheads="1"/>
            </p:cNvSpPr>
            <p:nvPr/>
          </p:nvSpPr>
          <p:spPr bwMode="auto">
            <a:xfrm>
              <a:off x="2211" y="385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15" name="Oval 2754"/>
            <p:cNvSpPr>
              <a:spLocks noChangeArrowheads="1"/>
            </p:cNvSpPr>
            <p:nvPr/>
          </p:nvSpPr>
          <p:spPr bwMode="auto">
            <a:xfrm>
              <a:off x="2223" y="385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16" name="Oval 2755"/>
            <p:cNvSpPr>
              <a:spLocks noChangeArrowheads="1"/>
            </p:cNvSpPr>
            <p:nvPr/>
          </p:nvSpPr>
          <p:spPr bwMode="auto">
            <a:xfrm>
              <a:off x="2231" y="385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17" name="Oval 2756"/>
            <p:cNvSpPr>
              <a:spLocks noChangeArrowheads="1"/>
            </p:cNvSpPr>
            <p:nvPr/>
          </p:nvSpPr>
          <p:spPr bwMode="auto">
            <a:xfrm>
              <a:off x="2239" y="384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18" name="Oval 2757"/>
            <p:cNvSpPr>
              <a:spLocks noChangeArrowheads="1"/>
            </p:cNvSpPr>
            <p:nvPr/>
          </p:nvSpPr>
          <p:spPr bwMode="auto">
            <a:xfrm>
              <a:off x="2247" y="383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19" name="Oval 2758"/>
            <p:cNvSpPr>
              <a:spLocks noChangeArrowheads="1"/>
            </p:cNvSpPr>
            <p:nvPr/>
          </p:nvSpPr>
          <p:spPr bwMode="auto">
            <a:xfrm>
              <a:off x="2255" y="382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20" name="Oval 2759"/>
            <p:cNvSpPr>
              <a:spLocks noChangeArrowheads="1"/>
            </p:cNvSpPr>
            <p:nvPr/>
          </p:nvSpPr>
          <p:spPr bwMode="auto">
            <a:xfrm>
              <a:off x="2261" y="381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21" name="Oval 2760"/>
            <p:cNvSpPr>
              <a:spLocks noChangeArrowheads="1"/>
            </p:cNvSpPr>
            <p:nvPr/>
          </p:nvSpPr>
          <p:spPr bwMode="auto">
            <a:xfrm>
              <a:off x="2267" y="380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22" name="Oval 2761"/>
            <p:cNvSpPr>
              <a:spLocks noChangeArrowheads="1"/>
            </p:cNvSpPr>
            <p:nvPr/>
          </p:nvSpPr>
          <p:spPr bwMode="auto">
            <a:xfrm>
              <a:off x="2271" y="379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23" name="Oval 2762"/>
            <p:cNvSpPr>
              <a:spLocks noChangeArrowheads="1"/>
            </p:cNvSpPr>
            <p:nvPr/>
          </p:nvSpPr>
          <p:spPr bwMode="auto">
            <a:xfrm>
              <a:off x="2275" y="378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24" name="Oval 2763"/>
            <p:cNvSpPr>
              <a:spLocks noChangeArrowheads="1"/>
            </p:cNvSpPr>
            <p:nvPr/>
          </p:nvSpPr>
          <p:spPr bwMode="auto">
            <a:xfrm>
              <a:off x="2392" y="370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25" name="Oval 2764"/>
            <p:cNvSpPr>
              <a:spLocks noChangeArrowheads="1"/>
            </p:cNvSpPr>
            <p:nvPr/>
          </p:nvSpPr>
          <p:spPr bwMode="auto">
            <a:xfrm>
              <a:off x="2384" y="369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26" name="Oval 2765"/>
            <p:cNvSpPr>
              <a:spLocks noChangeArrowheads="1"/>
            </p:cNvSpPr>
            <p:nvPr/>
          </p:nvSpPr>
          <p:spPr bwMode="auto">
            <a:xfrm>
              <a:off x="2374" y="368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27" name="Oval 2766"/>
            <p:cNvSpPr>
              <a:spLocks noChangeArrowheads="1"/>
            </p:cNvSpPr>
            <p:nvPr/>
          </p:nvSpPr>
          <p:spPr bwMode="auto">
            <a:xfrm>
              <a:off x="2374" y="368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28" name="Oval 2767"/>
            <p:cNvSpPr>
              <a:spLocks noChangeArrowheads="1"/>
            </p:cNvSpPr>
            <p:nvPr/>
          </p:nvSpPr>
          <p:spPr bwMode="auto">
            <a:xfrm>
              <a:off x="2364" y="368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29" name="Oval 2768"/>
            <p:cNvSpPr>
              <a:spLocks noChangeArrowheads="1"/>
            </p:cNvSpPr>
            <p:nvPr/>
          </p:nvSpPr>
          <p:spPr bwMode="auto">
            <a:xfrm>
              <a:off x="2352" y="367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30" name="Oval 2769"/>
            <p:cNvSpPr>
              <a:spLocks noChangeArrowheads="1"/>
            </p:cNvSpPr>
            <p:nvPr/>
          </p:nvSpPr>
          <p:spPr bwMode="auto">
            <a:xfrm>
              <a:off x="2340" y="367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31" name="Oval 2770"/>
            <p:cNvSpPr>
              <a:spLocks noChangeArrowheads="1"/>
            </p:cNvSpPr>
            <p:nvPr/>
          </p:nvSpPr>
          <p:spPr bwMode="auto">
            <a:xfrm>
              <a:off x="2328" y="368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32" name="Oval 2771"/>
            <p:cNvSpPr>
              <a:spLocks noChangeArrowheads="1"/>
            </p:cNvSpPr>
            <p:nvPr/>
          </p:nvSpPr>
          <p:spPr bwMode="auto">
            <a:xfrm>
              <a:off x="2320" y="368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33" name="Oval 2772"/>
            <p:cNvSpPr>
              <a:spLocks noChangeArrowheads="1"/>
            </p:cNvSpPr>
            <p:nvPr/>
          </p:nvSpPr>
          <p:spPr bwMode="auto">
            <a:xfrm>
              <a:off x="2312" y="369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34" name="Oval 2773"/>
            <p:cNvSpPr>
              <a:spLocks noChangeArrowheads="1"/>
            </p:cNvSpPr>
            <p:nvPr/>
          </p:nvSpPr>
          <p:spPr bwMode="auto">
            <a:xfrm>
              <a:off x="2304" y="369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35" name="Oval 2774"/>
            <p:cNvSpPr>
              <a:spLocks noChangeArrowheads="1"/>
            </p:cNvSpPr>
            <p:nvPr/>
          </p:nvSpPr>
          <p:spPr bwMode="auto">
            <a:xfrm>
              <a:off x="2297" y="370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36" name="Oval 2775"/>
            <p:cNvSpPr>
              <a:spLocks noChangeArrowheads="1"/>
            </p:cNvSpPr>
            <p:nvPr/>
          </p:nvSpPr>
          <p:spPr bwMode="auto">
            <a:xfrm>
              <a:off x="2291" y="371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37" name="Oval 2776"/>
            <p:cNvSpPr>
              <a:spLocks noChangeArrowheads="1"/>
            </p:cNvSpPr>
            <p:nvPr/>
          </p:nvSpPr>
          <p:spPr bwMode="auto">
            <a:xfrm>
              <a:off x="2286" y="372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38" name="Oval 2777"/>
            <p:cNvSpPr>
              <a:spLocks noChangeArrowheads="1"/>
            </p:cNvSpPr>
            <p:nvPr/>
          </p:nvSpPr>
          <p:spPr bwMode="auto">
            <a:xfrm>
              <a:off x="2282" y="373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39" name="Oval 2778"/>
            <p:cNvSpPr>
              <a:spLocks noChangeArrowheads="1"/>
            </p:cNvSpPr>
            <p:nvPr/>
          </p:nvSpPr>
          <p:spPr bwMode="auto">
            <a:xfrm>
              <a:off x="2282" y="375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40" name="Oval 2779"/>
            <p:cNvSpPr>
              <a:spLocks noChangeArrowheads="1"/>
            </p:cNvSpPr>
            <p:nvPr/>
          </p:nvSpPr>
          <p:spPr bwMode="auto">
            <a:xfrm>
              <a:off x="2280" y="376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41" name="Oval 2780"/>
            <p:cNvSpPr>
              <a:spLocks noChangeArrowheads="1"/>
            </p:cNvSpPr>
            <p:nvPr/>
          </p:nvSpPr>
          <p:spPr bwMode="auto">
            <a:xfrm>
              <a:off x="2280" y="377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42" name="Oval 2781"/>
            <p:cNvSpPr>
              <a:spLocks noChangeArrowheads="1"/>
            </p:cNvSpPr>
            <p:nvPr/>
          </p:nvSpPr>
          <p:spPr bwMode="auto">
            <a:xfrm>
              <a:off x="2280" y="378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43" name="Oval 2782"/>
            <p:cNvSpPr>
              <a:spLocks noChangeArrowheads="1"/>
            </p:cNvSpPr>
            <p:nvPr/>
          </p:nvSpPr>
          <p:spPr bwMode="auto">
            <a:xfrm>
              <a:off x="2282" y="379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44" name="Oval 2783"/>
            <p:cNvSpPr>
              <a:spLocks noChangeArrowheads="1"/>
            </p:cNvSpPr>
            <p:nvPr/>
          </p:nvSpPr>
          <p:spPr bwMode="auto">
            <a:xfrm>
              <a:off x="2286" y="380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45" name="Oval 2784"/>
            <p:cNvSpPr>
              <a:spLocks noChangeArrowheads="1"/>
            </p:cNvSpPr>
            <p:nvPr/>
          </p:nvSpPr>
          <p:spPr bwMode="auto">
            <a:xfrm>
              <a:off x="2290" y="381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46" name="Oval 2785"/>
            <p:cNvSpPr>
              <a:spLocks noChangeArrowheads="1"/>
            </p:cNvSpPr>
            <p:nvPr/>
          </p:nvSpPr>
          <p:spPr bwMode="auto">
            <a:xfrm>
              <a:off x="2295" y="382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47" name="Oval 2786"/>
            <p:cNvSpPr>
              <a:spLocks noChangeArrowheads="1"/>
            </p:cNvSpPr>
            <p:nvPr/>
          </p:nvSpPr>
          <p:spPr bwMode="auto">
            <a:xfrm>
              <a:off x="2302" y="383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48" name="Oval 2787"/>
            <p:cNvSpPr>
              <a:spLocks noChangeArrowheads="1"/>
            </p:cNvSpPr>
            <p:nvPr/>
          </p:nvSpPr>
          <p:spPr bwMode="auto">
            <a:xfrm>
              <a:off x="2310" y="384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49" name="Oval 2788"/>
            <p:cNvSpPr>
              <a:spLocks noChangeArrowheads="1"/>
            </p:cNvSpPr>
            <p:nvPr/>
          </p:nvSpPr>
          <p:spPr bwMode="auto">
            <a:xfrm>
              <a:off x="2320" y="384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50" name="Oval 2789"/>
            <p:cNvSpPr>
              <a:spLocks noChangeArrowheads="1"/>
            </p:cNvSpPr>
            <p:nvPr/>
          </p:nvSpPr>
          <p:spPr bwMode="auto">
            <a:xfrm>
              <a:off x="2330" y="385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51" name="Oval 2790"/>
            <p:cNvSpPr>
              <a:spLocks noChangeArrowheads="1"/>
            </p:cNvSpPr>
            <p:nvPr/>
          </p:nvSpPr>
          <p:spPr bwMode="auto">
            <a:xfrm>
              <a:off x="2342" y="385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52" name="Oval 2791"/>
            <p:cNvSpPr>
              <a:spLocks noChangeArrowheads="1"/>
            </p:cNvSpPr>
            <p:nvPr/>
          </p:nvSpPr>
          <p:spPr bwMode="auto">
            <a:xfrm>
              <a:off x="2354" y="385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53" name="Oval 2792"/>
            <p:cNvSpPr>
              <a:spLocks noChangeArrowheads="1"/>
            </p:cNvSpPr>
            <p:nvPr/>
          </p:nvSpPr>
          <p:spPr bwMode="auto">
            <a:xfrm>
              <a:off x="2360" y="385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54" name="Oval 2793"/>
            <p:cNvSpPr>
              <a:spLocks noChangeArrowheads="1"/>
            </p:cNvSpPr>
            <p:nvPr/>
          </p:nvSpPr>
          <p:spPr bwMode="auto">
            <a:xfrm>
              <a:off x="2370" y="384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55" name="Oval 2794"/>
            <p:cNvSpPr>
              <a:spLocks noChangeArrowheads="1"/>
            </p:cNvSpPr>
            <p:nvPr/>
          </p:nvSpPr>
          <p:spPr bwMode="auto">
            <a:xfrm>
              <a:off x="2382" y="3841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56" name="Oval 2795"/>
            <p:cNvSpPr>
              <a:spLocks noChangeArrowheads="1"/>
            </p:cNvSpPr>
            <p:nvPr/>
          </p:nvSpPr>
          <p:spPr bwMode="auto">
            <a:xfrm>
              <a:off x="2392" y="383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57" name="Oval 2796"/>
            <p:cNvSpPr>
              <a:spLocks noChangeArrowheads="1"/>
            </p:cNvSpPr>
            <p:nvPr/>
          </p:nvSpPr>
          <p:spPr bwMode="auto">
            <a:xfrm>
              <a:off x="2398" y="382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58" name="Oval 2797"/>
            <p:cNvSpPr>
              <a:spLocks noChangeArrowheads="1"/>
            </p:cNvSpPr>
            <p:nvPr/>
          </p:nvSpPr>
          <p:spPr bwMode="auto">
            <a:xfrm>
              <a:off x="2404" y="3819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59" name="Oval 2798"/>
            <p:cNvSpPr>
              <a:spLocks noChangeArrowheads="1"/>
            </p:cNvSpPr>
            <p:nvPr/>
          </p:nvSpPr>
          <p:spPr bwMode="auto">
            <a:xfrm>
              <a:off x="2162" y="358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60" name="Oval 2799"/>
            <p:cNvSpPr>
              <a:spLocks noChangeArrowheads="1"/>
            </p:cNvSpPr>
            <p:nvPr/>
          </p:nvSpPr>
          <p:spPr bwMode="auto">
            <a:xfrm>
              <a:off x="2154" y="359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61" name="Oval 2800"/>
            <p:cNvSpPr>
              <a:spLocks noChangeArrowheads="1"/>
            </p:cNvSpPr>
            <p:nvPr/>
          </p:nvSpPr>
          <p:spPr bwMode="auto">
            <a:xfrm>
              <a:off x="2146" y="3607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62" name="Oval 2801"/>
            <p:cNvSpPr>
              <a:spLocks noChangeArrowheads="1"/>
            </p:cNvSpPr>
            <p:nvPr/>
          </p:nvSpPr>
          <p:spPr bwMode="auto">
            <a:xfrm>
              <a:off x="2140" y="3615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63" name="Oval 2802"/>
            <p:cNvSpPr>
              <a:spLocks noChangeArrowheads="1"/>
            </p:cNvSpPr>
            <p:nvPr/>
          </p:nvSpPr>
          <p:spPr bwMode="auto">
            <a:xfrm>
              <a:off x="2134" y="362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64" name="Oval 2803"/>
            <p:cNvSpPr>
              <a:spLocks noChangeArrowheads="1"/>
            </p:cNvSpPr>
            <p:nvPr/>
          </p:nvSpPr>
          <p:spPr bwMode="auto">
            <a:xfrm>
              <a:off x="2126" y="3633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65" name="Oval 2804"/>
            <p:cNvSpPr>
              <a:spLocks noChangeArrowheads="1"/>
            </p:cNvSpPr>
            <p:nvPr/>
          </p:nvSpPr>
          <p:spPr bwMode="auto">
            <a:xfrm>
              <a:off x="2580" y="3859"/>
              <a:ext cx="16" cy="1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66" name="Oval 2805"/>
            <p:cNvSpPr>
              <a:spLocks noChangeArrowheads="1"/>
            </p:cNvSpPr>
            <p:nvPr/>
          </p:nvSpPr>
          <p:spPr bwMode="auto">
            <a:xfrm>
              <a:off x="2588" y="3850"/>
              <a:ext cx="16" cy="1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67" name="Oval 2806"/>
            <p:cNvSpPr>
              <a:spLocks noChangeArrowheads="1"/>
            </p:cNvSpPr>
            <p:nvPr/>
          </p:nvSpPr>
          <p:spPr bwMode="auto">
            <a:xfrm>
              <a:off x="2593" y="3841"/>
              <a:ext cx="17" cy="1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68" name="Oval 2807"/>
            <p:cNvSpPr>
              <a:spLocks noChangeArrowheads="1"/>
            </p:cNvSpPr>
            <p:nvPr/>
          </p:nvSpPr>
          <p:spPr bwMode="auto">
            <a:xfrm>
              <a:off x="2601" y="3832"/>
              <a:ext cx="16" cy="1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69" name="Oval 2808"/>
            <p:cNvSpPr>
              <a:spLocks noChangeArrowheads="1"/>
            </p:cNvSpPr>
            <p:nvPr/>
          </p:nvSpPr>
          <p:spPr bwMode="auto">
            <a:xfrm>
              <a:off x="2609" y="3821"/>
              <a:ext cx="16" cy="1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70" name="Oval 2809"/>
            <p:cNvSpPr>
              <a:spLocks noChangeArrowheads="1"/>
            </p:cNvSpPr>
            <p:nvPr/>
          </p:nvSpPr>
          <p:spPr bwMode="auto">
            <a:xfrm>
              <a:off x="2616" y="3810"/>
              <a:ext cx="17" cy="1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71" name="Oval 2810"/>
            <p:cNvSpPr>
              <a:spLocks noChangeArrowheads="1"/>
            </p:cNvSpPr>
            <p:nvPr/>
          </p:nvSpPr>
          <p:spPr bwMode="auto">
            <a:xfrm>
              <a:off x="2622" y="3799"/>
              <a:ext cx="16" cy="1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72" name="Oval 2811"/>
            <p:cNvSpPr>
              <a:spLocks noChangeArrowheads="1"/>
            </p:cNvSpPr>
            <p:nvPr/>
          </p:nvSpPr>
          <p:spPr bwMode="auto">
            <a:xfrm>
              <a:off x="2626" y="3790"/>
              <a:ext cx="16" cy="1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73" name="Oval 2812"/>
            <p:cNvSpPr>
              <a:spLocks noChangeArrowheads="1"/>
            </p:cNvSpPr>
            <p:nvPr/>
          </p:nvSpPr>
          <p:spPr bwMode="auto">
            <a:xfrm>
              <a:off x="2632" y="3781"/>
              <a:ext cx="16" cy="1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74" name="Oval 2813"/>
            <p:cNvSpPr>
              <a:spLocks noChangeArrowheads="1"/>
            </p:cNvSpPr>
            <p:nvPr/>
          </p:nvSpPr>
          <p:spPr bwMode="auto">
            <a:xfrm>
              <a:off x="2637" y="3770"/>
              <a:ext cx="17" cy="1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75" name="Oval 2814"/>
            <p:cNvSpPr>
              <a:spLocks noChangeArrowheads="1"/>
            </p:cNvSpPr>
            <p:nvPr/>
          </p:nvSpPr>
          <p:spPr bwMode="auto">
            <a:xfrm>
              <a:off x="2641" y="3759"/>
              <a:ext cx="17" cy="1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76" name="Oval 2815"/>
            <p:cNvSpPr>
              <a:spLocks noChangeArrowheads="1"/>
            </p:cNvSpPr>
            <p:nvPr/>
          </p:nvSpPr>
          <p:spPr bwMode="auto">
            <a:xfrm>
              <a:off x="2645" y="3750"/>
              <a:ext cx="16" cy="1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77" name="Oval 2816"/>
            <p:cNvSpPr>
              <a:spLocks noChangeArrowheads="1"/>
            </p:cNvSpPr>
            <p:nvPr/>
          </p:nvSpPr>
          <p:spPr bwMode="auto">
            <a:xfrm>
              <a:off x="2649" y="3741"/>
              <a:ext cx="16" cy="1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78" name="Oval 2817"/>
            <p:cNvSpPr>
              <a:spLocks noChangeArrowheads="1"/>
            </p:cNvSpPr>
            <p:nvPr/>
          </p:nvSpPr>
          <p:spPr bwMode="auto">
            <a:xfrm>
              <a:off x="2655" y="3731"/>
              <a:ext cx="16" cy="1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79" name="Oval 2818"/>
            <p:cNvSpPr>
              <a:spLocks noChangeArrowheads="1"/>
            </p:cNvSpPr>
            <p:nvPr/>
          </p:nvSpPr>
          <p:spPr bwMode="auto">
            <a:xfrm>
              <a:off x="2659" y="3720"/>
              <a:ext cx="16" cy="1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80" name="Oval 2819"/>
            <p:cNvSpPr>
              <a:spLocks noChangeArrowheads="1"/>
            </p:cNvSpPr>
            <p:nvPr/>
          </p:nvSpPr>
          <p:spPr bwMode="auto">
            <a:xfrm>
              <a:off x="2662" y="3709"/>
              <a:ext cx="17" cy="1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81" name="Oval 2820"/>
            <p:cNvSpPr>
              <a:spLocks noChangeArrowheads="1"/>
            </p:cNvSpPr>
            <p:nvPr/>
          </p:nvSpPr>
          <p:spPr bwMode="auto">
            <a:xfrm>
              <a:off x="2666" y="3698"/>
              <a:ext cx="17" cy="1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82" name="Oval 2821"/>
            <p:cNvSpPr>
              <a:spLocks noChangeArrowheads="1"/>
            </p:cNvSpPr>
            <p:nvPr/>
          </p:nvSpPr>
          <p:spPr bwMode="auto">
            <a:xfrm>
              <a:off x="2670" y="3687"/>
              <a:ext cx="16" cy="1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83" name="Oval 2822"/>
            <p:cNvSpPr>
              <a:spLocks noChangeArrowheads="1"/>
            </p:cNvSpPr>
            <p:nvPr/>
          </p:nvSpPr>
          <p:spPr bwMode="auto">
            <a:xfrm>
              <a:off x="2670" y="3675"/>
              <a:ext cx="16" cy="1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84" name="Oval 2823"/>
            <p:cNvSpPr>
              <a:spLocks noChangeArrowheads="1"/>
            </p:cNvSpPr>
            <p:nvPr/>
          </p:nvSpPr>
          <p:spPr bwMode="auto">
            <a:xfrm>
              <a:off x="2670" y="3660"/>
              <a:ext cx="16" cy="1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85" name="Oval 2824"/>
            <p:cNvSpPr>
              <a:spLocks noChangeArrowheads="1"/>
            </p:cNvSpPr>
            <p:nvPr/>
          </p:nvSpPr>
          <p:spPr bwMode="auto">
            <a:xfrm>
              <a:off x="2666" y="3649"/>
              <a:ext cx="17" cy="1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86" name="Oval 2825"/>
            <p:cNvSpPr>
              <a:spLocks noChangeArrowheads="1"/>
            </p:cNvSpPr>
            <p:nvPr/>
          </p:nvSpPr>
          <p:spPr bwMode="auto">
            <a:xfrm>
              <a:off x="2657" y="3644"/>
              <a:ext cx="16" cy="1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87" name="Oval 2826"/>
            <p:cNvSpPr>
              <a:spLocks noChangeArrowheads="1"/>
            </p:cNvSpPr>
            <p:nvPr/>
          </p:nvSpPr>
          <p:spPr bwMode="auto">
            <a:xfrm>
              <a:off x="2647" y="3646"/>
              <a:ext cx="16" cy="1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88" name="Oval 2827"/>
            <p:cNvSpPr>
              <a:spLocks noChangeArrowheads="1"/>
            </p:cNvSpPr>
            <p:nvPr/>
          </p:nvSpPr>
          <p:spPr bwMode="auto">
            <a:xfrm>
              <a:off x="2641" y="3653"/>
              <a:ext cx="17" cy="1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89" name="Oval 2828"/>
            <p:cNvSpPr>
              <a:spLocks noChangeArrowheads="1"/>
            </p:cNvSpPr>
            <p:nvPr/>
          </p:nvSpPr>
          <p:spPr bwMode="auto">
            <a:xfrm>
              <a:off x="2641" y="3662"/>
              <a:ext cx="17" cy="1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90" name="Oval 2829"/>
            <p:cNvSpPr>
              <a:spLocks noChangeArrowheads="1"/>
            </p:cNvSpPr>
            <p:nvPr/>
          </p:nvSpPr>
          <p:spPr bwMode="auto">
            <a:xfrm>
              <a:off x="2645" y="3671"/>
              <a:ext cx="16" cy="1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91" name="Oval 2830"/>
            <p:cNvSpPr>
              <a:spLocks noChangeArrowheads="1"/>
            </p:cNvSpPr>
            <p:nvPr/>
          </p:nvSpPr>
          <p:spPr bwMode="auto">
            <a:xfrm>
              <a:off x="2653" y="3676"/>
              <a:ext cx="16" cy="1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92" name="Oval 2831"/>
            <p:cNvSpPr>
              <a:spLocks noChangeArrowheads="1"/>
            </p:cNvSpPr>
            <p:nvPr/>
          </p:nvSpPr>
          <p:spPr bwMode="auto">
            <a:xfrm>
              <a:off x="2659" y="3682"/>
              <a:ext cx="16" cy="1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93" name="Oval 2832"/>
            <p:cNvSpPr>
              <a:spLocks noChangeArrowheads="1"/>
            </p:cNvSpPr>
            <p:nvPr/>
          </p:nvSpPr>
          <p:spPr bwMode="auto">
            <a:xfrm>
              <a:off x="2666" y="3687"/>
              <a:ext cx="17" cy="1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94" name="Oval 2833"/>
            <p:cNvSpPr>
              <a:spLocks noChangeArrowheads="1"/>
            </p:cNvSpPr>
            <p:nvPr/>
          </p:nvSpPr>
          <p:spPr bwMode="auto">
            <a:xfrm>
              <a:off x="2678" y="3695"/>
              <a:ext cx="16" cy="1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95" name="Oval 2834"/>
            <p:cNvSpPr>
              <a:spLocks noChangeArrowheads="1"/>
            </p:cNvSpPr>
            <p:nvPr/>
          </p:nvSpPr>
          <p:spPr bwMode="auto">
            <a:xfrm>
              <a:off x="2685" y="3700"/>
              <a:ext cx="17" cy="1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96" name="Oval 2835"/>
            <p:cNvSpPr>
              <a:spLocks noChangeArrowheads="1"/>
            </p:cNvSpPr>
            <p:nvPr/>
          </p:nvSpPr>
          <p:spPr bwMode="auto">
            <a:xfrm>
              <a:off x="2693" y="3705"/>
              <a:ext cx="16" cy="1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97" name="Oval 2836"/>
            <p:cNvSpPr>
              <a:spLocks noChangeArrowheads="1"/>
            </p:cNvSpPr>
            <p:nvPr/>
          </p:nvSpPr>
          <p:spPr bwMode="auto">
            <a:xfrm>
              <a:off x="2701" y="3713"/>
              <a:ext cx="16" cy="1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98" name="Oval 2837"/>
            <p:cNvSpPr>
              <a:spLocks noChangeArrowheads="1"/>
            </p:cNvSpPr>
            <p:nvPr/>
          </p:nvSpPr>
          <p:spPr bwMode="auto">
            <a:xfrm>
              <a:off x="2706" y="3718"/>
              <a:ext cx="17" cy="1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99" name="Oval 2838"/>
            <p:cNvSpPr>
              <a:spLocks noChangeArrowheads="1"/>
            </p:cNvSpPr>
            <p:nvPr/>
          </p:nvSpPr>
          <p:spPr bwMode="auto">
            <a:xfrm>
              <a:off x="2716" y="3725"/>
              <a:ext cx="16" cy="1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00" name="Oval 2839"/>
            <p:cNvSpPr>
              <a:spLocks noChangeArrowheads="1"/>
            </p:cNvSpPr>
            <p:nvPr/>
          </p:nvSpPr>
          <p:spPr bwMode="auto">
            <a:xfrm>
              <a:off x="2724" y="3734"/>
              <a:ext cx="16" cy="1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01" name="Oval 2840"/>
            <p:cNvSpPr>
              <a:spLocks noChangeArrowheads="1"/>
            </p:cNvSpPr>
            <p:nvPr/>
          </p:nvSpPr>
          <p:spPr bwMode="auto">
            <a:xfrm>
              <a:off x="2729" y="3741"/>
              <a:ext cx="17" cy="1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02" name="Oval 2841"/>
            <p:cNvSpPr>
              <a:spLocks noChangeArrowheads="1"/>
            </p:cNvSpPr>
            <p:nvPr/>
          </p:nvSpPr>
          <p:spPr bwMode="auto">
            <a:xfrm>
              <a:off x="2733" y="3749"/>
              <a:ext cx="17" cy="1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03" name="Oval 2842"/>
            <p:cNvSpPr>
              <a:spLocks noChangeArrowheads="1"/>
            </p:cNvSpPr>
            <p:nvPr/>
          </p:nvSpPr>
          <p:spPr bwMode="auto">
            <a:xfrm>
              <a:off x="2737" y="3756"/>
              <a:ext cx="16" cy="1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04" name="Oval 2843"/>
            <p:cNvSpPr>
              <a:spLocks noChangeArrowheads="1"/>
            </p:cNvSpPr>
            <p:nvPr/>
          </p:nvSpPr>
          <p:spPr bwMode="auto">
            <a:xfrm>
              <a:off x="2741" y="3767"/>
              <a:ext cx="16" cy="1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05" name="Oval 2844"/>
            <p:cNvSpPr>
              <a:spLocks noChangeArrowheads="1"/>
            </p:cNvSpPr>
            <p:nvPr/>
          </p:nvSpPr>
          <p:spPr bwMode="auto">
            <a:xfrm>
              <a:off x="2745" y="3777"/>
              <a:ext cx="16" cy="1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06" name="Oval 2845"/>
            <p:cNvSpPr>
              <a:spLocks noChangeArrowheads="1"/>
            </p:cNvSpPr>
            <p:nvPr/>
          </p:nvSpPr>
          <p:spPr bwMode="auto">
            <a:xfrm>
              <a:off x="2747" y="3788"/>
              <a:ext cx="16" cy="1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07" name="Oval 2846"/>
            <p:cNvSpPr>
              <a:spLocks noChangeArrowheads="1"/>
            </p:cNvSpPr>
            <p:nvPr/>
          </p:nvSpPr>
          <p:spPr bwMode="auto">
            <a:xfrm>
              <a:off x="2747" y="3797"/>
              <a:ext cx="16" cy="1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08" name="Oval 2847"/>
            <p:cNvSpPr>
              <a:spLocks noChangeArrowheads="1"/>
            </p:cNvSpPr>
            <p:nvPr/>
          </p:nvSpPr>
          <p:spPr bwMode="auto">
            <a:xfrm>
              <a:off x="2745" y="3808"/>
              <a:ext cx="16" cy="1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09" name="Oval 2848"/>
            <p:cNvSpPr>
              <a:spLocks noChangeArrowheads="1"/>
            </p:cNvSpPr>
            <p:nvPr/>
          </p:nvSpPr>
          <p:spPr bwMode="auto">
            <a:xfrm>
              <a:off x="2741" y="3819"/>
              <a:ext cx="16" cy="1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10" name="Oval 2849"/>
            <p:cNvSpPr>
              <a:spLocks noChangeArrowheads="1"/>
            </p:cNvSpPr>
            <p:nvPr/>
          </p:nvSpPr>
          <p:spPr bwMode="auto">
            <a:xfrm>
              <a:off x="2735" y="3830"/>
              <a:ext cx="17" cy="1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11" name="Oval 2850"/>
            <p:cNvSpPr>
              <a:spLocks noChangeArrowheads="1"/>
            </p:cNvSpPr>
            <p:nvPr/>
          </p:nvSpPr>
          <p:spPr bwMode="auto">
            <a:xfrm>
              <a:off x="2729" y="3835"/>
              <a:ext cx="17" cy="1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12" name="Oval 2851"/>
            <p:cNvSpPr>
              <a:spLocks noChangeArrowheads="1"/>
            </p:cNvSpPr>
            <p:nvPr/>
          </p:nvSpPr>
          <p:spPr bwMode="auto">
            <a:xfrm>
              <a:off x="2722" y="3842"/>
              <a:ext cx="16" cy="1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13" name="Oval 2852"/>
            <p:cNvSpPr>
              <a:spLocks noChangeArrowheads="1"/>
            </p:cNvSpPr>
            <p:nvPr/>
          </p:nvSpPr>
          <p:spPr bwMode="auto">
            <a:xfrm>
              <a:off x="2714" y="3848"/>
              <a:ext cx="16" cy="1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14" name="Oval 2853"/>
            <p:cNvSpPr>
              <a:spLocks noChangeArrowheads="1"/>
            </p:cNvSpPr>
            <p:nvPr/>
          </p:nvSpPr>
          <p:spPr bwMode="auto">
            <a:xfrm>
              <a:off x="2706" y="3851"/>
              <a:ext cx="17" cy="1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15" name="Oval 2854"/>
            <p:cNvSpPr>
              <a:spLocks noChangeArrowheads="1"/>
            </p:cNvSpPr>
            <p:nvPr/>
          </p:nvSpPr>
          <p:spPr bwMode="auto">
            <a:xfrm>
              <a:off x="2697" y="3855"/>
              <a:ext cx="16" cy="1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16" name="Oval 2855"/>
            <p:cNvSpPr>
              <a:spLocks noChangeArrowheads="1"/>
            </p:cNvSpPr>
            <p:nvPr/>
          </p:nvSpPr>
          <p:spPr bwMode="auto">
            <a:xfrm>
              <a:off x="2687" y="3855"/>
              <a:ext cx="17" cy="1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17" name="Oval 2856"/>
            <p:cNvSpPr>
              <a:spLocks noChangeArrowheads="1"/>
            </p:cNvSpPr>
            <p:nvPr/>
          </p:nvSpPr>
          <p:spPr bwMode="auto">
            <a:xfrm>
              <a:off x="2676" y="3855"/>
              <a:ext cx="16" cy="1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18" name="Oval 2857"/>
            <p:cNvSpPr>
              <a:spLocks noChangeArrowheads="1"/>
            </p:cNvSpPr>
            <p:nvPr/>
          </p:nvSpPr>
          <p:spPr bwMode="auto">
            <a:xfrm>
              <a:off x="2666" y="3853"/>
              <a:ext cx="17" cy="1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19" name="Oval 2858"/>
            <p:cNvSpPr>
              <a:spLocks noChangeArrowheads="1"/>
            </p:cNvSpPr>
            <p:nvPr/>
          </p:nvSpPr>
          <p:spPr bwMode="auto">
            <a:xfrm>
              <a:off x="2655" y="3850"/>
              <a:ext cx="16" cy="1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20" name="Oval 2859"/>
            <p:cNvSpPr>
              <a:spLocks noChangeArrowheads="1"/>
            </p:cNvSpPr>
            <p:nvPr/>
          </p:nvSpPr>
          <p:spPr bwMode="auto">
            <a:xfrm>
              <a:off x="2647" y="3846"/>
              <a:ext cx="16" cy="1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21" name="Oval 2860"/>
            <p:cNvSpPr>
              <a:spLocks noChangeArrowheads="1"/>
            </p:cNvSpPr>
            <p:nvPr/>
          </p:nvSpPr>
          <p:spPr bwMode="auto">
            <a:xfrm>
              <a:off x="2639" y="3841"/>
              <a:ext cx="17" cy="1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22" name="Oval 2861"/>
            <p:cNvSpPr>
              <a:spLocks noChangeArrowheads="1"/>
            </p:cNvSpPr>
            <p:nvPr/>
          </p:nvSpPr>
          <p:spPr bwMode="auto">
            <a:xfrm>
              <a:off x="2742" y="3744"/>
              <a:ext cx="17" cy="1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23" name="Oval 2862"/>
            <p:cNvSpPr>
              <a:spLocks noChangeArrowheads="1"/>
            </p:cNvSpPr>
            <p:nvPr/>
          </p:nvSpPr>
          <p:spPr bwMode="auto">
            <a:xfrm>
              <a:off x="2750" y="3736"/>
              <a:ext cx="17" cy="1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24" name="Oval 2863"/>
            <p:cNvSpPr>
              <a:spLocks noChangeArrowheads="1"/>
            </p:cNvSpPr>
            <p:nvPr/>
          </p:nvSpPr>
          <p:spPr bwMode="auto">
            <a:xfrm>
              <a:off x="2756" y="3728"/>
              <a:ext cx="17" cy="1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25" name="Oval 2864"/>
            <p:cNvSpPr>
              <a:spLocks noChangeArrowheads="1"/>
            </p:cNvSpPr>
            <p:nvPr/>
          </p:nvSpPr>
          <p:spPr bwMode="auto">
            <a:xfrm>
              <a:off x="2764" y="3720"/>
              <a:ext cx="17" cy="1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26" name="Oval 2865"/>
            <p:cNvSpPr>
              <a:spLocks noChangeArrowheads="1"/>
            </p:cNvSpPr>
            <p:nvPr/>
          </p:nvSpPr>
          <p:spPr bwMode="auto">
            <a:xfrm>
              <a:off x="2772" y="3712"/>
              <a:ext cx="17" cy="1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27" name="Oval 2866"/>
            <p:cNvSpPr>
              <a:spLocks noChangeArrowheads="1"/>
            </p:cNvSpPr>
            <p:nvPr/>
          </p:nvSpPr>
          <p:spPr bwMode="auto">
            <a:xfrm>
              <a:off x="2778" y="3704"/>
              <a:ext cx="17" cy="1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28" name="Oval 2867"/>
            <p:cNvSpPr>
              <a:spLocks noChangeArrowheads="1"/>
            </p:cNvSpPr>
            <p:nvPr/>
          </p:nvSpPr>
          <p:spPr bwMode="auto">
            <a:xfrm>
              <a:off x="2782" y="3696"/>
              <a:ext cx="17" cy="1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29" name="Oval 2868"/>
            <p:cNvSpPr>
              <a:spLocks noChangeArrowheads="1"/>
            </p:cNvSpPr>
            <p:nvPr/>
          </p:nvSpPr>
          <p:spPr bwMode="auto">
            <a:xfrm>
              <a:off x="2786" y="3688"/>
              <a:ext cx="17" cy="1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30" name="Oval 2869"/>
            <p:cNvSpPr>
              <a:spLocks noChangeArrowheads="1"/>
            </p:cNvSpPr>
            <p:nvPr/>
          </p:nvSpPr>
          <p:spPr bwMode="auto">
            <a:xfrm>
              <a:off x="2788" y="3678"/>
              <a:ext cx="17" cy="1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31" name="Oval 2870"/>
            <p:cNvSpPr>
              <a:spLocks noChangeArrowheads="1"/>
            </p:cNvSpPr>
            <p:nvPr/>
          </p:nvSpPr>
          <p:spPr bwMode="auto">
            <a:xfrm>
              <a:off x="2790" y="3670"/>
              <a:ext cx="17" cy="1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32" name="Oval 2871"/>
            <p:cNvSpPr>
              <a:spLocks noChangeArrowheads="1"/>
            </p:cNvSpPr>
            <p:nvPr/>
          </p:nvSpPr>
          <p:spPr bwMode="auto">
            <a:xfrm>
              <a:off x="2792" y="367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33" name="Oval 2872"/>
            <p:cNvSpPr>
              <a:spLocks noChangeArrowheads="1"/>
            </p:cNvSpPr>
            <p:nvPr/>
          </p:nvSpPr>
          <p:spPr bwMode="auto">
            <a:xfrm>
              <a:off x="2791" y="368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34" name="Oval 2873"/>
            <p:cNvSpPr>
              <a:spLocks noChangeArrowheads="1"/>
            </p:cNvSpPr>
            <p:nvPr/>
          </p:nvSpPr>
          <p:spPr bwMode="auto">
            <a:xfrm>
              <a:off x="2791" y="369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35" name="Oval 2874"/>
            <p:cNvSpPr>
              <a:spLocks noChangeArrowheads="1"/>
            </p:cNvSpPr>
            <p:nvPr/>
          </p:nvSpPr>
          <p:spPr bwMode="auto">
            <a:xfrm>
              <a:off x="2791" y="370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36" name="Oval 2875"/>
            <p:cNvSpPr>
              <a:spLocks noChangeArrowheads="1"/>
            </p:cNvSpPr>
            <p:nvPr/>
          </p:nvSpPr>
          <p:spPr bwMode="auto">
            <a:xfrm>
              <a:off x="2792" y="371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37" name="Oval 2876"/>
            <p:cNvSpPr>
              <a:spLocks noChangeArrowheads="1"/>
            </p:cNvSpPr>
            <p:nvPr/>
          </p:nvSpPr>
          <p:spPr bwMode="auto">
            <a:xfrm>
              <a:off x="2791" y="372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38" name="Oval 2877"/>
            <p:cNvSpPr>
              <a:spLocks noChangeArrowheads="1"/>
            </p:cNvSpPr>
            <p:nvPr/>
          </p:nvSpPr>
          <p:spPr bwMode="auto">
            <a:xfrm>
              <a:off x="2791" y="373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39" name="Oval 2878"/>
            <p:cNvSpPr>
              <a:spLocks noChangeArrowheads="1"/>
            </p:cNvSpPr>
            <p:nvPr/>
          </p:nvSpPr>
          <p:spPr bwMode="auto">
            <a:xfrm>
              <a:off x="2791" y="374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40" name="Oval 2879"/>
            <p:cNvSpPr>
              <a:spLocks noChangeArrowheads="1"/>
            </p:cNvSpPr>
            <p:nvPr/>
          </p:nvSpPr>
          <p:spPr bwMode="auto">
            <a:xfrm>
              <a:off x="2790" y="375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41" name="Oval 2880"/>
            <p:cNvSpPr>
              <a:spLocks noChangeArrowheads="1"/>
            </p:cNvSpPr>
            <p:nvPr/>
          </p:nvSpPr>
          <p:spPr bwMode="auto">
            <a:xfrm>
              <a:off x="2789" y="376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42" name="Oval 2881"/>
            <p:cNvSpPr>
              <a:spLocks noChangeArrowheads="1"/>
            </p:cNvSpPr>
            <p:nvPr/>
          </p:nvSpPr>
          <p:spPr bwMode="auto">
            <a:xfrm>
              <a:off x="2789" y="377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43" name="Oval 2882"/>
            <p:cNvSpPr>
              <a:spLocks noChangeArrowheads="1"/>
            </p:cNvSpPr>
            <p:nvPr/>
          </p:nvSpPr>
          <p:spPr bwMode="auto">
            <a:xfrm>
              <a:off x="2789" y="378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44" name="Oval 2883"/>
            <p:cNvSpPr>
              <a:spLocks noChangeArrowheads="1"/>
            </p:cNvSpPr>
            <p:nvPr/>
          </p:nvSpPr>
          <p:spPr bwMode="auto">
            <a:xfrm>
              <a:off x="2790" y="379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45" name="Oval 2884"/>
            <p:cNvSpPr>
              <a:spLocks noChangeArrowheads="1"/>
            </p:cNvSpPr>
            <p:nvPr/>
          </p:nvSpPr>
          <p:spPr bwMode="auto">
            <a:xfrm>
              <a:off x="2789" y="380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46" name="Oval 2885"/>
            <p:cNvSpPr>
              <a:spLocks noChangeArrowheads="1"/>
            </p:cNvSpPr>
            <p:nvPr/>
          </p:nvSpPr>
          <p:spPr bwMode="auto">
            <a:xfrm>
              <a:off x="2789" y="381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47" name="Oval 2886"/>
            <p:cNvSpPr>
              <a:spLocks noChangeArrowheads="1"/>
            </p:cNvSpPr>
            <p:nvPr/>
          </p:nvSpPr>
          <p:spPr bwMode="auto">
            <a:xfrm>
              <a:off x="2789" y="382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48" name="Oval 2887"/>
            <p:cNvSpPr>
              <a:spLocks noChangeArrowheads="1"/>
            </p:cNvSpPr>
            <p:nvPr/>
          </p:nvSpPr>
          <p:spPr bwMode="auto">
            <a:xfrm>
              <a:off x="2791" y="383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49" name="Oval 2888"/>
            <p:cNvSpPr>
              <a:spLocks noChangeArrowheads="1"/>
            </p:cNvSpPr>
            <p:nvPr/>
          </p:nvSpPr>
          <p:spPr bwMode="auto">
            <a:xfrm>
              <a:off x="2795" y="384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50" name="Oval 2889"/>
            <p:cNvSpPr>
              <a:spLocks noChangeArrowheads="1"/>
            </p:cNvSpPr>
            <p:nvPr/>
          </p:nvSpPr>
          <p:spPr bwMode="auto">
            <a:xfrm>
              <a:off x="2803" y="385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51" name="Oval 2890"/>
            <p:cNvSpPr>
              <a:spLocks noChangeArrowheads="1"/>
            </p:cNvSpPr>
            <p:nvPr/>
          </p:nvSpPr>
          <p:spPr bwMode="auto">
            <a:xfrm>
              <a:off x="2813" y="385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52" name="Oval 2891"/>
            <p:cNvSpPr>
              <a:spLocks noChangeArrowheads="1"/>
            </p:cNvSpPr>
            <p:nvPr/>
          </p:nvSpPr>
          <p:spPr bwMode="auto">
            <a:xfrm>
              <a:off x="2825" y="385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53" name="Oval 2892"/>
            <p:cNvSpPr>
              <a:spLocks noChangeArrowheads="1"/>
            </p:cNvSpPr>
            <p:nvPr/>
          </p:nvSpPr>
          <p:spPr bwMode="auto">
            <a:xfrm>
              <a:off x="2833" y="384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54" name="Oval 2893"/>
            <p:cNvSpPr>
              <a:spLocks noChangeArrowheads="1"/>
            </p:cNvSpPr>
            <p:nvPr/>
          </p:nvSpPr>
          <p:spPr bwMode="auto">
            <a:xfrm>
              <a:off x="2841" y="383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55" name="Oval 2894"/>
            <p:cNvSpPr>
              <a:spLocks noChangeArrowheads="1"/>
            </p:cNvSpPr>
            <p:nvPr/>
          </p:nvSpPr>
          <p:spPr bwMode="auto">
            <a:xfrm>
              <a:off x="2849" y="383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56" name="Oval 2895"/>
            <p:cNvSpPr>
              <a:spLocks noChangeArrowheads="1"/>
            </p:cNvSpPr>
            <p:nvPr/>
          </p:nvSpPr>
          <p:spPr bwMode="auto">
            <a:xfrm>
              <a:off x="2857" y="382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57" name="Oval 2896"/>
            <p:cNvSpPr>
              <a:spLocks noChangeArrowheads="1"/>
            </p:cNvSpPr>
            <p:nvPr/>
          </p:nvSpPr>
          <p:spPr bwMode="auto">
            <a:xfrm>
              <a:off x="2863" y="381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58" name="Oval 2897"/>
            <p:cNvSpPr>
              <a:spLocks noChangeArrowheads="1"/>
            </p:cNvSpPr>
            <p:nvPr/>
          </p:nvSpPr>
          <p:spPr bwMode="auto">
            <a:xfrm>
              <a:off x="2869" y="380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59" name="Oval 2898"/>
            <p:cNvSpPr>
              <a:spLocks noChangeArrowheads="1"/>
            </p:cNvSpPr>
            <p:nvPr/>
          </p:nvSpPr>
          <p:spPr bwMode="auto">
            <a:xfrm>
              <a:off x="2873" y="378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60" name="Oval 2899"/>
            <p:cNvSpPr>
              <a:spLocks noChangeArrowheads="1"/>
            </p:cNvSpPr>
            <p:nvPr/>
          </p:nvSpPr>
          <p:spPr bwMode="auto">
            <a:xfrm>
              <a:off x="2877" y="377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61" name="Oval 2900"/>
            <p:cNvSpPr>
              <a:spLocks noChangeArrowheads="1"/>
            </p:cNvSpPr>
            <p:nvPr/>
          </p:nvSpPr>
          <p:spPr bwMode="auto">
            <a:xfrm>
              <a:off x="2792" y="362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62" name="Oval 2901"/>
            <p:cNvSpPr>
              <a:spLocks noChangeArrowheads="1"/>
            </p:cNvSpPr>
            <p:nvPr/>
          </p:nvSpPr>
          <p:spPr bwMode="auto">
            <a:xfrm>
              <a:off x="2750" y="359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63" name="Oval 2902"/>
            <p:cNvSpPr>
              <a:spLocks noChangeArrowheads="1"/>
            </p:cNvSpPr>
            <p:nvPr/>
          </p:nvSpPr>
          <p:spPr bwMode="auto">
            <a:xfrm>
              <a:off x="2758" y="3584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64" name="Oval 2903"/>
            <p:cNvSpPr>
              <a:spLocks noChangeArrowheads="1"/>
            </p:cNvSpPr>
            <p:nvPr/>
          </p:nvSpPr>
          <p:spPr bwMode="auto">
            <a:xfrm>
              <a:off x="2766" y="357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65" name="Oval 2904"/>
            <p:cNvSpPr>
              <a:spLocks noChangeArrowheads="1"/>
            </p:cNvSpPr>
            <p:nvPr/>
          </p:nvSpPr>
          <p:spPr bwMode="auto">
            <a:xfrm>
              <a:off x="2776" y="357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66" name="Oval 2905"/>
            <p:cNvSpPr>
              <a:spLocks noChangeArrowheads="1"/>
            </p:cNvSpPr>
            <p:nvPr/>
          </p:nvSpPr>
          <p:spPr bwMode="auto">
            <a:xfrm>
              <a:off x="2784" y="3582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67" name="Oval 2906"/>
            <p:cNvSpPr>
              <a:spLocks noChangeArrowheads="1"/>
            </p:cNvSpPr>
            <p:nvPr/>
          </p:nvSpPr>
          <p:spPr bwMode="auto">
            <a:xfrm>
              <a:off x="2792" y="358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68" name="Oval 2907"/>
            <p:cNvSpPr>
              <a:spLocks noChangeArrowheads="1"/>
            </p:cNvSpPr>
            <p:nvPr/>
          </p:nvSpPr>
          <p:spPr bwMode="auto">
            <a:xfrm>
              <a:off x="2802" y="359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69" name="Oval 2908"/>
            <p:cNvSpPr>
              <a:spLocks noChangeArrowheads="1"/>
            </p:cNvSpPr>
            <p:nvPr/>
          </p:nvSpPr>
          <p:spPr bwMode="auto">
            <a:xfrm>
              <a:off x="2814" y="359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70" name="Oval 2909"/>
            <p:cNvSpPr>
              <a:spLocks noChangeArrowheads="1"/>
            </p:cNvSpPr>
            <p:nvPr/>
          </p:nvSpPr>
          <p:spPr bwMode="auto">
            <a:xfrm>
              <a:off x="2822" y="358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71" name="Oval 2910"/>
            <p:cNvSpPr>
              <a:spLocks noChangeArrowheads="1"/>
            </p:cNvSpPr>
            <p:nvPr/>
          </p:nvSpPr>
          <p:spPr bwMode="auto">
            <a:xfrm>
              <a:off x="2832" y="3580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72" name="Oval 2911"/>
            <p:cNvSpPr>
              <a:spLocks noChangeArrowheads="1"/>
            </p:cNvSpPr>
            <p:nvPr/>
          </p:nvSpPr>
          <p:spPr bwMode="auto">
            <a:xfrm>
              <a:off x="2880" y="3766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73" name="Oval 2912"/>
            <p:cNvSpPr>
              <a:spLocks noChangeArrowheads="1"/>
            </p:cNvSpPr>
            <p:nvPr/>
          </p:nvSpPr>
          <p:spPr bwMode="auto">
            <a:xfrm>
              <a:off x="2882" y="3758"/>
              <a:ext cx="17" cy="1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"/>
                                        <p:tgtEl>
                                          <p:spTgt spid="31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"/>
                                        <p:tgtEl>
                                          <p:spTgt spid="31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"/>
                                        <p:tgtEl>
                                          <p:spTgt spid="31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"/>
                                        <p:tgtEl>
                                          <p:spTgt spid="31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"/>
                                        <p:tgtEl>
                                          <p:spTgt spid="31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"/>
                                        <p:tgtEl>
                                          <p:spTgt spid="31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"/>
                                        <p:tgtEl>
                                          <p:spTgt spid="31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"/>
                                        <p:tgtEl>
                                          <p:spTgt spid="31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"/>
                                        <p:tgtEl>
                                          <p:spTgt spid="31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"/>
                                        <p:tgtEl>
                                          <p:spTgt spid="31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"/>
                                        <p:tgtEl>
                                          <p:spTgt spid="31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"/>
                                        <p:tgtEl>
                                          <p:spTgt spid="31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100"/>
                                        <p:tgtEl>
                                          <p:spTgt spid="31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100"/>
                                        <p:tgtEl>
                                          <p:spTgt spid="31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100"/>
                                        <p:tgtEl>
                                          <p:spTgt spid="3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100"/>
                                        <p:tgtEl>
                                          <p:spTgt spid="31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100"/>
                                        <p:tgtEl>
                                          <p:spTgt spid="31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100"/>
                                        <p:tgtEl>
                                          <p:spTgt spid="31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100"/>
                                        <p:tgtEl>
                                          <p:spTgt spid="31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100"/>
                                        <p:tgtEl>
                                          <p:spTgt spid="31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100"/>
                                        <p:tgtEl>
                                          <p:spTgt spid="31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100"/>
                                        <p:tgtEl>
                                          <p:spTgt spid="31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100"/>
                                        <p:tgtEl>
                                          <p:spTgt spid="3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100"/>
                                        <p:tgtEl>
                                          <p:spTgt spid="3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100"/>
                                        <p:tgtEl>
                                          <p:spTgt spid="3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100"/>
                                        <p:tgtEl>
                                          <p:spTgt spid="3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100"/>
                                        <p:tgtEl>
                                          <p:spTgt spid="3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100"/>
                                        <p:tgtEl>
                                          <p:spTgt spid="3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100"/>
                                        <p:tgtEl>
                                          <p:spTgt spid="3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1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100"/>
                                        <p:tgtEl>
                                          <p:spTgt spid="3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100"/>
                                        <p:tgtEl>
                                          <p:spTgt spid="31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100"/>
                                        <p:tgtEl>
                                          <p:spTgt spid="31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1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100"/>
                                        <p:tgtEl>
                                          <p:spTgt spid="31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1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100"/>
                                        <p:tgtEl>
                                          <p:spTgt spid="31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1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100"/>
                                        <p:tgtEl>
                                          <p:spTgt spid="31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100"/>
                                        <p:tgtEl>
                                          <p:spTgt spid="31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100"/>
                                        <p:tgtEl>
                                          <p:spTgt spid="31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1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100"/>
                                        <p:tgtEl>
                                          <p:spTgt spid="3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1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100"/>
                                        <p:tgtEl>
                                          <p:spTgt spid="3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1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100"/>
                                        <p:tgtEl>
                                          <p:spTgt spid="3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100"/>
                                        <p:tgtEl>
                                          <p:spTgt spid="3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1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100"/>
                                        <p:tgtEl>
                                          <p:spTgt spid="3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1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100"/>
                                        <p:tgtEl>
                                          <p:spTgt spid="3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1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100"/>
                                        <p:tgtEl>
                                          <p:spTgt spid="3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1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100"/>
                                        <p:tgtEl>
                                          <p:spTgt spid="3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100"/>
                                        <p:tgtEl>
                                          <p:spTgt spid="31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1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1" dur="100"/>
                                        <p:tgtEl>
                                          <p:spTgt spid="3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1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" dur="100"/>
                                        <p:tgtEl>
                                          <p:spTgt spid="31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1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" dur="100"/>
                                        <p:tgtEl>
                                          <p:spTgt spid="31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2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100"/>
                                        <p:tgtEl>
                                          <p:spTgt spid="31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7" dur="100"/>
                                        <p:tgtEl>
                                          <p:spTgt spid="31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2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1" dur="100"/>
                                        <p:tgtEl>
                                          <p:spTgt spid="31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2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5" dur="100"/>
                                        <p:tgtEl>
                                          <p:spTgt spid="31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2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9" dur="100"/>
                                        <p:tgtEl>
                                          <p:spTgt spid="31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2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100"/>
                                        <p:tgtEl>
                                          <p:spTgt spid="31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7" dur="100"/>
                                        <p:tgtEl>
                                          <p:spTgt spid="3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2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1" dur="100"/>
                                        <p:tgtEl>
                                          <p:spTgt spid="31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2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5" dur="100"/>
                                        <p:tgtEl>
                                          <p:spTgt spid="31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2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9" dur="100"/>
                                        <p:tgtEl>
                                          <p:spTgt spid="31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2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3" dur="100"/>
                                        <p:tgtEl>
                                          <p:spTgt spid="31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7" dur="100"/>
                                        <p:tgtEl>
                                          <p:spTgt spid="31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2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1" dur="100"/>
                                        <p:tgtEl>
                                          <p:spTgt spid="31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2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5" dur="100"/>
                                        <p:tgtEl>
                                          <p:spTgt spid="31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2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9" dur="100"/>
                                        <p:tgtEl>
                                          <p:spTgt spid="31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2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3" dur="100"/>
                                        <p:tgtEl>
                                          <p:spTgt spid="31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7" dur="100"/>
                                        <p:tgtEl>
                                          <p:spTgt spid="31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2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1" dur="100"/>
                                        <p:tgtEl>
                                          <p:spTgt spid="31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id="2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5" dur="100"/>
                                        <p:tgtEl>
                                          <p:spTgt spid="31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2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9" dur="100"/>
                                        <p:tgtEl>
                                          <p:spTgt spid="31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id="2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3" dur="100"/>
                                        <p:tgtEl>
                                          <p:spTgt spid="31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7" dur="100"/>
                                        <p:tgtEl>
                                          <p:spTgt spid="31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2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1" dur="100"/>
                                        <p:tgtEl>
                                          <p:spTgt spid="31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2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5" dur="100"/>
                                        <p:tgtEl>
                                          <p:spTgt spid="31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id="2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9" dur="100"/>
                                        <p:tgtEl>
                                          <p:spTgt spid="31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3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3" dur="100"/>
                                        <p:tgtEl>
                                          <p:spTgt spid="31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7" dur="100"/>
                                        <p:tgtEl>
                                          <p:spTgt spid="31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id="3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1" dur="100"/>
                                        <p:tgtEl>
                                          <p:spTgt spid="31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 nodeType="afterGroup">
                            <p:stCondLst>
                              <p:cond delay="7700"/>
                            </p:stCondLst>
                            <p:childTnLst>
                              <p:par>
                                <p:cTn id="3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5" dur="100"/>
                                        <p:tgtEl>
                                          <p:spTgt spid="31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3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9" dur="100"/>
                                        <p:tgtEl>
                                          <p:spTgt spid="31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id="3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3" dur="100"/>
                                        <p:tgtEl>
                                          <p:spTgt spid="31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7" dur="100"/>
                                        <p:tgtEl>
                                          <p:spTgt spid="31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 nodeType="afterGroup">
                            <p:stCondLst>
                              <p:cond delay="8100"/>
                            </p:stCondLst>
                            <p:childTnLst>
                              <p:par>
                                <p:cTn id="3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1" dur="100"/>
                                        <p:tgtEl>
                                          <p:spTgt spid="31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id="3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5" dur="100"/>
                                        <p:tgtEl>
                                          <p:spTgt spid="31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 nodeType="afterGroup">
                            <p:stCondLst>
                              <p:cond delay="8300"/>
                            </p:stCondLst>
                            <p:childTnLst>
                              <p:par>
                                <p:cTn id="3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9" dur="100"/>
                                        <p:tgtEl>
                                          <p:spTgt spid="31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3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3" dur="100"/>
                                        <p:tgtEl>
                                          <p:spTgt spid="31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7" dur="100"/>
                                        <p:tgtEl>
                                          <p:spTgt spid="31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 nodeType="afterGroup">
                            <p:stCondLst>
                              <p:cond delay="8600"/>
                            </p:stCondLst>
                            <p:childTnLst>
                              <p:par>
                                <p:cTn id="3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1" dur="100"/>
                                        <p:tgtEl>
                                          <p:spTgt spid="3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 nodeType="afterGroup">
                            <p:stCondLst>
                              <p:cond delay="8700"/>
                            </p:stCondLst>
                            <p:childTnLst>
                              <p:par>
                                <p:cTn id="3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5" dur="100"/>
                                        <p:tgtEl>
                                          <p:spTgt spid="3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 nodeType="afterGroup">
                            <p:stCondLst>
                              <p:cond delay="8800"/>
                            </p:stCondLst>
                            <p:childTnLst>
                              <p:par>
                                <p:cTn id="3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9" dur="100"/>
                                        <p:tgtEl>
                                          <p:spTgt spid="3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 nodeType="afterGroup">
                            <p:stCondLst>
                              <p:cond delay="8900"/>
                            </p:stCondLst>
                            <p:childTnLst>
                              <p:par>
                                <p:cTn id="3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3" dur="100"/>
                                        <p:tgtEl>
                                          <p:spTgt spid="3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7" dur="100"/>
                                        <p:tgtEl>
                                          <p:spTgt spid="3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 nodeType="afterGroup">
                            <p:stCondLst>
                              <p:cond delay="9100"/>
                            </p:stCondLst>
                            <p:childTnLst>
                              <p:par>
                                <p:cTn id="3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1" dur="100"/>
                                        <p:tgtEl>
                                          <p:spTgt spid="3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 nodeType="afterGroup">
                            <p:stCondLst>
                              <p:cond delay="9200"/>
                            </p:stCondLst>
                            <p:childTnLst>
                              <p:par>
                                <p:cTn id="3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5" dur="100"/>
                                        <p:tgtEl>
                                          <p:spTgt spid="3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 nodeType="afterGroup">
                            <p:stCondLst>
                              <p:cond delay="9300"/>
                            </p:stCondLst>
                            <p:childTnLst>
                              <p:par>
                                <p:cTn id="3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9" dur="100"/>
                                        <p:tgtEl>
                                          <p:spTgt spid="3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 nodeType="afterGroup">
                            <p:stCondLst>
                              <p:cond delay="9400"/>
                            </p:stCondLst>
                            <p:childTnLst>
                              <p:par>
                                <p:cTn id="3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3" dur="100"/>
                                        <p:tgtEl>
                                          <p:spTgt spid="3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7" dur="100"/>
                                        <p:tgtEl>
                                          <p:spTgt spid="3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3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1" dur="100"/>
                                        <p:tgtEl>
                                          <p:spTgt spid="3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 nodeType="afterGroup">
                            <p:stCondLst>
                              <p:cond delay="9700"/>
                            </p:stCondLst>
                            <p:childTnLst>
                              <p:par>
                                <p:cTn id="3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5" dur="100"/>
                                        <p:tgtEl>
                                          <p:spTgt spid="3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 nodeType="afterGroup">
                            <p:stCondLst>
                              <p:cond delay="9800"/>
                            </p:stCondLst>
                            <p:childTnLst>
                              <p:par>
                                <p:cTn id="3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9" dur="100"/>
                                        <p:tgtEl>
                                          <p:spTgt spid="3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 nodeType="afterGroup">
                            <p:stCondLst>
                              <p:cond delay="9900"/>
                            </p:stCondLst>
                            <p:childTnLst>
                              <p:par>
                                <p:cTn id="4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3" dur="100"/>
                                        <p:tgtEl>
                                          <p:spTgt spid="3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7" dur="100"/>
                                        <p:tgtEl>
                                          <p:spTgt spid="3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 nodeType="afterGroup">
                            <p:stCondLst>
                              <p:cond delay="10100"/>
                            </p:stCondLst>
                            <p:childTnLst>
                              <p:par>
                                <p:cTn id="4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1" dur="100"/>
                                        <p:tgtEl>
                                          <p:spTgt spid="3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 nodeType="afterGroup">
                            <p:stCondLst>
                              <p:cond delay="10200"/>
                            </p:stCondLst>
                            <p:childTnLst>
                              <p:par>
                                <p:cTn id="4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5" dur="100"/>
                                        <p:tgtEl>
                                          <p:spTgt spid="3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 nodeType="afterGroup">
                            <p:stCondLst>
                              <p:cond delay="10300"/>
                            </p:stCondLst>
                            <p:childTnLst>
                              <p:par>
                                <p:cTn id="4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9" dur="100"/>
                                        <p:tgtEl>
                                          <p:spTgt spid="31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 nodeType="afterGroup">
                            <p:stCondLst>
                              <p:cond delay="10400"/>
                            </p:stCondLst>
                            <p:childTnLst>
                              <p:par>
                                <p:cTn id="4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3" dur="100"/>
                                        <p:tgtEl>
                                          <p:spTgt spid="31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7" dur="100"/>
                                        <p:tgtEl>
                                          <p:spTgt spid="31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 nodeType="afterGroup">
                            <p:stCondLst>
                              <p:cond delay="10600"/>
                            </p:stCondLst>
                            <p:childTnLst>
                              <p:par>
                                <p:cTn id="4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1" dur="100"/>
                                        <p:tgtEl>
                                          <p:spTgt spid="31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 nodeType="afterGroup">
                            <p:stCondLst>
                              <p:cond delay="10700"/>
                            </p:stCondLst>
                            <p:childTnLst>
                              <p:par>
                                <p:cTn id="4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5" dur="100"/>
                                        <p:tgtEl>
                                          <p:spTgt spid="31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4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9" dur="100"/>
                                        <p:tgtEl>
                                          <p:spTgt spid="31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 nodeType="afterGroup">
                            <p:stCondLst>
                              <p:cond delay="10900"/>
                            </p:stCondLst>
                            <p:childTnLst>
                              <p:par>
                                <p:cTn id="4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3" dur="100"/>
                                        <p:tgtEl>
                                          <p:spTgt spid="31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7" dur="100"/>
                                        <p:tgtEl>
                                          <p:spTgt spid="31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 nodeType="afterGroup">
                            <p:stCondLst>
                              <p:cond delay="11100"/>
                            </p:stCondLst>
                            <p:childTnLst>
                              <p:par>
                                <p:cTn id="4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1" dur="100"/>
                                        <p:tgtEl>
                                          <p:spTgt spid="31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 nodeType="afterGroup">
                            <p:stCondLst>
                              <p:cond delay="11200"/>
                            </p:stCondLst>
                            <p:childTnLst>
                              <p:par>
                                <p:cTn id="4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5" dur="100"/>
                                        <p:tgtEl>
                                          <p:spTgt spid="31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 nodeType="afterGroup">
                            <p:stCondLst>
                              <p:cond delay="11300"/>
                            </p:stCondLst>
                            <p:childTnLst>
                              <p:par>
                                <p:cTn id="4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9" dur="100"/>
                                        <p:tgtEl>
                                          <p:spTgt spid="31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 nodeType="afterGroup">
                            <p:stCondLst>
                              <p:cond delay="11400"/>
                            </p:stCondLst>
                            <p:childTnLst>
                              <p:par>
                                <p:cTn id="4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3" dur="100"/>
                                        <p:tgtEl>
                                          <p:spTgt spid="31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4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7" dur="100"/>
                                        <p:tgtEl>
                                          <p:spTgt spid="31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 nodeType="afterGroup">
                            <p:stCondLst>
                              <p:cond delay="11600"/>
                            </p:stCondLst>
                            <p:childTnLst>
                              <p:par>
                                <p:cTn id="4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1" dur="100"/>
                                        <p:tgtEl>
                                          <p:spTgt spid="31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 nodeType="afterGroup">
                            <p:stCondLst>
                              <p:cond delay="11700"/>
                            </p:stCondLst>
                            <p:childTnLst>
                              <p:par>
                                <p:cTn id="4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5" dur="100"/>
                                        <p:tgtEl>
                                          <p:spTgt spid="31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 nodeType="afterGroup">
                            <p:stCondLst>
                              <p:cond delay="11800"/>
                            </p:stCondLst>
                            <p:childTnLst>
                              <p:par>
                                <p:cTn id="4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9" dur="100"/>
                                        <p:tgtEl>
                                          <p:spTgt spid="31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 nodeType="afterGroup">
                            <p:stCondLst>
                              <p:cond delay="11900"/>
                            </p:stCondLst>
                            <p:childTnLst>
                              <p:par>
                                <p:cTn id="4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3" dur="100"/>
                                        <p:tgtEl>
                                          <p:spTgt spid="31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7" dur="100"/>
                                        <p:tgtEl>
                                          <p:spTgt spid="31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 nodeType="afterGroup">
                            <p:stCondLst>
                              <p:cond delay="12100"/>
                            </p:stCondLst>
                            <p:childTnLst>
                              <p:par>
                                <p:cTn id="4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1" dur="100"/>
                                        <p:tgtEl>
                                          <p:spTgt spid="31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 nodeType="afterGroup">
                            <p:stCondLst>
                              <p:cond delay="12200"/>
                            </p:stCondLst>
                            <p:childTnLst>
                              <p:par>
                                <p:cTn id="4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5" dur="100"/>
                                        <p:tgtEl>
                                          <p:spTgt spid="31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 nodeType="afterGroup">
                            <p:stCondLst>
                              <p:cond delay="12300"/>
                            </p:stCondLst>
                            <p:childTnLst>
                              <p:par>
                                <p:cTn id="4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9" dur="100"/>
                                        <p:tgtEl>
                                          <p:spTgt spid="31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 nodeType="afterGroup">
                            <p:stCondLst>
                              <p:cond delay="12400"/>
                            </p:stCondLst>
                            <p:childTnLst>
                              <p:par>
                                <p:cTn id="5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3" dur="100"/>
                                        <p:tgtEl>
                                          <p:spTgt spid="31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5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7" dur="100"/>
                                        <p:tgtEl>
                                          <p:spTgt spid="31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 nodeType="afterGroup">
                            <p:stCondLst>
                              <p:cond delay="12600"/>
                            </p:stCondLst>
                            <p:childTnLst>
                              <p:par>
                                <p:cTn id="5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1" dur="100"/>
                                        <p:tgtEl>
                                          <p:spTgt spid="31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 nodeType="afterGroup">
                            <p:stCondLst>
                              <p:cond delay="12700"/>
                            </p:stCondLst>
                            <p:childTnLst>
                              <p:par>
                                <p:cTn id="5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5" dur="100"/>
                                        <p:tgtEl>
                                          <p:spTgt spid="31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 nodeType="afterGroup">
                            <p:stCondLst>
                              <p:cond delay="12800"/>
                            </p:stCondLst>
                            <p:childTnLst>
                              <p:par>
                                <p:cTn id="5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9" dur="100"/>
                                        <p:tgtEl>
                                          <p:spTgt spid="31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 nodeType="afterGroup">
                            <p:stCondLst>
                              <p:cond delay="12900"/>
                            </p:stCondLst>
                            <p:childTnLst>
                              <p:par>
                                <p:cTn id="5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3" dur="100"/>
                                        <p:tgtEl>
                                          <p:spTgt spid="31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7" dur="100"/>
                                        <p:tgtEl>
                                          <p:spTgt spid="31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 nodeType="afterGroup">
                            <p:stCondLst>
                              <p:cond delay="13100"/>
                            </p:stCondLst>
                            <p:childTnLst>
                              <p:par>
                                <p:cTn id="5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1" dur="100"/>
                                        <p:tgtEl>
                                          <p:spTgt spid="31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 nodeType="afterGroup">
                            <p:stCondLst>
                              <p:cond delay="13200"/>
                            </p:stCondLst>
                            <p:childTnLst>
                              <p:par>
                                <p:cTn id="5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5" dur="100"/>
                                        <p:tgtEl>
                                          <p:spTgt spid="31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 nodeType="afterGroup">
                            <p:stCondLst>
                              <p:cond delay="13300"/>
                            </p:stCondLst>
                            <p:childTnLst>
                              <p:par>
                                <p:cTn id="5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9" dur="100"/>
                                        <p:tgtEl>
                                          <p:spTgt spid="31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 nodeType="afterGroup">
                            <p:stCondLst>
                              <p:cond delay="13400"/>
                            </p:stCondLst>
                            <p:childTnLst>
                              <p:par>
                                <p:cTn id="5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3" dur="100"/>
                                        <p:tgtEl>
                                          <p:spTgt spid="31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5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7" dur="100"/>
                                        <p:tgtEl>
                                          <p:spTgt spid="31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 nodeType="afterGroup">
                            <p:stCondLst>
                              <p:cond delay="13600"/>
                            </p:stCondLst>
                            <p:childTnLst>
                              <p:par>
                                <p:cTn id="5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1" dur="100"/>
                                        <p:tgtEl>
                                          <p:spTgt spid="31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 nodeType="afterGroup">
                            <p:stCondLst>
                              <p:cond delay="13700"/>
                            </p:stCondLst>
                            <p:childTnLst>
                              <p:par>
                                <p:cTn id="5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5" dur="100"/>
                                        <p:tgtEl>
                                          <p:spTgt spid="3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 nodeType="afterGroup">
                            <p:stCondLst>
                              <p:cond delay="13800"/>
                            </p:stCondLst>
                            <p:childTnLst>
                              <p:par>
                                <p:cTn id="5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9" dur="100"/>
                                        <p:tgtEl>
                                          <p:spTgt spid="31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 nodeType="afterGroup">
                            <p:stCondLst>
                              <p:cond delay="13900"/>
                            </p:stCondLst>
                            <p:childTnLst>
                              <p:par>
                                <p:cTn id="5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3" dur="100"/>
                                        <p:tgtEl>
                                          <p:spTgt spid="31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7" dur="100"/>
                                        <p:tgtEl>
                                          <p:spTgt spid="3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 nodeType="afterGroup">
                            <p:stCondLst>
                              <p:cond delay="14100"/>
                            </p:stCondLst>
                            <p:childTnLst>
                              <p:par>
                                <p:cTn id="5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1" dur="100"/>
                                        <p:tgtEl>
                                          <p:spTgt spid="31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 nodeType="afterGroup">
                            <p:stCondLst>
                              <p:cond delay="14200"/>
                            </p:stCondLst>
                            <p:childTnLst>
                              <p:par>
                                <p:cTn id="5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5" dur="100"/>
                                        <p:tgtEl>
                                          <p:spTgt spid="31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 nodeType="afterGroup">
                            <p:stCondLst>
                              <p:cond delay="14300"/>
                            </p:stCondLst>
                            <p:childTnLst>
                              <p:par>
                                <p:cTn id="5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9" dur="100"/>
                                        <p:tgtEl>
                                          <p:spTgt spid="31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 nodeType="afterGroup">
                            <p:stCondLst>
                              <p:cond delay="14400"/>
                            </p:stCondLst>
                            <p:childTnLst>
                              <p:par>
                                <p:cTn id="5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3" dur="100"/>
                                        <p:tgtEl>
                                          <p:spTgt spid="31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5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7" dur="100"/>
                                        <p:tgtEl>
                                          <p:spTgt spid="31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8" fill="hold" nodeType="afterGroup">
                            <p:stCondLst>
                              <p:cond delay="14600"/>
                            </p:stCondLst>
                            <p:childTnLst>
                              <p:par>
                                <p:cTn id="5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1" dur="100"/>
                                        <p:tgtEl>
                                          <p:spTgt spid="31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2" fill="hold" nodeType="afterGroup">
                            <p:stCondLst>
                              <p:cond delay="14700"/>
                            </p:stCondLst>
                            <p:childTnLst>
                              <p:par>
                                <p:cTn id="5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5" dur="100"/>
                                        <p:tgtEl>
                                          <p:spTgt spid="31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 nodeType="afterGroup">
                            <p:stCondLst>
                              <p:cond delay="14800"/>
                            </p:stCondLst>
                            <p:childTnLst>
                              <p:par>
                                <p:cTn id="5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9" dur="100"/>
                                        <p:tgtEl>
                                          <p:spTgt spid="31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0" fill="hold" nodeType="afterGroup">
                            <p:stCondLst>
                              <p:cond delay="14900"/>
                            </p:stCondLst>
                            <p:childTnLst>
                              <p:par>
                                <p:cTn id="6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3" dur="1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 nodeType="afterGroup">
                            <p:stCondLst>
                              <p:cond delay="15100"/>
                            </p:stCondLst>
                            <p:childTnLst>
                              <p:par>
                                <p:cTn id="6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1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2" fill="hold" nodeType="afterGroup">
                            <p:stCondLst>
                              <p:cond delay="15200"/>
                            </p:stCondLst>
                            <p:childTnLst>
                              <p:par>
                                <p:cTn id="6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5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 nodeType="afterGroup">
                            <p:stCondLst>
                              <p:cond delay="15300"/>
                            </p:stCondLst>
                            <p:childTnLst>
                              <p:par>
                                <p:cTn id="6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9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 nodeType="afterGroup">
                            <p:stCondLst>
                              <p:cond delay="15400"/>
                            </p:stCondLst>
                            <p:childTnLst>
                              <p:par>
                                <p:cTn id="6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3" dur="1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6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7" dur="1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 nodeType="afterGroup">
                            <p:stCondLst>
                              <p:cond delay="15600"/>
                            </p:stCondLst>
                            <p:childTnLst>
                              <p:par>
                                <p:cTn id="6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1" dur="1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 nodeType="afterGroup">
                            <p:stCondLst>
                              <p:cond delay="15700"/>
                            </p:stCondLst>
                            <p:childTnLst>
                              <p:par>
                                <p:cTn id="6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5" dur="1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6" fill="hold" nodeType="afterGroup">
                            <p:stCondLst>
                              <p:cond delay="15800"/>
                            </p:stCondLst>
                            <p:childTnLst>
                              <p:par>
                                <p:cTn id="6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9" dur="1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0" fill="hold" nodeType="afterGroup">
                            <p:stCondLst>
                              <p:cond delay="15900"/>
                            </p:stCondLst>
                            <p:childTnLst>
                              <p:par>
                                <p:cTn id="6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3" dur="1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7" dur="1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8" fill="hold" nodeType="afterGroup">
                            <p:stCondLst>
                              <p:cond delay="16100"/>
                            </p:stCondLst>
                            <p:childTnLst>
                              <p:par>
                                <p:cTn id="6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1" dur="1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2" fill="hold" nodeType="afterGroup">
                            <p:stCondLst>
                              <p:cond delay="16200"/>
                            </p:stCondLst>
                            <p:childTnLst>
                              <p:par>
                                <p:cTn id="6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5" dur="1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6" fill="hold" nodeType="afterGroup">
                            <p:stCondLst>
                              <p:cond delay="16300"/>
                            </p:stCondLst>
                            <p:childTnLst>
                              <p:par>
                                <p:cTn id="6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9" dur="1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0" fill="hold" nodeType="afterGroup">
                            <p:stCondLst>
                              <p:cond delay="16400"/>
                            </p:stCondLst>
                            <p:childTnLst>
                              <p:par>
                                <p:cTn id="6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3" dur="1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4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6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7" dur="1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8" fill="hold" nodeType="afterGroup">
                            <p:stCondLst>
                              <p:cond delay="16600"/>
                            </p:stCondLst>
                            <p:childTnLst>
                              <p:par>
                                <p:cTn id="6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1" dur="1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2" fill="hold" nodeType="afterGroup">
                            <p:stCondLst>
                              <p:cond delay="16700"/>
                            </p:stCondLst>
                            <p:childTnLst>
                              <p:par>
                                <p:cTn id="6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5" dur="1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6" fill="hold" nodeType="afterGroup">
                            <p:stCondLst>
                              <p:cond delay="16800"/>
                            </p:stCondLst>
                            <p:childTnLst>
                              <p:par>
                                <p:cTn id="6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9" dur="1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0" fill="hold" nodeType="afterGroup">
                            <p:stCondLst>
                              <p:cond delay="16900"/>
                            </p:stCondLst>
                            <p:childTnLst>
                              <p:par>
                                <p:cTn id="6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3" dur="1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4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7" dur="1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8" fill="hold" nodeType="afterGroup">
                            <p:stCondLst>
                              <p:cond delay="17100"/>
                            </p:stCondLst>
                            <p:childTnLst>
                              <p:par>
                                <p:cTn id="6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1" dur="1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2" fill="hold" nodeType="afterGroup">
                            <p:stCondLst>
                              <p:cond delay="17200"/>
                            </p:stCondLst>
                            <p:childTnLst>
                              <p:par>
                                <p:cTn id="6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5" dur="1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6" fill="hold" nodeType="afterGroup">
                            <p:stCondLst>
                              <p:cond delay="17300"/>
                            </p:stCondLst>
                            <p:childTnLst>
                              <p:par>
                                <p:cTn id="6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9" dur="1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0" fill="hold" nodeType="afterGroup">
                            <p:stCondLst>
                              <p:cond delay="17400"/>
                            </p:stCondLst>
                            <p:childTnLst>
                              <p:par>
                                <p:cTn id="7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3" dur="100"/>
                                        <p:tgtEl>
                                          <p:spTgt spid="31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4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7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7" dur="100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8" fill="hold" nodeType="afterGroup">
                            <p:stCondLst>
                              <p:cond delay="17600"/>
                            </p:stCondLst>
                            <p:childTnLst>
                              <p:par>
                                <p:cTn id="7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1" dur="100"/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2" fill="hold" nodeType="afterGroup">
                            <p:stCondLst>
                              <p:cond delay="17700"/>
                            </p:stCondLst>
                            <p:childTnLst>
                              <p:par>
                                <p:cTn id="7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5" dur="100"/>
                                        <p:tgtEl>
                                          <p:spTgt spid="31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6" fill="hold" nodeType="afterGroup">
                            <p:stCondLst>
                              <p:cond delay="17800"/>
                            </p:stCondLst>
                            <p:childTnLst>
                              <p:par>
                                <p:cTn id="7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9" dur="100"/>
                                        <p:tgtEl>
                                          <p:spTgt spid="31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0" fill="hold" nodeType="afterGroup">
                            <p:stCondLst>
                              <p:cond delay="17900"/>
                            </p:stCondLst>
                            <p:childTnLst>
                              <p:par>
                                <p:cTn id="7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3" dur="100"/>
                                        <p:tgtEl>
                                          <p:spTgt spid="31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4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7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7" dur="100"/>
                                        <p:tgtEl>
                                          <p:spTgt spid="31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8" fill="hold" nodeType="afterGroup">
                            <p:stCondLst>
                              <p:cond delay="18100"/>
                            </p:stCondLst>
                            <p:childTnLst>
                              <p:par>
                                <p:cTn id="7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1" dur="100"/>
                                        <p:tgtEl>
                                          <p:spTgt spid="31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2" fill="hold" nodeType="afterGroup">
                            <p:stCondLst>
                              <p:cond delay="18200"/>
                            </p:stCondLst>
                            <p:childTnLst>
                              <p:par>
                                <p:cTn id="7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5" dur="100"/>
                                        <p:tgtEl>
                                          <p:spTgt spid="3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6" fill="hold" nodeType="afterGroup">
                            <p:stCondLst>
                              <p:cond delay="18300"/>
                            </p:stCondLst>
                            <p:childTnLst>
                              <p:par>
                                <p:cTn id="7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9" dur="100"/>
                                        <p:tgtEl>
                                          <p:spTgt spid="3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0" fill="hold" nodeType="afterGroup">
                            <p:stCondLst>
                              <p:cond delay="18400"/>
                            </p:stCondLst>
                            <p:childTnLst>
                              <p:par>
                                <p:cTn id="7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3" dur="100"/>
                                        <p:tgtEl>
                                          <p:spTgt spid="3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4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7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7" dur="100"/>
                                        <p:tgtEl>
                                          <p:spTgt spid="3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8" fill="hold" nodeType="afterGroup">
                            <p:stCondLst>
                              <p:cond delay="18600"/>
                            </p:stCondLst>
                            <p:childTnLst>
                              <p:par>
                                <p:cTn id="7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1" dur="100"/>
                                        <p:tgtEl>
                                          <p:spTgt spid="3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2" fill="hold" nodeType="afterGroup">
                            <p:stCondLst>
                              <p:cond delay="18700"/>
                            </p:stCondLst>
                            <p:childTnLst>
                              <p:par>
                                <p:cTn id="7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5" dur="100"/>
                                        <p:tgtEl>
                                          <p:spTgt spid="31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6" fill="hold" nodeType="afterGroup">
                            <p:stCondLst>
                              <p:cond delay="18800"/>
                            </p:stCondLst>
                            <p:childTnLst>
                              <p:par>
                                <p:cTn id="7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9" dur="100"/>
                                        <p:tgtEl>
                                          <p:spTgt spid="31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0" fill="hold" nodeType="afterGroup">
                            <p:stCondLst>
                              <p:cond delay="18900"/>
                            </p:stCondLst>
                            <p:childTnLst>
                              <p:par>
                                <p:cTn id="7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3" dur="100"/>
                                        <p:tgtEl>
                                          <p:spTgt spid="31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4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7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7" dur="100"/>
                                        <p:tgtEl>
                                          <p:spTgt spid="31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8" fill="hold" nodeType="afterGroup">
                            <p:stCondLst>
                              <p:cond delay="19100"/>
                            </p:stCondLst>
                            <p:childTnLst>
                              <p:par>
                                <p:cTn id="7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1" dur="100"/>
                                        <p:tgtEl>
                                          <p:spTgt spid="31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2" fill="hold" nodeType="afterGroup">
                            <p:stCondLst>
                              <p:cond delay="19200"/>
                            </p:stCondLst>
                            <p:childTnLst>
                              <p:par>
                                <p:cTn id="7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5" dur="100"/>
                                        <p:tgtEl>
                                          <p:spTgt spid="31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6" fill="hold" nodeType="afterGroup">
                            <p:stCondLst>
                              <p:cond delay="19300"/>
                            </p:stCondLst>
                            <p:childTnLst>
                              <p:par>
                                <p:cTn id="7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9" dur="100"/>
                                        <p:tgtEl>
                                          <p:spTgt spid="31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0" fill="hold" nodeType="afterGroup">
                            <p:stCondLst>
                              <p:cond delay="19400"/>
                            </p:stCondLst>
                            <p:childTnLst>
                              <p:par>
                                <p:cTn id="7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3" dur="100"/>
                                        <p:tgtEl>
                                          <p:spTgt spid="31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4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7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7" dur="100"/>
                                        <p:tgtEl>
                                          <p:spTgt spid="31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8" fill="hold" nodeType="afterGroup">
                            <p:stCondLst>
                              <p:cond delay="19600"/>
                            </p:stCondLst>
                            <p:childTnLst>
                              <p:par>
                                <p:cTn id="7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1" dur="100"/>
                                        <p:tgtEl>
                                          <p:spTgt spid="31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2" fill="hold" nodeType="afterGroup">
                            <p:stCondLst>
                              <p:cond delay="19700"/>
                            </p:stCondLst>
                            <p:childTnLst>
                              <p:par>
                                <p:cTn id="7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5" dur="100"/>
                                        <p:tgtEl>
                                          <p:spTgt spid="31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6" fill="hold" nodeType="afterGroup">
                            <p:stCondLst>
                              <p:cond delay="19800"/>
                            </p:stCondLst>
                            <p:childTnLst>
                              <p:par>
                                <p:cTn id="7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9" dur="100"/>
                                        <p:tgtEl>
                                          <p:spTgt spid="3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0" fill="hold" nodeType="afterGroup">
                            <p:stCondLst>
                              <p:cond delay="19900"/>
                            </p:stCondLst>
                            <p:childTnLst>
                              <p:par>
                                <p:cTn id="8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3" dur="100"/>
                                        <p:tgtEl>
                                          <p:spTgt spid="3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8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7" dur="100"/>
                                        <p:tgtEl>
                                          <p:spTgt spid="3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8" fill="hold" nodeType="afterGroup">
                            <p:stCondLst>
                              <p:cond delay="20100"/>
                            </p:stCondLst>
                            <p:childTnLst>
                              <p:par>
                                <p:cTn id="8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1" dur="100"/>
                                        <p:tgtEl>
                                          <p:spTgt spid="3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2" fill="hold" nodeType="afterGroup">
                            <p:stCondLst>
                              <p:cond delay="20200"/>
                            </p:stCondLst>
                            <p:childTnLst>
                              <p:par>
                                <p:cTn id="8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5" dur="100"/>
                                        <p:tgtEl>
                                          <p:spTgt spid="3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6" fill="hold" nodeType="afterGroup">
                            <p:stCondLst>
                              <p:cond delay="20300"/>
                            </p:stCondLst>
                            <p:childTnLst>
                              <p:par>
                                <p:cTn id="8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9" dur="100"/>
                                        <p:tgtEl>
                                          <p:spTgt spid="31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0" fill="hold" nodeType="afterGroup">
                            <p:stCondLst>
                              <p:cond delay="20400"/>
                            </p:stCondLst>
                            <p:childTnLst>
                              <p:par>
                                <p:cTn id="8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3" dur="100"/>
                                        <p:tgtEl>
                                          <p:spTgt spid="3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4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8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7" dur="100"/>
                                        <p:tgtEl>
                                          <p:spTgt spid="31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8" fill="hold" nodeType="afterGroup">
                            <p:stCondLst>
                              <p:cond delay="20600"/>
                            </p:stCondLst>
                            <p:childTnLst>
                              <p:par>
                                <p:cTn id="8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1" dur="100"/>
                                        <p:tgtEl>
                                          <p:spTgt spid="31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2" fill="hold" nodeType="afterGroup">
                            <p:stCondLst>
                              <p:cond delay="20700"/>
                            </p:stCondLst>
                            <p:childTnLst>
                              <p:par>
                                <p:cTn id="8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5" dur="100"/>
                                        <p:tgtEl>
                                          <p:spTgt spid="31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6" fill="hold" nodeType="afterGroup">
                            <p:stCondLst>
                              <p:cond delay="20800"/>
                            </p:stCondLst>
                            <p:childTnLst>
                              <p:par>
                                <p:cTn id="8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9" dur="100"/>
                                        <p:tgtEl>
                                          <p:spTgt spid="31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0" fill="hold" nodeType="afterGroup">
                            <p:stCondLst>
                              <p:cond delay="20900"/>
                            </p:stCondLst>
                            <p:childTnLst>
                              <p:par>
                                <p:cTn id="8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3" dur="100"/>
                                        <p:tgtEl>
                                          <p:spTgt spid="31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4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8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7" dur="100"/>
                                        <p:tgtEl>
                                          <p:spTgt spid="31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8" fill="hold" nodeType="afterGroup">
                            <p:stCondLst>
                              <p:cond delay="21100"/>
                            </p:stCondLst>
                            <p:childTnLst>
                              <p:par>
                                <p:cTn id="8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1" dur="100"/>
                                        <p:tgtEl>
                                          <p:spTgt spid="31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2" fill="hold" nodeType="afterGroup">
                            <p:stCondLst>
                              <p:cond delay="21200"/>
                            </p:stCondLst>
                            <p:childTnLst>
                              <p:par>
                                <p:cTn id="8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5" dur="100"/>
                                        <p:tgtEl>
                                          <p:spTgt spid="31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6" fill="hold" nodeType="afterGroup">
                            <p:stCondLst>
                              <p:cond delay="21300"/>
                            </p:stCondLst>
                            <p:childTnLst>
                              <p:par>
                                <p:cTn id="8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9" dur="100"/>
                                        <p:tgtEl>
                                          <p:spTgt spid="31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0" fill="hold" nodeType="afterGroup">
                            <p:stCondLst>
                              <p:cond delay="21400"/>
                            </p:stCondLst>
                            <p:childTnLst>
                              <p:par>
                                <p:cTn id="8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3" dur="100"/>
                                        <p:tgtEl>
                                          <p:spTgt spid="31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4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8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7" dur="100"/>
                                        <p:tgtEl>
                                          <p:spTgt spid="31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8" fill="hold" nodeType="afterGroup">
                            <p:stCondLst>
                              <p:cond delay="21600"/>
                            </p:stCondLst>
                            <p:childTnLst>
                              <p:par>
                                <p:cTn id="8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1" dur="100"/>
                                        <p:tgtEl>
                                          <p:spTgt spid="31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2" fill="hold" nodeType="afterGroup">
                            <p:stCondLst>
                              <p:cond delay="21700"/>
                            </p:stCondLst>
                            <p:childTnLst>
                              <p:par>
                                <p:cTn id="8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5" dur="100"/>
                                        <p:tgtEl>
                                          <p:spTgt spid="31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6" fill="hold" nodeType="afterGroup">
                            <p:stCondLst>
                              <p:cond delay="21800"/>
                            </p:stCondLst>
                            <p:childTnLst>
                              <p:par>
                                <p:cTn id="8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9" dur="100"/>
                                        <p:tgtEl>
                                          <p:spTgt spid="31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0" fill="hold" nodeType="afterGroup">
                            <p:stCondLst>
                              <p:cond delay="21900"/>
                            </p:stCondLst>
                            <p:childTnLst>
                              <p:par>
                                <p:cTn id="8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3" dur="100"/>
                                        <p:tgtEl>
                                          <p:spTgt spid="31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4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8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7" dur="100"/>
                                        <p:tgtEl>
                                          <p:spTgt spid="31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8" fill="hold" nodeType="afterGroup">
                            <p:stCondLst>
                              <p:cond delay="22100"/>
                            </p:stCondLst>
                            <p:childTnLst>
                              <p:par>
                                <p:cTn id="8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1" dur="100"/>
                                        <p:tgtEl>
                                          <p:spTgt spid="31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2" fill="hold" nodeType="afterGroup">
                            <p:stCondLst>
                              <p:cond delay="22200"/>
                            </p:stCondLst>
                            <p:childTnLst>
                              <p:par>
                                <p:cTn id="8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5" dur="100"/>
                                        <p:tgtEl>
                                          <p:spTgt spid="31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6" fill="hold" nodeType="afterGroup">
                            <p:stCondLst>
                              <p:cond delay="22300"/>
                            </p:stCondLst>
                            <p:childTnLst>
                              <p:par>
                                <p:cTn id="8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9" dur="100"/>
                                        <p:tgtEl>
                                          <p:spTgt spid="31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0" fill="hold" nodeType="afterGroup">
                            <p:stCondLst>
                              <p:cond delay="22400"/>
                            </p:stCondLst>
                            <p:childTnLst>
                              <p:par>
                                <p:cTn id="9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3" dur="100"/>
                                        <p:tgtEl>
                                          <p:spTgt spid="31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4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9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7" dur="100"/>
                                        <p:tgtEl>
                                          <p:spTgt spid="31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8" fill="hold" nodeType="afterGroup">
                            <p:stCondLst>
                              <p:cond delay="22600"/>
                            </p:stCondLst>
                            <p:childTnLst>
                              <p:par>
                                <p:cTn id="9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1" dur="100"/>
                                        <p:tgtEl>
                                          <p:spTgt spid="31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2" fill="hold" nodeType="afterGroup">
                            <p:stCondLst>
                              <p:cond delay="22700"/>
                            </p:stCondLst>
                            <p:childTnLst>
                              <p:par>
                                <p:cTn id="9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5" dur="100"/>
                                        <p:tgtEl>
                                          <p:spTgt spid="31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6" fill="hold" nodeType="afterGroup">
                            <p:stCondLst>
                              <p:cond delay="22800"/>
                            </p:stCondLst>
                            <p:childTnLst>
                              <p:par>
                                <p:cTn id="9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9" dur="100"/>
                                        <p:tgtEl>
                                          <p:spTgt spid="31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0" fill="hold" nodeType="afterGroup">
                            <p:stCondLst>
                              <p:cond delay="22900"/>
                            </p:stCondLst>
                            <p:childTnLst>
                              <p:par>
                                <p:cTn id="9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3" dur="100"/>
                                        <p:tgtEl>
                                          <p:spTgt spid="31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4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9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7" dur="100"/>
                                        <p:tgtEl>
                                          <p:spTgt spid="31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8" fill="hold" nodeType="afterGroup">
                            <p:stCondLst>
                              <p:cond delay="23100"/>
                            </p:stCondLst>
                            <p:childTnLst>
                              <p:par>
                                <p:cTn id="9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1" dur="100"/>
                                        <p:tgtEl>
                                          <p:spTgt spid="31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2" fill="hold" nodeType="afterGroup">
                            <p:stCondLst>
                              <p:cond delay="23200"/>
                            </p:stCondLst>
                            <p:childTnLst>
                              <p:par>
                                <p:cTn id="9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5" dur="100"/>
                                        <p:tgtEl>
                                          <p:spTgt spid="31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6" fill="hold" nodeType="afterGroup">
                            <p:stCondLst>
                              <p:cond delay="23300"/>
                            </p:stCondLst>
                            <p:childTnLst>
                              <p:par>
                                <p:cTn id="9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9" dur="100"/>
                                        <p:tgtEl>
                                          <p:spTgt spid="31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0" fill="hold" nodeType="afterGroup">
                            <p:stCondLst>
                              <p:cond delay="23400"/>
                            </p:stCondLst>
                            <p:childTnLst>
                              <p:par>
                                <p:cTn id="9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3" dur="100"/>
                                        <p:tgtEl>
                                          <p:spTgt spid="31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4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9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7" dur="100"/>
                                        <p:tgtEl>
                                          <p:spTgt spid="31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8" fill="hold" nodeType="afterGroup">
                            <p:stCondLst>
                              <p:cond delay="23600"/>
                            </p:stCondLst>
                            <p:childTnLst>
                              <p:par>
                                <p:cTn id="9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1" dur="100"/>
                                        <p:tgtEl>
                                          <p:spTgt spid="31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2" fill="hold" nodeType="afterGroup">
                            <p:stCondLst>
                              <p:cond delay="23700"/>
                            </p:stCondLst>
                            <p:childTnLst>
                              <p:par>
                                <p:cTn id="9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5" dur="100"/>
                                        <p:tgtEl>
                                          <p:spTgt spid="31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6" fill="hold" nodeType="afterGroup">
                            <p:stCondLst>
                              <p:cond delay="23800"/>
                            </p:stCondLst>
                            <p:childTnLst>
                              <p:par>
                                <p:cTn id="9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9" dur="100"/>
                                        <p:tgtEl>
                                          <p:spTgt spid="31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0" fill="hold" nodeType="afterGroup">
                            <p:stCondLst>
                              <p:cond delay="23900"/>
                            </p:stCondLst>
                            <p:childTnLst>
                              <p:par>
                                <p:cTn id="9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3" dur="100"/>
                                        <p:tgtEl>
                                          <p:spTgt spid="31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4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9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7" dur="100"/>
                                        <p:tgtEl>
                                          <p:spTgt spid="31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8" fill="hold" nodeType="afterGroup">
                            <p:stCondLst>
                              <p:cond delay="24100"/>
                            </p:stCondLst>
                            <p:childTnLst>
                              <p:par>
                                <p:cTn id="9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1" dur="100"/>
                                        <p:tgtEl>
                                          <p:spTgt spid="31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2" fill="hold" nodeType="afterGroup">
                            <p:stCondLst>
                              <p:cond delay="24200"/>
                            </p:stCondLst>
                            <p:childTnLst>
                              <p:par>
                                <p:cTn id="9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5" dur="100"/>
                                        <p:tgtEl>
                                          <p:spTgt spid="31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6" fill="hold" nodeType="afterGroup">
                            <p:stCondLst>
                              <p:cond delay="24300"/>
                            </p:stCondLst>
                            <p:childTnLst>
                              <p:par>
                                <p:cTn id="9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9" dur="100"/>
                                        <p:tgtEl>
                                          <p:spTgt spid="31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0" fill="hold" nodeType="afterGroup">
                            <p:stCondLst>
                              <p:cond delay="24400"/>
                            </p:stCondLst>
                            <p:childTnLst>
                              <p:par>
                                <p:cTn id="9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3" dur="100"/>
                                        <p:tgtEl>
                                          <p:spTgt spid="31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4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9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7" dur="100"/>
                                        <p:tgtEl>
                                          <p:spTgt spid="31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8" fill="hold" nodeType="afterGroup">
                            <p:stCondLst>
                              <p:cond delay="24600"/>
                            </p:stCondLst>
                            <p:childTnLst>
                              <p:par>
                                <p:cTn id="9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1" dur="100"/>
                                        <p:tgtEl>
                                          <p:spTgt spid="3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2" fill="hold" nodeType="afterGroup">
                            <p:stCondLst>
                              <p:cond delay="24700"/>
                            </p:stCondLst>
                            <p:childTnLst>
                              <p:par>
                                <p:cTn id="9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5" dur="100"/>
                                        <p:tgtEl>
                                          <p:spTgt spid="31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6" fill="hold" nodeType="afterGroup">
                            <p:stCondLst>
                              <p:cond delay="24800"/>
                            </p:stCondLst>
                            <p:childTnLst>
                              <p:par>
                                <p:cTn id="9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9" dur="100"/>
                                        <p:tgtEl>
                                          <p:spTgt spid="31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0" fill="hold" nodeType="afterGroup">
                            <p:stCondLst>
                              <p:cond delay="24900"/>
                            </p:stCondLst>
                            <p:childTnLst>
                              <p:par>
                                <p:cTn id="10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3" dur="100"/>
                                        <p:tgtEl>
                                          <p:spTgt spid="31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10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7" dur="100"/>
                                        <p:tgtEl>
                                          <p:spTgt spid="31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8" fill="hold" nodeType="afterGroup">
                            <p:stCondLst>
                              <p:cond delay="25100"/>
                            </p:stCondLst>
                            <p:childTnLst>
                              <p:par>
                                <p:cTn id="10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1" dur="100"/>
                                        <p:tgtEl>
                                          <p:spTgt spid="31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2" fill="hold" nodeType="afterGroup">
                            <p:stCondLst>
                              <p:cond delay="25200"/>
                            </p:stCondLst>
                            <p:childTnLst>
                              <p:par>
                                <p:cTn id="10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5" dur="100"/>
                                        <p:tgtEl>
                                          <p:spTgt spid="31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6" fill="hold" nodeType="afterGroup">
                            <p:stCondLst>
                              <p:cond delay="25300"/>
                            </p:stCondLst>
                            <p:childTnLst>
                              <p:par>
                                <p:cTn id="10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9" dur="100"/>
                                        <p:tgtEl>
                                          <p:spTgt spid="31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0" fill="hold" nodeType="afterGroup">
                            <p:stCondLst>
                              <p:cond delay="25400"/>
                            </p:stCondLst>
                            <p:childTnLst>
                              <p:par>
                                <p:cTn id="10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3" dur="100"/>
                                        <p:tgtEl>
                                          <p:spTgt spid="31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4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10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7" dur="100"/>
                                        <p:tgtEl>
                                          <p:spTgt spid="31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8" fill="hold" nodeType="afterGroup">
                            <p:stCondLst>
                              <p:cond delay="25600"/>
                            </p:stCondLst>
                            <p:childTnLst>
                              <p:par>
                                <p:cTn id="10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1" dur="100"/>
                                        <p:tgtEl>
                                          <p:spTgt spid="31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2" fill="hold" nodeType="afterGroup">
                            <p:stCondLst>
                              <p:cond delay="25700"/>
                            </p:stCondLst>
                            <p:childTnLst>
                              <p:par>
                                <p:cTn id="10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5" dur="100"/>
                                        <p:tgtEl>
                                          <p:spTgt spid="31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6" fill="hold" nodeType="afterGroup">
                            <p:stCondLst>
                              <p:cond delay="25800"/>
                            </p:stCondLst>
                            <p:childTnLst>
                              <p:par>
                                <p:cTn id="10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9" dur="100"/>
                                        <p:tgtEl>
                                          <p:spTgt spid="31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0" fill="hold" nodeType="afterGroup">
                            <p:stCondLst>
                              <p:cond delay="25900"/>
                            </p:stCondLst>
                            <p:childTnLst>
                              <p:par>
                                <p:cTn id="10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3" dur="100"/>
                                        <p:tgtEl>
                                          <p:spTgt spid="31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4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10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7" dur="100"/>
                                        <p:tgtEl>
                                          <p:spTgt spid="31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8" fill="hold" nodeType="afterGroup">
                            <p:stCondLst>
                              <p:cond delay="26100"/>
                            </p:stCondLst>
                            <p:childTnLst>
                              <p:par>
                                <p:cTn id="10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1" dur="100"/>
                                        <p:tgtEl>
                                          <p:spTgt spid="31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2" fill="hold" nodeType="afterGroup">
                            <p:stCondLst>
                              <p:cond delay="26200"/>
                            </p:stCondLst>
                            <p:childTnLst>
                              <p:par>
                                <p:cTn id="10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5" dur="100"/>
                                        <p:tgtEl>
                                          <p:spTgt spid="3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6" fill="hold" nodeType="afterGroup">
                            <p:stCondLst>
                              <p:cond delay="26300"/>
                            </p:stCondLst>
                            <p:childTnLst>
                              <p:par>
                                <p:cTn id="10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9" dur="100"/>
                                        <p:tgtEl>
                                          <p:spTgt spid="3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0" fill="hold" nodeType="afterGroup">
                            <p:stCondLst>
                              <p:cond delay="26400"/>
                            </p:stCondLst>
                            <p:childTnLst>
                              <p:par>
                                <p:cTn id="10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3" dur="100"/>
                                        <p:tgtEl>
                                          <p:spTgt spid="3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4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10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7" dur="100"/>
                                        <p:tgtEl>
                                          <p:spTgt spid="3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8" fill="hold" nodeType="afterGroup">
                            <p:stCondLst>
                              <p:cond delay="26600"/>
                            </p:stCondLst>
                            <p:childTnLst>
                              <p:par>
                                <p:cTn id="10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1" dur="100"/>
                                        <p:tgtEl>
                                          <p:spTgt spid="3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2" fill="hold" nodeType="afterGroup">
                            <p:stCondLst>
                              <p:cond delay="26700"/>
                            </p:stCondLst>
                            <p:childTnLst>
                              <p:par>
                                <p:cTn id="10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5" dur="100"/>
                                        <p:tgtEl>
                                          <p:spTgt spid="3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6" fill="hold" nodeType="afterGroup">
                            <p:stCondLst>
                              <p:cond delay="26800"/>
                            </p:stCondLst>
                            <p:childTnLst>
                              <p:par>
                                <p:cTn id="10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9" dur="100"/>
                                        <p:tgtEl>
                                          <p:spTgt spid="3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0" fill="hold" nodeType="afterGroup">
                            <p:stCondLst>
                              <p:cond delay="26900"/>
                            </p:stCondLst>
                            <p:childTnLst>
                              <p:par>
                                <p:cTn id="10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3" dur="100"/>
                                        <p:tgtEl>
                                          <p:spTgt spid="3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4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10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7" dur="100"/>
                                        <p:tgtEl>
                                          <p:spTgt spid="31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8" fill="hold" nodeType="afterGroup">
                            <p:stCondLst>
                              <p:cond delay="27100"/>
                            </p:stCondLst>
                            <p:childTnLst>
                              <p:par>
                                <p:cTn id="10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1" dur="100"/>
                                        <p:tgtEl>
                                          <p:spTgt spid="31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2" fill="hold" nodeType="afterGroup">
                            <p:stCondLst>
                              <p:cond delay="27200"/>
                            </p:stCondLst>
                            <p:childTnLst>
                              <p:par>
                                <p:cTn id="10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5" dur="100"/>
                                        <p:tgtEl>
                                          <p:spTgt spid="31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6" fill="hold" nodeType="afterGroup">
                            <p:stCondLst>
                              <p:cond delay="27300"/>
                            </p:stCondLst>
                            <p:childTnLst>
                              <p:par>
                                <p:cTn id="10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9" dur="100"/>
                                        <p:tgtEl>
                                          <p:spTgt spid="31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0" fill="hold" nodeType="afterGroup">
                            <p:stCondLst>
                              <p:cond delay="27400"/>
                            </p:stCondLst>
                            <p:childTnLst>
                              <p:par>
                                <p:cTn id="1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3" dur="100"/>
                                        <p:tgtEl>
                                          <p:spTgt spid="31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4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1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7" dur="100"/>
                                        <p:tgtEl>
                                          <p:spTgt spid="31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8" fill="hold" nodeType="afterGroup">
                            <p:stCondLst>
                              <p:cond delay="27600"/>
                            </p:stCondLst>
                            <p:childTnLst>
                              <p:par>
                                <p:cTn id="1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1" dur="100"/>
                                        <p:tgtEl>
                                          <p:spTgt spid="31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2" fill="hold" nodeType="afterGroup">
                            <p:stCondLst>
                              <p:cond delay="27700"/>
                            </p:stCondLst>
                            <p:childTnLst>
                              <p:par>
                                <p:cTn id="1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5" dur="100"/>
                                        <p:tgtEl>
                                          <p:spTgt spid="31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6" fill="hold" nodeType="afterGroup">
                            <p:stCondLst>
                              <p:cond delay="27800"/>
                            </p:stCondLst>
                            <p:childTnLst>
                              <p:par>
                                <p:cTn id="1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9" dur="100"/>
                                        <p:tgtEl>
                                          <p:spTgt spid="31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0" fill="hold" nodeType="afterGroup">
                            <p:stCondLst>
                              <p:cond delay="27900"/>
                            </p:stCondLst>
                            <p:childTnLst>
                              <p:par>
                                <p:cTn id="11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3" dur="100"/>
                                        <p:tgtEl>
                                          <p:spTgt spid="31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4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11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7" dur="100"/>
                                        <p:tgtEl>
                                          <p:spTgt spid="31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8" fill="hold" nodeType="afterGroup">
                            <p:stCondLst>
                              <p:cond delay="28100"/>
                            </p:stCondLst>
                            <p:childTnLst>
                              <p:par>
                                <p:cTn id="1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1" dur="100"/>
                                        <p:tgtEl>
                                          <p:spTgt spid="31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2" fill="hold" nodeType="afterGroup">
                            <p:stCondLst>
                              <p:cond delay="28200"/>
                            </p:stCondLst>
                            <p:childTnLst>
                              <p:par>
                                <p:cTn id="11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5" dur="100"/>
                                        <p:tgtEl>
                                          <p:spTgt spid="31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6" fill="hold" nodeType="afterGroup">
                            <p:stCondLst>
                              <p:cond delay="28300"/>
                            </p:stCondLst>
                            <p:childTnLst>
                              <p:par>
                                <p:cTn id="11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9" dur="100"/>
                                        <p:tgtEl>
                                          <p:spTgt spid="31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0" fill="hold" nodeType="afterGroup">
                            <p:stCondLst>
                              <p:cond delay="28400"/>
                            </p:stCondLst>
                            <p:childTnLst>
                              <p:par>
                                <p:cTn id="11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3" dur="100"/>
                                        <p:tgtEl>
                                          <p:spTgt spid="31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4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11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7" dur="100"/>
                                        <p:tgtEl>
                                          <p:spTgt spid="31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8" fill="hold" nodeType="afterGroup">
                            <p:stCondLst>
                              <p:cond delay="28600"/>
                            </p:stCondLst>
                            <p:childTnLst>
                              <p:par>
                                <p:cTn id="11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1" dur="100"/>
                                        <p:tgtEl>
                                          <p:spTgt spid="31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2" fill="hold" nodeType="afterGroup">
                            <p:stCondLst>
                              <p:cond delay="28700"/>
                            </p:stCondLst>
                            <p:childTnLst>
                              <p:par>
                                <p:cTn id="11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5" dur="100"/>
                                        <p:tgtEl>
                                          <p:spTgt spid="31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6" fill="hold" nodeType="afterGroup">
                            <p:stCondLst>
                              <p:cond delay="28800"/>
                            </p:stCondLst>
                            <p:childTnLst>
                              <p:par>
                                <p:cTn id="11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9" dur="100"/>
                                        <p:tgtEl>
                                          <p:spTgt spid="31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0" fill="hold" nodeType="afterGroup">
                            <p:stCondLst>
                              <p:cond delay="28900"/>
                            </p:stCondLst>
                            <p:childTnLst>
                              <p:par>
                                <p:cTn id="11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3" dur="100"/>
                                        <p:tgtEl>
                                          <p:spTgt spid="31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4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11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7" dur="100"/>
                                        <p:tgtEl>
                                          <p:spTgt spid="31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8" fill="hold" nodeType="afterGroup">
                            <p:stCondLst>
                              <p:cond delay="29100"/>
                            </p:stCondLst>
                            <p:childTnLst>
                              <p:par>
                                <p:cTn id="11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1" dur="100"/>
                                        <p:tgtEl>
                                          <p:spTgt spid="31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2" fill="hold" nodeType="afterGroup">
                            <p:stCondLst>
                              <p:cond delay="29200"/>
                            </p:stCondLst>
                            <p:childTnLst>
                              <p:par>
                                <p:cTn id="11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5" dur="100"/>
                                        <p:tgtEl>
                                          <p:spTgt spid="31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6" fill="hold" nodeType="afterGroup">
                            <p:stCondLst>
                              <p:cond delay="29300"/>
                            </p:stCondLst>
                            <p:childTnLst>
                              <p:par>
                                <p:cTn id="11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9" dur="100"/>
                                        <p:tgtEl>
                                          <p:spTgt spid="31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0" fill="hold" nodeType="afterGroup">
                            <p:stCondLst>
                              <p:cond delay="29400"/>
                            </p:stCondLst>
                            <p:childTnLst>
                              <p:par>
                                <p:cTn id="11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3" dur="100"/>
                                        <p:tgtEl>
                                          <p:spTgt spid="31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4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11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7" dur="100"/>
                                        <p:tgtEl>
                                          <p:spTgt spid="31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8" fill="hold" nodeType="afterGroup">
                            <p:stCondLst>
                              <p:cond delay="29600"/>
                            </p:stCondLst>
                            <p:childTnLst>
                              <p:par>
                                <p:cTn id="11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1" dur="100"/>
                                        <p:tgtEl>
                                          <p:spTgt spid="31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2" fill="hold" nodeType="afterGroup">
                            <p:stCondLst>
                              <p:cond delay="29700"/>
                            </p:stCondLst>
                            <p:childTnLst>
                              <p:par>
                                <p:cTn id="11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5" dur="100"/>
                                        <p:tgtEl>
                                          <p:spTgt spid="31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6" fill="hold" nodeType="afterGroup">
                            <p:stCondLst>
                              <p:cond delay="29800"/>
                            </p:stCondLst>
                            <p:childTnLst>
                              <p:par>
                                <p:cTn id="11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9" dur="100"/>
                                        <p:tgtEl>
                                          <p:spTgt spid="31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0" fill="hold" nodeType="afterGroup">
                            <p:stCondLst>
                              <p:cond delay="29900"/>
                            </p:stCondLst>
                            <p:childTnLst>
                              <p:par>
                                <p:cTn id="12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3" dur="100"/>
                                        <p:tgtEl>
                                          <p:spTgt spid="31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2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7" dur="100"/>
                                        <p:tgtEl>
                                          <p:spTgt spid="31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8" fill="hold" nodeType="afterGroup">
                            <p:stCondLst>
                              <p:cond delay="30100"/>
                            </p:stCondLst>
                            <p:childTnLst>
                              <p:par>
                                <p:cTn id="12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1" dur="100"/>
                                        <p:tgtEl>
                                          <p:spTgt spid="31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2" fill="hold" nodeType="afterGroup">
                            <p:stCondLst>
                              <p:cond delay="30200"/>
                            </p:stCondLst>
                            <p:childTnLst>
                              <p:par>
                                <p:cTn id="12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5" dur="100"/>
                                        <p:tgtEl>
                                          <p:spTgt spid="31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6" fill="hold" nodeType="afterGroup">
                            <p:stCondLst>
                              <p:cond delay="30300"/>
                            </p:stCondLst>
                            <p:childTnLst>
                              <p:par>
                                <p:cTn id="12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9" dur="100"/>
                                        <p:tgtEl>
                                          <p:spTgt spid="31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0" fill="hold" nodeType="afterGroup">
                            <p:stCondLst>
                              <p:cond delay="30400"/>
                            </p:stCondLst>
                            <p:childTnLst>
                              <p:par>
                                <p:cTn id="12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3" dur="100"/>
                                        <p:tgtEl>
                                          <p:spTgt spid="31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4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12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7" dur="100"/>
                                        <p:tgtEl>
                                          <p:spTgt spid="31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8" fill="hold" nodeType="afterGroup">
                            <p:stCondLst>
                              <p:cond delay="30600"/>
                            </p:stCondLst>
                            <p:childTnLst>
                              <p:par>
                                <p:cTn id="12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1" dur="100"/>
                                        <p:tgtEl>
                                          <p:spTgt spid="31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2" fill="hold" nodeType="afterGroup">
                            <p:stCondLst>
                              <p:cond delay="30700"/>
                            </p:stCondLst>
                            <p:childTnLst>
                              <p:par>
                                <p:cTn id="12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5" dur="100"/>
                                        <p:tgtEl>
                                          <p:spTgt spid="31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6" fill="hold" nodeType="afterGroup">
                            <p:stCondLst>
                              <p:cond delay="30800"/>
                            </p:stCondLst>
                            <p:childTnLst>
                              <p:par>
                                <p:cTn id="12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9" dur="100"/>
                                        <p:tgtEl>
                                          <p:spTgt spid="31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0" fill="hold" nodeType="afterGroup">
                            <p:stCondLst>
                              <p:cond delay="30900"/>
                            </p:stCondLst>
                            <p:childTnLst>
                              <p:par>
                                <p:cTn id="12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3" dur="100"/>
                                        <p:tgtEl>
                                          <p:spTgt spid="31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4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2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7" dur="100"/>
                                        <p:tgtEl>
                                          <p:spTgt spid="31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8" fill="hold" nodeType="afterGroup">
                            <p:stCondLst>
                              <p:cond delay="31100"/>
                            </p:stCondLst>
                            <p:childTnLst>
                              <p:par>
                                <p:cTn id="12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1" dur="100"/>
                                        <p:tgtEl>
                                          <p:spTgt spid="31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2" fill="hold" nodeType="afterGroup">
                            <p:stCondLst>
                              <p:cond delay="31200"/>
                            </p:stCondLst>
                            <p:childTnLst>
                              <p:par>
                                <p:cTn id="12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5" dur="100"/>
                                        <p:tgtEl>
                                          <p:spTgt spid="31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6" fill="hold" nodeType="afterGroup">
                            <p:stCondLst>
                              <p:cond delay="31300"/>
                            </p:stCondLst>
                            <p:childTnLst>
                              <p:par>
                                <p:cTn id="12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9" dur="100"/>
                                        <p:tgtEl>
                                          <p:spTgt spid="31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0" fill="hold" nodeType="afterGroup">
                            <p:stCondLst>
                              <p:cond delay="31400"/>
                            </p:stCondLst>
                            <p:childTnLst>
                              <p:par>
                                <p:cTn id="12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3" dur="100"/>
                                        <p:tgtEl>
                                          <p:spTgt spid="31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4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12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7" dur="100"/>
                                        <p:tgtEl>
                                          <p:spTgt spid="31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8" fill="hold" nodeType="afterGroup">
                            <p:stCondLst>
                              <p:cond delay="31600"/>
                            </p:stCondLst>
                            <p:childTnLst>
                              <p:par>
                                <p:cTn id="12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1" dur="100"/>
                                        <p:tgtEl>
                                          <p:spTgt spid="31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2" fill="hold" nodeType="afterGroup">
                            <p:stCondLst>
                              <p:cond delay="31700"/>
                            </p:stCondLst>
                            <p:childTnLst>
                              <p:par>
                                <p:cTn id="12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5" dur="100"/>
                                        <p:tgtEl>
                                          <p:spTgt spid="31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6" fill="hold" nodeType="afterGroup">
                            <p:stCondLst>
                              <p:cond delay="31800"/>
                            </p:stCondLst>
                            <p:childTnLst>
                              <p:par>
                                <p:cTn id="12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9" dur="100"/>
                                        <p:tgtEl>
                                          <p:spTgt spid="31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0" fill="hold" nodeType="afterGroup">
                            <p:stCondLst>
                              <p:cond delay="31900"/>
                            </p:stCondLst>
                            <p:childTnLst>
                              <p:par>
                                <p:cTn id="12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3" dur="100"/>
                                        <p:tgtEl>
                                          <p:spTgt spid="31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4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2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7" dur="100"/>
                                        <p:tgtEl>
                                          <p:spTgt spid="31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8" fill="hold" nodeType="afterGroup">
                            <p:stCondLst>
                              <p:cond delay="32100"/>
                            </p:stCondLst>
                            <p:childTnLst>
                              <p:par>
                                <p:cTn id="12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1" dur="100"/>
                                        <p:tgtEl>
                                          <p:spTgt spid="31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2" fill="hold" nodeType="afterGroup">
                            <p:stCondLst>
                              <p:cond delay="32200"/>
                            </p:stCondLst>
                            <p:childTnLst>
                              <p:par>
                                <p:cTn id="12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5" dur="100"/>
                                        <p:tgtEl>
                                          <p:spTgt spid="31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6" fill="hold" nodeType="afterGroup">
                            <p:stCondLst>
                              <p:cond delay="32300"/>
                            </p:stCondLst>
                            <p:childTnLst>
                              <p:par>
                                <p:cTn id="12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9" dur="100"/>
                                        <p:tgtEl>
                                          <p:spTgt spid="31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0" fill="hold" nodeType="afterGroup">
                            <p:stCondLst>
                              <p:cond delay="32400"/>
                            </p:stCondLst>
                            <p:childTnLst>
                              <p:par>
                                <p:cTn id="13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3" dur="100"/>
                                        <p:tgtEl>
                                          <p:spTgt spid="31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4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13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7" dur="100"/>
                                        <p:tgtEl>
                                          <p:spTgt spid="31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8" fill="hold" nodeType="afterGroup">
                            <p:stCondLst>
                              <p:cond delay="32600"/>
                            </p:stCondLst>
                            <p:childTnLst>
                              <p:par>
                                <p:cTn id="13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1" dur="100"/>
                                        <p:tgtEl>
                                          <p:spTgt spid="3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2" fill="hold" nodeType="afterGroup">
                            <p:stCondLst>
                              <p:cond delay="32700"/>
                            </p:stCondLst>
                            <p:childTnLst>
                              <p:par>
                                <p:cTn id="13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5" dur="100"/>
                                        <p:tgtEl>
                                          <p:spTgt spid="3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6" fill="hold" nodeType="afterGroup">
                            <p:stCondLst>
                              <p:cond delay="32800"/>
                            </p:stCondLst>
                            <p:childTnLst>
                              <p:par>
                                <p:cTn id="13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9" dur="100"/>
                                        <p:tgtEl>
                                          <p:spTgt spid="3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0" fill="hold" nodeType="afterGroup">
                            <p:stCondLst>
                              <p:cond delay="32900"/>
                            </p:stCondLst>
                            <p:childTnLst>
                              <p:par>
                                <p:cTn id="13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3" dur="100"/>
                                        <p:tgtEl>
                                          <p:spTgt spid="3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4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3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7" dur="100"/>
                                        <p:tgtEl>
                                          <p:spTgt spid="3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8" fill="hold" nodeType="afterGroup">
                            <p:stCondLst>
                              <p:cond delay="33100"/>
                            </p:stCondLst>
                            <p:childTnLst>
                              <p:par>
                                <p:cTn id="13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1" dur="100"/>
                                        <p:tgtEl>
                                          <p:spTgt spid="3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2" fill="hold" nodeType="afterGroup">
                            <p:stCondLst>
                              <p:cond delay="33200"/>
                            </p:stCondLst>
                            <p:childTnLst>
                              <p:par>
                                <p:cTn id="13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5" dur="100"/>
                                        <p:tgtEl>
                                          <p:spTgt spid="3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6" fill="hold" nodeType="afterGroup">
                            <p:stCondLst>
                              <p:cond delay="33300"/>
                            </p:stCondLst>
                            <p:childTnLst>
                              <p:par>
                                <p:cTn id="13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9" dur="100"/>
                                        <p:tgtEl>
                                          <p:spTgt spid="3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0" fill="hold" nodeType="afterGroup">
                            <p:stCondLst>
                              <p:cond delay="33400"/>
                            </p:stCondLst>
                            <p:childTnLst>
                              <p:par>
                                <p:cTn id="13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3" dur="100"/>
                                        <p:tgtEl>
                                          <p:spTgt spid="3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4" fill="hold" nodeType="afterGroup">
                            <p:stCondLst>
                              <p:cond delay="33500"/>
                            </p:stCondLst>
                            <p:childTnLst>
                              <p:par>
                                <p:cTn id="13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7" dur="100"/>
                                        <p:tgtEl>
                                          <p:spTgt spid="31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8" fill="hold" nodeType="afterGroup">
                            <p:stCondLst>
                              <p:cond delay="33600"/>
                            </p:stCondLst>
                            <p:childTnLst>
                              <p:par>
                                <p:cTn id="13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1" dur="100"/>
                                        <p:tgtEl>
                                          <p:spTgt spid="3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2" fill="hold" nodeType="afterGroup">
                            <p:stCondLst>
                              <p:cond delay="33700"/>
                            </p:stCondLst>
                            <p:childTnLst>
                              <p:par>
                                <p:cTn id="13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6" fill="hold" nodeType="afterGroup">
                            <p:stCondLst>
                              <p:cond delay="34200"/>
                            </p:stCondLst>
                            <p:childTnLst>
                              <p:par>
                                <p:cTn id="13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96" grpId="0" animBg="1"/>
      <p:bldP spid="31597" grpId="0" animBg="1"/>
      <p:bldP spid="31598" grpId="0" animBg="1"/>
      <p:bldP spid="31599" grpId="0" animBg="1"/>
      <p:bldP spid="31600" grpId="0" animBg="1"/>
      <p:bldP spid="31601" grpId="0" animBg="1"/>
      <p:bldP spid="31602" grpId="0" animBg="1"/>
      <p:bldP spid="31603" grpId="0" animBg="1"/>
      <p:bldP spid="31604" grpId="0" animBg="1"/>
      <p:bldP spid="31605" grpId="0" animBg="1"/>
      <p:bldP spid="31606" grpId="0" animBg="1"/>
      <p:bldP spid="31607" grpId="0" animBg="1"/>
      <p:bldP spid="31608" grpId="0" animBg="1"/>
      <p:bldP spid="31609" grpId="0" animBg="1"/>
      <p:bldP spid="31610" grpId="0" animBg="1"/>
      <p:bldP spid="31611" grpId="0" animBg="1"/>
      <p:bldP spid="31612" grpId="0" animBg="1"/>
      <p:bldP spid="31613" grpId="0" animBg="1"/>
      <p:bldP spid="31614" grpId="0" animBg="1"/>
      <p:bldP spid="31615" grpId="0" animBg="1"/>
      <p:bldP spid="31616" grpId="0" animBg="1"/>
      <p:bldP spid="31617" grpId="0" animBg="1"/>
      <p:bldP spid="31618" grpId="0" animBg="1"/>
      <p:bldP spid="31619" grpId="0" animBg="1"/>
      <p:bldP spid="31620" grpId="0" animBg="1"/>
      <p:bldP spid="31621" grpId="0" animBg="1"/>
      <p:bldP spid="31622" grpId="0" animBg="1"/>
      <p:bldP spid="31623" grpId="0" animBg="1"/>
      <p:bldP spid="31624" grpId="0" animBg="1"/>
      <p:bldP spid="31625" grpId="0" animBg="1"/>
      <p:bldP spid="31626" grpId="0" animBg="1"/>
      <p:bldP spid="31627" grpId="0" animBg="1"/>
      <p:bldP spid="31628" grpId="0" animBg="1"/>
      <p:bldP spid="31629" grpId="0" animBg="1"/>
      <p:bldP spid="31630" grpId="0" animBg="1"/>
      <p:bldP spid="31631" grpId="0" animBg="1"/>
      <p:bldP spid="31632" grpId="0" animBg="1"/>
      <p:bldP spid="31633" grpId="0" animBg="1"/>
      <p:bldP spid="31634" grpId="0" animBg="1"/>
      <p:bldP spid="31635" grpId="0" animBg="1"/>
      <p:bldP spid="31636" grpId="0" animBg="1"/>
      <p:bldP spid="31637" grpId="0" animBg="1"/>
      <p:bldP spid="31638" grpId="0" animBg="1"/>
      <p:bldP spid="31639" grpId="0" animBg="1"/>
      <p:bldP spid="31640" grpId="0" animBg="1"/>
      <p:bldP spid="31641" grpId="0" animBg="1"/>
      <p:bldP spid="31642" grpId="0" animBg="1"/>
      <p:bldP spid="31643" grpId="0" animBg="1"/>
      <p:bldP spid="31644" grpId="0" animBg="1"/>
      <p:bldP spid="31645" grpId="0" animBg="1"/>
      <p:bldP spid="31646" grpId="0" animBg="1"/>
      <p:bldP spid="31647" grpId="0" animBg="1"/>
      <p:bldP spid="31648" grpId="0" animBg="1"/>
      <p:bldP spid="31649" grpId="0" animBg="1"/>
      <p:bldP spid="31650" grpId="0" animBg="1"/>
      <p:bldP spid="31651" grpId="0" animBg="1"/>
      <p:bldP spid="31652" grpId="0" animBg="1"/>
      <p:bldP spid="31653" grpId="0" animBg="1"/>
      <p:bldP spid="31654" grpId="0" animBg="1"/>
      <p:bldP spid="31655" grpId="0" animBg="1"/>
      <p:bldP spid="31656" grpId="0" animBg="1"/>
      <p:bldP spid="31657" grpId="0" animBg="1"/>
      <p:bldP spid="31658" grpId="0" animBg="1"/>
      <p:bldP spid="31659" grpId="0" animBg="1"/>
      <p:bldP spid="31660" grpId="0" animBg="1"/>
      <p:bldP spid="31661" grpId="0" animBg="1"/>
      <p:bldP spid="31662" grpId="0" animBg="1"/>
      <p:bldP spid="31663" grpId="0" animBg="1"/>
      <p:bldP spid="31664" grpId="0" animBg="1"/>
      <p:bldP spid="31665" grpId="0" animBg="1"/>
      <p:bldP spid="31666" grpId="0" animBg="1"/>
      <p:bldP spid="31667" grpId="0" animBg="1"/>
      <p:bldP spid="31668" grpId="0" animBg="1"/>
      <p:bldP spid="31669" grpId="0" animBg="1"/>
      <p:bldP spid="31670" grpId="0" animBg="1"/>
      <p:bldP spid="31671" grpId="0" animBg="1"/>
      <p:bldP spid="31672" grpId="0" animBg="1"/>
      <p:bldP spid="31673" grpId="0" animBg="1"/>
      <p:bldP spid="31674" grpId="0" animBg="1"/>
      <p:bldP spid="31675" grpId="0" animBg="1"/>
      <p:bldP spid="31676" grpId="0" animBg="1"/>
      <p:bldP spid="31677" grpId="0" animBg="1"/>
      <p:bldP spid="31678" grpId="0" animBg="1"/>
      <p:bldP spid="31679" grpId="0" animBg="1"/>
      <p:bldP spid="31680" grpId="0" animBg="1"/>
      <p:bldP spid="31681" grpId="0" animBg="1"/>
      <p:bldP spid="31682" grpId="0" animBg="1"/>
      <p:bldP spid="31683" grpId="0" animBg="1"/>
      <p:bldP spid="31684" grpId="0" animBg="1"/>
      <p:bldP spid="31685" grpId="0" animBg="1"/>
      <p:bldP spid="31686" grpId="0" animBg="1"/>
      <p:bldP spid="31687" grpId="0" animBg="1"/>
      <p:bldP spid="31688" grpId="0" animBg="1"/>
      <p:bldP spid="31689" grpId="0" animBg="1"/>
      <p:bldP spid="31690" grpId="0" animBg="1"/>
      <p:bldP spid="31691" grpId="0" animBg="1"/>
      <p:bldP spid="31692" grpId="0" animBg="1"/>
      <p:bldP spid="31693" grpId="0" animBg="1"/>
      <p:bldP spid="31694" grpId="0" animBg="1"/>
      <p:bldP spid="31695" grpId="0" animBg="1"/>
      <p:bldP spid="31696" grpId="0" animBg="1"/>
      <p:bldP spid="31697" grpId="0" animBg="1"/>
      <p:bldP spid="31698" grpId="0" animBg="1"/>
      <p:bldP spid="31699" grpId="0" animBg="1"/>
      <p:bldP spid="31700" grpId="0" animBg="1"/>
      <p:bldP spid="31701" grpId="0" animBg="1"/>
      <p:bldP spid="31702" grpId="0" animBg="1"/>
      <p:bldP spid="31703" grpId="0" animBg="1"/>
      <p:bldP spid="31704" grpId="0" animBg="1"/>
      <p:bldP spid="31705" grpId="0" animBg="1"/>
      <p:bldP spid="31706" grpId="0" animBg="1"/>
      <p:bldP spid="31707" grpId="0" animBg="1"/>
      <p:bldP spid="31708" grpId="0" animBg="1"/>
      <p:bldP spid="31709" grpId="0" animBg="1"/>
      <p:bldP spid="31710" grpId="0" animBg="1"/>
      <p:bldP spid="31711" grpId="0" animBg="1"/>
      <p:bldP spid="31712" grpId="0" animBg="1"/>
      <p:bldP spid="31713" grpId="0" animBg="1"/>
      <p:bldP spid="31714" grpId="0" animBg="1"/>
      <p:bldP spid="31715" grpId="0" animBg="1"/>
      <p:bldP spid="31716" grpId="0" animBg="1"/>
      <p:bldP spid="31717" grpId="0" animBg="1"/>
      <p:bldP spid="31718" grpId="0" animBg="1"/>
      <p:bldP spid="31719" grpId="0" animBg="1"/>
      <p:bldP spid="31720" grpId="0" animBg="1"/>
      <p:bldP spid="31721" grpId="0" animBg="1"/>
      <p:bldP spid="31722" grpId="0" animBg="1"/>
      <p:bldP spid="31723" grpId="0" animBg="1"/>
      <p:bldP spid="31724" grpId="0" animBg="1"/>
      <p:bldP spid="31725" grpId="0" animBg="1"/>
      <p:bldP spid="31726" grpId="0" animBg="1"/>
      <p:bldP spid="31727" grpId="0" animBg="1"/>
      <p:bldP spid="31728" grpId="0" animBg="1"/>
      <p:bldP spid="31729" grpId="0" animBg="1"/>
      <p:bldP spid="31730" grpId="0" animBg="1"/>
      <p:bldP spid="31731" grpId="0" animBg="1"/>
      <p:bldP spid="31732" grpId="0" animBg="1"/>
      <p:bldP spid="31733" grpId="0" animBg="1"/>
      <p:bldP spid="31734" grpId="0" animBg="1"/>
      <p:bldP spid="31735" grpId="0" animBg="1"/>
      <p:bldP spid="31736" grpId="0" animBg="1"/>
      <p:bldP spid="31737" grpId="0" animBg="1"/>
      <p:bldP spid="31738" grpId="0" animBg="1"/>
      <p:bldP spid="31739" grpId="0" animBg="1"/>
      <p:bldP spid="31740" grpId="0" animBg="1"/>
      <p:bldP spid="31741" grpId="0" animBg="1"/>
      <p:bldP spid="31742" grpId="0" animBg="1"/>
      <p:bldP spid="31743" grpId="0" animBg="1"/>
      <p:bldP spid="31744" grpId="0" animBg="1"/>
      <p:bldP spid="31745" grpId="0" animBg="1"/>
      <p:bldP spid="2" grpId="0" animBg="1"/>
      <p:bldP spid="3" grpId="0" animBg="1"/>
      <p:bldP spid="4" grpId="0" animBg="1"/>
      <p:bldP spid="5" grpId="0" animBg="1"/>
      <p:bldP spid="31750" grpId="0" animBg="1"/>
      <p:bldP spid="31751" grpId="0" animBg="1"/>
      <p:bldP spid="31752" grpId="0" animBg="1"/>
      <p:bldP spid="31753" grpId="0" animBg="1"/>
      <p:bldP spid="31754" grpId="0" animBg="1"/>
      <p:bldP spid="31755" grpId="0" animBg="1"/>
      <p:bldP spid="31756" grpId="0" animBg="1"/>
      <p:bldP spid="31757" grpId="0" animBg="1"/>
      <p:bldP spid="31758" grpId="0" animBg="1"/>
      <p:bldP spid="31759" grpId="0" animBg="1"/>
      <p:bldP spid="31760" grpId="0" animBg="1"/>
      <p:bldP spid="31761" grpId="0" animBg="1"/>
      <p:bldP spid="31762" grpId="0" animBg="1"/>
      <p:bldP spid="31763" grpId="0" animBg="1"/>
      <p:bldP spid="31764" grpId="0" animBg="1"/>
      <p:bldP spid="31765" grpId="0" animBg="1"/>
      <p:bldP spid="31766" grpId="0" animBg="1"/>
      <p:bldP spid="31767" grpId="0" animBg="1"/>
      <p:bldP spid="31768" grpId="0" animBg="1"/>
      <p:bldP spid="31769" grpId="0" animBg="1"/>
      <p:bldP spid="31770" grpId="0" animBg="1"/>
      <p:bldP spid="31771" grpId="0" animBg="1"/>
      <p:bldP spid="31772" grpId="0" animBg="1"/>
      <p:bldP spid="31773" grpId="0" animBg="1"/>
      <p:bldP spid="31774" grpId="0" animBg="1"/>
      <p:bldP spid="31775" grpId="0" animBg="1"/>
      <p:bldP spid="31776" grpId="0" animBg="1"/>
      <p:bldP spid="31777" grpId="0" animBg="1"/>
      <p:bldP spid="31778" grpId="0" animBg="1"/>
      <p:bldP spid="31779" grpId="0" animBg="1"/>
      <p:bldP spid="31780" grpId="0" animBg="1"/>
      <p:bldP spid="31781" grpId="0" animBg="1"/>
      <p:bldP spid="31782" grpId="0" animBg="1"/>
      <p:bldP spid="31783" grpId="0" animBg="1"/>
      <p:bldP spid="31784" grpId="0" animBg="1"/>
      <p:bldP spid="31785" grpId="0" animBg="1"/>
      <p:bldP spid="31786" grpId="0" animBg="1"/>
      <p:bldP spid="31787" grpId="0" animBg="1"/>
      <p:bldP spid="31788" grpId="0" animBg="1"/>
      <p:bldP spid="31789" grpId="0" animBg="1"/>
      <p:bldP spid="31790" grpId="0" animBg="1"/>
      <p:bldP spid="31791" grpId="0" animBg="1"/>
      <p:bldP spid="31792" grpId="0" animBg="1"/>
      <p:bldP spid="31793" grpId="0" animBg="1"/>
      <p:bldP spid="31794" grpId="0" animBg="1"/>
      <p:bldP spid="31795" grpId="0" animBg="1"/>
      <p:bldP spid="31796" grpId="0" animBg="1"/>
      <p:bldP spid="31797" grpId="0" animBg="1"/>
      <p:bldP spid="31798" grpId="0" animBg="1"/>
      <p:bldP spid="31799" grpId="0" animBg="1"/>
      <p:bldP spid="31800" grpId="0" animBg="1"/>
      <p:bldP spid="31801" grpId="0" animBg="1"/>
      <p:bldP spid="31802" grpId="0" animBg="1"/>
      <p:bldP spid="31803" grpId="0" animBg="1"/>
      <p:bldP spid="31804" grpId="0" animBg="1"/>
      <p:bldP spid="31805" grpId="0" animBg="1"/>
      <p:bldP spid="31806" grpId="0" animBg="1"/>
      <p:bldP spid="31807" grpId="0" animBg="1"/>
      <p:bldP spid="31808" grpId="0" animBg="1"/>
      <p:bldP spid="31809" grpId="0" animBg="1"/>
      <p:bldP spid="31810" grpId="0" animBg="1"/>
      <p:bldP spid="31811" grpId="0" animBg="1"/>
      <p:bldP spid="31812" grpId="0" animBg="1"/>
      <p:bldP spid="31813" grpId="0" animBg="1"/>
      <p:bldP spid="31814" grpId="0" animBg="1"/>
      <p:bldP spid="31815" grpId="0" animBg="1"/>
      <p:bldP spid="31816" grpId="0" animBg="1"/>
      <p:bldP spid="31817" grpId="0" animBg="1"/>
      <p:bldP spid="31818" grpId="0" animBg="1"/>
      <p:bldP spid="31819" grpId="0" animBg="1"/>
      <p:bldP spid="31820" grpId="0" animBg="1"/>
      <p:bldP spid="31821" grpId="0" animBg="1"/>
      <p:bldP spid="31822" grpId="0" animBg="1"/>
      <p:bldP spid="31823" grpId="0" animBg="1"/>
      <p:bldP spid="31824" grpId="0" animBg="1"/>
      <p:bldP spid="31825" grpId="0" animBg="1"/>
      <p:bldP spid="31826" grpId="0" animBg="1"/>
      <p:bldP spid="31827" grpId="0" animBg="1"/>
      <p:bldP spid="31828" grpId="0" animBg="1"/>
      <p:bldP spid="31829" grpId="0" animBg="1"/>
      <p:bldP spid="31830" grpId="0" animBg="1"/>
      <p:bldP spid="31831" grpId="0" animBg="1"/>
      <p:bldP spid="31832" grpId="0" animBg="1"/>
      <p:bldP spid="31833" grpId="0" animBg="1"/>
      <p:bldP spid="31834" grpId="0" animBg="1"/>
      <p:bldP spid="31835" grpId="0" animBg="1"/>
      <p:bldP spid="31836" grpId="0" animBg="1"/>
      <p:bldP spid="31837" grpId="0" animBg="1"/>
      <p:bldP spid="31838" grpId="0" animBg="1"/>
      <p:bldP spid="31839" grpId="0" animBg="1"/>
      <p:bldP spid="31840" grpId="0" animBg="1"/>
      <p:bldP spid="31841" grpId="0" animBg="1"/>
      <p:bldP spid="31842" grpId="0" animBg="1"/>
      <p:bldP spid="31843" grpId="0" animBg="1"/>
      <p:bldP spid="31844" grpId="0" animBg="1"/>
      <p:bldP spid="31845" grpId="0" animBg="1"/>
      <p:bldP spid="31846" grpId="0" animBg="1"/>
      <p:bldP spid="31847" grpId="0" animBg="1"/>
      <p:bldP spid="31848" grpId="0" animBg="1"/>
      <p:bldP spid="31849" grpId="0" animBg="1"/>
      <p:bldP spid="31850" grpId="0" animBg="1"/>
      <p:bldP spid="31851" grpId="0" animBg="1"/>
      <p:bldP spid="31852" grpId="0" animBg="1"/>
      <p:bldP spid="31853" grpId="0" animBg="1"/>
      <p:bldP spid="31854" grpId="0" animBg="1"/>
      <p:bldP spid="31855" grpId="0" animBg="1"/>
      <p:bldP spid="31856" grpId="0" animBg="1"/>
      <p:bldP spid="31857" grpId="0" animBg="1"/>
      <p:bldP spid="31858" grpId="0" animBg="1"/>
      <p:bldP spid="31859" grpId="0" animBg="1"/>
      <p:bldP spid="31860" grpId="0" animBg="1"/>
      <p:bldP spid="31861" grpId="0" animBg="1"/>
      <p:bldP spid="31862" grpId="0" animBg="1"/>
      <p:bldP spid="31863" grpId="0" animBg="1"/>
      <p:bldP spid="31864" grpId="0" animBg="1"/>
      <p:bldP spid="31865" grpId="0" animBg="1"/>
      <p:bldP spid="31866" grpId="0" animBg="1"/>
      <p:bldP spid="31867" grpId="0" animBg="1"/>
      <p:bldP spid="31868" grpId="0" animBg="1"/>
      <p:bldP spid="31869" grpId="0" animBg="1"/>
      <p:bldP spid="31870" grpId="0" animBg="1"/>
      <p:bldP spid="31871" grpId="0" animBg="1"/>
      <p:bldP spid="31872" grpId="0" animBg="1"/>
      <p:bldP spid="31873" grpId="0" animBg="1"/>
      <p:bldP spid="31874" grpId="0" animBg="1"/>
      <p:bldP spid="31875" grpId="0" animBg="1"/>
      <p:bldP spid="31876" grpId="0" animBg="1"/>
      <p:bldP spid="31877" grpId="0" animBg="1"/>
      <p:bldP spid="31878" grpId="0" animBg="1"/>
      <p:bldP spid="31879" grpId="0" animBg="1"/>
      <p:bldP spid="31880" grpId="0" animBg="1"/>
      <p:bldP spid="31881" grpId="0" animBg="1"/>
      <p:bldP spid="31882" grpId="0" animBg="1"/>
      <p:bldP spid="31883" grpId="0" animBg="1"/>
      <p:bldP spid="31884" grpId="0" animBg="1"/>
      <p:bldP spid="31885" grpId="0" animBg="1"/>
      <p:bldP spid="31886" grpId="0" animBg="1"/>
      <p:bldP spid="31887" grpId="0" animBg="1"/>
      <p:bldP spid="31888" grpId="0" animBg="1"/>
      <p:bldP spid="31889" grpId="0" animBg="1"/>
      <p:bldP spid="31890" grpId="0" animBg="1"/>
      <p:bldP spid="31891" grpId="0" animBg="1"/>
      <p:bldP spid="31892" grpId="0" animBg="1"/>
      <p:bldP spid="31893" grpId="0" animBg="1"/>
      <p:bldP spid="31894" grpId="0" animBg="1"/>
      <p:bldP spid="31895" grpId="0" animBg="1"/>
      <p:bldP spid="31896" grpId="0" animBg="1"/>
      <p:bldP spid="31897" grpId="0" animBg="1"/>
      <p:bldP spid="31898" grpId="0" animBg="1"/>
      <p:bldP spid="31899" grpId="0" animBg="1"/>
      <p:bldP spid="31900" grpId="0" animBg="1"/>
      <p:bldP spid="31901" grpId="0" animBg="1"/>
      <p:bldP spid="31902" grpId="0" animBg="1"/>
      <p:bldP spid="31903" grpId="0" animBg="1"/>
      <p:bldP spid="31904" grpId="0" animBg="1"/>
      <p:bldP spid="31905" grpId="0" animBg="1"/>
      <p:bldP spid="31906" grpId="0" animBg="1"/>
      <p:bldP spid="31907" grpId="0" animBg="1"/>
      <p:bldP spid="31908" grpId="0" animBg="1"/>
      <p:bldP spid="31909" grpId="0" animBg="1"/>
      <p:bldP spid="31910" grpId="0" animBg="1"/>
      <p:bldP spid="31911" grpId="0" animBg="1"/>
      <p:bldP spid="31912" grpId="0" animBg="1"/>
      <p:bldP spid="31913" grpId="0" animBg="1"/>
      <p:bldP spid="31914" grpId="0" animBg="1"/>
      <p:bldP spid="31915" grpId="0" animBg="1"/>
      <p:bldP spid="31916" grpId="0" animBg="1"/>
      <p:bldP spid="31917" grpId="0" animBg="1"/>
      <p:bldP spid="31918" grpId="0" animBg="1"/>
      <p:bldP spid="31919" grpId="0" animBg="1"/>
      <p:bldP spid="31920" grpId="0" animBg="1"/>
      <p:bldP spid="31921" grpId="0" animBg="1"/>
      <p:bldP spid="31922" grpId="0" animBg="1"/>
      <p:bldP spid="31923" grpId="0" animBg="1"/>
      <p:bldP spid="31924" grpId="0" animBg="1"/>
      <p:bldP spid="31925" grpId="0" animBg="1"/>
      <p:bldP spid="31926" grpId="0" animBg="1"/>
      <p:bldP spid="31927" grpId="0" animBg="1"/>
      <p:bldP spid="31928" grpId="0" animBg="1"/>
      <p:bldP spid="31929" grpId="0" animBg="1"/>
      <p:bldP spid="31930" grpId="0" animBg="1"/>
      <p:bldP spid="31931" grpId="0" animBg="1"/>
      <p:bldP spid="3193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WordArt 2"/>
          <p:cNvSpPr>
            <a:spLocks noChangeArrowheads="1" noChangeShapeType="1" noTextEdit="1"/>
          </p:cNvSpPr>
          <p:nvPr/>
        </p:nvSpPr>
        <p:spPr bwMode="auto">
          <a:xfrm>
            <a:off x="609600" y="3048000"/>
            <a:ext cx="7467600" cy="33528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.VnVogue"/>
              </a:rPr>
              <a:t>m×nh cïng vui chót nhÐ!</a:t>
            </a:r>
          </a:p>
        </p:txBody>
      </p:sp>
      <p:pic>
        <p:nvPicPr>
          <p:cNvPr id="36867" name="Picture 3" descr="AN00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113" y="228600"/>
            <a:ext cx="331628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 descr="AN68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971800"/>
            <a:ext cx="9969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 descr="AG00433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0" y="228600"/>
            <a:ext cx="1524000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Galinha_6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5537200"/>
            <a:ext cx="12954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 descr="Galinha_6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537200"/>
            <a:ext cx="12954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 descr="Galinha_6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38" y="5537200"/>
            <a:ext cx="12954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 descr="Galinha_6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5537200"/>
            <a:ext cx="12954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6" descr="Galinha_6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5537200"/>
            <a:ext cx="12954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7" descr="Galinha_6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75" y="5537200"/>
            <a:ext cx="12954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4343400"/>
            <a:ext cx="9144000" cy="1066800"/>
            <a:chOff x="0" y="3257"/>
            <a:chExt cx="5952" cy="1063"/>
          </a:xfrm>
        </p:grpSpPr>
        <p:pic>
          <p:nvPicPr>
            <p:cNvPr id="37902" name="Picture 9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03" name="Picture 10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04" name="Picture 11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05" name="Picture 12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7897" name="Picture 13" descr="th_5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5113">
            <a:off x="4724400" y="1828800"/>
            <a:ext cx="34290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14" descr="th_5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0045">
            <a:off x="533400" y="838200"/>
            <a:ext cx="3417888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9" name="Picture 15" descr="!c_lit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925"/>
            <a:ext cx="500538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0" name="Picture 16" descr="!c_lit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963" y="-34925"/>
            <a:ext cx="5761037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1" name="WordArt 17"/>
          <p:cNvSpPr>
            <a:spLocks noChangeArrowheads="1" noChangeShapeType="1" noTextEdit="1"/>
          </p:cNvSpPr>
          <p:nvPr/>
        </p:nvSpPr>
        <p:spPr bwMode="auto">
          <a:xfrm>
            <a:off x="685800" y="1143000"/>
            <a:ext cx="7620000" cy="2105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Vogue"/>
              </a:rPr>
              <a:t>M×nh cïng thö søc nµo!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Vogue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oc-ac"/>
          <p:cNvPicPr>
            <a:picLocks noChangeAspect="1" noChangeArrowheads="1"/>
          </p:cNvPicPr>
          <p:nvPr/>
        </p:nvPicPr>
        <p:blipFill>
          <a:blip r:embed="rId3">
            <a:lum bright="-72000" contras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9" r="33061" b="24586"/>
          <a:stretch>
            <a:fillRect/>
          </a:stretch>
        </p:blipFill>
        <p:spPr bwMode="auto">
          <a:xfrm>
            <a:off x="2819400" y="3276600"/>
            <a:ext cx="3124200" cy="312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352800" y="6064250"/>
            <a:ext cx="2667000" cy="641350"/>
            <a:chOff x="1992" y="3696"/>
            <a:chExt cx="1680" cy="404"/>
          </a:xfrm>
        </p:grpSpPr>
        <p:sp>
          <p:nvSpPr>
            <p:cNvPr id="38930" name="Text Box 4"/>
            <p:cNvSpPr txBox="1">
              <a:spLocks noChangeArrowheads="1"/>
            </p:cNvSpPr>
            <p:nvPr/>
          </p:nvSpPr>
          <p:spPr bwMode="auto">
            <a:xfrm>
              <a:off x="1992" y="3696"/>
              <a:ext cx="16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Avant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vant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vant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vant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van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van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van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van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vant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600" b="1">
                  <a:solidFill>
                    <a:srgbClr val="0000FF"/>
                  </a:solidFill>
                </a:rPr>
                <a:t>b¶n nh.....</a:t>
              </a:r>
            </a:p>
          </p:txBody>
        </p:sp>
        <p:sp>
          <p:nvSpPr>
            <p:cNvPr id="38931" name="Oval 5"/>
            <p:cNvSpPr>
              <a:spLocks noChangeArrowheads="1"/>
            </p:cNvSpPr>
            <p:nvPr/>
          </p:nvSpPr>
          <p:spPr bwMode="auto">
            <a:xfrm>
              <a:off x="3112" y="4032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6096000" y="2959100"/>
            <a:ext cx="2667000" cy="641350"/>
            <a:chOff x="3560" y="1864"/>
            <a:chExt cx="1680" cy="404"/>
          </a:xfrm>
        </p:grpSpPr>
        <p:sp>
          <p:nvSpPr>
            <p:cNvPr id="38928" name="Text Box 7"/>
            <p:cNvSpPr txBox="1">
              <a:spLocks noChangeArrowheads="1"/>
            </p:cNvSpPr>
            <p:nvPr/>
          </p:nvSpPr>
          <p:spPr bwMode="auto">
            <a:xfrm>
              <a:off x="3560" y="1864"/>
              <a:ext cx="16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Avant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vant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vant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vant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van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van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van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van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vant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600" b="1">
                  <a:solidFill>
                    <a:srgbClr val="0000FF"/>
                  </a:solidFill>
                </a:rPr>
                <a:t>n..... nhµ</a:t>
              </a:r>
              <a:endParaRPr lang="en-US" sz="3600">
                <a:solidFill>
                  <a:srgbClr val="0000FF"/>
                </a:solidFill>
              </a:endParaRPr>
            </a:p>
          </p:txBody>
        </p:sp>
        <p:sp>
          <p:nvSpPr>
            <p:cNvPr id="38929" name="Line 8"/>
            <p:cNvSpPr>
              <a:spLocks noChangeShapeType="1"/>
            </p:cNvSpPr>
            <p:nvPr/>
          </p:nvSpPr>
          <p:spPr bwMode="auto">
            <a:xfrm flipH="1">
              <a:off x="3904" y="1928"/>
              <a:ext cx="48" cy="4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457200" y="3048000"/>
            <a:ext cx="2667000" cy="641350"/>
            <a:chOff x="288" y="1920"/>
            <a:chExt cx="1680" cy="404"/>
          </a:xfrm>
        </p:grpSpPr>
        <p:sp>
          <p:nvSpPr>
            <p:cNvPr id="38926" name="Text Box 10"/>
            <p:cNvSpPr txBox="1">
              <a:spLocks noChangeArrowheads="1"/>
            </p:cNvSpPr>
            <p:nvPr/>
          </p:nvSpPr>
          <p:spPr bwMode="auto">
            <a:xfrm>
              <a:off x="288" y="1920"/>
              <a:ext cx="16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Avant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vant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vant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vant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van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van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van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van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vant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600" b="1">
                  <a:solidFill>
                    <a:srgbClr val="0000FF"/>
                  </a:solidFill>
                </a:rPr>
                <a:t>viªn ng.....</a:t>
              </a:r>
            </a:p>
          </p:txBody>
        </p:sp>
        <p:sp>
          <p:nvSpPr>
            <p:cNvPr id="38927" name="Oval 11"/>
            <p:cNvSpPr>
              <a:spLocks noChangeArrowheads="1"/>
            </p:cNvSpPr>
            <p:nvPr/>
          </p:nvSpPr>
          <p:spPr bwMode="auto">
            <a:xfrm>
              <a:off x="1456" y="2256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6400800" y="2959100"/>
            <a:ext cx="91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oc</a:t>
            </a:r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2120900" y="3035300"/>
            <a:ext cx="91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oc</a:t>
            </a: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4927600" y="6064250"/>
            <a:ext cx="91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ac</a:t>
            </a:r>
          </a:p>
        </p:txBody>
      </p:sp>
      <p:sp>
        <p:nvSpPr>
          <p:cNvPr id="38921" name="Text Box 15"/>
          <p:cNvSpPr txBox="1">
            <a:spLocks noChangeArrowheads="1"/>
          </p:cNvSpPr>
          <p:nvPr/>
        </p:nvSpPr>
        <p:spPr bwMode="auto">
          <a:xfrm>
            <a:off x="2667000" y="152400"/>
            <a:ext cx="3429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</a:rPr>
              <a:t>oc</a:t>
            </a:r>
            <a:r>
              <a:rPr lang="en-US" sz="4400" b="1">
                <a:solidFill>
                  <a:srgbClr val="0000FF"/>
                </a:solidFill>
              </a:rPr>
              <a:t> hay </a:t>
            </a:r>
            <a:r>
              <a:rPr lang="en-US" sz="4400" b="1">
                <a:solidFill>
                  <a:srgbClr val="FF0000"/>
                </a:solidFill>
              </a:rPr>
              <a:t>ac</a:t>
            </a:r>
            <a:r>
              <a:rPr lang="en-US" sz="4400" b="1">
                <a:solidFill>
                  <a:srgbClr val="0000FF"/>
                </a:solidFill>
              </a:rPr>
              <a:t>?</a:t>
            </a:r>
            <a:r>
              <a:rPr lang="en-US" sz="3600" b="1">
                <a:solidFill>
                  <a:srgbClr val="0000FF"/>
                </a:solidFill>
              </a:rPr>
              <a:t>  </a:t>
            </a:r>
            <a:endParaRPr lang="en-US" sz="3600">
              <a:solidFill>
                <a:srgbClr val="0000FF"/>
              </a:solidFill>
            </a:endParaRPr>
          </a:p>
        </p:txBody>
      </p:sp>
      <p:pic>
        <p:nvPicPr>
          <p:cNvPr id="34832" name="Picture 16" descr="oc-ac"/>
          <p:cNvPicPr>
            <a:picLocks noChangeAspect="1" noChangeArrowheads="1"/>
          </p:cNvPicPr>
          <p:nvPr/>
        </p:nvPicPr>
        <p:blipFill>
          <a:blip r:embed="rId3">
            <a:lum bright="-84000" contrast="9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485" b="24586"/>
          <a:stretch>
            <a:fillRect/>
          </a:stretch>
        </p:blipFill>
        <p:spPr bwMode="auto">
          <a:xfrm>
            <a:off x="76200" y="534988"/>
            <a:ext cx="2514600" cy="24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3" name="Picture 17" descr="oc-ac"/>
          <p:cNvPicPr>
            <a:picLocks noChangeAspect="1" noChangeArrowheads="1"/>
          </p:cNvPicPr>
          <p:nvPr/>
        </p:nvPicPr>
        <p:blipFill>
          <a:blip r:embed="rId3">
            <a:lum bright="-36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48" t="8157" r="487" b="26584"/>
          <a:stretch>
            <a:fillRect/>
          </a:stretch>
        </p:blipFill>
        <p:spPr bwMode="auto">
          <a:xfrm>
            <a:off x="5867400" y="457200"/>
            <a:ext cx="2590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4" name="Picture 18" descr="AN59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00200" y="0"/>
            <a:ext cx="9906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5" name="Picture 19" descr="TeddyBear-01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724400"/>
            <a:ext cx="1495425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8" grpId="0"/>
      <p:bldP spid="34829" grpId="0"/>
      <p:bldP spid="3483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WordArt 2"/>
          <p:cNvSpPr>
            <a:spLocks noChangeArrowheads="1" noChangeShapeType="1" noTextEdit="1"/>
          </p:cNvSpPr>
          <p:nvPr/>
        </p:nvSpPr>
        <p:spPr bwMode="auto">
          <a:xfrm>
            <a:off x="457200" y="76200"/>
            <a:ext cx="54102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Bodoni"/>
              </a:rPr>
              <a:t>M×nh cïng nèi nhÐ!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152400" y="1828800"/>
            <a:ext cx="3048000" cy="609600"/>
          </a:xfrm>
          <a:prstGeom prst="rect">
            <a:avLst/>
          </a:prstGeom>
          <a:solidFill>
            <a:srgbClr val="FF9900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/>
              <a:t>Chóng em häc</a:t>
            </a:r>
            <a:r>
              <a:rPr lang="en-US" b="1"/>
              <a:t> 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52400" y="3530600"/>
            <a:ext cx="3124200" cy="609600"/>
          </a:xfrm>
          <a:prstGeom prst="rect">
            <a:avLst/>
          </a:prstGeom>
          <a:solidFill>
            <a:srgbClr val="FF9900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/>
              <a:t>BÐ ®äc b¸o</a:t>
            </a:r>
            <a:r>
              <a:rPr lang="en-US"/>
              <a:t> 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152400" y="5257800"/>
            <a:ext cx="3124200" cy="685800"/>
          </a:xfrm>
          <a:prstGeom prst="rect">
            <a:avLst/>
          </a:prstGeom>
          <a:solidFill>
            <a:srgbClr val="FF9900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/>
              <a:t>MÆt trêi mäc</a:t>
            </a:r>
            <a:r>
              <a:rPr lang="en-US"/>
              <a:t>  </a:t>
            </a: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4953000" y="1828800"/>
            <a:ext cx="3886200" cy="609600"/>
          </a:xfrm>
          <a:prstGeom prst="rect">
            <a:avLst/>
          </a:prstGeom>
          <a:solidFill>
            <a:srgbClr val="FF9900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/>
              <a:t>cho bµ nghe.</a:t>
            </a:r>
            <a:r>
              <a:rPr lang="en-US" b="1"/>
              <a:t> </a:t>
            </a: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4953000" y="3505200"/>
            <a:ext cx="3886200" cy="609600"/>
          </a:xfrm>
          <a:prstGeom prst="rect">
            <a:avLst/>
          </a:prstGeom>
          <a:solidFill>
            <a:srgbClr val="FF9900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/>
              <a:t>ë ®»ng ®«ng</a:t>
            </a:r>
            <a:r>
              <a:rPr lang="en-US" b="1"/>
              <a:t>  </a:t>
            </a: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4953000" y="5257800"/>
            <a:ext cx="3962400" cy="609600"/>
          </a:xfrm>
          <a:prstGeom prst="rect">
            <a:avLst/>
          </a:prstGeom>
          <a:solidFill>
            <a:srgbClr val="FF9900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/>
              <a:t>hai buæi mçi ngµy.</a:t>
            </a:r>
            <a:endParaRPr lang="en-US" b="1"/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>
            <a:off x="3200400" y="2209800"/>
            <a:ext cx="1752600" cy="3048000"/>
          </a:xfrm>
          <a:prstGeom prst="line">
            <a:avLst/>
          </a:prstGeom>
          <a:noFill/>
          <a:ln w="76200">
            <a:pattFill prst="trellis">
              <a:fgClr>
                <a:srgbClr val="D60093"/>
              </a:fgClr>
              <a:bgClr>
                <a:srgbClr val="FFFFFF"/>
              </a:bgClr>
            </a:patt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 flipV="1">
            <a:off x="3276600" y="2362200"/>
            <a:ext cx="1752600" cy="1447800"/>
          </a:xfrm>
          <a:prstGeom prst="line">
            <a:avLst/>
          </a:prstGeom>
          <a:noFill/>
          <a:ln w="76200">
            <a:pattFill prst="pct90">
              <a:fgClr>
                <a:srgbClr val="0000FF"/>
              </a:fgClr>
              <a:bgClr>
                <a:srgbClr val="FFFFFF"/>
              </a:bgClr>
            </a:patt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 flipV="1">
            <a:off x="3276600" y="4114800"/>
            <a:ext cx="1828800" cy="1447800"/>
          </a:xfrm>
          <a:prstGeom prst="line">
            <a:avLst/>
          </a:prstGeom>
          <a:noFill/>
          <a:ln w="76200">
            <a:pattFill prst="pct80">
              <a:fgClr>
                <a:schemeClr val="folHlink"/>
              </a:fgClr>
              <a:bgClr>
                <a:srgbClr val="FFFFFF"/>
              </a:bgClr>
            </a:patt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9" grpId="0" animBg="1"/>
      <p:bldP spid="35850" grpId="0" animBg="1"/>
      <p:bldP spid="3585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/>
          <p:cNvSpPr>
            <a:spLocks noChangeArrowheads="1"/>
          </p:cNvSpPr>
          <p:nvPr/>
        </p:nvSpPr>
        <p:spPr bwMode="auto">
          <a:xfrm>
            <a:off x="2339975" y="1557338"/>
            <a:ext cx="6048375" cy="2592387"/>
          </a:xfrm>
          <a:prstGeom prst="cloudCallout">
            <a:avLst>
              <a:gd name="adj1" fmla="val -63282"/>
              <a:gd name="adj2" fmla="val 66532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4400">
                <a:solidFill>
                  <a:srgbClr val="FFFF00"/>
                </a:solidFill>
                <a:latin typeface=".VnArial" pitchFamily="34" charset="0"/>
              </a:rPr>
              <a:t>T¹m biÖt!</a:t>
            </a:r>
          </a:p>
          <a:p>
            <a:pPr algn="ctr" eaLnBrk="0" hangingPunct="0"/>
            <a:r>
              <a:rPr lang="en-US" sz="4400">
                <a:solidFill>
                  <a:srgbClr val="FFFF00"/>
                </a:solidFill>
                <a:latin typeface=".VnArial" pitchFamily="34" charset="0"/>
              </a:rPr>
              <a:t>Bye! Bye!</a:t>
            </a:r>
          </a:p>
        </p:txBody>
      </p:sp>
      <p:pic>
        <p:nvPicPr>
          <p:cNvPr id="36867" name="Picture 3" descr="36_1_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8" y="728663"/>
            <a:ext cx="1906587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 descr="!DANC_C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304925"/>
            <a:ext cx="4572000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 descr="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365625"/>
            <a:ext cx="104298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6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4" presetID="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4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8 -0.20384 C -0.00399 -0.43102 0.16407 -0.62746 0.38941 -0.64109 C 0.60487 -0.65796 0.80643 -0.50566 0.8198 -0.28496 C 0.83681 -0.08204 0.69549 0.10816 0.49341 0.12156 C 0.30886 0.13173 0.13369 0.00624 0.12032 -0.18327 C 0.10695 -0.35614 0.22483 -0.5193 0.39584 -0.5327 C 0.55417 -0.54264 0.70244 -0.43749 0.71233 -0.27848 C 0.72223 -0.13612 0.6283 0.00277 0.48698 0.00971 C 0.35903 0.01987 0.2382 -0.06148 0.22778 -0.1902 C 0.22136 -0.30552 0.29202 -0.41738 0.40296 -0.42385 C 0.50035 -0.43102 0.59792 -0.36977 0.60487 -0.27155 C 0.61129 -0.18674 0.56112 -0.10562 0.48004 -0.09845 C 0.41285 -0.09198 0.34219 -0.12896 0.33872 -0.19667 C 0.3323 -0.25145 0.35903 -0.30922 0.40938 -0.31569 C 0.45 -0.31569 0.49046 -0.30206 0.49688 -0.26508 C 0.50035 -0.24081 0.49341 -0.21724 0.47344 -0.2073 C 0.46355 -0.20384 0.45643 -0.20384 0.44671 -0.2073 " pathEditMode="relative" rAng="0" ptsTypes="fffffffffffffffff">
                                      <p:cBhvr>
                                        <p:cTn id="28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94" y="-59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0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67 -0.2073 L 0.97812 -0.6789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63" y="-235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4724400" cy="1143000"/>
          </a:xfrm>
        </p:spPr>
        <p:txBody>
          <a:bodyPr/>
          <a:lstStyle/>
          <a:p>
            <a:pPr eaLnBrk="1" hangingPunct="1"/>
            <a:r>
              <a:rPr lang="en-US" sz="8000" b="1" smtClean="0">
                <a:solidFill>
                  <a:srgbClr val="0000FF"/>
                </a:solidFill>
                <a:latin typeface=".VnAvant" pitchFamily="34" charset="0"/>
              </a:rPr>
              <a:t>chãt vãt</a:t>
            </a:r>
          </a:p>
        </p:txBody>
      </p:sp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2143125" y="2438400"/>
            <a:ext cx="472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8000" b="1">
                <a:solidFill>
                  <a:srgbClr val="0000FF"/>
                </a:solidFill>
              </a:rPr>
              <a:t>b¸t ng¸t</a:t>
            </a:r>
          </a:p>
        </p:txBody>
      </p:sp>
      <p:sp>
        <p:nvSpPr>
          <p:cNvPr id="3076" name="Rectangle 9"/>
          <p:cNvSpPr>
            <a:spLocks noChangeArrowheads="1"/>
          </p:cNvSpPr>
          <p:nvPr/>
        </p:nvSpPr>
        <p:spPr bwMode="auto">
          <a:xfrm>
            <a:off x="2743200" y="4343400"/>
            <a:ext cx="4191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7200" b="1">
              <a:solidFill>
                <a:srgbClr val="0000FF"/>
              </a:solidFill>
            </a:endParaRPr>
          </a:p>
        </p:txBody>
      </p:sp>
      <p:sp>
        <p:nvSpPr>
          <p:cNvPr id="3077" name="Rectangle 10"/>
          <p:cNvSpPr>
            <a:spLocks noChangeArrowheads="1"/>
          </p:cNvSpPr>
          <p:nvPr/>
        </p:nvSpPr>
        <p:spPr bwMode="auto">
          <a:xfrm>
            <a:off x="1876425" y="4343400"/>
            <a:ext cx="525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8000" b="1">
                <a:solidFill>
                  <a:srgbClr val="0000FF"/>
                </a:solidFill>
              </a:rPr>
              <a:t>ViÖt Nam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83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28600" y="3673475"/>
            <a:ext cx="55626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 b="1"/>
              <a:t>con sãc</a:t>
            </a:r>
            <a:endParaRPr lang="en-US" sz="7200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163638" y="595313"/>
            <a:ext cx="363696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 b="1"/>
              <a:t>   </a:t>
            </a:r>
            <a:r>
              <a:rPr lang="en-US" sz="8000" b="1"/>
              <a:t> </a:t>
            </a:r>
            <a:r>
              <a:rPr lang="en-US" sz="7200" b="1">
                <a:solidFill>
                  <a:srgbClr val="FF3300"/>
                </a:solidFill>
              </a:rPr>
              <a:t>oc</a:t>
            </a:r>
            <a:endParaRPr lang="en-US" sz="720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057400" y="2087563"/>
            <a:ext cx="23622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 b="1"/>
              <a:t>s</a:t>
            </a:r>
            <a:r>
              <a:rPr lang="en-US" sz="7200" b="1">
                <a:solidFill>
                  <a:srgbClr val="FF3300"/>
                </a:solidFill>
              </a:rPr>
              <a:t>ãc</a:t>
            </a:r>
          </a:p>
        </p:txBody>
      </p:sp>
      <p:pic>
        <p:nvPicPr>
          <p:cNvPr id="5127" name="Picture 7" descr="con soc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949325"/>
            <a:ext cx="3505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5" grpId="0"/>
      <p:bldP spid="51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83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228600" y="5668963"/>
            <a:ext cx="55626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 b="1"/>
              <a:t>con sãc</a:t>
            </a:r>
            <a:endParaRPr lang="en-US" sz="7200"/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762000" y="1447800"/>
            <a:ext cx="363696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 b="1"/>
              <a:t>   </a:t>
            </a:r>
            <a:r>
              <a:rPr lang="en-US" sz="8000" b="1"/>
              <a:t> </a:t>
            </a:r>
            <a:r>
              <a:rPr lang="en-US" sz="7200" b="1">
                <a:solidFill>
                  <a:srgbClr val="FF3300"/>
                </a:solidFill>
              </a:rPr>
              <a:t>oc</a:t>
            </a:r>
            <a:endParaRPr lang="en-US" sz="720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1427163" y="2819400"/>
            <a:ext cx="23622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 b="1"/>
              <a:t>s</a:t>
            </a:r>
            <a:r>
              <a:rPr lang="en-US" sz="7200" b="1">
                <a:solidFill>
                  <a:srgbClr val="FF3300"/>
                </a:solidFill>
              </a:rPr>
              <a:t>ãc</a:t>
            </a:r>
          </a:p>
        </p:txBody>
      </p:sp>
      <p:pic>
        <p:nvPicPr>
          <p:cNvPr id="7174" name="Picture 7" descr="con soc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114800"/>
            <a:ext cx="18161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5934075" y="1524000"/>
            <a:ext cx="25146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 b="1">
                <a:solidFill>
                  <a:srgbClr val="FF3300"/>
                </a:solidFill>
              </a:rPr>
              <a:t>ac</a:t>
            </a:r>
            <a:endParaRPr lang="en-US" sz="720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5476875" y="2819400"/>
            <a:ext cx="42195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600" b="1"/>
              <a:t>b</a:t>
            </a:r>
            <a:r>
              <a:rPr lang="en-US" sz="6600" b="1">
                <a:solidFill>
                  <a:srgbClr val="FF3300"/>
                </a:solidFill>
              </a:rPr>
              <a:t>¸c</a:t>
            </a:r>
            <a:endParaRPr lang="en-US" sz="72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61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LI0167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7171" name="Picture 3" descr="BAC SI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83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228600" y="5668963"/>
            <a:ext cx="55626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 b="1"/>
              <a:t>con sãc</a:t>
            </a:r>
            <a:endParaRPr lang="en-US" sz="7200"/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762000" y="1447800"/>
            <a:ext cx="363696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 b="1"/>
              <a:t>   </a:t>
            </a:r>
            <a:r>
              <a:rPr lang="en-US" sz="8000" b="1"/>
              <a:t> </a:t>
            </a:r>
            <a:r>
              <a:rPr lang="en-US" sz="7200" b="1">
                <a:solidFill>
                  <a:srgbClr val="FF3300"/>
                </a:solidFill>
              </a:rPr>
              <a:t>oc</a:t>
            </a:r>
            <a:endParaRPr lang="en-US" sz="720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1427163" y="2743200"/>
            <a:ext cx="23622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 b="1"/>
              <a:t>s</a:t>
            </a:r>
            <a:r>
              <a:rPr lang="en-US" sz="7200" b="1">
                <a:solidFill>
                  <a:srgbClr val="FF3300"/>
                </a:solidFill>
              </a:rPr>
              <a:t>ãc</a:t>
            </a:r>
          </a:p>
        </p:txBody>
      </p:sp>
      <p:pic>
        <p:nvPicPr>
          <p:cNvPr id="9222" name="Picture 7" descr="con soc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114800"/>
            <a:ext cx="18161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 Box 8"/>
          <p:cNvSpPr txBox="1">
            <a:spLocks noChangeArrowheads="1"/>
          </p:cNvSpPr>
          <p:nvPr/>
        </p:nvSpPr>
        <p:spPr bwMode="auto">
          <a:xfrm>
            <a:off x="5934075" y="1524000"/>
            <a:ext cx="25146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 b="1">
                <a:solidFill>
                  <a:srgbClr val="FF3300"/>
                </a:solidFill>
              </a:rPr>
              <a:t>ac</a:t>
            </a:r>
            <a:endParaRPr lang="en-US" sz="720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9224" name="Text Box 9"/>
          <p:cNvSpPr txBox="1">
            <a:spLocks noChangeArrowheads="1"/>
          </p:cNvSpPr>
          <p:nvPr/>
        </p:nvSpPr>
        <p:spPr bwMode="auto">
          <a:xfrm>
            <a:off x="5476875" y="2743200"/>
            <a:ext cx="42195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 b="1"/>
              <a:t>b</a:t>
            </a:r>
            <a:r>
              <a:rPr lang="en-US" sz="7200" b="1">
                <a:solidFill>
                  <a:srgbClr val="FF3300"/>
                </a:solidFill>
              </a:rPr>
              <a:t>¸c</a:t>
            </a:r>
            <a:endParaRPr lang="en-US" sz="8000" b="1">
              <a:solidFill>
                <a:srgbClr val="FF3300"/>
              </a:solidFill>
            </a:endParaRP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4724400" y="5683250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/>
              <a:t>   </a:t>
            </a:r>
            <a:r>
              <a:rPr lang="en-US" sz="7200" b="1"/>
              <a:t>b¸c sÜ</a:t>
            </a:r>
          </a:p>
        </p:txBody>
      </p:sp>
      <p:pic>
        <p:nvPicPr>
          <p:cNvPr id="8203" name="Picture 11" descr="960E8DDB"/>
          <p:cNvPicPr>
            <a:picLocks noChangeAspect="1" noChangeArrowheads="1"/>
          </p:cNvPicPr>
          <p:nvPr/>
        </p:nvPicPr>
        <p:blipFill>
          <a:blip r:embed="rId3" cstate="print">
            <a:lum bright="-12000" contras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95" t="36716" r="24390" b="31796"/>
          <a:stretch>
            <a:fillRect/>
          </a:stretch>
        </p:blipFill>
        <p:spPr bwMode="auto">
          <a:xfrm>
            <a:off x="5545138" y="3962400"/>
            <a:ext cx="170656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2287763"/>
  <p:tag name="VIOLETTITLE" val="Bài 76. oc, ac"/>
  <p:tag name="VIOLETLESSON" val="76"/>
  <p:tag name="VIOLETCATID" val="2204"/>
  <p:tag name="VIOLETSUBJECT" val="Học vần 1"/>
  <p:tag name="VIOLETAUTHORID" val="12131751"/>
  <p:tag name="VIOLETAUTHORNAME" val="Đỗ Văn Minh"/>
  <p:tag name="VIOLETAUTHORAVATAR" val="no_avatar.jpg"/>
  <p:tag name="VIOLETAUTHORADDRESS" val="Trường TH Tả Thanh Oai - Hà Nội"/>
  <p:tag name="VIOLETDATE" val="2018-02-22 13:10:10"/>
  <p:tag name="VIOLETHIT" val="2"/>
  <p:tag name="VIOLETLIKE" val="0"/>
  <p:tag name="ISPRING_RESOURCE_PATHS_HASH_PRESENTER" val="ce57547b74c672f811e291cf4eaedbc2fd99dd7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231</Words>
  <Application>Microsoft Office PowerPoint</Application>
  <PresentationFormat>On-screen Show (4:3)</PresentationFormat>
  <Paragraphs>87</Paragraphs>
  <Slides>36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.VnAvant</vt:lpstr>
      <vt:lpstr>Arial</vt:lpstr>
      <vt:lpstr>Calibri</vt:lpstr>
      <vt:lpstr>.VnTimeH</vt:lpstr>
      <vt:lpstr>Times New Roman</vt:lpstr>
      <vt:lpstr>.VnArial</vt:lpstr>
      <vt:lpstr>Default Design</vt:lpstr>
      <vt:lpstr>1_Default Design</vt:lpstr>
      <vt:lpstr>PowerPoint Presentation</vt:lpstr>
      <vt:lpstr>PowerPoint Presentation</vt:lpstr>
      <vt:lpstr>bµi cò</vt:lpstr>
      <vt:lpstr>chãt vãt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 beo</dc:creator>
  <cp:lastModifiedBy>Admin</cp:lastModifiedBy>
  <cp:revision>125</cp:revision>
  <dcterms:created xsi:type="dcterms:W3CDTF">2005-02-25T17:38:31Z</dcterms:created>
  <dcterms:modified xsi:type="dcterms:W3CDTF">2018-04-05T01:52:58Z</dcterms:modified>
</cp:coreProperties>
</file>