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5" r:id="rId2"/>
    <p:sldId id="358" r:id="rId3"/>
    <p:sldId id="318" r:id="rId4"/>
    <p:sldId id="330" r:id="rId5"/>
    <p:sldId id="332" r:id="rId6"/>
    <p:sldId id="356" r:id="rId7"/>
    <p:sldId id="333" r:id="rId8"/>
    <p:sldId id="334" r:id="rId9"/>
    <p:sldId id="335" r:id="rId10"/>
    <p:sldId id="363" r:id="rId11"/>
    <p:sldId id="364" r:id="rId12"/>
    <p:sldId id="365" r:id="rId13"/>
    <p:sldId id="337" r:id="rId14"/>
    <p:sldId id="347" r:id="rId15"/>
    <p:sldId id="361" r:id="rId16"/>
    <p:sldId id="352" r:id="rId17"/>
    <p:sldId id="350" r:id="rId18"/>
    <p:sldId id="354" r:id="rId19"/>
    <p:sldId id="36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B3"/>
    <a:srgbClr val="FFFFE7"/>
    <a:srgbClr val="ECECB2"/>
    <a:srgbClr val="3333CC"/>
    <a:srgbClr val="9933FF"/>
    <a:srgbClr val="FF3300"/>
    <a:srgbClr val="FF0000"/>
    <a:srgbClr val="E0E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5" autoAdjust="0"/>
    <p:restoredTop sz="93575" autoAdjust="0"/>
  </p:normalViewPr>
  <p:slideViewPr>
    <p:cSldViewPr>
      <p:cViewPr>
        <p:scale>
          <a:sx n="89" d="100"/>
          <a:sy n="89" d="100"/>
        </p:scale>
        <p:origin x="-738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C6847F-B05C-41BA-9C22-2F066ECC6D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950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37E241F-0251-4C94-AE67-6FDC62BAD2F3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C071FB5-B87E-4968-9CA2-D5BCE0C6282D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23555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Nơi giữ chỗ cho Ghi chú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en-US" smtClean="0">
              <a:latin typeface="Arial" pitchFamily="34" charset="0"/>
            </a:endParaRPr>
          </a:p>
        </p:txBody>
      </p:sp>
      <p:sp>
        <p:nvSpPr>
          <p:cNvPr id="23557" name="Nơi giữ chỗ cho Số hiệu Bản chiế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0C2B7B4E-3DE8-4B78-BE80-44BE8CD1C2F1}" type="slidenum">
              <a:rPr lang="ru-RU" altLang="en-US">
                <a:solidFill>
                  <a:srgbClr val="FFFF00"/>
                </a:solidFill>
                <a:latin typeface=".VnArial" pitchFamily="34" charset="0"/>
              </a:rPr>
              <a:pPr algn="r"/>
              <a:t>17</a:t>
            </a:fld>
            <a:endParaRPr lang="ru-RU" altLang="en-US">
              <a:solidFill>
                <a:srgbClr val="FFFF00"/>
              </a:solidFill>
              <a:latin typeface=".Vn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F2234A3-E1B5-4B3C-9083-D36F6E9DD1CE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24579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ơi giữ chỗ cho Ghi chú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en-US" smtClean="0">
              <a:latin typeface="Arial" pitchFamily="34" charset="0"/>
            </a:endParaRPr>
          </a:p>
        </p:txBody>
      </p:sp>
      <p:sp>
        <p:nvSpPr>
          <p:cNvPr id="24581" name="Nơi giữ chỗ cho Số hiệu Bản chiế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FFACDC3-21E5-4651-A04C-F7B39206DE62}" type="slidenum">
              <a:rPr lang="ru-RU" altLang="en-US">
                <a:solidFill>
                  <a:srgbClr val="FFFF00"/>
                </a:solidFill>
                <a:latin typeface=".VnArial" pitchFamily="34" charset="0"/>
              </a:rPr>
              <a:pPr algn="r"/>
              <a:t>18</a:t>
            </a:fld>
            <a:endParaRPr lang="ru-RU" altLang="en-US">
              <a:solidFill>
                <a:srgbClr val="FFFF00"/>
              </a:solidFill>
              <a:latin typeface=".Vn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1B9C-0B46-4DB4-9973-7D886FA804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45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739A3-B32A-4F65-90A2-CE8AF208C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92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5AE00-087D-4F35-A41B-D1C3CBAF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49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C1F4-68B4-444C-8E74-435001138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56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F20B-1005-42A7-996A-9DC2B8A16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16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7CD79-36A8-4224-8185-D4D5CF48D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59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4AF1B-9572-43A9-800C-4F3152E3E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32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A55C-FE21-4F55-8835-13D5117A2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67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4083A-D249-4ABA-98FD-E0C2E70E7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95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91F54-A904-427E-AF9B-39BBE4830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4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5BDB-0B81-4CCC-B280-B30237A64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00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AC1435B-04D7-4B60-8542-4B88D1D3F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962400" y="4895850"/>
            <a:ext cx="1676400" cy="1962150"/>
            <a:chOff x="4911" y="3744"/>
            <a:chExt cx="609" cy="672"/>
          </a:xfrm>
        </p:grpSpPr>
        <p:pic>
          <p:nvPicPr>
            <p:cNvPr id="2082" name="Picture 4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3" name="Picture 5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4" name="Picture 6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1547813" y="5265738"/>
            <a:ext cx="966787" cy="1066800"/>
            <a:chOff x="4911" y="3744"/>
            <a:chExt cx="609" cy="672"/>
          </a:xfrm>
        </p:grpSpPr>
        <p:pic>
          <p:nvPicPr>
            <p:cNvPr id="2079" name="Picture 8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0" name="Picture 9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10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1"/>
          <p:cNvGrpSpPr>
            <a:grpSpLocks/>
          </p:cNvGrpSpPr>
          <p:nvPr/>
        </p:nvGrpSpPr>
        <p:grpSpPr bwMode="auto">
          <a:xfrm>
            <a:off x="7596188" y="5467350"/>
            <a:ext cx="966787" cy="1066800"/>
            <a:chOff x="4911" y="3744"/>
            <a:chExt cx="609" cy="672"/>
          </a:xfrm>
        </p:grpSpPr>
        <p:pic>
          <p:nvPicPr>
            <p:cNvPr id="2076" name="Picture 12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Picture 13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14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15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445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6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53695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445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9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0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284538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1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8200"/>
            <a:ext cx="2728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1" name="Group 23"/>
          <p:cNvGrpSpPr>
            <a:grpSpLocks/>
          </p:cNvGrpSpPr>
          <p:nvPr/>
        </p:nvGrpSpPr>
        <p:grpSpPr bwMode="auto">
          <a:xfrm>
            <a:off x="228600" y="3810000"/>
            <a:ext cx="2743200" cy="1600200"/>
            <a:chOff x="144" y="3498"/>
            <a:chExt cx="1728" cy="1020"/>
          </a:xfrm>
        </p:grpSpPr>
        <p:pic>
          <p:nvPicPr>
            <p:cNvPr id="2074" name="Picture 24" descr="33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96"/>
              <a:ext cx="100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25" descr="33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498"/>
              <a:ext cx="100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62" name="Group 26"/>
          <p:cNvGrpSpPr>
            <a:grpSpLocks/>
          </p:cNvGrpSpPr>
          <p:nvPr/>
        </p:nvGrpSpPr>
        <p:grpSpPr bwMode="auto">
          <a:xfrm>
            <a:off x="6172200" y="3962400"/>
            <a:ext cx="2743200" cy="1600200"/>
            <a:chOff x="144" y="3498"/>
            <a:chExt cx="1728" cy="1020"/>
          </a:xfrm>
        </p:grpSpPr>
        <p:pic>
          <p:nvPicPr>
            <p:cNvPr id="2072" name="Picture 27" descr="33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96"/>
              <a:ext cx="100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28" descr="33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498"/>
              <a:ext cx="100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3" name="Picture 8" descr="Imw77289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1574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8" descr="Imw77289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1574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8" descr="Imw77289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1574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8" descr="Imw77289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81669">
            <a:off x="1327150" y="958850"/>
            <a:ext cx="1574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8" descr="Imw77289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6350" y="2686050"/>
            <a:ext cx="1600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34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4" descr="vo t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WordArt 36"/>
          <p:cNvSpPr>
            <a:spLocks noChangeArrowheads="1" noChangeShapeType="1" noTextEdit="1"/>
          </p:cNvSpPr>
          <p:nvPr/>
        </p:nvSpPr>
        <p:spPr bwMode="auto">
          <a:xfrm>
            <a:off x="2209800" y="1981200"/>
            <a:ext cx="4648200" cy="1709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 vần lớp 1 </a:t>
            </a:r>
          </a:p>
        </p:txBody>
      </p:sp>
      <p:pic>
        <p:nvPicPr>
          <p:cNvPr id="2071" name="Picture 38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434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5410200" cy="2093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i="1" kern="10">
                <a:solidFill>
                  <a:srgbClr val="FF0000"/>
                </a:solidFill>
                <a:latin typeface="Arial"/>
                <a:cs typeface="Arial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39730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1" name="Rectangl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95400" y="1004888"/>
            <a:ext cx="4953000" cy="3484562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b="1">
              <a:solidFill>
                <a:srgbClr val="000000"/>
              </a:solidFill>
              <a:latin typeface=".VnAvant" pitchFamily="34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1752600" y="1412875"/>
            <a:ext cx="3770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FFFFFF"/>
                </a:solidFill>
                <a:latin typeface=".VnAristote" pitchFamily="34" charset="0"/>
              </a:rPr>
              <a:t>ViÕt b¶ng con</a:t>
            </a:r>
          </a:p>
        </p:txBody>
      </p:sp>
    </p:spTree>
    <p:extLst>
      <p:ext uri="{BB962C8B-B14F-4D97-AF65-F5344CB8AC3E}">
        <p14:creationId xmlns:p14="http://schemas.microsoft.com/office/powerpoint/2010/main" val="11719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 animBg="1"/>
      <p:bldP spid="747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 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ài 5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87338"/>
            <a:ext cx="8532812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ài 5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400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28600" y="3581400"/>
            <a:ext cx="89154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>
                <a:latin typeface="Times New Roman" pitchFamily="18" charset="0"/>
              </a:rPr>
              <a:t>Trên trời mây trắng như bông</a:t>
            </a:r>
          </a:p>
          <a:p>
            <a:pPr algn="l"/>
            <a:r>
              <a:rPr lang="en-US" altLang="en-US" sz="4000" b="1">
                <a:latin typeface="Times New Roman" pitchFamily="18" charset="0"/>
              </a:rPr>
              <a:t>Ở dưới cánh đồng bông trắng như mây</a:t>
            </a:r>
            <a:br>
              <a:rPr lang="en-US" altLang="en-US" sz="4000" b="1">
                <a:latin typeface="Times New Roman" pitchFamily="18" charset="0"/>
              </a:rPr>
            </a:br>
            <a:r>
              <a:rPr lang="en-US" altLang="en-US" sz="4000" b="1">
                <a:latin typeface="Times New Roman" pitchFamily="18" charset="0"/>
              </a:rPr>
              <a:t>            Mấy cô má đỏ hây hây</a:t>
            </a:r>
            <a:br>
              <a:rPr lang="en-US" altLang="en-US" sz="4000" b="1">
                <a:latin typeface="Times New Roman" pitchFamily="18" charset="0"/>
              </a:rPr>
            </a:br>
            <a:r>
              <a:rPr lang="en-US" altLang="en-US" sz="4000" b="1">
                <a:latin typeface="Times New Roman" pitchFamily="18" charset="0"/>
              </a:rPr>
              <a:t> Đội bông như thể đội mây về làng.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5410200" cy="2093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i="1" kern="10">
                <a:solidFill>
                  <a:srgbClr val="FF0000"/>
                </a:solidFill>
                <a:latin typeface="Arial"/>
                <a:cs typeface="Arial"/>
              </a:rPr>
              <a:t>Nghỉ giải lao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9600" y="2706688"/>
            <a:ext cx="8150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8000" b="1">
                <a:solidFill>
                  <a:srgbClr val="FF0066"/>
                </a:solidFill>
                <a:latin typeface="Times New Roman" pitchFamily="18" charset="0"/>
              </a:rPr>
              <a:t>Quạ và Công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90800" y="990600"/>
            <a:ext cx="43243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7200" b="1">
                <a:latin typeface=".VnTime" pitchFamily="34" charset="0"/>
              </a:rPr>
              <a:t>KÓ chuyÖn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con 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con c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81200" y="0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3419" r="3413" b="53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002_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762000" y="1219200"/>
            <a:ext cx="731520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3004"/>
              </a:avLst>
            </a:prstTxWarp>
          </a:bodyPr>
          <a:lstStyle/>
          <a:p>
            <a:r>
              <a:rPr lang="vi-VN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</a:t>
            </a:r>
            <a:endParaRPr lang="en-US" sz="72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>
                  <a:alpha val="76862"/>
                </a:srgb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>
            <a:off x="914400" y="4800600"/>
            <a:ext cx="7315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 thầy cô giáo và các em học sinh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27138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219200" y="1219200"/>
            <a:ext cx="4262438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12700">
                  <a:pattFill prst="solidDmnd">
                    <a:fgClr>
                      <a:srgbClr val="0000FF"/>
                    </a:fgClr>
                    <a:bgClr>
                      <a:srgbClr val="FF3300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CC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Kieu 2 5H"/>
              </a:rPr>
              <a:t> </a:t>
            </a:r>
            <a:r>
              <a:rPr lang="en-US" sz="3600" b="1" kern="10" dirty="0" err="1">
                <a:ln w="12700">
                  <a:pattFill prst="solidDmnd">
                    <a:fgClr>
                      <a:srgbClr val="0000FF"/>
                    </a:fgClr>
                    <a:bgClr>
                      <a:srgbClr val="FF3300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CC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Kieu 2 5H"/>
              </a:rPr>
              <a:t>bài</a:t>
            </a:r>
            <a:r>
              <a:rPr lang="en-US" sz="3600" b="1" kern="10" dirty="0">
                <a:ln w="12700">
                  <a:pattFill prst="solidDmnd">
                    <a:fgClr>
                      <a:srgbClr val="0000FF"/>
                    </a:fgClr>
                    <a:bgClr>
                      <a:srgbClr val="FF3300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CC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Kieu 2 5H"/>
              </a:rPr>
              <a:t> </a:t>
            </a:r>
            <a:r>
              <a:rPr lang="en-US" sz="3600" b="1" kern="10" dirty="0" err="1">
                <a:ln w="12700">
                  <a:pattFill prst="solidDmnd">
                    <a:fgClr>
                      <a:srgbClr val="0000FF"/>
                    </a:fgClr>
                    <a:bgClr>
                      <a:srgbClr val="FF3300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CC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Kieu 2 5H"/>
              </a:rPr>
              <a:t>cũ</a:t>
            </a:r>
            <a:r>
              <a:rPr lang="en-US" sz="3600" b="1" kern="10" dirty="0">
                <a:ln w="12700">
                  <a:pattFill prst="solidDmnd">
                    <a:fgClr>
                      <a:srgbClr val="0000FF"/>
                    </a:fgClr>
                    <a:bgClr>
                      <a:srgbClr val="FF3300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CC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Kieu 2 5H"/>
              </a:rPr>
              <a:t>: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" y="4319588"/>
            <a:ext cx="89154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       Cái gì cao lớn lênh khênh</a:t>
            </a:r>
          </a:p>
          <a:p>
            <a:pPr algn="l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Đứng mà không tựa, ngã kềnh ngay ra</a:t>
            </a:r>
            <a:r>
              <a:rPr lang="en-US" altLang="en-US" sz="4000" b="1">
                <a:latin typeface="VNI-Avo" pitchFamily="2" charset="0"/>
              </a:rPr>
              <a:t>.</a:t>
            </a:r>
            <a:endParaRPr lang="en-US" altLang="en-US" sz="4000" b="1" i="1">
              <a:latin typeface="VNI-Avo" pitchFamily="2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201738" y="2711450"/>
            <a:ext cx="57912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đình làng           bệnh viện</a:t>
            </a:r>
          </a:p>
          <a:p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thông minh        ễnh 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4" grpId="0"/>
      <p:bldP spid="4104" grpId="1"/>
      <p:bldP spid="4105" grpId="0"/>
      <p:bldP spid="410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457200" y="4495800"/>
            <a:ext cx="564038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vi-VN" altLang="en-US" sz="4400">
              <a:solidFill>
                <a:srgbClr val="6600CC"/>
              </a:solidFill>
              <a:latin typeface=".VnAristote" pitchFamily="34" charset="0"/>
            </a:endParaRPr>
          </a:p>
        </p:txBody>
      </p:sp>
      <p:graphicFrame>
        <p:nvGraphicFramePr>
          <p:cNvPr id="82948" name="Group 4"/>
          <p:cNvGraphicFramePr>
            <a:graphicFrameLocks noGrp="1"/>
          </p:cNvGraphicFramePr>
          <p:nvPr/>
        </p:nvGraphicFramePr>
        <p:xfrm>
          <a:off x="381000" y="2971800"/>
          <a:ext cx="1905000" cy="81280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</a:tblGrid>
              <a:tr h="812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956" name="Group 12"/>
          <p:cNvGraphicFramePr>
            <a:graphicFrameLocks noGrp="1"/>
          </p:cNvGraphicFramePr>
          <p:nvPr/>
        </p:nvGraphicFramePr>
        <p:xfrm>
          <a:off x="381000" y="3810000"/>
          <a:ext cx="1905000" cy="838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838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962" name="Group 18"/>
          <p:cNvGraphicFramePr>
            <a:graphicFrameLocks noGrp="1"/>
          </p:cNvGraphicFramePr>
          <p:nvPr/>
        </p:nvGraphicFramePr>
        <p:xfrm>
          <a:off x="6477000" y="3810000"/>
          <a:ext cx="1828800" cy="8382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838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968" name="Group 24"/>
          <p:cNvGraphicFramePr>
            <a:graphicFrameLocks noGrp="1"/>
          </p:cNvGraphicFramePr>
          <p:nvPr/>
        </p:nvGraphicFramePr>
        <p:xfrm>
          <a:off x="6477000" y="2971800"/>
          <a:ext cx="1828800" cy="822828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4" marB="456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4" marB="456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76" name="Text Box 32"/>
          <p:cNvSpPr txBox="1">
            <a:spLocks noChangeArrowheads="1"/>
          </p:cNvSpPr>
          <p:nvPr/>
        </p:nvSpPr>
        <p:spPr bwMode="auto">
          <a:xfrm>
            <a:off x="7391400" y="3048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3600" b="1">
                <a:solidFill>
                  <a:srgbClr val="FF0000"/>
                </a:solidFill>
              </a:rPr>
              <a:t>nh</a:t>
            </a:r>
          </a:p>
        </p:txBody>
      </p:sp>
      <p:sp>
        <p:nvSpPr>
          <p:cNvPr id="82977" name="Text Box 33"/>
          <p:cNvSpPr txBox="1">
            <a:spLocks noChangeArrowheads="1"/>
          </p:cNvSpPr>
          <p:nvPr/>
        </p:nvSpPr>
        <p:spPr bwMode="auto">
          <a:xfrm>
            <a:off x="6629400" y="309245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3600" b="1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82978" name="Text Box 34"/>
          <p:cNvSpPr txBox="1">
            <a:spLocks noChangeArrowheads="1"/>
          </p:cNvSpPr>
          <p:nvPr/>
        </p:nvSpPr>
        <p:spPr bwMode="auto">
          <a:xfrm>
            <a:off x="7391400" y="3048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3600" b="1">
                <a:solidFill>
                  <a:srgbClr val="FF0000"/>
                </a:solidFill>
              </a:rPr>
              <a:t>nh</a:t>
            </a:r>
          </a:p>
        </p:txBody>
      </p:sp>
      <p:sp>
        <p:nvSpPr>
          <p:cNvPr id="82979" name="Text Box 35"/>
          <p:cNvSpPr txBox="1">
            <a:spLocks noChangeArrowheads="1"/>
          </p:cNvSpPr>
          <p:nvPr/>
        </p:nvSpPr>
        <p:spPr bwMode="auto">
          <a:xfrm>
            <a:off x="6629400" y="309245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3600" b="1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pic>
        <p:nvPicPr>
          <p:cNvPr id="82980" name="Picture 36" descr="b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81" name="Text Box 37"/>
          <p:cNvSpPr txBox="1">
            <a:spLocks noChangeArrowheads="1"/>
          </p:cNvSpPr>
          <p:nvPr/>
        </p:nvSpPr>
        <p:spPr bwMode="auto">
          <a:xfrm>
            <a:off x="381000" y="29718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3600" b="1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82982" name="Text Box 38"/>
          <p:cNvSpPr txBox="1">
            <a:spLocks noChangeArrowheads="1"/>
          </p:cNvSpPr>
          <p:nvPr/>
        </p:nvSpPr>
        <p:spPr bwMode="auto">
          <a:xfrm>
            <a:off x="1295400" y="29718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3600" b="1">
                <a:solidFill>
                  <a:srgbClr val="FF0000"/>
                </a:solidFill>
                <a:latin typeface=".VnAvant" pitchFamily="34" charset="0"/>
              </a:rPr>
              <a:t>ng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82983" name="Text Box 39"/>
          <p:cNvSpPr txBox="1">
            <a:spLocks noChangeArrowheads="1"/>
          </p:cNvSpPr>
          <p:nvPr/>
        </p:nvSpPr>
        <p:spPr bwMode="auto">
          <a:xfrm>
            <a:off x="381000" y="29718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3600" b="1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82984" name="Text Box 40"/>
          <p:cNvSpPr txBox="1">
            <a:spLocks noChangeArrowheads="1"/>
          </p:cNvSpPr>
          <p:nvPr/>
        </p:nvSpPr>
        <p:spPr bwMode="auto">
          <a:xfrm>
            <a:off x="1295400" y="29718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3600" b="1">
                <a:solidFill>
                  <a:srgbClr val="FF0000"/>
                </a:solidFill>
                <a:latin typeface=".VnAvant" pitchFamily="34" charset="0"/>
              </a:rPr>
              <a:t>ng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pic>
        <p:nvPicPr>
          <p:cNvPr id="82985" name="Picture 41" descr="banh ch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231 L 0.025 0.119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6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2636E-6 L -0.025 0.119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5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79 L 0.02083 0.1132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610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7 -0.00232 L -0.025 0.1174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5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6" grpId="0"/>
      <p:bldP spid="82977" grpId="0"/>
      <p:bldP spid="82978" grpId="0"/>
      <p:bldP spid="82978" grpId="1"/>
      <p:bldP spid="82979" grpId="0"/>
      <p:bldP spid="82981" grpId="0"/>
      <p:bldP spid="82982" grpId="0"/>
      <p:bldP spid="82982" grpId="1"/>
      <p:bldP spid="82983" grpId="0"/>
      <p:bldP spid="82983" grpId="1"/>
      <p:bldP spid="82984" grpId="0"/>
      <p:bldP spid="8298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62400" y="2438400"/>
            <a:ext cx="60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vi-VN" altLang="en-US" sz="4400" b="1">
              <a:latin typeface=".VnAvant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00400" y="35052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vi-VN" altLang="en-US" sz="2800" b="1">
              <a:latin typeface=".VnAvant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00400" y="40386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vi-VN" altLang="en-US" sz="2800" b="1">
              <a:latin typeface=".VnAvant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00400" y="45720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vi-VN" altLang="en-US" sz="2800" b="1">
              <a:latin typeface=".VnAvant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00400" y="61404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vi-VN" altLang="en-US" sz="2800" b="1">
              <a:latin typeface=".VnAvant" pitchFamily="34" charset="0"/>
            </a:endParaRPr>
          </a:p>
        </p:txBody>
      </p:sp>
      <p:graphicFrame>
        <p:nvGraphicFramePr>
          <p:cNvPr id="86120" name="Group 104"/>
          <p:cNvGraphicFramePr>
            <a:graphicFrameLocks noGrp="1"/>
          </p:cNvGraphicFramePr>
          <p:nvPr>
            <p:ph sz="half" idx="2"/>
          </p:nvPr>
        </p:nvGraphicFramePr>
        <p:xfrm>
          <a:off x="2286000" y="1143000"/>
          <a:ext cx="3962400" cy="5547108"/>
        </p:xfrm>
        <a:graphic>
          <a:graphicData uri="http://schemas.openxmlformats.org/drawingml/2006/table">
            <a:tbl>
              <a:tblPr/>
              <a:tblGrid>
                <a:gridCol w="1320800"/>
                <a:gridCol w="1320800"/>
                <a:gridCol w="1320800"/>
              </a:tblGrid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9" name="Text Box 71"/>
          <p:cNvSpPr txBox="1">
            <a:spLocks noChangeArrowheads="1"/>
          </p:cNvSpPr>
          <p:nvPr/>
        </p:nvSpPr>
        <p:spPr bwMode="auto">
          <a:xfrm>
            <a:off x="3886200" y="10048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6C1635"/>
                </a:solidFill>
                <a:latin typeface=".VnAvant" pitchFamily="34" charset="0"/>
              </a:rPr>
              <a:t>ng</a:t>
            </a:r>
          </a:p>
        </p:txBody>
      </p:sp>
      <p:sp>
        <p:nvSpPr>
          <p:cNvPr id="5190" name="Text Box 72"/>
          <p:cNvSpPr txBox="1">
            <a:spLocks noChangeArrowheads="1"/>
          </p:cNvSpPr>
          <p:nvPr/>
        </p:nvSpPr>
        <p:spPr bwMode="auto">
          <a:xfrm>
            <a:off x="2590800" y="3048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2921C3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5191" name="Text Box 73"/>
          <p:cNvSpPr txBox="1">
            <a:spLocks noChangeArrowheads="1"/>
          </p:cNvSpPr>
          <p:nvPr/>
        </p:nvSpPr>
        <p:spPr bwMode="auto">
          <a:xfrm>
            <a:off x="2590800" y="50292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/>
            <a:r>
              <a:rPr lang="en-US" altLang="en-US" sz="2800" b="1">
                <a:solidFill>
                  <a:srgbClr val="2921C3"/>
                </a:solidFill>
                <a:latin typeface=".VnAvant" pitchFamily="34" charset="0"/>
              </a:rPr>
              <a:t>­ư¬</a:t>
            </a:r>
          </a:p>
        </p:txBody>
      </p:sp>
      <p:sp>
        <p:nvSpPr>
          <p:cNvPr id="5192" name="Text Box 74"/>
          <p:cNvSpPr txBox="1">
            <a:spLocks noChangeArrowheads="1"/>
          </p:cNvSpPr>
          <p:nvPr/>
        </p:nvSpPr>
        <p:spPr bwMode="auto">
          <a:xfrm>
            <a:off x="2590800" y="5410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2921C3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5193" name="Text Box 75"/>
          <p:cNvSpPr txBox="1">
            <a:spLocks noChangeArrowheads="1"/>
          </p:cNvSpPr>
          <p:nvPr/>
        </p:nvSpPr>
        <p:spPr bwMode="auto">
          <a:xfrm>
            <a:off x="2590800" y="58054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2921C3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5194" name="Text Box 76"/>
          <p:cNvSpPr txBox="1">
            <a:spLocks noChangeArrowheads="1"/>
          </p:cNvSpPr>
          <p:nvPr/>
        </p:nvSpPr>
        <p:spPr bwMode="auto">
          <a:xfrm>
            <a:off x="2590800" y="6172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2921C3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5195" name="Text Box 77"/>
          <p:cNvSpPr txBox="1">
            <a:spLocks noChangeArrowheads="1"/>
          </p:cNvSpPr>
          <p:nvPr/>
        </p:nvSpPr>
        <p:spPr bwMode="auto">
          <a:xfrm>
            <a:off x="2590800" y="46482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2921C3"/>
                </a:solidFill>
                <a:latin typeface=".VnAvant" pitchFamily="34" charset="0"/>
              </a:rPr>
              <a:t>u«</a:t>
            </a:r>
          </a:p>
        </p:txBody>
      </p:sp>
      <p:sp>
        <p:nvSpPr>
          <p:cNvPr id="5196" name="Text Box 78"/>
          <p:cNvSpPr txBox="1">
            <a:spLocks noChangeArrowheads="1"/>
          </p:cNvSpPr>
          <p:nvPr/>
        </p:nvSpPr>
        <p:spPr bwMode="auto">
          <a:xfrm>
            <a:off x="2590800" y="42672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2921C3"/>
                </a:solidFill>
                <a:latin typeface=".VnAvant" pitchFamily="34" charset="0"/>
              </a:rPr>
              <a:t>iª</a:t>
            </a:r>
          </a:p>
        </p:txBody>
      </p:sp>
      <p:sp>
        <p:nvSpPr>
          <p:cNvPr id="5197" name="Text Box 79"/>
          <p:cNvSpPr txBox="1">
            <a:spLocks noChangeArrowheads="1"/>
          </p:cNvSpPr>
          <p:nvPr/>
        </p:nvSpPr>
        <p:spPr bwMode="auto">
          <a:xfrm>
            <a:off x="2590800" y="3429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2921C3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5198" name="Text Box 80"/>
          <p:cNvSpPr txBox="1">
            <a:spLocks noChangeArrowheads="1"/>
          </p:cNvSpPr>
          <p:nvPr/>
        </p:nvSpPr>
        <p:spPr bwMode="auto">
          <a:xfrm>
            <a:off x="2590800" y="3810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2921C3"/>
                </a:solidFill>
                <a:latin typeface=".VnAvant" pitchFamily="34" charset="0"/>
              </a:rPr>
              <a:t>­ư</a:t>
            </a:r>
          </a:p>
        </p:txBody>
      </p:sp>
      <p:sp>
        <p:nvSpPr>
          <p:cNvPr id="5199" name="Text Box 81"/>
          <p:cNvSpPr txBox="1">
            <a:spLocks noChangeArrowheads="1"/>
          </p:cNvSpPr>
          <p:nvPr/>
        </p:nvSpPr>
        <p:spPr bwMode="auto">
          <a:xfrm>
            <a:off x="2590800" y="26050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2921C3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5200" name="Text Box 82"/>
          <p:cNvSpPr txBox="1">
            <a:spLocks noChangeArrowheads="1"/>
          </p:cNvSpPr>
          <p:nvPr/>
        </p:nvSpPr>
        <p:spPr bwMode="auto">
          <a:xfrm>
            <a:off x="2590800" y="22240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2921C3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5201" name="Text Box 83"/>
          <p:cNvSpPr txBox="1">
            <a:spLocks noChangeArrowheads="1"/>
          </p:cNvSpPr>
          <p:nvPr/>
        </p:nvSpPr>
        <p:spPr bwMode="auto">
          <a:xfrm>
            <a:off x="2590800" y="18430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2921C3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86100" name="Text Box 84"/>
          <p:cNvSpPr txBox="1">
            <a:spLocks noChangeArrowheads="1"/>
          </p:cNvSpPr>
          <p:nvPr/>
        </p:nvSpPr>
        <p:spPr bwMode="auto">
          <a:xfrm>
            <a:off x="2590800" y="14478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5203" name="Text Box 85"/>
          <p:cNvSpPr txBox="1">
            <a:spLocks noChangeArrowheads="1"/>
          </p:cNvSpPr>
          <p:nvPr/>
        </p:nvSpPr>
        <p:spPr bwMode="auto">
          <a:xfrm>
            <a:off x="5181600" y="10048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6C1635"/>
                </a:solidFill>
                <a:latin typeface=".VnAvant" pitchFamily="34" charset="0"/>
              </a:rPr>
              <a:t>nh</a:t>
            </a:r>
          </a:p>
        </p:txBody>
      </p:sp>
      <p:sp>
        <p:nvSpPr>
          <p:cNvPr id="86102" name="Text Box 86"/>
          <p:cNvSpPr txBox="1">
            <a:spLocks noChangeArrowheads="1"/>
          </p:cNvSpPr>
          <p:nvPr/>
        </p:nvSpPr>
        <p:spPr bwMode="auto">
          <a:xfrm>
            <a:off x="3886200" y="10048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6C1635"/>
                </a:solidFill>
                <a:latin typeface=".VnAvant" pitchFamily="34" charset="0"/>
              </a:rPr>
              <a:t>ng</a:t>
            </a:r>
          </a:p>
        </p:txBody>
      </p:sp>
      <p:sp>
        <p:nvSpPr>
          <p:cNvPr id="86103" name="Text Box 87"/>
          <p:cNvSpPr txBox="1">
            <a:spLocks noChangeArrowheads="1"/>
          </p:cNvSpPr>
          <p:nvPr/>
        </p:nvSpPr>
        <p:spPr bwMode="auto">
          <a:xfrm>
            <a:off x="5181600" y="10048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6C1635"/>
                </a:solidFill>
                <a:latin typeface=".VnAvant" pitchFamily="34" charset="0"/>
              </a:rPr>
              <a:t>nh</a:t>
            </a:r>
          </a:p>
        </p:txBody>
      </p:sp>
      <p:sp>
        <p:nvSpPr>
          <p:cNvPr id="86104" name="Text Box 88"/>
          <p:cNvSpPr txBox="1">
            <a:spLocks noChangeArrowheads="1"/>
          </p:cNvSpPr>
          <p:nvPr/>
        </p:nvSpPr>
        <p:spPr bwMode="auto">
          <a:xfrm>
            <a:off x="3733800" y="18288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0000"/>
                </a:solidFill>
                <a:latin typeface=".VnAvant" pitchFamily="34" charset="0"/>
              </a:rPr>
              <a:t>¨ng</a:t>
            </a:r>
          </a:p>
        </p:txBody>
      </p:sp>
      <p:sp>
        <p:nvSpPr>
          <p:cNvPr id="86105" name="Text Box 89"/>
          <p:cNvSpPr txBox="1">
            <a:spLocks noChangeArrowheads="1"/>
          </p:cNvSpPr>
          <p:nvPr/>
        </p:nvSpPr>
        <p:spPr bwMode="auto">
          <a:xfrm>
            <a:off x="3733800" y="22098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0000"/>
                </a:solidFill>
                <a:latin typeface=".VnAvant" pitchFamily="34" charset="0"/>
              </a:rPr>
              <a:t>©ng</a:t>
            </a:r>
          </a:p>
        </p:txBody>
      </p:sp>
      <p:sp>
        <p:nvSpPr>
          <p:cNvPr id="86106" name="Text Box 90"/>
          <p:cNvSpPr txBox="1">
            <a:spLocks noChangeArrowheads="1"/>
          </p:cNvSpPr>
          <p:nvPr/>
        </p:nvSpPr>
        <p:spPr bwMode="auto">
          <a:xfrm>
            <a:off x="3733800" y="26050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0000"/>
                </a:solidFill>
                <a:latin typeface=".VnAvant" pitchFamily="34" charset="0"/>
              </a:rPr>
              <a:t>ong</a:t>
            </a:r>
          </a:p>
        </p:txBody>
      </p:sp>
      <p:sp>
        <p:nvSpPr>
          <p:cNvPr id="86107" name="Text Box 91"/>
          <p:cNvSpPr txBox="1">
            <a:spLocks noChangeArrowheads="1"/>
          </p:cNvSpPr>
          <p:nvPr/>
        </p:nvSpPr>
        <p:spPr bwMode="auto">
          <a:xfrm>
            <a:off x="3733800" y="29860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0000"/>
                </a:solidFill>
                <a:latin typeface=".VnAvant" pitchFamily="34" charset="0"/>
              </a:rPr>
              <a:t>«ng</a:t>
            </a:r>
          </a:p>
        </p:txBody>
      </p:sp>
      <p:sp>
        <p:nvSpPr>
          <p:cNvPr id="86108" name="Text Box 92"/>
          <p:cNvSpPr txBox="1">
            <a:spLocks noChangeArrowheads="1"/>
          </p:cNvSpPr>
          <p:nvPr/>
        </p:nvSpPr>
        <p:spPr bwMode="auto">
          <a:xfrm>
            <a:off x="3733800" y="3429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0000"/>
                </a:solidFill>
                <a:latin typeface=".VnAvant" pitchFamily="34" charset="0"/>
              </a:rPr>
              <a:t>ung</a:t>
            </a:r>
          </a:p>
        </p:txBody>
      </p:sp>
      <p:sp>
        <p:nvSpPr>
          <p:cNvPr id="86109" name="Text Box 93"/>
          <p:cNvSpPr txBox="1">
            <a:spLocks noChangeArrowheads="1"/>
          </p:cNvSpPr>
          <p:nvPr/>
        </p:nvSpPr>
        <p:spPr bwMode="auto">
          <a:xfrm>
            <a:off x="3733800" y="382428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­ng</a:t>
            </a:r>
            <a:endParaRPr lang="en-US" alt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6110" name="Text Box 94"/>
          <p:cNvSpPr txBox="1">
            <a:spLocks noChangeArrowheads="1"/>
          </p:cNvSpPr>
          <p:nvPr/>
        </p:nvSpPr>
        <p:spPr bwMode="auto">
          <a:xfrm>
            <a:off x="3657600" y="42052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0000"/>
                </a:solidFill>
                <a:latin typeface=".VnAvant" pitchFamily="34" charset="0"/>
              </a:rPr>
              <a:t>iªng</a:t>
            </a:r>
          </a:p>
        </p:txBody>
      </p:sp>
      <p:sp>
        <p:nvSpPr>
          <p:cNvPr id="86111" name="Text Box 95"/>
          <p:cNvSpPr txBox="1">
            <a:spLocks noChangeArrowheads="1"/>
          </p:cNvSpPr>
          <p:nvPr/>
        </p:nvSpPr>
        <p:spPr bwMode="auto">
          <a:xfrm>
            <a:off x="3657600" y="45862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0000"/>
                </a:solidFill>
                <a:latin typeface=".VnAvant" pitchFamily="34" charset="0"/>
              </a:rPr>
              <a:t>u«ng</a:t>
            </a:r>
          </a:p>
        </p:txBody>
      </p:sp>
      <p:sp>
        <p:nvSpPr>
          <p:cNvPr id="86112" name="Text Box 96"/>
          <p:cNvSpPr txBox="1">
            <a:spLocks noChangeArrowheads="1"/>
          </p:cNvSpPr>
          <p:nvPr/>
        </p:nvSpPr>
        <p:spPr bwMode="auto">
          <a:xfrm>
            <a:off x="3657600" y="49672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ư¬ng</a:t>
            </a:r>
            <a:endParaRPr lang="en-US" alt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6113" name="Text Box 97"/>
          <p:cNvSpPr txBox="1">
            <a:spLocks noChangeArrowheads="1"/>
          </p:cNvSpPr>
          <p:nvPr/>
        </p:nvSpPr>
        <p:spPr bwMode="auto">
          <a:xfrm>
            <a:off x="3733800" y="5410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0000"/>
                </a:solidFill>
                <a:latin typeface=".VnAvant" pitchFamily="34" charset="0"/>
              </a:rPr>
              <a:t>eng</a:t>
            </a:r>
          </a:p>
        </p:txBody>
      </p:sp>
      <p:sp>
        <p:nvSpPr>
          <p:cNvPr id="86114" name="Text Box 98"/>
          <p:cNvSpPr txBox="1">
            <a:spLocks noChangeArrowheads="1"/>
          </p:cNvSpPr>
          <p:nvPr/>
        </p:nvSpPr>
        <p:spPr bwMode="auto">
          <a:xfrm>
            <a:off x="5029200" y="58054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0000"/>
                </a:solidFill>
                <a:latin typeface=".VnAvant" pitchFamily="34" charset="0"/>
              </a:rPr>
              <a:t>ªnh</a:t>
            </a:r>
          </a:p>
        </p:txBody>
      </p:sp>
      <p:sp>
        <p:nvSpPr>
          <p:cNvPr id="86115" name="Text Box 99"/>
          <p:cNvSpPr txBox="1">
            <a:spLocks noChangeArrowheads="1"/>
          </p:cNvSpPr>
          <p:nvPr/>
        </p:nvSpPr>
        <p:spPr bwMode="auto">
          <a:xfrm>
            <a:off x="2590800" y="14478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00E13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86116" name="Text Box 100"/>
          <p:cNvSpPr txBox="1">
            <a:spLocks noChangeArrowheads="1"/>
          </p:cNvSpPr>
          <p:nvPr/>
        </p:nvSpPr>
        <p:spPr bwMode="auto">
          <a:xfrm>
            <a:off x="5029200" y="61864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FF0000"/>
                </a:solidFill>
                <a:latin typeface=".VnAvant" pitchFamily="34" charset="0"/>
              </a:rPr>
              <a:t>inh</a:t>
            </a:r>
          </a:p>
        </p:txBody>
      </p:sp>
      <p:sp>
        <p:nvSpPr>
          <p:cNvPr id="5219" name="Text Box 101"/>
          <p:cNvSpPr txBox="1">
            <a:spLocks noChangeArrowheads="1"/>
          </p:cNvSpPr>
          <p:nvPr/>
        </p:nvSpPr>
        <p:spPr bwMode="auto">
          <a:xfrm>
            <a:off x="2590800" y="14478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800" b="1">
                <a:solidFill>
                  <a:srgbClr val="2921C3"/>
                </a:solidFill>
                <a:latin typeface=".VnAvant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439 L 0.12917 -0.0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7 -0.00648 L 3.33333E-6 0.053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6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0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6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00E1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6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00E1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6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439 L 0.2625 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6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833 -0.00648 L -0.0125 0.064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6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5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6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00E1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6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00E1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6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3000"/>
                                        <p:tgtEl>
                                          <p:spTgt spid="8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8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8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8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8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8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8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8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2000"/>
                                        <p:tgtEl>
                                          <p:spTgt spid="8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2000"/>
                                        <p:tgtEl>
                                          <p:spTgt spid="8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2000"/>
                                        <p:tgtEl>
                                          <p:spTgt spid="8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2000"/>
                                        <p:tgtEl>
                                          <p:spTgt spid="8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00" grpId="0"/>
      <p:bldP spid="86102" grpId="0"/>
      <p:bldP spid="86102" grpId="1"/>
      <p:bldP spid="86103" grpId="0"/>
      <p:bldP spid="86103" grpId="1"/>
      <p:bldP spid="86104" grpId="0"/>
      <p:bldP spid="86105" grpId="0"/>
      <p:bldP spid="86106" grpId="0"/>
      <p:bldP spid="86107" grpId="0"/>
      <p:bldP spid="86108" grpId="0"/>
      <p:bldP spid="86109" grpId="0"/>
      <p:bldP spid="86110" grpId="0"/>
      <p:bldP spid="86111" grpId="0"/>
      <p:bldP spid="86112" grpId="0"/>
      <p:bldP spid="86113" grpId="0"/>
      <p:bldP spid="86114" grpId="0"/>
      <p:bldP spid="86115" grpId="0"/>
      <p:bldP spid="86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08" name="Text Box 120"/>
          <p:cNvSpPr txBox="1">
            <a:spLocks noChangeArrowheads="1"/>
          </p:cNvSpPr>
          <p:nvPr/>
        </p:nvSpPr>
        <p:spPr bwMode="auto">
          <a:xfrm>
            <a:off x="5715000" y="6096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.VnAvant" pitchFamily="34" charset="0"/>
              </a:rPr>
              <a:t>chang    </a:t>
            </a: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9207" name="Text Box 119"/>
          <p:cNvSpPr txBox="1">
            <a:spLocks noChangeArrowheads="1"/>
          </p:cNvSpPr>
          <p:nvPr/>
        </p:nvSpPr>
        <p:spPr bwMode="auto">
          <a:xfrm>
            <a:off x="6781800" y="6096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.VnAvant" pitchFamily="34" charset="0"/>
              </a:rPr>
              <a:t>chang    </a:t>
            </a: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990600" y="609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.VnAvant" pitchFamily="34" charset="0"/>
              </a:rPr>
              <a:t>b×nh    </a:t>
            </a: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9203" name="Text Box 115"/>
          <p:cNvSpPr txBox="1">
            <a:spLocks noChangeArrowheads="1"/>
          </p:cNvSpPr>
          <p:nvPr/>
        </p:nvSpPr>
        <p:spPr bwMode="auto">
          <a:xfrm>
            <a:off x="1752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.VnAvant" pitchFamily="34" charset="0"/>
              </a:rPr>
              <a:t>minh    </a:t>
            </a: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9204" name="Text Box 116"/>
          <p:cNvSpPr txBox="1">
            <a:spLocks noChangeArrowheads="1"/>
          </p:cNvSpPr>
          <p:nvPr/>
        </p:nvSpPr>
        <p:spPr bwMode="auto">
          <a:xfrm>
            <a:off x="3048000" y="609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.VnAvant" pitchFamily="34" charset="0"/>
              </a:rPr>
              <a:t>nhµ    </a:t>
            </a: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9205" name="Text Box 117"/>
          <p:cNvSpPr txBox="1">
            <a:spLocks noChangeArrowheads="1"/>
          </p:cNvSpPr>
          <p:nvPr/>
        </p:nvSpPr>
        <p:spPr bwMode="auto">
          <a:xfrm rot="10800000" flipV="1">
            <a:off x="4876800" y="6096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.VnAvant" pitchFamily="34" charset="0"/>
              </a:rPr>
              <a:t>n¾ng    </a:t>
            </a: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9209" name="Text Box 121"/>
          <p:cNvSpPr txBox="1">
            <a:spLocks noChangeArrowheads="1"/>
          </p:cNvSpPr>
          <p:nvPr/>
        </p:nvSpPr>
        <p:spPr bwMode="auto">
          <a:xfrm>
            <a:off x="3733800" y="6096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.VnAvant" pitchFamily="34" charset="0"/>
              </a:rPr>
              <a:t>r«ng   </a:t>
            </a: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6153" name="Text Box 2"/>
          <p:cNvSpPr txBox="1">
            <a:spLocks noChangeArrowheads="1"/>
          </p:cNvSpPr>
          <p:nvPr/>
        </p:nvSpPr>
        <p:spPr bwMode="auto">
          <a:xfrm>
            <a:off x="39624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vi-VN" altLang="en-US" sz="2000" b="1">
              <a:latin typeface=".VnAvant" pitchFamily="34" charset="0"/>
            </a:endParaRPr>
          </a:p>
        </p:txBody>
      </p:sp>
      <p:sp>
        <p:nvSpPr>
          <p:cNvPr id="6154" name="Text Box 3"/>
          <p:cNvSpPr txBox="1">
            <a:spLocks noChangeArrowheads="1"/>
          </p:cNvSpPr>
          <p:nvPr/>
        </p:nvSpPr>
        <p:spPr bwMode="auto">
          <a:xfrm>
            <a:off x="3200400" y="3505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6155" name="Text Box 4"/>
          <p:cNvSpPr txBox="1">
            <a:spLocks noChangeArrowheads="1"/>
          </p:cNvSpPr>
          <p:nvPr/>
        </p:nvSpPr>
        <p:spPr bwMode="auto">
          <a:xfrm>
            <a:off x="3200400" y="4038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6156" name="Text Box 5"/>
          <p:cNvSpPr txBox="1">
            <a:spLocks noChangeArrowheads="1"/>
          </p:cNvSpPr>
          <p:nvPr/>
        </p:nvSpPr>
        <p:spPr bwMode="auto">
          <a:xfrm>
            <a:off x="3200400" y="4572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vi-VN" altLang="en-US" sz="2400" b="1">
              <a:latin typeface=".VnAvant" pitchFamily="34" charset="0"/>
            </a:endParaRPr>
          </a:p>
        </p:txBody>
      </p:sp>
      <p:grpSp>
        <p:nvGrpSpPr>
          <p:cNvPr id="6157" name="Group 107"/>
          <p:cNvGrpSpPr>
            <a:grpSpLocks/>
          </p:cNvGrpSpPr>
          <p:nvPr/>
        </p:nvGrpSpPr>
        <p:grpSpPr bwMode="auto">
          <a:xfrm>
            <a:off x="2286000" y="1143000"/>
            <a:ext cx="3962400" cy="4689475"/>
            <a:chOff x="1392" y="720"/>
            <a:chExt cx="2496" cy="2954"/>
          </a:xfrm>
        </p:grpSpPr>
        <p:sp>
          <p:nvSpPr>
            <p:cNvPr id="6193" name="Rectangle 10"/>
            <p:cNvSpPr>
              <a:spLocks noChangeArrowheads="1"/>
            </p:cNvSpPr>
            <p:nvPr/>
          </p:nvSpPr>
          <p:spPr bwMode="auto">
            <a:xfrm>
              <a:off x="3056" y="3463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194" name="Rectangle 11"/>
            <p:cNvSpPr>
              <a:spLocks noChangeArrowheads="1"/>
            </p:cNvSpPr>
            <p:nvPr/>
          </p:nvSpPr>
          <p:spPr bwMode="auto">
            <a:xfrm>
              <a:off x="2224" y="3463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195" name="Rectangle 12"/>
            <p:cNvSpPr>
              <a:spLocks noChangeArrowheads="1"/>
            </p:cNvSpPr>
            <p:nvPr/>
          </p:nvSpPr>
          <p:spPr bwMode="auto">
            <a:xfrm>
              <a:off x="1392" y="3463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196" name="Rectangle 13"/>
            <p:cNvSpPr>
              <a:spLocks noChangeArrowheads="1"/>
            </p:cNvSpPr>
            <p:nvPr/>
          </p:nvSpPr>
          <p:spPr bwMode="auto">
            <a:xfrm>
              <a:off x="3056" y="3252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197" name="Rectangle 14"/>
            <p:cNvSpPr>
              <a:spLocks noChangeArrowheads="1"/>
            </p:cNvSpPr>
            <p:nvPr/>
          </p:nvSpPr>
          <p:spPr bwMode="auto">
            <a:xfrm>
              <a:off x="2224" y="3252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198" name="Rectangle 15"/>
            <p:cNvSpPr>
              <a:spLocks noChangeArrowheads="1"/>
            </p:cNvSpPr>
            <p:nvPr/>
          </p:nvSpPr>
          <p:spPr bwMode="auto">
            <a:xfrm>
              <a:off x="1392" y="3252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199" name="Rectangle 16"/>
            <p:cNvSpPr>
              <a:spLocks noChangeArrowheads="1"/>
            </p:cNvSpPr>
            <p:nvPr/>
          </p:nvSpPr>
          <p:spPr bwMode="auto">
            <a:xfrm>
              <a:off x="3056" y="3041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00" name="Rectangle 17"/>
            <p:cNvSpPr>
              <a:spLocks noChangeArrowheads="1"/>
            </p:cNvSpPr>
            <p:nvPr/>
          </p:nvSpPr>
          <p:spPr bwMode="auto">
            <a:xfrm>
              <a:off x="2224" y="3041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01" name="Rectangle 18"/>
            <p:cNvSpPr>
              <a:spLocks noChangeArrowheads="1"/>
            </p:cNvSpPr>
            <p:nvPr/>
          </p:nvSpPr>
          <p:spPr bwMode="auto">
            <a:xfrm>
              <a:off x="1392" y="3041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02" name="Rectangle 19"/>
            <p:cNvSpPr>
              <a:spLocks noChangeArrowheads="1"/>
            </p:cNvSpPr>
            <p:nvPr/>
          </p:nvSpPr>
          <p:spPr bwMode="auto">
            <a:xfrm>
              <a:off x="3056" y="2830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03" name="Rectangle 20"/>
            <p:cNvSpPr>
              <a:spLocks noChangeArrowheads="1"/>
            </p:cNvSpPr>
            <p:nvPr/>
          </p:nvSpPr>
          <p:spPr bwMode="auto">
            <a:xfrm>
              <a:off x="2224" y="2830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04" name="Rectangle 21"/>
            <p:cNvSpPr>
              <a:spLocks noChangeArrowheads="1"/>
            </p:cNvSpPr>
            <p:nvPr/>
          </p:nvSpPr>
          <p:spPr bwMode="auto">
            <a:xfrm>
              <a:off x="1392" y="2830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05" name="Rectangle 22"/>
            <p:cNvSpPr>
              <a:spLocks noChangeArrowheads="1"/>
            </p:cNvSpPr>
            <p:nvPr/>
          </p:nvSpPr>
          <p:spPr bwMode="auto">
            <a:xfrm>
              <a:off x="3056" y="2619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06" name="Rectangle 23"/>
            <p:cNvSpPr>
              <a:spLocks noChangeArrowheads="1"/>
            </p:cNvSpPr>
            <p:nvPr/>
          </p:nvSpPr>
          <p:spPr bwMode="auto">
            <a:xfrm>
              <a:off x="2224" y="2619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07" name="Rectangle 24"/>
            <p:cNvSpPr>
              <a:spLocks noChangeArrowheads="1"/>
            </p:cNvSpPr>
            <p:nvPr/>
          </p:nvSpPr>
          <p:spPr bwMode="auto">
            <a:xfrm>
              <a:off x="1392" y="2619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08" name="Rectangle 25"/>
            <p:cNvSpPr>
              <a:spLocks noChangeArrowheads="1"/>
            </p:cNvSpPr>
            <p:nvPr/>
          </p:nvSpPr>
          <p:spPr bwMode="auto">
            <a:xfrm>
              <a:off x="3056" y="2408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09" name="Rectangle 26"/>
            <p:cNvSpPr>
              <a:spLocks noChangeArrowheads="1"/>
            </p:cNvSpPr>
            <p:nvPr/>
          </p:nvSpPr>
          <p:spPr bwMode="auto">
            <a:xfrm>
              <a:off x="2224" y="2408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10" name="Rectangle 27"/>
            <p:cNvSpPr>
              <a:spLocks noChangeArrowheads="1"/>
            </p:cNvSpPr>
            <p:nvPr/>
          </p:nvSpPr>
          <p:spPr bwMode="auto">
            <a:xfrm>
              <a:off x="1392" y="2408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11" name="Rectangle 28"/>
            <p:cNvSpPr>
              <a:spLocks noChangeArrowheads="1"/>
            </p:cNvSpPr>
            <p:nvPr/>
          </p:nvSpPr>
          <p:spPr bwMode="auto">
            <a:xfrm>
              <a:off x="3056" y="2197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12" name="Rectangle 29"/>
            <p:cNvSpPr>
              <a:spLocks noChangeArrowheads="1"/>
            </p:cNvSpPr>
            <p:nvPr/>
          </p:nvSpPr>
          <p:spPr bwMode="auto">
            <a:xfrm>
              <a:off x="2224" y="2197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13" name="Rectangle 30"/>
            <p:cNvSpPr>
              <a:spLocks noChangeArrowheads="1"/>
            </p:cNvSpPr>
            <p:nvPr/>
          </p:nvSpPr>
          <p:spPr bwMode="auto">
            <a:xfrm>
              <a:off x="1392" y="2197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14" name="Rectangle 31"/>
            <p:cNvSpPr>
              <a:spLocks noChangeArrowheads="1"/>
            </p:cNvSpPr>
            <p:nvPr/>
          </p:nvSpPr>
          <p:spPr bwMode="auto">
            <a:xfrm>
              <a:off x="3056" y="1986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15" name="Rectangle 32"/>
            <p:cNvSpPr>
              <a:spLocks noChangeArrowheads="1"/>
            </p:cNvSpPr>
            <p:nvPr/>
          </p:nvSpPr>
          <p:spPr bwMode="auto">
            <a:xfrm>
              <a:off x="2224" y="1986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16" name="Rectangle 33"/>
            <p:cNvSpPr>
              <a:spLocks noChangeArrowheads="1"/>
            </p:cNvSpPr>
            <p:nvPr/>
          </p:nvSpPr>
          <p:spPr bwMode="auto">
            <a:xfrm>
              <a:off x="1392" y="1986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17" name="Rectangle 34"/>
            <p:cNvSpPr>
              <a:spLocks noChangeArrowheads="1"/>
            </p:cNvSpPr>
            <p:nvPr/>
          </p:nvSpPr>
          <p:spPr bwMode="auto">
            <a:xfrm>
              <a:off x="3056" y="1775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18" name="Rectangle 35"/>
            <p:cNvSpPr>
              <a:spLocks noChangeArrowheads="1"/>
            </p:cNvSpPr>
            <p:nvPr/>
          </p:nvSpPr>
          <p:spPr bwMode="auto">
            <a:xfrm>
              <a:off x="2224" y="1775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19" name="Rectangle 36"/>
            <p:cNvSpPr>
              <a:spLocks noChangeArrowheads="1"/>
            </p:cNvSpPr>
            <p:nvPr/>
          </p:nvSpPr>
          <p:spPr bwMode="auto">
            <a:xfrm>
              <a:off x="1392" y="1775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20" name="Rectangle 37"/>
            <p:cNvSpPr>
              <a:spLocks noChangeArrowheads="1"/>
            </p:cNvSpPr>
            <p:nvPr/>
          </p:nvSpPr>
          <p:spPr bwMode="auto">
            <a:xfrm>
              <a:off x="3056" y="1564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21" name="Rectangle 38"/>
            <p:cNvSpPr>
              <a:spLocks noChangeArrowheads="1"/>
            </p:cNvSpPr>
            <p:nvPr/>
          </p:nvSpPr>
          <p:spPr bwMode="auto">
            <a:xfrm>
              <a:off x="2224" y="1564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22" name="Rectangle 39"/>
            <p:cNvSpPr>
              <a:spLocks noChangeArrowheads="1"/>
            </p:cNvSpPr>
            <p:nvPr/>
          </p:nvSpPr>
          <p:spPr bwMode="auto">
            <a:xfrm>
              <a:off x="1392" y="1564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23" name="Rectangle 40"/>
            <p:cNvSpPr>
              <a:spLocks noChangeArrowheads="1"/>
            </p:cNvSpPr>
            <p:nvPr/>
          </p:nvSpPr>
          <p:spPr bwMode="auto">
            <a:xfrm>
              <a:off x="3056" y="1353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24" name="Rectangle 41"/>
            <p:cNvSpPr>
              <a:spLocks noChangeArrowheads="1"/>
            </p:cNvSpPr>
            <p:nvPr/>
          </p:nvSpPr>
          <p:spPr bwMode="auto">
            <a:xfrm>
              <a:off x="2224" y="1353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25" name="Rectangle 42"/>
            <p:cNvSpPr>
              <a:spLocks noChangeArrowheads="1"/>
            </p:cNvSpPr>
            <p:nvPr/>
          </p:nvSpPr>
          <p:spPr bwMode="auto">
            <a:xfrm>
              <a:off x="1392" y="1353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26" name="Rectangle 43"/>
            <p:cNvSpPr>
              <a:spLocks noChangeArrowheads="1"/>
            </p:cNvSpPr>
            <p:nvPr/>
          </p:nvSpPr>
          <p:spPr bwMode="auto">
            <a:xfrm>
              <a:off x="3056" y="1142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>
                <a:solidFill>
                  <a:srgbClr val="006600"/>
                </a:solidFill>
              </a:endParaRPr>
            </a:p>
          </p:txBody>
        </p:sp>
        <p:sp>
          <p:nvSpPr>
            <p:cNvPr id="6227" name="Rectangle 44"/>
            <p:cNvSpPr>
              <a:spLocks noChangeArrowheads="1"/>
            </p:cNvSpPr>
            <p:nvPr/>
          </p:nvSpPr>
          <p:spPr bwMode="auto">
            <a:xfrm>
              <a:off x="2224" y="1142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28" name="Rectangle 45"/>
            <p:cNvSpPr>
              <a:spLocks noChangeArrowheads="1"/>
            </p:cNvSpPr>
            <p:nvPr/>
          </p:nvSpPr>
          <p:spPr bwMode="auto">
            <a:xfrm>
              <a:off x="1392" y="1142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29" name="Rectangle 46"/>
            <p:cNvSpPr>
              <a:spLocks noChangeArrowheads="1"/>
            </p:cNvSpPr>
            <p:nvPr/>
          </p:nvSpPr>
          <p:spPr bwMode="auto">
            <a:xfrm>
              <a:off x="3056" y="931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30" name="Rectangle 47"/>
            <p:cNvSpPr>
              <a:spLocks noChangeArrowheads="1"/>
            </p:cNvSpPr>
            <p:nvPr/>
          </p:nvSpPr>
          <p:spPr bwMode="auto">
            <a:xfrm>
              <a:off x="2224" y="931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31" name="Rectangle 48"/>
            <p:cNvSpPr>
              <a:spLocks noChangeArrowheads="1"/>
            </p:cNvSpPr>
            <p:nvPr/>
          </p:nvSpPr>
          <p:spPr bwMode="auto">
            <a:xfrm>
              <a:off x="1392" y="931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 b="1">
                <a:latin typeface=".VnAvant" pitchFamily="34" charset="0"/>
              </a:endParaRPr>
            </a:p>
          </p:txBody>
        </p:sp>
        <p:sp>
          <p:nvSpPr>
            <p:cNvPr id="6232" name="Rectangle 49"/>
            <p:cNvSpPr>
              <a:spLocks noChangeArrowheads="1"/>
            </p:cNvSpPr>
            <p:nvPr/>
          </p:nvSpPr>
          <p:spPr bwMode="auto">
            <a:xfrm>
              <a:off x="3056" y="720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33" name="Rectangle 50"/>
            <p:cNvSpPr>
              <a:spLocks noChangeArrowheads="1"/>
            </p:cNvSpPr>
            <p:nvPr/>
          </p:nvSpPr>
          <p:spPr bwMode="auto">
            <a:xfrm>
              <a:off x="2224" y="720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34" name="Rectangle 51"/>
            <p:cNvSpPr>
              <a:spLocks noChangeArrowheads="1"/>
            </p:cNvSpPr>
            <p:nvPr/>
          </p:nvSpPr>
          <p:spPr bwMode="auto">
            <a:xfrm>
              <a:off x="1392" y="720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6235" name="Line 52"/>
            <p:cNvSpPr>
              <a:spLocks noChangeShapeType="1"/>
            </p:cNvSpPr>
            <p:nvPr/>
          </p:nvSpPr>
          <p:spPr bwMode="auto">
            <a:xfrm>
              <a:off x="1392" y="720"/>
              <a:ext cx="24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6" name="Line 53"/>
            <p:cNvSpPr>
              <a:spLocks noChangeShapeType="1"/>
            </p:cNvSpPr>
            <p:nvPr/>
          </p:nvSpPr>
          <p:spPr bwMode="auto">
            <a:xfrm>
              <a:off x="1392" y="931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Line 54"/>
            <p:cNvSpPr>
              <a:spLocks noChangeShapeType="1"/>
            </p:cNvSpPr>
            <p:nvPr/>
          </p:nvSpPr>
          <p:spPr bwMode="auto">
            <a:xfrm>
              <a:off x="1392" y="1142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Line 55"/>
            <p:cNvSpPr>
              <a:spLocks noChangeShapeType="1"/>
            </p:cNvSpPr>
            <p:nvPr/>
          </p:nvSpPr>
          <p:spPr bwMode="auto">
            <a:xfrm>
              <a:off x="1392" y="1353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Line 56"/>
            <p:cNvSpPr>
              <a:spLocks noChangeShapeType="1"/>
            </p:cNvSpPr>
            <p:nvPr/>
          </p:nvSpPr>
          <p:spPr bwMode="auto">
            <a:xfrm>
              <a:off x="1392" y="1564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Line 57"/>
            <p:cNvSpPr>
              <a:spLocks noChangeShapeType="1"/>
            </p:cNvSpPr>
            <p:nvPr/>
          </p:nvSpPr>
          <p:spPr bwMode="auto">
            <a:xfrm>
              <a:off x="1392" y="1775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Line 58"/>
            <p:cNvSpPr>
              <a:spLocks noChangeShapeType="1"/>
            </p:cNvSpPr>
            <p:nvPr/>
          </p:nvSpPr>
          <p:spPr bwMode="auto">
            <a:xfrm>
              <a:off x="1392" y="1986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Line 59"/>
            <p:cNvSpPr>
              <a:spLocks noChangeShapeType="1"/>
            </p:cNvSpPr>
            <p:nvPr/>
          </p:nvSpPr>
          <p:spPr bwMode="auto">
            <a:xfrm>
              <a:off x="1392" y="2197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Line 60"/>
            <p:cNvSpPr>
              <a:spLocks noChangeShapeType="1"/>
            </p:cNvSpPr>
            <p:nvPr/>
          </p:nvSpPr>
          <p:spPr bwMode="auto">
            <a:xfrm>
              <a:off x="1392" y="2408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Line 61"/>
            <p:cNvSpPr>
              <a:spLocks noChangeShapeType="1"/>
            </p:cNvSpPr>
            <p:nvPr/>
          </p:nvSpPr>
          <p:spPr bwMode="auto">
            <a:xfrm>
              <a:off x="1392" y="2619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Line 62"/>
            <p:cNvSpPr>
              <a:spLocks noChangeShapeType="1"/>
            </p:cNvSpPr>
            <p:nvPr/>
          </p:nvSpPr>
          <p:spPr bwMode="auto">
            <a:xfrm>
              <a:off x="1392" y="2830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Line 63"/>
            <p:cNvSpPr>
              <a:spLocks noChangeShapeType="1"/>
            </p:cNvSpPr>
            <p:nvPr/>
          </p:nvSpPr>
          <p:spPr bwMode="auto">
            <a:xfrm>
              <a:off x="1392" y="3041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Line 64"/>
            <p:cNvSpPr>
              <a:spLocks noChangeShapeType="1"/>
            </p:cNvSpPr>
            <p:nvPr/>
          </p:nvSpPr>
          <p:spPr bwMode="auto">
            <a:xfrm>
              <a:off x="1392" y="3252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" name="Line 65"/>
            <p:cNvSpPr>
              <a:spLocks noChangeShapeType="1"/>
            </p:cNvSpPr>
            <p:nvPr/>
          </p:nvSpPr>
          <p:spPr bwMode="auto">
            <a:xfrm>
              <a:off x="1392" y="3463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Line 66"/>
            <p:cNvSpPr>
              <a:spLocks noChangeShapeType="1"/>
            </p:cNvSpPr>
            <p:nvPr/>
          </p:nvSpPr>
          <p:spPr bwMode="auto">
            <a:xfrm>
              <a:off x="1392" y="3674"/>
              <a:ext cx="24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Line 67"/>
            <p:cNvSpPr>
              <a:spLocks noChangeShapeType="1"/>
            </p:cNvSpPr>
            <p:nvPr/>
          </p:nvSpPr>
          <p:spPr bwMode="auto">
            <a:xfrm>
              <a:off x="1392" y="720"/>
              <a:ext cx="0" cy="2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Line 68"/>
            <p:cNvSpPr>
              <a:spLocks noChangeShapeType="1"/>
            </p:cNvSpPr>
            <p:nvPr/>
          </p:nvSpPr>
          <p:spPr bwMode="auto">
            <a:xfrm>
              <a:off x="2224" y="720"/>
              <a:ext cx="0" cy="2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Line 69"/>
            <p:cNvSpPr>
              <a:spLocks noChangeShapeType="1"/>
            </p:cNvSpPr>
            <p:nvPr/>
          </p:nvSpPr>
          <p:spPr bwMode="auto">
            <a:xfrm>
              <a:off x="3056" y="720"/>
              <a:ext cx="0" cy="2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Line 70"/>
            <p:cNvSpPr>
              <a:spLocks noChangeShapeType="1"/>
            </p:cNvSpPr>
            <p:nvPr/>
          </p:nvSpPr>
          <p:spPr bwMode="auto">
            <a:xfrm>
              <a:off x="3888" y="720"/>
              <a:ext cx="0" cy="2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8" name="Text Box 71"/>
          <p:cNvSpPr txBox="1">
            <a:spLocks noChangeArrowheads="1"/>
          </p:cNvSpPr>
          <p:nvPr/>
        </p:nvSpPr>
        <p:spPr bwMode="auto">
          <a:xfrm>
            <a:off x="3733800" y="10509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6C1635"/>
                </a:solidFill>
                <a:latin typeface=".VnAvant" pitchFamily="34" charset="0"/>
              </a:rPr>
              <a:t>ng</a:t>
            </a:r>
          </a:p>
        </p:txBody>
      </p:sp>
      <p:sp>
        <p:nvSpPr>
          <p:cNvPr id="6159" name="Text Box 72"/>
          <p:cNvSpPr txBox="1">
            <a:spLocks noChangeArrowheads="1"/>
          </p:cNvSpPr>
          <p:nvPr/>
        </p:nvSpPr>
        <p:spPr bwMode="auto">
          <a:xfrm>
            <a:off x="2590800" y="2819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6160" name="Text Box 73"/>
          <p:cNvSpPr txBox="1">
            <a:spLocks noChangeArrowheads="1"/>
          </p:cNvSpPr>
          <p:nvPr/>
        </p:nvSpPr>
        <p:spPr bwMode="auto">
          <a:xfrm>
            <a:off x="2514600" y="44196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­ư¬</a:t>
            </a:r>
          </a:p>
        </p:txBody>
      </p:sp>
      <p:sp>
        <p:nvSpPr>
          <p:cNvPr id="6161" name="Text Box 74"/>
          <p:cNvSpPr txBox="1">
            <a:spLocks noChangeArrowheads="1"/>
          </p:cNvSpPr>
          <p:nvPr/>
        </p:nvSpPr>
        <p:spPr bwMode="auto">
          <a:xfrm>
            <a:off x="2590800" y="4724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6162" name="Text Box 75"/>
          <p:cNvSpPr txBox="1">
            <a:spLocks noChangeArrowheads="1"/>
          </p:cNvSpPr>
          <p:nvPr/>
        </p:nvSpPr>
        <p:spPr bwMode="auto">
          <a:xfrm>
            <a:off x="2590800" y="5105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6163" name="Text Box 76"/>
          <p:cNvSpPr txBox="1">
            <a:spLocks noChangeArrowheads="1"/>
          </p:cNvSpPr>
          <p:nvPr/>
        </p:nvSpPr>
        <p:spPr bwMode="auto">
          <a:xfrm>
            <a:off x="2590800" y="5486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6164" name="Text Box 77"/>
          <p:cNvSpPr txBox="1">
            <a:spLocks noChangeArrowheads="1"/>
          </p:cNvSpPr>
          <p:nvPr/>
        </p:nvSpPr>
        <p:spPr bwMode="auto">
          <a:xfrm>
            <a:off x="2514600" y="41148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u«</a:t>
            </a:r>
          </a:p>
        </p:txBody>
      </p:sp>
      <p:sp>
        <p:nvSpPr>
          <p:cNvPr id="6165" name="Text Box 78"/>
          <p:cNvSpPr txBox="1">
            <a:spLocks noChangeArrowheads="1"/>
          </p:cNvSpPr>
          <p:nvPr/>
        </p:nvSpPr>
        <p:spPr bwMode="auto">
          <a:xfrm>
            <a:off x="2514600" y="38100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iª</a:t>
            </a:r>
          </a:p>
        </p:txBody>
      </p:sp>
      <p:sp>
        <p:nvSpPr>
          <p:cNvPr id="6166" name="Text Box 79"/>
          <p:cNvSpPr txBox="1">
            <a:spLocks noChangeArrowheads="1"/>
          </p:cNvSpPr>
          <p:nvPr/>
        </p:nvSpPr>
        <p:spPr bwMode="auto">
          <a:xfrm>
            <a:off x="2590800" y="3124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6167" name="Text Box 80"/>
          <p:cNvSpPr txBox="1">
            <a:spLocks noChangeArrowheads="1"/>
          </p:cNvSpPr>
          <p:nvPr/>
        </p:nvSpPr>
        <p:spPr bwMode="auto">
          <a:xfrm>
            <a:off x="2590800" y="3429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­ư</a:t>
            </a:r>
          </a:p>
        </p:txBody>
      </p:sp>
      <p:sp>
        <p:nvSpPr>
          <p:cNvPr id="6168" name="Text Box 81"/>
          <p:cNvSpPr txBox="1">
            <a:spLocks noChangeArrowheads="1"/>
          </p:cNvSpPr>
          <p:nvPr/>
        </p:nvSpPr>
        <p:spPr bwMode="auto">
          <a:xfrm>
            <a:off x="2590800" y="2438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6169" name="Text Box 82"/>
          <p:cNvSpPr txBox="1">
            <a:spLocks noChangeArrowheads="1"/>
          </p:cNvSpPr>
          <p:nvPr/>
        </p:nvSpPr>
        <p:spPr bwMode="auto">
          <a:xfrm>
            <a:off x="2590800" y="2133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6170" name="Text Box 83"/>
          <p:cNvSpPr txBox="1">
            <a:spLocks noChangeArrowheads="1"/>
          </p:cNvSpPr>
          <p:nvPr/>
        </p:nvSpPr>
        <p:spPr bwMode="auto">
          <a:xfrm>
            <a:off x="2590800" y="1752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6171" name="Text Box 84"/>
          <p:cNvSpPr txBox="1">
            <a:spLocks noChangeArrowheads="1"/>
          </p:cNvSpPr>
          <p:nvPr/>
        </p:nvSpPr>
        <p:spPr bwMode="auto">
          <a:xfrm>
            <a:off x="2590800" y="1371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3333CC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6172" name="Text Box 85"/>
          <p:cNvSpPr txBox="1">
            <a:spLocks noChangeArrowheads="1"/>
          </p:cNvSpPr>
          <p:nvPr/>
        </p:nvSpPr>
        <p:spPr bwMode="auto">
          <a:xfrm>
            <a:off x="5105400" y="10668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6C1635"/>
                </a:solidFill>
                <a:latin typeface=".VnAvant" pitchFamily="34" charset="0"/>
              </a:rPr>
              <a:t>nh</a:t>
            </a:r>
          </a:p>
        </p:txBody>
      </p:sp>
      <p:sp>
        <p:nvSpPr>
          <p:cNvPr id="6173" name="Text Box 88"/>
          <p:cNvSpPr txBox="1">
            <a:spLocks noChangeArrowheads="1"/>
          </p:cNvSpPr>
          <p:nvPr/>
        </p:nvSpPr>
        <p:spPr bwMode="auto">
          <a:xfrm>
            <a:off x="3733800" y="1371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ang</a:t>
            </a:r>
          </a:p>
        </p:txBody>
      </p:sp>
      <p:sp>
        <p:nvSpPr>
          <p:cNvPr id="6174" name="Text Box 89"/>
          <p:cNvSpPr txBox="1">
            <a:spLocks noChangeArrowheads="1"/>
          </p:cNvSpPr>
          <p:nvPr/>
        </p:nvSpPr>
        <p:spPr bwMode="auto">
          <a:xfrm>
            <a:off x="3733800" y="21177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©ng</a:t>
            </a:r>
          </a:p>
        </p:txBody>
      </p:sp>
      <p:sp>
        <p:nvSpPr>
          <p:cNvPr id="6175" name="Text Box 90"/>
          <p:cNvSpPr txBox="1">
            <a:spLocks noChangeArrowheads="1"/>
          </p:cNvSpPr>
          <p:nvPr/>
        </p:nvSpPr>
        <p:spPr bwMode="auto">
          <a:xfrm>
            <a:off x="3733800" y="2438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ong</a:t>
            </a:r>
          </a:p>
        </p:txBody>
      </p:sp>
      <p:sp>
        <p:nvSpPr>
          <p:cNvPr id="6176" name="Text Box 91"/>
          <p:cNvSpPr txBox="1">
            <a:spLocks noChangeArrowheads="1"/>
          </p:cNvSpPr>
          <p:nvPr/>
        </p:nvSpPr>
        <p:spPr bwMode="auto">
          <a:xfrm>
            <a:off x="3733800" y="2743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«ng</a:t>
            </a:r>
          </a:p>
        </p:txBody>
      </p:sp>
      <p:sp>
        <p:nvSpPr>
          <p:cNvPr id="6177" name="Text Box 92"/>
          <p:cNvSpPr txBox="1">
            <a:spLocks noChangeArrowheads="1"/>
          </p:cNvSpPr>
          <p:nvPr/>
        </p:nvSpPr>
        <p:spPr bwMode="auto">
          <a:xfrm>
            <a:off x="3733800" y="3124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ung</a:t>
            </a:r>
          </a:p>
        </p:txBody>
      </p:sp>
      <p:sp>
        <p:nvSpPr>
          <p:cNvPr id="6178" name="Text Box 93"/>
          <p:cNvSpPr txBox="1">
            <a:spLocks noChangeArrowheads="1"/>
          </p:cNvSpPr>
          <p:nvPr/>
        </p:nvSpPr>
        <p:spPr bwMode="auto">
          <a:xfrm>
            <a:off x="3733800" y="3429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­ưng</a:t>
            </a:r>
          </a:p>
        </p:txBody>
      </p:sp>
      <p:sp>
        <p:nvSpPr>
          <p:cNvPr id="6179" name="Text Box 94"/>
          <p:cNvSpPr txBox="1">
            <a:spLocks noChangeArrowheads="1"/>
          </p:cNvSpPr>
          <p:nvPr/>
        </p:nvSpPr>
        <p:spPr bwMode="auto">
          <a:xfrm>
            <a:off x="3657600" y="3733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iªng</a:t>
            </a:r>
          </a:p>
        </p:txBody>
      </p:sp>
      <p:sp>
        <p:nvSpPr>
          <p:cNvPr id="6180" name="Text Box 95"/>
          <p:cNvSpPr txBox="1">
            <a:spLocks noChangeArrowheads="1"/>
          </p:cNvSpPr>
          <p:nvPr/>
        </p:nvSpPr>
        <p:spPr bwMode="auto">
          <a:xfrm>
            <a:off x="3657600" y="40989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u«ng</a:t>
            </a:r>
          </a:p>
        </p:txBody>
      </p:sp>
      <p:sp>
        <p:nvSpPr>
          <p:cNvPr id="6181" name="Text Box 96"/>
          <p:cNvSpPr txBox="1">
            <a:spLocks noChangeArrowheads="1"/>
          </p:cNvSpPr>
          <p:nvPr/>
        </p:nvSpPr>
        <p:spPr bwMode="auto">
          <a:xfrm>
            <a:off x="3657600" y="44196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­ư¬ng</a:t>
            </a:r>
          </a:p>
        </p:txBody>
      </p:sp>
      <p:sp>
        <p:nvSpPr>
          <p:cNvPr id="6182" name="Text Box 97"/>
          <p:cNvSpPr txBox="1">
            <a:spLocks noChangeArrowheads="1"/>
          </p:cNvSpPr>
          <p:nvPr/>
        </p:nvSpPr>
        <p:spPr bwMode="auto">
          <a:xfrm>
            <a:off x="3733800" y="4724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eng</a:t>
            </a:r>
          </a:p>
        </p:txBody>
      </p:sp>
      <p:sp>
        <p:nvSpPr>
          <p:cNvPr id="6183" name="Text Box 98"/>
          <p:cNvSpPr txBox="1">
            <a:spLocks noChangeArrowheads="1"/>
          </p:cNvSpPr>
          <p:nvPr/>
        </p:nvSpPr>
        <p:spPr bwMode="auto">
          <a:xfrm>
            <a:off x="5029200" y="5089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ªnh</a:t>
            </a:r>
          </a:p>
        </p:txBody>
      </p:sp>
      <p:sp>
        <p:nvSpPr>
          <p:cNvPr id="6184" name="Text Box 100"/>
          <p:cNvSpPr txBox="1">
            <a:spLocks noChangeArrowheads="1"/>
          </p:cNvSpPr>
          <p:nvPr/>
        </p:nvSpPr>
        <p:spPr bwMode="auto">
          <a:xfrm>
            <a:off x="5029200" y="5470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inh</a:t>
            </a:r>
          </a:p>
        </p:txBody>
      </p:sp>
      <p:sp>
        <p:nvSpPr>
          <p:cNvPr id="6185" name="Text Box 102"/>
          <p:cNvSpPr txBox="1">
            <a:spLocks noChangeArrowheads="1"/>
          </p:cNvSpPr>
          <p:nvPr/>
        </p:nvSpPr>
        <p:spPr bwMode="auto">
          <a:xfrm>
            <a:off x="3733800" y="17367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¨ng</a:t>
            </a:r>
          </a:p>
        </p:txBody>
      </p:sp>
      <p:sp>
        <p:nvSpPr>
          <p:cNvPr id="6186" name="Text Box 103"/>
          <p:cNvSpPr txBox="1">
            <a:spLocks noChangeArrowheads="1"/>
          </p:cNvSpPr>
          <p:nvPr/>
        </p:nvSpPr>
        <p:spPr bwMode="auto">
          <a:xfrm>
            <a:off x="5029200" y="14319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anh</a:t>
            </a:r>
          </a:p>
        </p:txBody>
      </p:sp>
      <p:sp>
        <p:nvSpPr>
          <p:cNvPr id="89196" name="Line 108"/>
          <p:cNvSpPr>
            <a:spLocks noChangeShapeType="1"/>
          </p:cNvSpPr>
          <p:nvPr/>
        </p:nvSpPr>
        <p:spPr bwMode="auto">
          <a:xfrm>
            <a:off x="3810000" y="65532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97" name="Line 109"/>
          <p:cNvSpPr>
            <a:spLocks noChangeShapeType="1"/>
          </p:cNvSpPr>
          <p:nvPr/>
        </p:nvSpPr>
        <p:spPr bwMode="auto">
          <a:xfrm>
            <a:off x="4953000" y="6553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98" name="Line 110"/>
          <p:cNvSpPr>
            <a:spLocks noChangeShapeType="1"/>
          </p:cNvSpPr>
          <p:nvPr/>
        </p:nvSpPr>
        <p:spPr bwMode="auto">
          <a:xfrm>
            <a:off x="5867400" y="6553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99" name="Line 111"/>
          <p:cNvSpPr>
            <a:spLocks noChangeShapeType="1"/>
          </p:cNvSpPr>
          <p:nvPr/>
        </p:nvSpPr>
        <p:spPr bwMode="auto">
          <a:xfrm>
            <a:off x="6934200" y="6553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00" name="Line 112"/>
          <p:cNvSpPr>
            <a:spLocks noChangeShapeType="1"/>
          </p:cNvSpPr>
          <p:nvPr/>
        </p:nvSpPr>
        <p:spPr bwMode="auto">
          <a:xfrm>
            <a:off x="1066800" y="6477000"/>
            <a:ext cx="685800" cy="0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01" name="Line 113"/>
          <p:cNvSpPr>
            <a:spLocks noChangeShapeType="1"/>
          </p:cNvSpPr>
          <p:nvPr/>
        </p:nvSpPr>
        <p:spPr bwMode="auto">
          <a:xfrm>
            <a:off x="1828800" y="6477000"/>
            <a:ext cx="762000" cy="0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9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9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8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8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9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8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0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9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8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0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9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8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07"/>
                  </p:tgtEl>
                </p:cond>
              </p:nextCondLst>
            </p:seq>
          </p:childTnLst>
        </p:cTn>
      </p:par>
    </p:tnLst>
    <p:bldLst>
      <p:bldP spid="89208" grpId="0"/>
      <p:bldP spid="89207" grpId="0"/>
      <p:bldP spid="89094" grpId="0"/>
      <p:bldP spid="89203" grpId="0"/>
      <p:bldP spid="89204" grpId="0"/>
      <p:bldP spid="89205" grpId="0"/>
      <p:bldP spid="89209" grpId="0"/>
      <p:bldP spid="89196" grpId="0" animBg="1"/>
      <p:bldP spid="89197" grpId="0" animBg="1"/>
      <p:bldP spid="89198" grpId="0" animBg="1"/>
      <p:bldP spid="89199" grpId="0" animBg="1"/>
      <p:bldP spid="89200" grpId="0" animBg="1"/>
      <p:bldP spid="892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08" name="Text Box 120"/>
          <p:cNvSpPr txBox="1">
            <a:spLocks noChangeArrowheads="1"/>
          </p:cNvSpPr>
          <p:nvPr/>
        </p:nvSpPr>
        <p:spPr bwMode="auto">
          <a:xfrm>
            <a:off x="5715000" y="6096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.VnAvant" pitchFamily="34" charset="0"/>
              </a:rPr>
              <a:t>chang    </a:t>
            </a: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9207" name="Text Box 119"/>
          <p:cNvSpPr txBox="1">
            <a:spLocks noChangeArrowheads="1"/>
          </p:cNvSpPr>
          <p:nvPr/>
        </p:nvSpPr>
        <p:spPr bwMode="auto">
          <a:xfrm>
            <a:off x="6781800" y="6096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.VnAvant" pitchFamily="34" charset="0"/>
              </a:rPr>
              <a:t>chang    </a:t>
            </a: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990600" y="609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.VnAvant" pitchFamily="34" charset="0"/>
              </a:rPr>
              <a:t>b×nh    </a:t>
            </a: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9203" name="Text Box 115"/>
          <p:cNvSpPr txBox="1">
            <a:spLocks noChangeArrowheads="1"/>
          </p:cNvSpPr>
          <p:nvPr/>
        </p:nvSpPr>
        <p:spPr bwMode="auto">
          <a:xfrm>
            <a:off x="1752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.VnAvant" pitchFamily="34" charset="0"/>
              </a:rPr>
              <a:t>minh    </a:t>
            </a: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9204" name="Text Box 116"/>
          <p:cNvSpPr txBox="1">
            <a:spLocks noChangeArrowheads="1"/>
          </p:cNvSpPr>
          <p:nvPr/>
        </p:nvSpPr>
        <p:spPr bwMode="auto">
          <a:xfrm>
            <a:off x="3048000" y="609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.VnAvant" pitchFamily="34" charset="0"/>
              </a:rPr>
              <a:t>nhµ    </a:t>
            </a: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9205" name="Text Box 117"/>
          <p:cNvSpPr txBox="1">
            <a:spLocks noChangeArrowheads="1"/>
          </p:cNvSpPr>
          <p:nvPr/>
        </p:nvSpPr>
        <p:spPr bwMode="auto">
          <a:xfrm rot="10800000" flipV="1">
            <a:off x="4876800" y="6096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.VnAvant" pitchFamily="34" charset="0"/>
              </a:rPr>
              <a:t>n¾ng    </a:t>
            </a: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9209" name="Text Box 121"/>
          <p:cNvSpPr txBox="1">
            <a:spLocks noChangeArrowheads="1"/>
          </p:cNvSpPr>
          <p:nvPr/>
        </p:nvSpPr>
        <p:spPr bwMode="auto">
          <a:xfrm>
            <a:off x="3733800" y="6096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en-US" altLang="en-US" sz="2400" b="1">
                <a:latin typeface=".VnAvant" pitchFamily="34" charset="0"/>
              </a:rPr>
              <a:t>r«ng   </a:t>
            </a: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201" name="Text Box 2"/>
          <p:cNvSpPr txBox="1">
            <a:spLocks noChangeArrowheads="1"/>
          </p:cNvSpPr>
          <p:nvPr/>
        </p:nvSpPr>
        <p:spPr bwMode="auto">
          <a:xfrm>
            <a:off x="39624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vi-VN" altLang="en-US" sz="2000" b="1">
              <a:latin typeface=".VnAvant" pitchFamily="34" charset="0"/>
            </a:endParaRPr>
          </a:p>
        </p:txBody>
      </p:sp>
      <p:sp>
        <p:nvSpPr>
          <p:cNvPr id="8202" name="Text Box 3"/>
          <p:cNvSpPr txBox="1">
            <a:spLocks noChangeArrowheads="1"/>
          </p:cNvSpPr>
          <p:nvPr/>
        </p:nvSpPr>
        <p:spPr bwMode="auto">
          <a:xfrm>
            <a:off x="3200400" y="3505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203" name="Text Box 4"/>
          <p:cNvSpPr txBox="1">
            <a:spLocks noChangeArrowheads="1"/>
          </p:cNvSpPr>
          <p:nvPr/>
        </p:nvSpPr>
        <p:spPr bwMode="auto">
          <a:xfrm>
            <a:off x="3200400" y="4038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vi-VN" altLang="en-US" sz="2400" b="1">
              <a:latin typeface=".VnAvant" pitchFamily="34" charset="0"/>
            </a:endParaRPr>
          </a:p>
        </p:txBody>
      </p:sp>
      <p:sp>
        <p:nvSpPr>
          <p:cNvPr id="8204" name="Text Box 5"/>
          <p:cNvSpPr txBox="1">
            <a:spLocks noChangeArrowheads="1"/>
          </p:cNvSpPr>
          <p:nvPr/>
        </p:nvSpPr>
        <p:spPr bwMode="auto">
          <a:xfrm>
            <a:off x="3200400" y="4572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vi-VN" altLang="en-US" sz="2400" b="1">
              <a:latin typeface=".VnAvant" pitchFamily="34" charset="0"/>
            </a:endParaRPr>
          </a:p>
        </p:txBody>
      </p:sp>
      <p:grpSp>
        <p:nvGrpSpPr>
          <p:cNvPr id="8205" name="Group 107"/>
          <p:cNvGrpSpPr>
            <a:grpSpLocks/>
          </p:cNvGrpSpPr>
          <p:nvPr/>
        </p:nvGrpSpPr>
        <p:grpSpPr bwMode="auto">
          <a:xfrm>
            <a:off x="2286000" y="1143000"/>
            <a:ext cx="3962400" cy="4689475"/>
            <a:chOff x="1392" y="720"/>
            <a:chExt cx="2496" cy="2954"/>
          </a:xfrm>
        </p:grpSpPr>
        <p:sp>
          <p:nvSpPr>
            <p:cNvPr id="8241" name="Rectangle 10"/>
            <p:cNvSpPr>
              <a:spLocks noChangeArrowheads="1"/>
            </p:cNvSpPr>
            <p:nvPr/>
          </p:nvSpPr>
          <p:spPr bwMode="auto">
            <a:xfrm>
              <a:off x="3056" y="3463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42" name="Rectangle 11"/>
            <p:cNvSpPr>
              <a:spLocks noChangeArrowheads="1"/>
            </p:cNvSpPr>
            <p:nvPr/>
          </p:nvSpPr>
          <p:spPr bwMode="auto">
            <a:xfrm>
              <a:off x="2224" y="3463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43" name="Rectangle 12"/>
            <p:cNvSpPr>
              <a:spLocks noChangeArrowheads="1"/>
            </p:cNvSpPr>
            <p:nvPr/>
          </p:nvSpPr>
          <p:spPr bwMode="auto">
            <a:xfrm>
              <a:off x="1392" y="3463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44" name="Rectangle 13"/>
            <p:cNvSpPr>
              <a:spLocks noChangeArrowheads="1"/>
            </p:cNvSpPr>
            <p:nvPr/>
          </p:nvSpPr>
          <p:spPr bwMode="auto">
            <a:xfrm>
              <a:off x="3056" y="3252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45" name="Rectangle 14"/>
            <p:cNvSpPr>
              <a:spLocks noChangeArrowheads="1"/>
            </p:cNvSpPr>
            <p:nvPr/>
          </p:nvSpPr>
          <p:spPr bwMode="auto">
            <a:xfrm>
              <a:off x="2224" y="3252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46" name="Rectangle 15"/>
            <p:cNvSpPr>
              <a:spLocks noChangeArrowheads="1"/>
            </p:cNvSpPr>
            <p:nvPr/>
          </p:nvSpPr>
          <p:spPr bwMode="auto">
            <a:xfrm>
              <a:off x="1392" y="3252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47" name="Rectangle 16"/>
            <p:cNvSpPr>
              <a:spLocks noChangeArrowheads="1"/>
            </p:cNvSpPr>
            <p:nvPr/>
          </p:nvSpPr>
          <p:spPr bwMode="auto">
            <a:xfrm>
              <a:off x="3056" y="3041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48" name="Rectangle 17"/>
            <p:cNvSpPr>
              <a:spLocks noChangeArrowheads="1"/>
            </p:cNvSpPr>
            <p:nvPr/>
          </p:nvSpPr>
          <p:spPr bwMode="auto">
            <a:xfrm>
              <a:off x="2224" y="3041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49" name="Rectangle 18"/>
            <p:cNvSpPr>
              <a:spLocks noChangeArrowheads="1"/>
            </p:cNvSpPr>
            <p:nvPr/>
          </p:nvSpPr>
          <p:spPr bwMode="auto">
            <a:xfrm>
              <a:off x="1392" y="3041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50" name="Rectangle 19"/>
            <p:cNvSpPr>
              <a:spLocks noChangeArrowheads="1"/>
            </p:cNvSpPr>
            <p:nvPr/>
          </p:nvSpPr>
          <p:spPr bwMode="auto">
            <a:xfrm>
              <a:off x="3056" y="2830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51" name="Rectangle 20"/>
            <p:cNvSpPr>
              <a:spLocks noChangeArrowheads="1"/>
            </p:cNvSpPr>
            <p:nvPr/>
          </p:nvSpPr>
          <p:spPr bwMode="auto">
            <a:xfrm>
              <a:off x="2224" y="2830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52" name="Rectangle 21"/>
            <p:cNvSpPr>
              <a:spLocks noChangeArrowheads="1"/>
            </p:cNvSpPr>
            <p:nvPr/>
          </p:nvSpPr>
          <p:spPr bwMode="auto">
            <a:xfrm>
              <a:off x="1392" y="2830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53" name="Rectangle 22"/>
            <p:cNvSpPr>
              <a:spLocks noChangeArrowheads="1"/>
            </p:cNvSpPr>
            <p:nvPr/>
          </p:nvSpPr>
          <p:spPr bwMode="auto">
            <a:xfrm>
              <a:off x="3056" y="2619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54" name="Rectangle 23"/>
            <p:cNvSpPr>
              <a:spLocks noChangeArrowheads="1"/>
            </p:cNvSpPr>
            <p:nvPr/>
          </p:nvSpPr>
          <p:spPr bwMode="auto">
            <a:xfrm>
              <a:off x="2224" y="2619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55" name="Rectangle 24"/>
            <p:cNvSpPr>
              <a:spLocks noChangeArrowheads="1"/>
            </p:cNvSpPr>
            <p:nvPr/>
          </p:nvSpPr>
          <p:spPr bwMode="auto">
            <a:xfrm>
              <a:off x="1392" y="2619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56" name="Rectangle 25"/>
            <p:cNvSpPr>
              <a:spLocks noChangeArrowheads="1"/>
            </p:cNvSpPr>
            <p:nvPr/>
          </p:nvSpPr>
          <p:spPr bwMode="auto">
            <a:xfrm>
              <a:off x="3056" y="2408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57" name="Rectangle 26"/>
            <p:cNvSpPr>
              <a:spLocks noChangeArrowheads="1"/>
            </p:cNvSpPr>
            <p:nvPr/>
          </p:nvSpPr>
          <p:spPr bwMode="auto">
            <a:xfrm>
              <a:off x="2224" y="2408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58" name="Rectangle 27"/>
            <p:cNvSpPr>
              <a:spLocks noChangeArrowheads="1"/>
            </p:cNvSpPr>
            <p:nvPr/>
          </p:nvSpPr>
          <p:spPr bwMode="auto">
            <a:xfrm>
              <a:off x="1392" y="2408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59" name="Rectangle 28"/>
            <p:cNvSpPr>
              <a:spLocks noChangeArrowheads="1"/>
            </p:cNvSpPr>
            <p:nvPr/>
          </p:nvSpPr>
          <p:spPr bwMode="auto">
            <a:xfrm>
              <a:off x="3056" y="2197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60" name="Rectangle 29"/>
            <p:cNvSpPr>
              <a:spLocks noChangeArrowheads="1"/>
            </p:cNvSpPr>
            <p:nvPr/>
          </p:nvSpPr>
          <p:spPr bwMode="auto">
            <a:xfrm>
              <a:off x="2224" y="2197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61" name="Rectangle 30"/>
            <p:cNvSpPr>
              <a:spLocks noChangeArrowheads="1"/>
            </p:cNvSpPr>
            <p:nvPr/>
          </p:nvSpPr>
          <p:spPr bwMode="auto">
            <a:xfrm>
              <a:off x="1392" y="2197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62" name="Rectangle 31"/>
            <p:cNvSpPr>
              <a:spLocks noChangeArrowheads="1"/>
            </p:cNvSpPr>
            <p:nvPr/>
          </p:nvSpPr>
          <p:spPr bwMode="auto">
            <a:xfrm>
              <a:off x="3056" y="1986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63" name="Rectangle 32"/>
            <p:cNvSpPr>
              <a:spLocks noChangeArrowheads="1"/>
            </p:cNvSpPr>
            <p:nvPr/>
          </p:nvSpPr>
          <p:spPr bwMode="auto">
            <a:xfrm>
              <a:off x="2224" y="1986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64" name="Rectangle 33"/>
            <p:cNvSpPr>
              <a:spLocks noChangeArrowheads="1"/>
            </p:cNvSpPr>
            <p:nvPr/>
          </p:nvSpPr>
          <p:spPr bwMode="auto">
            <a:xfrm>
              <a:off x="1392" y="1986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65" name="Rectangle 34"/>
            <p:cNvSpPr>
              <a:spLocks noChangeArrowheads="1"/>
            </p:cNvSpPr>
            <p:nvPr/>
          </p:nvSpPr>
          <p:spPr bwMode="auto">
            <a:xfrm>
              <a:off x="3056" y="1775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66" name="Rectangle 35"/>
            <p:cNvSpPr>
              <a:spLocks noChangeArrowheads="1"/>
            </p:cNvSpPr>
            <p:nvPr/>
          </p:nvSpPr>
          <p:spPr bwMode="auto">
            <a:xfrm>
              <a:off x="2224" y="1775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67" name="Rectangle 36"/>
            <p:cNvSpPr>
              <a:spLocks noChangeArrowheads="1"/>
            </p:cNvSpPr>
            <p:nvPr/>
          </p:nvSpPr>
          <p:spPr bwMode="auto">
            <a:xfrm>
              <a:off x="1392" y="1775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68" name="Rectangle 37"/>
            <p:cNvSpPr>
              <a:spLocks noChangeArrowheads="1"/>
            </p:cNvSpPr>
            <p:nvPr/>
          </p:nvSpPr>
          <p:spPr bwMode="auto">
            <a:xfrm>
              <a:off x="3056" y="1564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69" name="Rectangle 38"/>
            <p:cNvSpPr>
              <a:spLocks noChangeArrowheads="1"/>
            </p:cNvSpPr>
            <p:nvPr/>
          </p:nvSpPr>
          <p:spPr bwMode="auto">
            <a:xfrm>
              <a:off x="2224" y="1564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70" name="Rectangle 39"/>
            <p:cNvSpPr>
              <a:spLocks noChangeArrowheads="1"/>
            </p:cNvSpPr>
            <p:nvPr/>
          </p:nvSpPr>
          <p:spPr bwMode="auto">
            <a:xfrm>
              <a:off x="1392" y="1564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71" name="Rectangle 40"/>
            <p:cNvSpPr>
              <a:spLocks noChangeArrowheads="1"/>
            </p:cNvSpPr>
            <p:nvPr/>
          </p:nvSpPr>
          <p:spPr bwMode="auto">
            <a:xfrm>
              <a:off x="3056" y="1353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72" name="Rectangle 41"/>
            <p:cNvSpPr>
              <a:spLocks noChangeArrowheads="1"/>
            </p:cNvSpPr>
            <p:nvPr/>
          </p:nvSpPr>
          <p:spPr bwMode="auto">
            <a:xfrm>
              <a:off x="2224" y="1353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73" name="Rectangle 42"/>
            <p:cNvSpPr>
              <a:spLocks noChangeArrowheads="1"/>
            </p:cNvSpPr>
            <p:nvPr/>
          </p:nvSpPr>
          <p:spPr bwMode="auto">
            <a:xfrm>
              <a:off x="1392" y="1353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74" name="Rectangle 43"/>
            <p:cNvSpPr>
              <a:spLocks noChangeArrowheads="1"/>
            </p:cNvSpPr>
            <p:nvPr/>
          </p:nvSpPr>
          <p:spPr bwMode="auto">
            <a:xfrm>
              <a:off x="3056" y="1142"/>
              <a:ext cx="832" cy="211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>
                <a:solidFill>
                  <a:srgbClr val="006600"/>
                </a:solidFill>
              </a:endParaRPr>
            </a:p>
          </p:txBody>
        </p:sp>
        <p:sp>
          <p:nvSpPr>
            <p:cNvPr id="8275" name="Rectangle 44"/>
            <p:cNvSpPr>
              <a:spLocks noChangeArrowheads="1"/>
            </p:cNvSpPr>
            <p:nvPr/>
          </p:nvSpPr>
          <p:spPr bwMode="auto">
            <a:xfrm>
              <a:off x="2224" y="1142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76" name="Rectangle 45"/>
            <p:cNvSpPr>
              <a:spLocks noChangeArrowheads="1"/>
            </p:cNvSpPr>
            <p:nvPr/>
          </p:nvSpPr>
          <p:spPr bwMode="auto">
            <a:xfrm>
              <a:off x="1392" y="1142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77" name="Rectangle 46"/>
            <p:cNvSpPr>
              <a:spLocks noChangeArrowheads="1"/>
            </p:cNvSpPr>
            <p:nvPr/>
          </p:nvSpPr>
          <p:spPr bwMode="auto">
            <a:xfrm>
              <a:off x="3056" y="931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78" name="Rectangle 47"/>
            <p:cNvSpPr>
              <a:spLocks noChangeArrowheads="1"/>
            </p:cNvSpPr>
            <p:nvPr/>
          </p:nvSpPr>
          <p:spPr bwMode="auto">
            <a:xfrm>
              <a:off x="2224" y="931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79" name="Rectangle 48"/>
            <p:cNvSpPr>
              <a:spLocks noChangeArrowheads="1"/>
            </p:cNvSpPr>
            <p:nvPr/>
          </p:nvSpPr>
          <p:spPr bwMode="auto">
            <a:xfrm>
              <a:off x="1392" y="931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 b="1">
                <a:latin typeface=".VnAvant" pitchFamily="34" charset="0"/>
              </a:endParaRPr>
            </a:p>
          </p:txBody>
        </p:sp>
        <p:sp>
          <p:nvSpPr>
            <p:cNvPr id="8280" name="Rectangle 49"/>
            <p:cNvSpPr>
              <a:spLocks noChangeArrowheads="1"/>
            </p:cNvSpPr>
            <p:nvPr/>
          </p:nvSpPr>
          <p:spPr bwMode="auto">
            <a:xfrm>
              <a:off x="3056" y="720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81" name="Rectangle 50"/>
            <p:cNvSpPr>
              <a:spLocks noChangeArrowheads="1"/>
            </p:cNvSpPr>
            <p:nvPr/>
          </p:nvSpPr>
          <p:spPr bwMode="auto">
            <a:xfrm>
              <a:off x="2224" y="720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82" name="Rectangle 51"/>
            <p:cNvSpPr>
              <a:spLocks noChangeArrowheads="1"/>
            </p:cNvSpPr>
            <p:nvPr/>
          </p:nvSpPr>
          <p:spPr bwMode="auto">
            <a:xfrm>
              <a:off x="1392" y="720"/>
              <a:ext cx="83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altLang="en-US" sz="1600"/>
            </a:p>
          </p:txBody>
        </p:sp>
        <p:sp>
          <p:nvSpPr>
            <p:cNvPr id="8283" name="Line 52"/>
            <p:cNvSpPr>
              <a:spLocks noChangeShapeType="1"/>
            </p:cNvSpPr>
            <p:nvPr/>
          </p:nvSpPr>
          <p:spPr bwMode="auto">
            <a:xfrm>
              <a:off x="1392" y="720"/>
              <a:ext cx="24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4" name="Line 53"/>
            <p:cNvSpPr>
              <a:spLocks noChangeShapeType="1"/>
            </p:cNvSpPr>
            <p:nvPr/>
          </p:nvSpPr>
          <p:spPr bwMode="auto">
            <a:xfrm>
              <a:off x="1392" y="931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5" name="Line 54"/>
            <p:cNvSpPr>
              <a:spLocks noChangeShapeType="1"/>
            </p:cNvSpPr>
            <p:nvPr/>
          </p:nvSpPr>
          <p:spPr bwMode="auto">
            <a:xfrm>
              <a:off x="1392" y="1142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6" name="Line 55"/>
            <p:cNvSpPr>
              <a:spLocks noChangeShapeType="1"/>
            </p:cNvSpPr>
            <p:nvPr/>
          </p:nvSpPr>
          <p:spPr bwMode="auto">
            <a:xfrm>
              <a:off x="1392" y="1353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Line 56"/>
            <p:cNvSpPr>
              <a:spLocks noChangeShapeType="1"/>
            </p:cNvSpPr>
            <p:nvPr/>
          </p:nvSpPr>
          <p:spPr bwMode="auto">
            <a:xfrm>
              <a:off x="1392" y="1564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Line 57"/>
            <p:cNvSpPr>
              <a:spLocks noChangeShapeType="1"/>
            </p:cNvSpPr>
            <p:nvPr/>
          </p:nvSpPr>
          <p:spPr bwMode="auto">
            <a:xfrm>
              <a:off x="1392" y="1775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Line 58"/>
            <p:cNvSpPr>
              <a:spLocks noChangeShapeType="1"/>
            </p:cNvSpPr>
            <p:nvPr/>
          </p:nvSpPr>
          <p:spPr bwMode="auto">
            <a:xfrm>
              <a:off x="1392" y="1986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0" name="Line 59"/>
            <p:cNvSpPr>
              <a:spLocks noChangeShapeType="1"/>
            </p:cNvSpPr>
            <p:nvPr/>
          </p:nvSpPr>
          <p:spPr bwMode="auto">
            <a:xfrm>
              <a:off x="1392" y="2197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Line 60"/>
            <p:cNvSpPr>
              <a:spLocks noChangeShapeType="1"/>
            </p:cNvSpPr>
            <p:nvPr/>
          </p:nvSpPr>
          <p:spPr bwMode="auto">
            <a:xfrm>
              <a:off x="1392" y="2408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2" name="Line 61"/>
            <p:cNvSpPr>
              <a:spLocks noChangeShapeType="1"/>
            </p:cNvSpPr>
            <p:nvPr/>
          </p:nvSpPr>
          <p:spPr bwMode="auto">
            <a:xfrm>
              <a:off x="1392" y="2619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3" name="Line 62"/>
            <p:cNvSpPr>
              <a:spLocks noChangeShapeType="1"/>
            </p:cNvSpPr>
            <p:nvPr/>
          </p:nvSpPr>
          <p:spPr bwMode="auto">
            <a:xfrm>
              <a:off x="1392" y="2830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4" name="Line 63"/>
            <p:cNvSpPr>
              <a:spLocks noChangeShapeType="1"/>
            </p:cNvSpPr>
            <p:nvPr/>
          </p:nvSpPr>
          <p:spPr bwMode="auto">
            <a:xfrm>
              <a:off x="1392" y="3041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" name="Line 64"/>
            <p:cNvSpPr>
              <a:spLocks noChangeShapeType="1"/>
            </p:cNvSpPr>
            <p:nvPr/>
          </p:nvSpPr>
          <p:spPr bwMode="auto">
            <a:xfrm>
              <a:off x="1392" y="3252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" name="Line 65"/>
            <p:cNvSpPr>
              <a:spLocks noChangeShapeType="1"/>
            </p:cNvSpPr>
            <p:nvPr/>
          </p:nvSpPr>
          <p:spPr bwMode="auto">
            <a:xfrm>
              <a:off x="1392" y="3463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" name="Line 66"/>
            <p:cNvSpPr>
              <a:spLocks noChangeShapeType="1"/>
            </p:cNvSpPr>
            <p:nvPr/>
          </p:nvSpPr>
          <p:spPr bwMode="auto">
            <a:xfrm>
              <a:off x="1392" y="3674"/>
              <a:ext cx="24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" name="Line 67"/>
            <p:cNvSpPr>
              <a:spLocks noChangeShapeType="1"/>
            </p:cNvSpPr>
            <p:nvPr/>
          </p:nvSpPr>
          <p:spPr bwMode="auto">
            <a:xfrm>
              <a:off x="1392" y="720"/>
              <a:ext cx="0" cy="2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" name="Line 68"/>
            <p:cNvSpPr>
              <a:spLocks noChangeShapeType="1"/>
            </p:cNvSpPr>
            <p:nvPr/>
          </p:nvSpPr>
          <p:spPr bwMode="auto">
            <a:xfrm>
              <a:off x="2224" y="720"/>
              <a:ext cx="0" cy="2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" name="Line 69"/>
            <p:cNvSpPr>
              <a:spLocks noChangeShapeType="1"/>
            </p:cNvSpPr>
            <p:nvPr/>
          </p:nvSpPr>
          <p:spPr bwMode="auto">
            <a:xfrm>
              <a:off x="3056" y="720"/>
              <a:ext cx="0" cy="2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" name="Line 70"/>
            <p:cNvSpPr>
              <a:spLocks noChangeShapeType="1"/>
            </p:cNvSpPr>
            <p:nvPr/>
          </p:nvSpPr>
          <p:spPr bwMode="auto">
            <a:xfrm>
              <a:off x="3888" y="720"/>
              <a:ext cx="0" cy="2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6" name="Text Box 71"/>
          <p:cNvSpPr txBox="1">
            <a:spLocks noChangeArrowheads="1"/>
          </p:cNvSpPr>
          <p:nvPr/>
        </p:nvSpPr>
        <p:spPr bwMode="auto">
          <a:xfrm>
            <a:off x="3733800" y="10509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6C1635"/>
                </a:solidFill>
                <a:latin typeface=".VnAvant" pitchFamily="34" charset="0"/>
              </a:rPr>
              <a:t>ng</a:t>
            </a:r>
          </a:p>
        </p:txBody>
      </p:sp>
      <p:sp>
        <p:nvSpPr>
          <p:cNvPr id="8207" name="Text Box 72"/>
          <p:cNvSpPr txBox="1">
            <a:spLocks noChangeArrowheads="1"/>
          </p:cNvSpPr>
          <p:nvPr/>
        </p:nvSpPr>
        <p:spPr bwMode="auto">
          <a:xfrm>
            <a:off x="2590800" y="2819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8208" name="Text Box 73"/>
          <p:cNvSpPr txBox="1">
            <a:spLocks noChangeArrowheads="1"/>
          </p:cNvSpPr>
          <p:nvPr/>
        </p:nvSpPr>
        <p:spPr bwMode="auto">
          <a:xfrm>
            <a:off x="2514600" y="44196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­ư¬</a:t>
            </a:r>
          </a:p>
        </p:txBody>
      </p:sp>
      <p:sp>
        <p:nvSpPr>
          <p:cNvPr id="8209" name="Text Box 74"/>
          <p:cNvSpPr txBox="1">
            <a:spLocks noChangeArrowheads="1"/>
          </p:cNvSpPr>
          <p:nvPr/>
        </p:nvSpPr>
        <p:spPr bwMode="auto">
          <a:xfrm>
            <a:off x="2590800" y="4724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8210" name="Text Box 75"/>
          <p:cNvSpPr txBox="1">
            <a:spLocks noChangeArrowheads="1"/>
          </p:cNvSpPr>
          <p:nvPr/>
        </p:nvSpPr>
        <p:spPr bwMode="auto">
          <a:xfrm>
            <a:off x="2590800" y="5105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8211" name="Text Box 76"/>
          <p:cNvSpPr txBox="1">
            <a:spLocks noChangeArrowheads="1"/>
          </p:cNvSpPr>
          <p:nvPr/>
        </p:nvSpPr>
        <p:spPr bwMode="auto">
          <a:xfrm>
            <a:off x="2590800" y="5486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8212" name="Text Box 77"/>
          <p:cNvSpPr txBox="1">
            <a:spLocks noChangeArrowheads="1"/>
          </p:cNvSpPr>
          <p:nvPr/>
        </p:nvSpPr>
        <p:spPr bwMode="auto">
          <a:xfrm>
            <a:off x="2514600" y="41148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u«</a:t>
            </a:r>
          </a:p>
        </p:txBody>
      </p:sp>
      <p:sp>
        <p:nvSpPr>
          <p:cNvPr id="8213" name="Text Box 78"/>
          <p:cNvSpPr txBox="1">
            <a:spLocks noChangeArrowheads="1"/>
          </p:cNvSpPr>
          <p:nvPr/>
        </p:nvSpPr>
        <p:spPr bwMode="auto">
          <a:xfrm>
            <a:off x="2514600" y="38100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iª</a:t>
            </a:r>
          </a:p>
        </p:txBody>
      </p:sp>
      <p:sp>
        <p:nvSpPr>
          <p:cNvPr id="8214" name="Text Box 79"/>
          <p:cNvSpPr txBox="1">
            <a:spLocks noChangeArrowheads="1"/>
          </p:cNvSpPr>
          <p:nvPr/>
        </p:nvSpPr>
        <p:spPr bwMode="auto">
          <a:xfrm>
            <a:off x="2590800" y="3124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8215" name="Text Box 80"/>
          <p:cNvSpPr txBox="1">
            <a:spLocks noChangeArrowheads="1"/>
          </p:cNvSpPr>
          <p:nvPr/>
        </p:nvSpPr>
        <p:spPr bwMode="auto">
          <a:xfrm>
            <a:off x="2590800" y="3429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­ư</a:t>
            </a:r>
          </a:p>
        </p:txBody>
      </p:sp>
      <p:sp>
        <p:nvSpPr>
          <p:cNvPr id="8216" name="Text Box 81"/>
          <p:cNvSpPr txBox="1">
            <a:spLocks noChangeArrowheads="1"/>
          </p:cNvSpPr>
          <p:nvPr/>
        </p:nvSpPr>
        <p:spPr bwMode="auto">
          <a:xfrm>
            <a:off x="2590800" y="2438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8217" name="Text Box 82"/>
          <p:cNvSpPr txBox="1">
            <a:spLocks noChangeArrowheads="1"/>
          </p:cNvSpPr>
          <p:nvPr/>
        </p:nvSpPr>
        <p:spPr bwMode="auto">
          <a:xfrm>
            <a:off x="2590800" y="2133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8218" name="Text Box 83"/>
          <p:cNvSpPr txBox="1">
            <a:spLocks noChangeArrowheads="1"/>
          </p:cNvSpPr>
          <p:nvPr/>
        </p:nvSpPr>
        <p:spPr bwMode="auto">
          <a:xfrm>
            <a:off x="2590800" y="1752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2921C3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8219" name="Text Box 84"/>
          <p:cNvSpPr txBox="1">
            <a:spLocks noChangeArrowheads="1"/>
          </p:cNvSpPr>
          <p:nvPr/>
        </p:nvSpPr>
        <p:spPr bwMode="auto">
          <a:xfrm>
            <a:off x="2590800" y="1371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3333CC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8220" name="Text Box 85"/>
          <p:cNvSpPr txBox="1">
            <a:spLocks noChangeArrowheads="1"/>
          </p:cNvSpPr>
          <p:nvPr/>
        </p:nvSpPr>
        <p:spPr bwMode="auto">
          <a:xfrm>
            <a:off x="5105400" y="10668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6C1635"/>
                </a:solidFill>
                <a:latin typeface=".VnAvant" pitchFamily="34" charset="0"/>
              </a:rPr>
              <a:t>nh</a:t>
            </a:r>
          </a:p>
        </p:txBody>
      </p:sp>
      <p:sp>
        <p:nvSpPr>
          <p:cNvPr id="8221" name="Text Box 88"/>
          <p:cNvSpPr txBox="1">
            <a:spLocks noChangeArrowheads="1"/>
          </p:cNvSpPr>
          <p:nvPr/>
        </p:nvSpPr>
        <p:spPr bwMode="auto">
          <a:xfrm>
            <a:off x="3733800" y="1371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ang</a:t>
            </a:r>
          </a:p>
        </p:txBody>
      </p:sp>
      <p:sp>
        <p:nvSpPr>
          <p:cNvPr id="8222" name="Text Box 89"/>
          <p:cNvSpPr txBox="1">
            <a:spLocks noChangeArrowheads="1"/>
          </p:cNvSpPr>
          <p:nvPr/>
        </p:nvSpPr>
        <p:spPr bwMode="auto">
          <a:xfrm>
            <a:off x="3733800" y="21177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©ng</a:t>
            </a:r>
          </a:p>
        </p:txBody>
      </p:sp>
      <p:sp>
        <p:nvSpPr>
          <p:cNvPr id="8223" name="Text Box 90"/>
          <p:cNvSpPr txBox="1">
            <a:spLocks noChangeArrowheads="1"/>
          </p:cNvSpPr>
          <p:nvPr/>
        </p:nvSpPr>
        <p:spPr bwMode="auto">
          <a:xfrm>
            <a:off x="3733800" y="2438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ong</a:t>
            </a:r>
          </a:p>
        </p:txBody>
      </p:sp>
      <p:sp>
        <p:nvSpPr>
          <p:cNvPr id="8224" name="Text Box 91"/>
          <p:cNvSpPr txBox="1">
            <a:spLocks noChangeArrowheads="1"/>
          </p:cNvSpPr>
          <p:nvPr/>
        </p:nvSpPr>
        <p:spPr bwMode="auto">
          <a:xfrm>
            <a:off x="3733800" y="2743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«ng</a:t>
            </a:r>
          </a:p>
        </p:txBody>
      </p:sp>
      <p:sp>
        <p:nvSpPr>
          <p:cNvPr id="8225" name="Text Box 92"/>
          <p:cNvSpPr txBox="1">
            <a:spLocks noChangeArrowheads="1"/>
          </p:cNvSpPr>
          <p:nvPr/>
        </p:nvSpPr>
        <p:spPr bwMode="auto">
          <a:xfrm>
            <a:off x="3733800" y="3124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ung</a:t>
            </a:r>
          </a:p>
        </p:txBody>
      </p:sp>
      <p:sp>
        <p:nvSpPr>
          <p:cNvPr id="8226" name="Text Box 93"/>
          <p:cNvSpPr txBox="1">
            <a:spLocks noChangeArrowheads="1"/>
          </p:cNvSpPr>
          <p:nvPr/>
        </p:nvSpPr>
        <p:spPr bwMode="auto">
          <a:xfrm>
            <a:off x="3810000" y="34131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­ưng</a:t>
            </a:r>
          </a:p>
        </p:txBody>
      </p:sp>
      <p:sp>
        <p:nvSpPr>
          <p:cNvPr id="8227" name="Text Box 94"/>
          <p:cNvSpPr txBox="1">
            <a:spLocks noChangeArrowheads="1"/>
          </p:cNvSpPr>
          <p:nvPr/>
        </p:nvSpPr>
        <p:spPr bwMode="auto">
          <a:xfrm>
            <a:off x="3657600" y="3733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iªng</a:t>
            </a:r>
          </a:p>
        </p:txBody>
      </p:sp>
      <p:sp>
        <p:nvSpPr>
          <p:cNvPr id="8228" name="Text Box 95"/>
          <p:cNvSpPr txBox="1">
            <a:spLocks noChangeArrowheads="1"/>
          </p:cNvSpPr>
          <p:nvPr/>
        </p:nvSpPr>
        <p:spPr bwMode="auto">
          <a:xfrm>
            <a:off x="3657600" y="40989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u«ng</a:t>
            </a:r>
          </a:p>
        </p:txBody>
      </p:sp>
      <p:sp>
        <p:nvSpPr>
          <p:cNvPr id="8229" name="Text Box 96"/>
          <p:cNvSpPr txBox="1">
            <a:spLocks noChangeArrowheads="1"/>
          </p:cNvSpPr>
          <p:nvPr/>
        </p:nvSpPr>
        <p:spPr bwMode="auto">
          <a:xfrm>
            <a:off x="3657600" y="44196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­ư¬ng</a:t>
            </a:r>
          </a:p>
        </p:txBody>
      </p:sp>
      <p:sp>
        <p:nvSpPr>
          <p:cNvPr id="8230" name="Text Box 97"/>
          <p:cNvSpPr txBox="1">
            <a:spLocks noChangeArrowheads="1"/>
          </p:cNvSpPr>
          <p:nvPr/>
        </p:nvSpPr>
        <p:spPr bwMode="auto">
          <a:xfrm>
            <a:off x="3733800" y="4724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eng</a:t>
            </a:r>
          </a:p>
        </p:txBody>
      </p:sp>
      <p:sp>
        <p:nvSpPr>
          <p:cNvPr id="8231" name="Text Box 98"/>
          <p:cNvSpPr txBox="1">
            <a:spLocks noChangeArrowheads="1"/>
          </p:cNvSpPr>
          <p:nvPr/>
        </p:nvSpPr>
        <p:spPr bwMode="auto">
          <a:xfrm>
            <a:off x="5029200" y="5089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ªnh</a:t>
            </a:r>
          </a:p>
        </p:txBody>
      </p:sp>
      <p:sp>
        <p:nvSpPr>
          <p:cNvPr id="8232" name="Text Box 100"/>
          <p:cNvSpPr txBox="1">
            <a:spLocks noChangeArrowheads="1"/>
          </p:cNvSpPr>
          <p:nvPr/>
        </p:nvSpPr>
        <p:spPr bwMode="auto">
          <a:xfrm>
            <a:off x="5029200" y="5470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inh</a:t>
            </a:r>
          </a:p>
        </p:txBody>
      </p:sp>
      <p:sp>
        <p:nvSpPr>
          <p:cNvPr id="8233" name="Text Box 102"/>
          <p:cNvSpPr txBox="1">
            <a:spLocks noChangeArrowheads="1"/>
          </p:cNvSpPr>
          <p:nvPr/>
        </p:nvSpPr>
        <p:spPr bwMode="auto">
          <a:xfrm>
            <a:off x="3733800" y="17367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¨ng</a:t>
            </a:r>
          </a:p>
        </p:txBody>
      </p:sp>
      <p:sp>
        <p:nvSpPr>
          <p:cNvPr id="8234" name="Text Box 103"/>
          <p:cNvSpPr txBox="1">
            <a:spLocks noChangeArrowheads="1"/>
          </p:cNvSpPr>
          <p:nvPr/>
        </p:nvSpPr>
        <p:spPr bwMode="auto">
          <a:xfrm>
            <a:off x="5029200" y="14319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.VnAvant" pitchFamily="34" charset="0"/>
              </a:rPr>
              <a:t>anh</a:t>
            </a:r>
          </a:p>
        </p:txBody>
      </p:sp>
      <p:sp>
        <p:nvSpPr>
          <p:cNvPr id="89196" name="Line 108"/>
          <p:cNvSpPr>
            <a:spLocks noChangeShapeType="1"/>
          </p:cNvSpPr>
          <p:nvPr/>
        </p:nvSpPr>
        <p:spPr bwMode="auto">
          <a:xfrm>
            <a:off x="3810000" y="65532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97" name="Line 109"/>
          <p:cNvSpPr>
            <a:spLocks noChangeShapeType="1"/>
          </p:cNvSpPr>
          <p:nvPr/>
        </p:nvSpPr>
        <p:spPr bwMode="auto">
          <a:xfrm>
            <a:off x="4953000" y="6553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98" name="Line 110"/>
          <p:cNvSpPr>
            <a:spLocks noChangeShapeType="1"/>
          </p:cNvSpPr>
          <p:nvPr/>
        </p:nvSpPr>
        <p:spPr bwMode="auto">
          <a:xfrm>
            <a:off x="5867400" y="6553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99" name="Line 111"/>
          <p:cNvSpPr>
            <a:spLocks noChangeShapeType="1"/>
          </p:cNvSpPr>
          <p:nvPr/>
        </p:nvSpPr>
        <p:spPr bwMode="auto">
          <a:xfrm>
            <a:off x="6934200" y="6553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00" name="Line 112"/>
          <p:cNvSpPr>
            <a:spLocks noChangeShapeType="1"/>
          </p:cNvSpPr>
          <p:nvPr/>
        </p:nvSpPr>
        <p:spPr bwMode="auto">
          <a:xfrm>
            <a:off x="1066800" y="6477000"/>
            <a:ext cx="685800" cy="0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01" name="Line 113"/>
          <p:cNvSpPr>
            <a:spLocks noChangeShapeType="1"/>
          </p:cNvSpPr>
          <p:nvPr/>
        </p:nvSpPr>
        <p:spPr bwMode="auto">
          <a:xfrm>
            <a:off x="1828800" y="6477000"/>
            <a:ext cx="762000" cy="0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9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9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8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8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9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8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0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9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8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0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9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8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07"/>
                  </p:tgtEl>
                </p:cond>
              </p:nextCondLst>
            </p:seq>
          </p:childTnLst>
        </p:cTn>
      </p:par>
    </p:tnLst>
    <p:bldLst>
      <p:bldP spid="89208" grpId="0"/>
      <p:bldP spid="89207" grpId="0"/>
      <p:bldP spid="89094" grpId="0"/>
      <p:bldP spid="89203" grpId="0"/>
      <p:bldP spid="89204" grpId="0"/>
      <p:bldP spid="89205" grpId="0"/>
      <p:bldP spid="89209" grpId="0"/>
      <p:bldP spid="89196" grpId="0" animBg="1"/>
      <p:bldP spid="89197" grpId="0" animBg="1"/>
      <p:bldP spid="89198" grpId="0" animBg="1"/>
      <p:bldP spid="89199" grpId="0" animBg="1"/>
      <p:bldP spid="89200" grpId="0" animBg="1"/>
      <p:bldP spid="892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Nd9GcQ9S0jhGolDXKLWBHj17mje25Dmkk4mB9yWa5Xb9hRusmDRwcC1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31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2286000" y="5789613"/>
            <a:ext cx="403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>
                <a:latin typeface="Times New Roman" pitchFamily="18" charset="0"/>
              </a:rPr>
              <a:t>bình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inh1-%20nhar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572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2514600" y="5562600"/>
            <a:ext cx="304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>
                <a:latin typeface="Times New Roman" pitchFamily="18" charset="0"/>
              </a:rPr>
              <a:t>nhà rông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5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7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8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9" name="AutoShape 1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20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21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13322" name="Picture 21" descr="ANd9GcTOY1H9c1Cl77BKNjPva86pwVG3ScPtJWhp_ViKnhTAMsRH3zHQ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09600"/>
            <a:ext cx="7086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23"/>
          <p:cNvSpPr txBox="1">
            <a:spLocks noChangeArrowheads="1"/>
          </p:cNvSpPr>
          <p:nvPr/>
        </p:nvSpPr>
        <p:spPr bwMode="auto">
          <a:xfrm>
            <a:off x="1981200" y="5638800"/>
            <a:ext cx="548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>
                <a:latin typeface="Times New Roman" pitchFamily="18" charset="0"/>
              </a:rPr>
              <a:t>nắng chang chang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876667"/>
  <p:tag name="VIOLETTITLE" val="Bài 59. Ôn tập"/>
  <p:tag name="VIOLETLESSON" val="59"/>
  <p:tag name="VIOLETCATID" val="2204"/>
  <p:tag name="VIOLETSUBJECT" val="Học vần 1"/>
  <p:tag name="VIOLETSOURCE" val="Nguyễn Thị Thanh Hoàn"/>
  <p:tag name="VIOLETAUTHORID" val="1426571"/>
  <p:tag name="VIOLETAUTHORNAME" val="Nguyễn Thị Thanh Hoàn"/>
  <p:tag name="VIOLETAUTHORAVATAR" val="1/426/571/avatar.jpg"/>
  <p:tag name="VIOLETAUTHORADDRESS" val="truuuuuuuuuuuu - ha noi"/>
  <p:tag name="VIOLETDATE" val="2016-12-10 20:31:13"/>
  <p:tag name="VIOLETHIT" val="325"/>
  <p:tag name="VIOLETLIKE" val="0"/>
  <p:tag name="ISPRING_RESOURCE_PATHS_HASH_PRESENTER" val="2bab6aa741826a7c85f10cd887fd68a208f265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227</Words>
  <Application>Microsoft Office PowerPoint</Application>
  <PresentationFormat>On-screen Show (4:3)</PresentationFormat>
  <Paragraphs>135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Times New Roman</vt:lpstr>
      <vt:lpstr>VNI-Avo</vt:lpstr>
      <vt:lpstr>.VnAristote</vt:lpstr>
      <vt:lpstr>.VnAvant</vt:lpstr>
      <vt:lpstr>.VnTime</vt:lpstr>
      <vt:lpstr>.VnArial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146</cp:revision>
  <dcterms:created xsi:type="dcterms:W3CDTF">2003-01-25T12:29:16Z</dcterms:created>
  <dcterms:modified xsi:type="dcterms:W3CDTF">2018-04-04T16:22:14Z</dcterms:modified>
</cp:coreProperties>
</file>