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4" r:id="rId3"/>
    <p:sldId id="265" r:id="rId4"/>
    <p:sldId id="266" r:id="rId5"/>
    <p:sldId id="267" r:id="rId6"/>
    <p:sldId id="270" r:id="rId7"/>
    <p:sldId id="273" r:id="rId8"/>
    <p:sldId id="272" r:id="rId9"/>
    <p:sldId id="275" r:id="rId10"/>
    <p:sldId id="268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CCFF"/>
    <a:srgbClr val="9900FF"/>
    <a:srgbClr val="66FFFF"/>
    <a:srgbClr val="FF3300"/>
    <a:srgbClr val="FFFF00"/>
    <a:srgbClr val="3333FF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7B0A2-25C2-420A-B270-805D602BA0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l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BF070-8F1F-4D81-BE99-55C838AE0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l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AACA81-F8C2-4FBB-9F9D-96CA089706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l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951619D-BE84-4C58-97EE-C7C86110CA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l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8949AE7-6D42-4180-B84E-3CC3B08F6A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l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9535C3F-F7D0-4649-A6E8-F9D7738728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l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A3BB30-77DA-4CFB-A77E-2295E44364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l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9677D2-3A88-4C96-9744-867B99A71C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l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FD5349-18F1-4274-8017-C7A9B631B0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l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F26B98-9B26-420B-A469-6F4F016DD6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l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006A5-F9D4-4E0C-9431-92E6F27146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l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33FD5-386F-41AD-BF45-4C0261BE9C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l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B2963-2F58-4CEC-B7D9-89C052E79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l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C47520-BD32-488B-9FD7-A8ACB72963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ver dir="l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5A89136-5B1F-428A-9180-807C0D46972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med">
    <p:cover dir="lu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2.xml"/><Relationship Id="rId1" Type="http://schemas.openxmlformats.org/officeDocument/2006/relationships/audio" Target="tro%20choi%20hoc%20toan.WMA" TargetMode="External"/><Relationship Id="rId6" Type="http://schemas.openxmlformats.org/officeDocument/2006/relationships/image" Target="../media/image11.png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3.gi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8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8852" name="Picture 4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WordArt 7"/>
          <p:cNvSpPr>
            <a:spLocks noChangeArrowheads="1" noChangeShapeType="1" noTextEdit="1"/>
          </p:cNvSpPr>
          <p:nvPr/>
        </p:nvSpPr>
        <p:spPr bwMode="auto">
          <a:xfrm>
            <a:off x="914400" y="2286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ỌC ÁI MỘ A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59" name="WordArt 11"/>
          <p:cNvSpPr>
            <a:spLocks noChangeArrowheads="1" noChangeShapeType="1" noTextEdit="1"/>
          </p:cNvSpPr>
          <p:nvPr/>
        </p:nvSpPr>
        <p:spPr bwMode="auto">
          <a:xfrm>
            <a:off x="1752600" y="1600200"/>
            <a:ext cx="5715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0" name="WordArt 12"/>
          <p:cNvSpPr>
            <a:spLocks noChangeArrowheads="1" noChangeShapeType="1" noTextEdit="1"/>
          </p:cNvSpPr>
          <p:nvPr/>
        </p:nvSpPr>
        <p:spPr bwMode="auto">
          <a:xfrm>
            <a:off x="609600" y="3352800"/>
            <a:ext cx="7696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None/>
            </a:pP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+mj-lt"/>
                <a:cs typeface="Times New Roman"/>
              </a:rPr>
              <a:t>DIỆN TÍCH HÌNH VUÔNG</a:t>
            </a:r>
            <a:endParaRPr lang="en-US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+mj-lt"/>
              <a:cs typeface="Times New Roman"/>
            </a:endParaRPr>
          </a:p>
        </p:txBody>
      </p:sp>
      <p:sp>
        <p:nvSpPr>
          <p:cNvPr id="78861" name="WordArt 13"/>
          <p:cNvSpPr>
            <a:spLocks noChangeArrowheads="1" noChangeShapeType="1" noTextEdit="1"/>
          </p:cNvSpPr>
          <p:nvPr/>
        </p:nvSpPr>
        <p:spPr bwMode="auto">
          <a:xfrm>
            <a:off x="1066800" y="5715000"/>
            <a:ext cx="71247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 VIÊN: </a:t>
            </a:r>
            <a:r>
              <a:rPr lang="en-US" sz="3600" b="1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NGUYỄN THỊ THƯỜNG</a:t>
            </a:r>
            <a:endParaRPr lang="en-US" sz="3600" b="1" kern="1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cover dir="l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rgbClr val="FFFF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689" name="Group 9"/>
          <p:cNvGrpSpPr>
            <a:grpSpLocks/>
          </p:cNvGrpSpPr>
          <p:nvPr/>
        </p:nvGrpSpPr>
        <p:grpSpPr bwMode="auto">
          <a:xfrm>
            <a:off x="990600" y="1600200"/>
            <a:ext cx="7693025" cy="5267325"/>
            <a:chOff x="68" y="6"/>
            <a:chExt cx="5662" cy="3654"/>
          </a:xfrm>
        </p:grpSpPr>
        <p:sp>
          <p:nvSpPr>
            <p:cNvPr id="71690" name="Freeform 10"/>
            <p:cNvSpPr>
              <a:spLocks/>
            </p:cNvSpPr>
            <p:nvPr/>
          </p:nvSpPr>
          <p:spPr bwMode="auto">
            <a:xfrm>
              <a:off x="1662" y="6"/>
              <a:ext cx="75" cy="50"/>
            </a:xfrm>
            <a:custGeom>
              <a:avLst/>
              <a:gdLst/>
              <a:ahLst/>
              <a:cxnLst>
                <a:cxn ang="0">
                  <a:pos x="68" y="11"/>
                </a:cxn>
                <a:cxn ang="0">
                  <a:pos x="75" y="22"/>
                </a:cxn>
                <a:cxn ang="0">
                  <a:pos x="75" y="33"/>
                </a:cxn>
                <a:cxn ang="0">
                  <a:pos x="68" y="45"/>
                </a:cxn>
                <a:cxn ang="0">
                  <a:pos x="60" y="50"/>
                </a:cxn>
                <a:cxn ang="0">
                  <a:pos x="22" y="50"/>
                </a:cxn>
                <a:cxn ang="0">
                  <a:pos x="15" y="45"/>
                </a:cxn>
                <a:cxn ang="0">
                  <a:pos x="7" y="45"/>
                </a:cxn>
                <a:cxn ang="0">
                  <a:pos x="0" y="39"/>
                </a:cxn>
                <a:cxn ang="0">
                  <a:pos x="0" y="17"/>
                </a:cxn>
                <a:cxn ang="0">
                  <a:pos x="7" y="5"/>
                </a:cxn>
                <a:cxn ang="0">
                  <a:pos x="22" y="0"/>
                </a:cxn>
                <a:cxn ang="0">
                  <a:pos x="30" y="0"/>
                </a:cxn>
                <a:cxn ang="0">
                  <a:pos x="37" y="5"/>
                </a:cxn>
                <a:cxn ang="0">
                  <a:pos x="60" y="5"/>
                </a:cxn>
                <a:cxn ang="0">
                  <a:pos x="68" y="11"/>
                </a:cxn>
              </a:cxnLst>
              <a:rect l="0" t="0" r="r" b="b"/>
              <a:pathLst>
                <a:path w="75" h="50">
                  <a:moveTo>
                    <a:pt x="68" y="11"/>
                  </a:moveTo>
                  <a:lnTo>
                    <a:pt x="75" y="22"/>
                  </a:lnTo>
                  <a:lnTo>
                    <a:pt x="75" y="33"/>
                  </a:lnTo>
                  <a:lnTo>
                    <a:pt x="68" y="45"/>
                  </a:lnTo>
                  <a:lnTo>
                    <a:pt x="60" y="50"/>
                  </a:lnTo>
                  <a:lnTo>
                    <a:pt x="22" y="50"/>
                  </a:lnTo>
                  <a:lnTo>
                    <a:pt x="15" y="45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17"/>
                  </a:lnTo>
                  <a:lnTo>
                    <a:pt x="7" y="5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60" y="5"/>
                  </a:lnTo>
                  <a:lnTo>
                    <a:pt x="68" y="11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691" name="Freeform 11"/>
            <p:cNvSpPr>
              <a:spLocks/>
            </p:cNvSpPr>
            <p:nvPr/>
          </p:nvSpPr>
          <p:spPr bwMode="auto">
            <a:xfrm>
              <a:off x="1978" y="23"/>
              <a:ext cx="82" cy="45"/>
            </a:xfrm>
            <a:custGeom>
              <a:avLst/>
              <a:gdLst/>
              <a:ahLst/>
              <a:cxnLst>
                <a:cxn ang="0">
                  <a:pos x="82" y="16"/>
                </a:cxn>
                <a:cxn ang="0">
                  <a:pos x="82" y="33"/>
                </a:cxn>
                <a:cxn ang="0">
                  <a:pos x="75" y="39"/>
                </a:cxn>
                <a:cxn ang="0">
                  <a:pos x="60" y="45"/>
                </a:cxn>
                <a:cxn ang="0">
                  <a:pos x="15" y="45"/>
                </a:cxn>
                <a:cxn ang="0">
                  <a:pos x="0" y="33"/>
                </a:cxn>
                <a:cxn ang="0">
                  <a:pos x="0" y="16"/>
                </a:cxn>
                <a:cxn ang="0">
                  <a:pos x="15" y="5"/>
                </a:cxn>
                <a:cxn ang="0">
                  <a:pos x="22" y="5"/>
                </a:cxn>
                <a:cxn ang="0">
                  <a:pos x="30" y="0"/>
                </a:cxn>
                <a:cxn ang="0">
                  <a:pos x="75" y="0"/>
                </a:cxn>
                <a:cxn ang="0">
                  <a:pos x="67" y="5"/>
                </a:cxn>
                <a:cxn ang="0">
                  <a:pos x="82" y="16"/>
                </a:cxn>
              </a:cxnLst>
              <a:rect l="0" t="0" r="r" b="b"/>
              <a:pathLst>
                <a:path w="82" h="45">
                  <a:moveTo>
                    <a:pt x="82" y="16"/>
                  </a:moveTo>
                  <a:lnTo>
                    <a:pt x="82" y="33"/>
                  </a:lnTo>
                  <a:lnTo>
                    <a:pt x="75" y="39"/>
                  </a:lnTo>
                  <a:lnTo>
                    <a:pt x="60" y="45"/>
                  </a:lnTo>
                  <a:lnTo>
                    <a:pt x="15" y="45"/>
                  </a:lnTo>
                  <a:lnTo>
                    <a:pt x="0" y="33"/>
                  </a:lnTo>
                  <a:lnTo>
                    <a:pt x="0" y="16"/>
                  </a:lnTo>
                  <a:lnTo>
                    <a:pt x="15" y="5"/>
                  </a:lnTo>
                  <a:lnTo>
                    <a:pt x="22" y="5"/>
                  </a:lnTo>
                  <a:lnTo>
                    <a:pt x="30" y="0"/>
                  </a:lnTo>
                  <a:lnTo>
                    <a:pt x="75" y="0"/>
                  </a:lnTo>
                  <a:lnTo>
                    <a:pt x="67" y="5"/>
                  </a:lnTo>
                  <a:lnTo>
                    <a:pt x="82" y="1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692" name="Freeform 12"/>
            <p:cNvSpPr>
              <a:spLocks/>
            </p:cNvSpPr>
            <p:nvPr/>
          </p:nvSpPr>
          <p:spPr bwMode="auto">
            <a:xfrm>
              <a:off x="3346" y="34"/>
              <a:ext cx="677" cy="242"/>
            </a:xfrm>
            <a:custGeom>
              <a:avLst/>
              <a:gdLst/>
              <a:ahLst/>
              <a:cxnLst>
                <a:cxn ang="0">
                  <a:pos x="654" y="146"/>
                </a:cxn>
                <a:cxn ang="0">
                  <a:pos x="662" y="169"/>
                </a:cxn>
                <a:cxn ang="0">
                  <a:pos x="677" y="197"/>
                </a:cxn>
                <a:cxn ang="0">
                  <a:pos x="662" y="237"/>
                </a:cxn>
                <a:cxn ang="0">
                  <a:pos x="647" y="209"/>
                </a:cxn>
                <a:cxn ang="0">
                  <a:pos x="624" y="180"/>
                </a:cxn>
                <a:cxn ang="0">
                  <a:pos x="579" y="141"/>
                </a:cxn>
                <a:cxn ang="0">
                  <a:pos x="549" y="118"/>
                </a:cxn>
                <a:cxn ang="0">
                  <a:pos x="497" y="84"/>
                </a:cxn>
                <a:cxn ang="0">
                  <a:pos x="459" y="68"/>
                </a:cxn>
                <a:cxn ang="0">
                  <a:pos x="421" y="56"/>
                </a:cxn>
                <a:cxn ang="0">
                  <a:pos x="361" y="45"/>
                </a:cxn>
                <a:cxn ang="0">
                  <a:pos x="309" y="56"/>
                </a:cxn>
                <a:cxn ang="0">
                  <a:pos x="256" y="73"/>
                </a:cxn>
                <a:cxn ang="0">
                  <a:pos x="203" y="101"/>
                </a:cxn>
                <a:cxn ang="0">
                  <a:pos x="158" y="124"/>
                </a:cxn>
                <a:cxn ang="0">
                  <a:pos x="113" y="135"/>
                </a:cxn>
                <a:cxn ang="0">
                  <a:pos x="60" y="135"/>
                </a:cxn>
                <a:cxn ang="0">
                  <a:pos x="0" y="113"/>
                </a:cxn>
                <a:cxn ang="0">
                  <a:pos x="15" y="90"/>
                </a:cxn>
                <a:cxn ang="0">
                  <a:pos x="38" y="68"/>
                </a:cxn>
                <a:cxn ang="0">
                  <a:pos x="60" y="51"/>
                </a:cxn>
                <a:cxn ang="0">
                  <a:pos x="90" y="39"/>
                </a:cxn>
                <a:cxn ang="0">
                  <a:pos x="121" y="22"/>
                </a:cxn>
                <a:cxn ang="0">
                  <a:pos x="158" y="17"/>
                </a:cxn>
                <a:cxn ang="0">
                  <a:pos x="188" y="11"/>
                </a:cxn>
                <a:cxn ang="0">
                  <a:pos x="226" y="5"/>
                </a:cxn>
                <a:cxn ang="0">
                  <a:pos x="316" y="0"/>
                </a:cxn>
                <a:cxn ang="0">
                  <a:pos x="376" y="5"/>
                </a:cxn>
                <a:cxn ang="0">
                  <a:pos x="429" y="22"/>
                </a:cxn>
                <a:cxn ang="0">
                  <a:pos x="481" y="39"/>
                </a:cxn>
                <a:cxn ang="0">
                  <a:pos x="534" y="62"/>
                </a:cxn>
                <a:cxn ang="0">
                  <a:pos x="579" y="90"/>
                </a:cxn>
                <a:cxn ang="0">
                  <a:pos x="617" y="118"/>
                </a:cxn>
              </a:cxnLst>
              <a:rect l="0" t="0" r="r" b="b"/>
              <a:pathLst>
                <a:path w="677" h="242">
                  <a:moveTo>
                    <a:pt x="647" y="135"/>
                  </a:moveTo>
                  <a:lnTo>
                    <a:pt x="654" y="146"/>
                  </a:lnTo>
                  <a:lnTo>
                    <a:pt x="662" y="158"/>
                  </a:lnTo>
                  <a:lnTo>
                    <a:pt x="662" y="169"/>
                  </a:lnTo>
                  <a:lnTo>
                    <a:pt x="669" y="186"/>
                  </a:lnTo>
                  <a:lnTo>
                    <a:pt x="677" y="197"/>
                  </a:lnTo>
                  <a:lnTo>
                    <a:pt x="677" y="242"/>
                  </a:lnTo>
                  <a:lnTo>
                    <a:pt x="662" y="237"/>
                  </a:lnTo>
                  <a:lnTo>
                    <a:pt x="654" y="225"/>
                  </a:lnTo>
                  <a:lnTo>
                    <a:pt x="647" y="209"/>
                  </a:lnTo>
                  <a:lnTo>
                    <a:pt x="632" y="192"/>
                  </a:lnTo>
                  <a:lnTo>
                    <a:pt x="624" y="180"/>
                  </a:lnTo>
                  <a:lnTo>
                    <a:pt x="609" y="163"/>
                  </a:lnTo>
                  <a:lnTo>
                    <a:pt x="579" y="141"/>
                  </a:lnTo>
                  <a:lnTo>
                    <a:pt x="572" y="130"/>
                  </a:lnTo>
                  <a:lnTo>
                    <a:pt x="549" y="118"/>
                  </a:lnTo>
                  <a:lnTo>
                    <a:pt x="519" y="96"/>
                  </a:lnTo>
                  <a:lnTo>
                    <a:pt x="497" y="84"/>
                  </a:lnTo>
                  <a:lnTo>
                    <a:pt x="481" y="79"/>
                  </a:lnTo>
                  <a:lnTo>
                    <a:pt x="459" y="68"/>
                  </a:lnTo>
                  <a:lnTo>
                    <a:pt x="444" y="62"/>
                  </a:lnTo>
                  <a:lnTo>
                    <a:pt x="421" y="56"/>
                  </a:lnTo>
                  <a:lnTo>
                    <a:pt x="391" y="51"/>
                  </a:lnTo>
                  <a:lnTo>
                    <a:pt x="361" y="45"/>
                  </a:lnTo>
                  <a:lnTo>
                    <a:pt x="331" y="51"/>
                  </a:lnTo>
                  <a:lnTo>
                    <a:pt x="309" y="56"/>
                  </a:lnTo>
                  <a:lnTo>
                    <a:pt x="278" y="62"/>
                  </a:lnTo>
                  <a:lnTo>
                    <a:pt x="256" y="73"/>
                  </a:lnTo>
                  <a:lnTo>
                    <a:pt x="233" y="90"/>
                  </a:lnTo>
                  <a:lnTo>
                    <a:pt x="203" y="101"/>
                  </a:lnTo>
                  <a:lnTo>
                    <a:pt x="181" y="113"/>
                  </a:lnTo>
                  <a:lnTo>
                    <a:pt x="158" y="124"/>
                  </a:lnTo>
                  <a:lnTo>
                    <a:pt x="136" y="130"/>
                  </a:lnTo>
                  <a:lnTo>
                    <a:pt x="113" y="135"/>
                  </a:lnTo>
                  <a:lnTo>
                    <a:pt x="83" y="141"/>
                  </a:lnTo>
                  <a:lnTo>
                    <a:pt x="60" y="135"/>
                  </a:lnTo>
                  <a:lnTo>
                    <a:pt x="30" y="130"/>
                  </a:lnTo>
                  <a:lnTo>
                    <a:pt x="0" y="113"/>
                  </a:lnTo>
                  <a:lnTo>
                    <a:pt x="8" y="101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38" y="68"/>
                  </a:lnTo>
                  <a:lnTo>
                    <a:pt x="45" y="56"/>
                  </a:lnTo>
                  <a:lnTo>
                    <a:pt x="60" y="51"/>
                  </a:lnTo>
                  <a:lnTo>
                    <a:pt x="75" y="45"/>
                  </a:lnTo>
                  <a:lnTo>
                    <a:pt x="90" y="39"/>
                  </a:lnTo>
                  <a:lnTo>
                    <a:pt x="105" y="28"/>
                  </a:lnTo>
                  <a:lnTo>
                    <a:pt x="121" y="22"/>
                  </a:lnTo>
                  <a:lnTo>
                    <a:pt x="136" y="17"/>
                  </a:lnTo>
                  <a:lnTo>
                    <a:pt x="158" y="17"/>
                  </a:lnTo>
                  <a:lnTo>
                    <a:pt x="173" y="11"/>
                  </a:lnTo>
                  <a:lnTo>
                    <a:pt x="188" y="11"/>
                  </a:lnTo>
                  <a:lnTo>
                    <a:pt x="203" y="5"/>
                  </a:lnTo>
                  <a:lnTo>
                    <a:pt x="226" y="5"/>
                  </a:lnTo>
                  <a:lnTo>
                    <a:pt x="256" y="0"/>
                  </a:lnTo>
                  <a:lnTo>
                    <a:pt x="316" y="0"/>
                  </a:lnTo>
                  <a:lnTo>
                    <a:pt x="346" y="5"/>
                  </a:lnTo>
                  <a:lnTo>
                    <a:pt x="376" y="5"/>
                  </a:lnTo>
                  <a:lnTo>
                    <a:pt x="399" y="17"/>
                  </a:lnTo>
                  <a:lnTo>
                    <a:pt x="429" y="22"/>
                  </a:lnTo>
                  <a:lnTo>
                    <a:pt x="451" y="28"/>
                  </a:lnTo>
                  <a:lnTo>
                    <a:pt x="481" y="39"/>
                  </a:lnTo>
                  <a:lnTo>
                    <a:pt x="504" y="51"/>
                  </a:lnTo>
                  <a:lnTo>
                    <a:pt x="534" y="62"/>
                  </a:lnTo>
                  <a:lnTo>
                    <a:pt x="557" y="73"/>
                  </a:lnTo>
                  <a:lnTo>
                    <a:pt x="579" y="90"/>
                  </a:lnTo>
                  <a:lnTo>
                    <a:pt x="602" y="101"/>
                  </a:lnTo>
                  <a:lnTo>
                    <a:pt x="617" y="118"/>
                  </a:lnTo>
                  <a:lnTo>
                    <a:pt x="647" y="135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693" name="Freeform 13"/>
            <p:cNvSpPr>
              <a:spLocks/>
            </p:cNvSpPr>
            <p:nvPr/>
          </p:nvSpPr>
          <p:spPr bwMode="auto">
            <a:xfrm>
              <a:off x="1338" y="45"/>
              <a:ext cx="76" cy="45"/>
            </a:xfrm>
            <a:custGeom>
              <a:avLst/>
              <a:gdLst/>
              <a:ahLst/>
              <a:cxnLst>
                <a:cxn ang="0">
                  <a:pos x="61" y="6"/>
                </a:cxn>
                <a:cxn ang="0">
                  <a:pos x="76" y="11"/>
                </a:cxn>
                <a:cxn ang="0">
                  <a:pos x="76" y="28"/>
                </a:cxn>
                <a:cxn ang="0">
                  <a:pos x="68" y="40"/>
                </a:cxn>
                <a:cxn ang="0">
                  <a:pos x="61" y="40"/>
                </a:cxn>
                <a:cxn ang="0">
                  <a:pos x="61" y="45"/>
                </a:cxn>
                <a:cxn ang="0">
                  <a:pos x="46" y="45"/>
                </a:cxn>
                <a:cxn ang="0">
                  <a:pos x="38" y="40"/>
                </a:cxn>
                <a:cxn ang="0">
                  <a:pos x="16" y="40"/>
                </a:cxn>
                <a:cxn ang="0">
                  <a:pos x="0" y="28"/>
                </a:cxn>
                <a:cxn ang="0">
                  <a:pos x="8" y="17"/>
                </a:cxn>
                <a:cxn ang="0">
                  <a:pos x="8" y="11"/>
                </a:cxn>
                <a:cxn ang="0">
                  <a:pos x="16" y="6"/>
                </a:cxn>
                <a:cxn ang="0">
                  <a:pos x="23" y="6"/>
                </a:cxn>
                <a:cxn ang="0">
                  <a:pos x="31" y="0"/>
                </a:cxn>
                <a:cxn ang="0">
                  <a:pos x="53" y="0"/>
                </a:cxn>
                <a:cxn ang="0">
                  <a:pos x="61" y="6"/>
                </a:cxn>
              </a:cxnLst>
              <a:rect l="0" t="0" r="r" b="b"/>
              <a:pathLst>
                <a:path w="76" h="45">
                  <a:moveTo>
                    <a:pt x="61" y="6"/>
                  </a:moveTo>
                  <a:lnTo>
                    <a:pt x="76" y="11"/>
                  </a:lnTo>
                  <a:lnTo>
                    <a:pt x="76" y="28"/>
                  </a:lnTo>
                  <a:lnTo>
                    <a:pt x="68" y="40"/>
                  </a:lnTo>
                  <a:lnTo>
                    <a:pt x="61" y="40"/>
                  </a:lnTo>
                  <a:lnTo>
                    <a:pt x="61" y="45"/>
                  </a:lnTo>
                  <a:lnTo>
                    <a:pt x="46" y="45"/>
                  </a:lnTo>
                  <a:lnTo>
                    <a:pt x="38" y="40"/>
                  </a:lnTo>
                  <a:lnTo>
                    <a:pt x="16" y="40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6" y="6"/>
                  </a:lnTo>
                  <a:lnTo>
                    <a:pt x="23" y="6"/>
                  </a:lnTo>
                  <a:lnTo>
                    <a:pt x="31" y="0"/>
                  </a:lnTo>
                  <a:lnTo>
                    <a:pt x="53" y="0"/>
                  </a:lnTo>
                  <a:lnTo>
                    <a:pt x="61" y="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694" name="Freeform 14"/>
            <p:cNvSpPr>
              <a:spLocks/>
            </p:cNvSpPr>
            <p:nvPr/>
          </p:nvSpPr>
          <p:spPr bwMode="auto">
            <a:xfrm>
              <a:off x="2241" y="62"/>
              <a:ext cx="75" cy="51"/>
            </a:xfrm>
            <a:custGeom>
              <a:avLst/>
              <a:gdLst/>
              <a:ahLst/>
              <a:cxnLst>
                <a:cxn ang="0">
                  <a:pos x="75" y="23"/>
                </a:cxn>
                <a:cxn ang="0">
                  <a:pos x="75" y="28"/>
                </a:cxn>
                <a:cxn ang="0">
                  <a:pos x="68" y="34"/>
                </a:cxn>
                <a:cxn ang="0">
                  <a:pos x="68" y="40"/>
                </a:cxn>
                <a:cxn ang="0">
                  <a:pos x="60" y="45"/>
                </a:cxn>
                <a:cxn ang="0">
                  <a:pos x="60" y="51"/>
                </a:cxn>
                <a:cxn ang="0">
                  <a:pos x="22" y="51"/>
                </a:cxn>
                <a:cxn ang="0">
                  <a:pos x="7" y="45"/>
                </a:cxn>
                <a:cxn ang="0">
                  <a:pos x="0" y="34"/>
                </a:cxn>
                <a:cxn ang="0">
                  <a:pos x="0" y="17"/>
                </a:cxn>
                <a:cxn ang="0">
                  <a:pos x="15" y="6"/>
                </a:cxn>
                <a:cxn ang="0">
                  <a:pos x="22" y="6"/>
                </a:cxn>
                <a:cxn ang="0">
                  <a:pos x="30" y="0"/>
                </a:cxn>
                <a:cxn ang="0">
                  <a:pos x="37" y="0"/>
                </a:cxn>
                <a:cxn ang="0">
                  <a:pos x="45" y="6"/>
                </a:cxn>
                <a:cxn ang="0">
                  <a:pos x="52" y="6"/>
                </a:cxn>
                <a:cxn ang="0">
                  <a:pos x="60" y="11"/>
                </a:cxn>
                <a:cxn ang="0">
                  <a:pos x="68" y="11"/>
                </a:cxn>
                <a:cxn ang="0">
                  <a:pos x="68" y="23"/>
                </a:cxn>
                <a:cxn ang="0">
                  <a:pos x="75" y="23"/>
                </a:cxn>
              </a:cxnLst>
              <a:rect l="0" t="0" r="r" b="b"/>
              <a:pathLst>
                <a:path w="75" h="51">
                  <a:moveTo>
                    <a:pt x="75" y="23"/>
                  </a:moveTo>
                  <a:lnTo>
                    <a:pt x="75" y="28"/>
                  </a:lnTo>
                  <a:lnTo>
                    <a:pt x="68" y="34"/>
                  </a:lnTo>
                  <a:lnTo>
                    <a:pt x="68" y="40"/>
                  </a:lnTo>
                  <a:lnTo>
                    <a:pt x="60" y="45"/>
                  </a:lnTo>
                  <a:lnTo>
                    <a:pt x="60" y="51"/>
                  </a:lnTo>
                  <a:lnTo>
                    <a:pt x="22" y="51"/>
                  </a:lnTo>
                  <a:lnTo>
                    <a:pt x="7" y="45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2" y="6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52" y="6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68" y="23"/>
                  </a:lnTo>
                  <a:lnTo>
                    <a:pt x="75" y="23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695" name="Freeform 15"/>
            <p:cNvSpPr>
              <a:spLocks/>
            </p:cNvSpPr>
            <p:nvPr/>
          </p:nvSpPr>
          <p:spPr bwMode="auto">
            <a:xfrm>
              <a:off x="1068" y="90"/>
              <a:ext cx="75" cy="51"/>
            </a:xfrm>
            <a:custGeom>
              <a:avLst/>
              <a:gdLst/>
              <a:ahLst/>
              <a:cxnLst>
                <a:cxn ang="0">
                  <a:pos x="75" y="28"/>
                </a:cxn>
                <a:cxn ang="0">
                  <a:pos x="75" y="40"/>
                </a:cxn>
                <a:cxn ang="0">
                  <a:pos x="67" y="45"/>
                </a:cxn>
                <a:cxn ang="0">
                  <a:pos x="52" y="51"/>
                </a:cxn>
                <a:cxn ang="0">
                  <a:pos x="22" y="51"/>
                </a:cxn>
                <a:cxn ang="0">
                  <a:pos x="7" y="40"/>
                </a:cxn>
                <a:cxn ang="0">
                  <a:pos x="0" y="40"/>
                </a:cxn>
                <a:cxn ang="0">
                  <a:pos x="0" y="12"/>
                </a:cxn>
                <a:cxn ang="0">
                  <a:pos x="15" y="0"/>
                </a:cxn>
                <a:cxn ang="0">
                  <a:pos x="37" y="0"/>
                </a:cxn>
                <a:cxn ang="0">
                  <a:pos x="52" y="6"/>
                </a:cxn>
                <a:cxn ang="0">
                  <a:pos x="60" y="6"/>
                </a:cxn>
                <a:cxn ang="0">
                  <a:pos x="67" y="12"/>
                </a:cxn>
                <a:cxn ang="0">
                  <a:pos x="75" y="23"/>
                </a:cxn>
                <a:cxn ang="0">
                  <a:pos x="75" y="28"/>
                </a:cxn>
              </a:cxnLst>
              <a:rect l="0" t="0" r="r" b="b"/>
              <a:pathLst>
                <a:path w="75" h="51">
                  <a:moveTo>
                    <a:pt x="75" y="28"/>
                  </a:moveTo>
                  <a:lnTo>
                    <a:pt x="75" y="40"/>
                  </a:lnTo>
                  <a:lnTo>
                    <a:pt x="67" y="45"/>
                  </a:lnTo>
                  <a:lnTo>
                    <a:pt x="52" y="51"/>
                  </a:lnTo>
                  <a:lnTo>
                    <a:pt x="22" y="51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37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67" y="12"/>
                  </a:lnTo>
                  <a:lnTo>
                    <a:pt x="75" y="23"/>
                  </a:lnTo>
                  <a:lnTo>
                    <a:pt x="75" y="28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696" name="Freeform 16"/>
            <p:cNvSpPr>
              <a:spLocks/>
            </p:cNvSpPr>
            <p:nvPr/>
          </p:nvSpPr>
          <p:spPr bwMode="auto">
            <a:xfrm>
              <a:off x="1647" y="124"/>
              <a:ext cx="75" cy="327"/>
            </a:xfrm>
            <a:custGeom>
              <a:avLst/>
              <a:gdLst/>
              <a:ahLst/>
              <a:cxnLst>
                <a:cxn ang="0">
                  <a:pos x="52" y="6"/>
                </a:cxn>
                <a:cxn ang="0">
                  <a:pos x="52" y="119"/>
                </a:cxn>
                <a:cxn ang="0">
                  <a:pos x="60" y="175"/>
                </a:cxn>
                <a:cxn ang="0">
                  <a:pos x="67" y="231"/>
                </a:cxn>
                <a:cxn ang="0">
                  <a:pos x="67" y="254"/>
                </a:cxn>
                <a:cxn ang="0">
                  <a:pos x="75" y="282"/>
                </a:cxn>
                <a:cxn ang="0">
                  <a:pos x="67" y="299"/>
                </a:cxn>
                <a:cxn ang="0">
                  <a:pos x="60" y="322"/>
                </a:cxn>
                <a:cxn ang="0">
                  <a:pos x="52" y="322"/>
                </a:cxn>
                <a:cxn ang="0">
                  <a:pos x="45" y="327"/>
                </a:cxn>
                <a:cxn ang="0">
                  <a:pos x="22" y="327"/>
                </a:cxn>
                <a:cxn ang="0">
                  <a:pos x="15" y="322"/>
                </a:cxn>
                <a:cxn ang="0">
                  <a:pos x="15" y="237"/>
                </a:cxn>
                <a:cxn ang="0">
                  <a:pos x="7" y="197"/>
                </a:cxn>
                <a:cxn ang="0">
                  <a:pos x="0" y="158"/>
                </a:cxn>
                <a:cxn ang="0">
                  <a:pos x="0" y="40"/>
                </a:cxn>
                <a:cxn ang="0">
                  <a:pos x="7" y="6"/>
                </a:cxn>
                <a:cxn ang="0">
                  <a:pos x="15" y="0"/>
                </a:cxn>
                <a:cxn ang="0">
                  <a:pos x="45" y="0"/>
                </a:cxn>
                <a:cxn ang="0">
                  <a:pos x="52" y="6"/>
                </a:cxn>
              </a:cxnLst>
              <a:rect l="0" t="0" r="r" b="b"/>
              <a:pathLst>
                <a:path w="75" h="327">
                  <a:moveTo>
                    <a:pt x="52" y="6"/>
                  </a:moveTo>
                  <a:lnTo>
                    <a:pt x="52" y="119"/>
                  </a:lnTo>
                  <a:lnTo>
                    <a:pt x="60" y="175"/>
                  </a:lnTo>
                  <a:lnTo>
                    <a:pt x="67" y="231"/>
                  </a:lnTo>
                  <a:lnTo>
                    <a:pt x="67" y="254"/>
                  </a:lnTo>
                  <a:lnTo>
                    <a:pt x="75" y="282"/>
                  </a:lnTo>
                  <a:lnTo>
                    <a:pt x="67" y="299"/>
                  </a:lnTo>
                  <a:lnTo>
                    <a:pt x="60" y="322"/>
                  </a:lnTo>
                  <a:lnTo>
                    <a:pt x="52" y="322"/>
                  </a:lnTo>
                  <a:lnTo>
                    <a:pt x="45" y="327"/>
                  </a:lnTo>
                  <a:lnTo>
                    <a:pt x="22" y="327"/>
                  </a:lnTo>
                  <a:lnTo>
                    <a:pt x="15" y="322"/>
                  </a:lnTo>
                  <a:lnTo>
                    <a:pt x="15" y="237"/>
                  </a:lnTo>
                  <a:lnTo>
                    <a:pt x="7" y="197"/>
                  </a:lnTo>
                  <a:lnTo>
                    <a:pt x="0" y="158"/>
                  </a:lnTo>
                  <a:lnTo>
                    <a:pt x="0" y="40"/>
                  </a:lnTo>
                  <a:lnTo>
                    <a:pt x="7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697" name="Freeform 17"/>
            <p:cNvSpPr>
              <a:spLocks/>
            </p:cNvSpPr>
            <p:nvPr/>
          </p:nvSpPr>
          <p:spPr bwMode="auto">
            <a:xfrm>
              <a:off x="1820" y="124"/>
              <a:ext cx="180" cy="457"/>
            </a:xfrm>
            <a:custGeom>
              <a:avLst/>
              <a:gdLst/>
              <a:ahLst/>
              <a:cxnLst>
                <a:cxn ang="0">
                  <a:pos x="180" y="23"/>
                </a:cxn>
                <a:cxn ang="0">
                  <a:pos x="158" y="79"/>
                </a:cxn>
                <a:cxn ang="0">
                  <a:pos x="143" y="130"/>
                </a:cxn>
                <a:cxn ang="0">
                  <a:pos x="128" y="181"/>
                </a:cxn>
                <a:cxn ang="0">
                  <a:pos x="113" y="237"/>
                </a:cxn>
                <a:cxn ang="0">
                  <a:pos x="105" y="288"/>
                </a:cxn>
                <a:cxn ang="0">
                  <a:pos x="82" y="344"/>
                </a:cxn>
                <a:cxn ang="0">
                  <a:pos x="75" y="395"/>
                </a:cxn>
                <a:cxn ang="0">
                  <a:pos x="52" y="446"/>
                </a:cxn>
                <a:cxn ang="0">
                  <a:pos x="45" y="451"/>
                </a:cxn>
                <a:cxn ang="0">
                  <a:pos x="37" y="451"/>
                </a:cxn>
                <a:cxn ang="0">
                  <a:pos x="30" y="457"/>
                </a:cxn>
                <a:cxn ang="0">
                  <a:pos x="7" y="457"/>
                </a:cxn>
                <a:cxn ang="0">
                  <a:pos x="0" y="451"/>
                </a:cxn>
                <a:cxn ang="0">
                  <a:pos x="0" y="429"/>
                </a:cxn>
                <a:cxn ang="0">
                  <a:pos x="7" y="400"/>
                </a:cxn>
                <a:cxn ang="0">
                  <a:pos x="22" y="372"/>
                </a:cxn>
                <a:cxn ang="0">
                  <a:pos x="30" y="338"/>
                </a:cxn>
                <a:cxn ang="0">
                  <a:pos x="45" y="310"/>
                </a:cxn>
                <a:cxn ang="0">
                  <a:pos x="52" y="282"/>
                </a:cxn>
                <a:cxn ang="0">
                  <a:pos x="60" y="248"/>
                </a:cxn>
                <a:cxn ang="0">
                  <a:pos x="67" y="214"/>
                </a:cxn>
                <a:cxn ang="0">
                  <a:pos x="75" y="186"/>
                </a:cxn>
                <a:cxn ang="0">
                  <a:pos x="128" y="11"/>
                </a:cxn>
                <a:cxn ang="0">
                  <a:pos x="135" y="6"/>
                </a:cxn>
                <a:cxn ang="0">
                  <a:pos x="143" y="6"/>
                </a:cxn>
                <a:cxn ang="0">
                  <a:pos x="150" y="0"/>
                </a:cxn>
                <a:cxn ang="0">
                  <a:pos x="165" y="0"/>
                </a:cxn>
                <a:cxn ang="0">
                  <a:pos x="180" y="11"/>
                </a:cxn>
                <a:cxn ang="0">
                  <a:pos x="180" y="23"/>
                </a:cxn>
              </a:cxnLst>
              <a:rect l="0" t="0" r="r" b="b"/>
              <a:pathLst>
                <a:path w="180" h="457">
                  <a:moveTo>
                    <a:pt x="180" y="23"/>
                  </a:moveTo>
                  <a:lnTo>
                    <a:pt x="158" y="79"/>
                  </a:lnTo>
                  <a:lnTo>
                    <a:pt x="143" y="130"/>
                  </a:lnTo>
                  <a:lnTo>
                    <a:pt x="128" y="181"/>
                  </a:lnTo>
                  <a:lnTo>
                    <a:pt x="113" y="237"/>
                  </a:lnTo>
                  <a:lnTo>
                    <a:pt x="105" y="288"/>
                  </a:lnTo>
                  <a:lnTo>
                    <a:pt x="82" y="344"/>
                  </a:lnTo>
                  <a:lnTo>
                    <a:pt x="75" y="395"/>
                  </a:lnTo>
                  <a:lnTo>
                    <a:pt x="52" y="446"/>
                  </a:lnTo>
                  <a:lnTo>
                    <a:pt x="45" y="451"/>
                  </a:lnTo>
                  <a:lnTo>
                    <a:pt x="37" y="451"/>
                  </a:lnTo>
                  <a:lnTo>
                    <a:pt x="30" y="457"/>
                  </a:lnTo>
                  <a:lnTo>
                    <a:pt x="7" y="457"/>
                  </a:lnTo>
                  <a:lnTo>
                    <a:pt x="0" y="451"/>
                  </a:lnTo>
                  <a:lnTo>
                    <a:pt x="0" y="429"/>
                  </a:lnTo>
                  <a:lnTo>
                    <a:pt x="7" y="400"/>
                  </a:lnTo>
                  <a:lnTo>
                    <a:pt x="22" y="372"/>
                  </a:lnTo>
                  <a:lnTo>
                    <a:pt x="30" y="338"/>
                  </a:lnTo>
                  <a:lnTo>
                    <a:pt x="45" y="310"/>
                  </a:lnTo>
                  <a:lnTo>
                    <a:pt x="52" y="282"/>
                  </a:lnTo>
                  <a:lnTo>
                    <a:pt x="60" y="248"/>
                  </a:lnTo>
                  <a:lnTo>
                    <a:pt x="67" y="214"/>
                  </a:lnTo>
                  <a:lnTo>
                    <a:pt x="75" y="186"/>
                  </a:lnTo>
                  <a:lnTo>
                    <a:pt x="128" y="11"/>
                  </a:lnTo>
                  <a:lnTo>
                    <a:pt x="135" y="6"/>
                  </a:lnTo>
                  <a:lnTo>
                    <a:pt x="143" y="6"/>
                  </a:lnTo>
                  <a:lnTo>
                    <a:pt x="150" y="0"/>
                  </a:lnTo>
                  <a:lnTo>
                    <a:pt x="165" y="0"/>
                  </a:lnTo>
                  <a:lnTo>
                    <a:pt x="180" y="11"/>
                  </a:lnTo>
                  <a:lnTo>
                    <a:pt x="180" y="23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698" name="Freeform 18"/>
            <p:cNvSpPr>
              <a:spLocks/>
            </p:cNvSpPr>
            <p:nvPr/>
          </p:nvSpPr>
          <p:spPr bwMode="auto">
            <a:xfrm>
              <a:off x="5001" y="135"/>
              <a:ext cx="488" cy="361"/>
            </a:xfrm>
            <a:custGeom>
              <a:avLst/>
              <a:gdLst/>
              <a:ahLst/>
              <a:cxnLst>
                <a:cxn ang="0">
                  <a:pos x="488" y="68"/>
                </a:cxn>
                <a:cxn ang="0">
                  <a:pos x="466" y="91"/>
                </a:cxn>
                <a:cxn ang="0">
                  <a:pos x="436" y="96"/>
                </a:cxn>
                <a:cxn ang="0">
                  <a:pos x="383" y="91"/>
                </a:cxn>
                <a:cxn ang="0">
                  <a:pos x="248" y="85"/>
                </a:cxn>
                <a:cxn ang="0">
                  <a:pos x="203" y="96"/>
                </a:cxn>
                <a:cxn ang="0">
                  <a:pos x="165" y="113"/>
                </a:cxn>
                <a:cxn ang="0">
                  <a:pos x="127" y="136"/>
                </a:cxn>
                <a:cxn ang="0">
                  <a:pos x="105" y="164"/>
                </a:cxn>
                <a:cxn ang="0">
                  <a:pos x="82" y="192"/>
                </a:cxn>
                <a:cxn ang="0">
                  <a:pos x="67" y="220"/>
                </a:cxn>
                <a:cxn ang="0">
                  <a:pos x="52" y="248"/>
                </a:cxn>
                <a:cxn ang="0">
                  <a:pos x="45" y="282"/>
                </a:cxn>
                <a:cxn ang="0">
                  <a:pos x="60" y="327"/>
                </a:cxn>
                <a:cxn ang="0">
                  <a:pos x="60" y="356"/>
                </a:cxn>
                <a:cxn ang="0">
                  <a:pos x="52" y="361"/>
                </a:cxn>
                <a:cxn ang="0">
                  <a:pos x="30" y="356"/>
                </a:cxn>
                <a:cxn ang="0">
                  <a:pos x="7" y="322"/>
                </a:cxn>
                <a:cxn ang="0">
                  <a:pos x="0" y="260"/>
                </a:cxn>
                <a:cxn ang="0">
                  <a:pos x="22" y="192"/>
                </a:cxn>
                <a:cxn ang="0">
                  <a:pos x="60" y="136"/>
                </a:cxn>
                <a:cxn ang="0">
                  <a:pos x="97" y="96"/>
                </a:cxn>
                <a:cxn ang="0">
                  <a:pos x="127" y="74"/>
                </a:cxn>
                <a:cxn ang="0">
                  <a:pos x="180" y="40"/>
                </a:cxn>
                <a:cxn ang="0">
                  <a:pos x="218" y="23"/>
                </a:cxn>
                <a:cxn ang="0">
                  <a:pos x="255" y="12"/>
                </a:cxn>
                <a:cxn ang="0">
                  <a:pos x="300" y="6"/>
                </a:cxn>
                <a:cxn ang="0">
                  <a:pos x="338" y="0"/>
                </a:cxn>
                <a:cxn ang="0">
                  <a:pos x="383" y="6"/>
                </a:cxn>
                <a:cxn ang="0">
                  <a:pos x="413" y="12"/>
                </a:cxn>
                <a:cxn ang="0">
                  <a:pos x="443" y="23"/>
                </a:cxn>
                <a:cxn ang="0">
                  <a:pos x="466" y="34"/>
                </a:cxn>
                <a:cxn ang="0">
                  <a:pos x="488" y="57"/>
                </a:cxn>
              </a:cxnLst>
              <a:rect l="0" t="0" r="r" b="b"/>
              <a:pathLst>
                <a:path w="488" h="361">
                  <a:moveTo>
                    <a:pt x="488" y="57"/>
                  </a:moveTo>
                  <a:lnTo>
                    <a:pt x="488" y="68"/>
                  </a:lnTo>
                  <a:lnTo>
                    <a:pt x="481" y="79"/>
                  </a:lnTo>
                  <a:lnTo>
                    <a:pt x="466" y="91"/>
                  </a:lnTo>
                  <a:lnTo>
                    <a:pt x="458" y="102"/>
                  </a:lnTo>
                  <a:lnTo>
                    <a:pt x="436" y="96"/>
                  </a:lnTo>
                  <a:lnTo>
                    <a:pt x="413" y="91"/>
                  </a:lnTo>
                  <a:lnTo>
                    <a:pt x="383" y="91"/>
                  </a:lnTo>
                  <a:lnTo>
                    <a:pt x="360" y="85"/>
                  </a:lnTo>
                  <a:lnTo>
                    <a:pt x="248" y="85"/>
                  </a:lnTo>
                  <a:lnTo>
                    <a:pt x="225" y="91"/>
                  </a:lnTo>
                  <a:lnTo>
                    <a:pt x="203" y="96"/>
                  </a:lnTo>
                  <a:lnTo>
                    <a:pt x="180" y="108"/>
                  </a:lnTo>
                  <a:lnTo>
                    <a:pt x="165" y="113"/>
                  </a:lnTo>
                  <a:lnTo>
                    <a:pt x="150" y="124"/>
                  </a:lnTo>
                  <a:lnTo>
                    <a:pt x="127" y="136"/>
                  </a:lnTo>
                  <a:lnTo>
                    <a:pt x="120" y="153"/>
                  </a:lnTo>
                  <a:lnTo>
                    <a:pt x="105" y="164"/>
                  </a:lnTo>
                  <a:lnTo>
                    <a:pt x="97" y="181"/>
                  </a:lnTo>
                  <a:lnTo>
                    <a:pt x="82" y="192"/>
                  </a:lnTo>
                  <a:lnTo>
                    <a:pt x="75" y="203"/>
                  </a:lnTo>
                  <a:lnTo>
                    <a:pt x="67" y="220"/>
                  </a:lnTo>
                  <a:lnTo>
                    <a:pt x="60" y="232"/>
                  </a:lnTo>
                  <a:lnTo>
                    <a:pt x="52" y="248"/>
                  </a:lnTo>
                  <a:lnTo>
                    <a:pt x="52" y="260"/>
                  </a:lnTo>
                  <a:lnTo>
                    <a:pt x="45" y="282"/>
                  </a:lnTo>
                  <a:lnTo>
                    <a:pt x="52" y="305"/>
                  </a:lnTo>
                  <a:lnTo>
                    <a:pt x="60" y="327"/>
                  </a:lnTo>
                  <a:lnTo>
                    <a:pt x="67" y="350"/>
                  </a:lnTo>
                  <a:lnTo>
                    <a:pt x="60" y="356"/>
                  </a:lnTo>
                  <a:lnTo>
                    <a:pt x="52" y="356"/>
                  </a:lnTo>
                  <a:lnTo>
                    <a:pt x="52" y="361"/>
                  </a:lnTo>
                  <a:lnTo>
                    <a:pt x="45" y="356"/>
                  </a:lnTo>
                  <a:lnTo>
                    <a:pt x="30" y="356"/>
                  </a:lnTo>
                  <a:lnTo>
                    <a:pt x="22" y="350"/>
                  </a:lnTo>
                  <a:lnTo>
                    <a:pt x="7" y="322"/>
                  </a:lnTo>
                  <a:lnTo>
                    <a:pt x="0" y="288"/>
                  </a:lnTo>
                  <a:lnTo>
                    <a:pt x="0" y="260"/>
                  </a:lnTo>
                  <a:lnTo>
                    <a:pt x="7" y="226"/>
                  </a:lnTo>
                  <a:lnTo>
                    <a:pt x="22" y="192"/>
                  </a:lnTo>
                  <a:lnTo>
                    <a:pt x="37" y="164"/>
                  </a:lnTo>
                  <a:lnTo>
                    <a:pt x="60" y="136"/>
                  </a:lnTo>
                  <a:lnTo>
                    <a:pt x="82" y="108"/>
                  </a:lnTo>
                  <a:lnTo>
                    <a:pt x="97" y="96"/>
                  </a:lnTo>
                  <a:lnTo>
                    <a:pt x="112" y="79"/>
                  </a:lnTo>
                  <a:lnTo>
                    <a:pt x="127" y="74"/>
                  </a:lnTo>
                  <a:lnTo>
                    <a:pt x="150" y="62"/>
                  </a:lnTo>
                  <a:lnTo>
                    <a:pt x="180" y="40"/>
                  </a:lnTo>
                  <a:lnTo>
                    <a:pt x="203" y="29"/>
                  </a:lnTo>
                  <a:lnTo>
                    <a:pt x="218" y="23"/>
                  </a:lnTo>
                  <a:lnTo>
                    <a:pt x="240" y="17"/>
                  </a:lnTo>
                  <a:lnTo>
                    <a:pt x="255" y="12"/>
                  </a:lnTo>
                  <a:lnTo>
                    <a:pt x="278" y="6"/>
                  </a:lnTo>
                  <a:lnTo>
                    <a:pt x="300" y="6"/>
                  </a:lnTo>
                  <a:lnTo>
                    <a:pt x="323" y="0"/>
                  </a:lnTo>
                  <a:lnTo>
                    <a:pt x="338" y="0"/>
                  </a:lnTo>
                  <a:lnTo>
                    <a:pt x="360" y="6"/>
                  </a:lnTo>
                  <a:lnTo>
                    <a:pt x="383" y="6"/>
                  </a:lnTo>
                  <a:lnTo>
                    <a:pt x="398" y="12"/>
                  </a:lnTo>
                  <a:lnTo>
                    <a:pt x="413" y="12"/>
                  </a:lnTo>
                  <a:lnTo>
                    <a:pt x="428" y="17"/>
                  </a:lnTo>
                  <a:lnTo>
                    <a:pt x="443" y="23"/>
                  </a:lnTo>
                  <a:lnTo>
                    <a:pt x="458" y="29"/>
                  </a:lnTo>
                  <a:lnTo>
                    <a:pt x="466" y="34"/>
                  </a:lnTo>
                  <a:lnTo>
                    <a:pt x="473" y="45"/>
                  </a:lnTo>
                  <a:lnTo>
                    <a:pt x="488" y="57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699" name="Freeform 19"/>
            <p:cNvSpPr>
              <a:spLocks/>
            </p:cNvSpPr>
            <p:nvPr/>
          </p:nvSpPr>
          <p:spPr bwMode="auto">
            <a:xfrm>
              <a:off x="1376" y="141"/>
              <a:ext cx="196" cy="462"/>
            </a:xfrm>
            <a:custGeom>
              <a:avLst/>
              <a:gdLst/>
              <a:ahLst/>
              <a:cxnLst>
                <a:cxn ang="0">
                  <a:pos x="45" y="6"/>
                </a:cxn>
                <a:cxn ang="0">
                  <a:pos x="60" y="56"/>
                </a:cxn>
                <a:cxn ang="0">
                  <a:pos x="75" y="102"/>
                </a:cxn>
                <a:cxn ang="0">
                  <a:pos x="98" y="152"/>
                </a:cxn>
                <a:cxn ang="0">
                  <a:pos x="113" y="197"/>
                </a:cxn>
                <a:cxn ang="0">
                  <a:pos x="128" y="248"/>
                </a:cxn>
                <a:cxn ang="0">
                  <a:pos x="143" y="293"/>
                </a:cxn>
                <a:cxn ang="0">
                  <a:pos x="166" y="344"/>
                </a:cxn>
                <a:cxn ang="0">
                  <a:pos x="181" y="395"/>
                </a:cxn>
                <a:cxn ang="0">
                  <a:pos x="188" y="406"/>
                </a:cxn>
                <a:cxn ang="0">
                  <a:pos x="188" y="440"/>
                </a:cxn>
                <a:cxn ang="0">
                  <a:pos x="196" y="451"/>
                </a:cxn>
                <a:cxn ang="0">
                  <a:pos x="188" y="457"/>
                </a:cxn>
                <a:cxn ang="0">
                  <a:pos x="173" y="457"/>
                </a:cxn>
                <a:cxn ang="0">
                  <a:pos x="166" y="462"/>
                </a:cxn>
                <a:cxn ang="0">
                  <a:pos x="150" y="462"/>
                </a:cxn>
                <a:cxn ang="0">
                  <a:pos x="143" y="457"/>
                </a:cxn>
                <a:cxn ang="0">
                  <a:pos x="135" y="434"/>
                </a:cxn>
                <a:cxn ang="0">
                  <a:pos x="128" y="406"/>
                </a:cxn>
                <a:cxn ang="0">
                  <a:pos x="120" y="383"/>
                </a:cxn>
                <a:cxn ang="0">
                  <a:pos x="120" y="361"/>
                </a:cxn>
                <a:cxn ang="0">
                  <a:pos x="113" y="344"/>
                </a:cxn>
                <a:cxn ang="0">
                  <a:pos x="105" y="316"/>
                </a:cxn>
                <a:cxn ang="0">
                  <a:pos x="98" y="293"/>
                </a:cxn>
                <a:cxn ang="0">
                  <a:pos x="90" y="271"/>
                </a:cxn>
                <a:cxn ang="0">
                  <a:pos x="83" y="242"/>
                </a:cxn>
                <a:cxn ang="0">
                  <a:pos x="68" y="214"/>
                </a:cxn>
                <a:cxn ang="0">
                  <a:pos x="60" y="180"/>
                </a:cxn>
                <a:cxn ang="0">
                  <a:pos x="45" y="152"/>
                </a:cxn>
                <a:cxn ang="0">
                  <a:pos x="30" y="124"/>
                </a:cxn>
                <a:cxn ang="0">
                  <a:pos x="23" y="96"/>
                </a:cxn>
                <a:cxn ang="0">
                  <a:pos x="15" y="62"/>
                </a:cxn>
                <a:cxn ang="0">
                  <a:pos x="0" y="34"/>
                </a:cxn>
                <a:cxn ang="0">
                  <a:pos x="0" y="17"/>
                </a:cxn>
                <a:cxn ang="0">
                  <a:pos x="15" y="6"/>
                </a:cxn>
                <a:cxn ang="0">
                  <a:pos x="23" y="6"/>
                </a:cxn>
                <a:cxn ang="0">
                  <a:pos x="23" y="0"/>
                </a:cxn>
                <a:cxn ang="0">
                  <a:pos x="38" y="0"/>
                </a:cxn>
                <a:cxn ang="0">
                  <a:pos x="45" y="6"/>
                </a:cxn>
              </a:cxnLst>
              <a:rect l="0" t="0" r="r" b="b"/>
              <a:pathLst>
                <a:path w="196" h="462">
                  <a:moveTo>
                    <a:pt x="45" y="6"/>
                  </a:moveTo>
                  <a:lnTo>
                    <a:pt x="60" y="56"/>
                  </a:lnTo>
                  <a:lnTo>
                    <a:pt x="75" y="102"/>
                  </a:lnTo>
                  <a:lnTo>
                    <a:pt x="98" y="152"/>
                  </a:lnTo>
                  <a:lnTo>
                    <a:pt x="113" y="197"/>
                  </a:lnTo>
                  <a:lnTo>
                    <a:pt x="128" y="248"/>
                  </a:lnTo>
                  <a:lnTo>
                    <a:pt x="143" y="293"/>
                  </a:lnTo>
                  <a:lnTo>
                    <a:pt x="166" y="344"/>
                  </a:lnTo>
                  <a:lnTo>
                    <a:pt x="181" y="395"/>
                  </a:lnTo>
                  <a:lnTo>
                    <a:pt x="188" y="406"/>
                  </a:lnTo>
                  <a:lnTo>
                    <a:pt x="188" y="440"/>
                  </a:lnTo>
                  <a:lnTo>
                    <a:pt x="196" y="451"/>
                  </a:lnTo>
                  <a:lnTo>
                    <a:pt x="188" y="457"/>
                  </a:lnTo>
                  <a:lnTo>
                    <a:pt x="173" y="457"/>
                  </a:lnTo>
                  <a:lnTo>
                    <a:pt x="166" y="462"/>
                  </a:lnTo>
                  <a:lnTo>
                    <a:pt x="150" y="462"/>
                  </a:lnTo>
                  <a:lnTo>
                    <a:pt x="143" y="457"/>
                  </a:lnTo>
                  <a:lnTo>
                    <a:pt x="135" y="434"/>
                  </a:lnTo>
                  <a:lnTo>
                    <a:pt x="128" y="406"/>
                  </a:lnTo>
                  <a:lnTo>
                    <a:pt x="120" y="383"/>
                  </a:lnTo>
                  <a:lnTo>
                    <a:pt x="120" y="361"/>
                  </a:lnTo>
                  <a:lnTo>
                    <a:pt x="113" y="344"/>
                  </a:lnTo>
                  <a:lnTo>
                    <a:pt x="105" y="316"/>
                  </a:lnTo>
                  <a:lnTo>
                    <a:pt x="98" y="293"/>
                  </a:lnTo>
                  <a:lnTo>
                    <a:pt x="90" y="271"/>
                  </a:lnTo>
                  <a:lnTo>
                    <a:pt x="83" y="242"/>
                  </a:lnTo>
                  <a:lnTo>
                    <a:pt x="68" y="214"/>
                  </a:lnTo>
                  <a:lnTo>
                    <a:pt x="60" y="180"/>
                  </a:lnTo>
                  <a:lnTo>
                    <a:pt x="45" y="152"/>
                  </a:lnTo>
                  <a:lnTo>
                    <a:pt x="30" y="124"/>
                  </a:lnTo>
                  <a:lnTo>
                    <a:pt x="23" y="96"/>
                  </a:lnTo>
                  <a:lnTo>
                    <a:pt x="15" y="62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23" y="0"/>
                  </a:lnTo>
                  <a:lnTo>
                    <a:pt x="38" y="0"/>
                  </a:lnTo>
                  <a:lnTo>
                    <a:pt x="45" y="6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00" name="Freeform 20"/>
            <p:cNvSpPr>
              <a:spLocks/>
            </p:cNvSpPr>
            <p:nvPr/>
          </p:nvSpPr>
          <p:spPr bwMode="auto">
            <a:xfrm>
              <a:off x="2451" y="158"/>
              <a:ext cx="68" cy="45"/>
            </a:xfrm>
            <a:custGeom>
              <a:avLst/>
              <a:gdLst/>
              <a:ahLst/>
              <a:cxnLst>
                <a:cxn ang="0">
                  <a:pos x="68" y="17"/>
                </a:cxn>
                <a:cxn ang="0">
                  <a:pos x="68" y="34"/>
                </a:cxn>
                <a:cxn ang="0">
                  <a:pos x="53" y="45"/>
                </a:cxn>
                <a:cxn ang="0">
                  <a:pos x="15" y="45"/>
                </a:cxn>
                <a:cxn ang="0">
                  <a:pos x="0" y="34"/>
                </a:cxn>
                <a:cxn ang="0">
                  <a:pos x="0" y="22"/>
                </a:cxn>
                <a:cxn ang="0">
                  <a:pos x="8" y="17"/>
                </a:cxn>
                <a:cxn ang="0">
                  <a:pos x="15" y="6"/>
                </a:cxn>
                <a:cxn ang="0">
                  <a:pos x="23" y="0"/>
                </a:cxn>
                <a:cxn ang="0">
                  <a:pos x="61" y="0"/>
                </a:cxn>
                <a:cxn ang="0">
                  <a:pos x="61" y="6"/>
                </a:cxn>
                <a:cxn ang="0">
                  <a:pos x="68" y="11"/>
                </a:cxn>
                <a:cxn ang="0">
                  <a:pos x="68" y="17"/>
                </a:cxn>
              </a:cxnLst>
              <a:rect l="0" t="0" r="r" b="b"/>
              <a:pathLst>
                <a:path w="68" h="45">
                  <a:moveTo>
                    <a:pt x="68" y="17"/>
                  </a:moveTo>
                  <a:lnTo>
                    <a:pt x="68" y="34"/>
                  </a:lnTo>
                  <a:lnTo>
                    <a:pt x="53" y="45"/>
                  </a:lnTo>
                  <a:lnTo>
                    <a:pt x="15" y="45"/>
                  </a:lnTo>
                  <a:lnTo>
                    <a:pt x="0" y="34"/>
                  </a:lnTo>
                  <a:lnTo>
                    <a:pt x="0" y="22"/>
                  </a:lnTo>
                  <a:lnTo>
                    <a:pt x="8" y="17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61" y="0"/>
                  </a:lnTo>
                  <a:lnTo>
                    <a:pt x="61" y="6"/>
                  </a:lnTo>
                  <a:lnTo>
                    <a:pt x="68" y="11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01" name="Freeform 21"/>
            <p:cNvSpPr>
              <a:spLocks/>
            </p:cNvSpPr>
            <p:nvPr/>
          </p:nvSpPr>
          <p:spPr bwMode="auto">
            <a:xfrm>
              <a:off x="2023" y="164"/>
              <a:ext cx="218" cy="344"/>
            </a:xfrm>
            <a:custGeom>
              <a:avLst/>
              <a:gdLst/>
              <a:ahLst/>
              <a:cxnLst>
                <a:cxn ang="0">
                  <a:pos x="218" y="11"/>
                </a:cxn>
                <a:cxn ang="0">
                  <a:pos x="210" y="22"/>
                </a:cxn>
                <a:cxn ang="0">
                  <a:pos x="203" y="39"/>
                </a:cxn>
                <a:cxn ang="0">
                  <a:pos x="195" y="56"/>
                </a:cxn>
                <a:cxn ang="0">
                  <a:pos x="188" y="73"/>
                </a:cxn>
                <a:cxn ang="0">
                  <a:pos x="180" y="84"/>
                </a:cxn>
                <a:cxn ang="0">
                  <a:pos x="173" y="101"/>
                </a:cxn>
                <a:cxn ang="0">
                  <a:pos x="158" y="112"/>
                </a:cxn>
                <a:cxn ang="0">
                  <a:pos x="158" y="129"/>
                </a:cxn>
                <a:cxn ang="0">
                  <a:pos x="143" y="157"/>
                </a:cxn>
                <a:cxn ang="0">
                  <a:pos x="128" y="186"/>
                </a:cxn>
                <a:cxn ang="0">
                  <a:pos x="113" y="208"/>
                </a:cxn>
                <a:cxn ang="0">
                  <a:pos x="98" y="236"/>
                </a:cxn>
                <a:cxn ang="0">
                  <a:pos x="90" y="265"/>
                </a:cxn>
                <a:cxn ang="0">
                  <a:pos x="75" y="287"/>
                </a:cxn>
                <a:cxn ang="0">
                  <a:pos x="60" y="315"/>
                </a:cxn>
                <a:cxn ang="0">
                  <a:pos x="45" y="344"/>
                </a:cxn>
                <a:cxn ang="0">
                  <a:pos x="7" y="344"/>
                </a:cxn>
                <a:cxn ang="0">
                  <a:pos x="7" y="338"/>
                </a:cxn>
                <a:cxn ang="0">
                  <a:pos x="0" y="338"/>
                </a:cxn>
                <a:cxn ang="0">
                  <a:pos x="0" y="332"/>
                </a:cxn>
                <a:cxn ang="0">
                  <a:pos x="15" y="293"/>
                </a:cxn>
                <a:cxn ang="0">
                  <a:pos x="37" y="253"/>
                </a:cxn>
                <a:cxn ang="0">
                  <a:pos x="52" y="214"/>
                </a:cxn>
                <a:cxn ang="0">
                  <a:pos x="75" y="174"/>
                </a:cxn>
                <a:cxn ang="0">
                  <a:pos x="90" y="135"/>
                </a:cxn>
                <a:cxn ang="0">
                  <a:pos x="113" y="95"/>
                </a:cxn>
                <a:cxn ang="0">
                  <a:pos x="135" y="50"/>
                </a:cxn>
                <a:cxn ang="0">
                  <a:pos x="165" y="16"/>
                </a:cxn>
                <a:cxn ang="0">
                  <a:pos x="165" y="11"/>
                </a:cxn>
                <a:cxn ang="0">
                  <a:pos x="173" y="5"/>
                </a:cxn>
                <a:cxn ang="0">
                  <a:pos x="180" y="5"/>
                </a:cxn>
                <a:cxn ang="0">
                  <a:pos x="188" y="0"/>
                </a:cxn>
                <a:cxn ang="0">
                  <a:pos x="195" y="0"/>
                </a:cxn>
                <a:cxn ang="0">
                  <a:pos x="203" y="5"/>
                </a:cxn>
                <a:cxn ang="0">
                  <a:pos x="210" y="5"/>
                </a:cxn>
                <a:cxn ang="0">
                  <a:pos x="218" y="11"/>
                </a:cxn>
              </a:cxnLst>
              <a:rect l="0" t="0" r="r" b="b"/>
              <a:pathLst>
                <a:path w="218" h="344">
                  <a:moveTo>
                    <a:pt x="218" y="11"/>
                  </a:moveTo>
                  <a:lnTo>
                    <a:pt x="210" y="22"/>
                  </a:lnTo>
                  <a:lnTo>
                    <a:pt x="203" y="39"/>
                  </a:lnTo>
                  <a:lnTo>
                    <a:pt x="195" y="56"/>
                  </a:lnTo>
                  <a:lnTo>
                    <a:pt x="188" y="73"/>
                  </a:lnTo>
                  <a:lnTo>
                    <a:pt x="180" y="84"/>
                  </a:lnTo>
                  <a:lnTo>
                    <a:pt x="173" y="101"/>
                  </a:lnTo>
                  <a:lnTo>
                    <a:pt x="158" y="112"/>
                  </a:lnTo>
                  <a:lnTo>
                    <a:pt x="158" y="129"/>
                  </a:lnTo>
                  <a:lnTo>
                    <a:pt x="143" y="157"/>
                  </a:lnTo>
                  <a:lnTo>
                    <a:pt x="128" y="186"/>
                  </a:lnTo>
                  <a:lnTo>
                    <a:pt x="113" y="208"/>
                  </a:lnTo>
                  <a:lnTo>
                    <a:pt x="98" y="236"/>
                  </a:lnTo>
                  <a:lnTo>
                    <a:pt x="90" y="265"/>
                  </a:lnTo>
                  <a:lnTo>
                    <a:pt x="75" y="287"/>
                  </a:lnTo>
                  <a:lnTo>
                    <a:pt x="60" y="315"/>
                  </a:lnTo>
                  <a:lnTo>
                    <a:pt x="45" y="344"/>
                  </a:lnTo>
                  <a:lnTo>
                    <a:pt x="7" y="344"/>
                  </a:lnTo>
                  <a:lnTo>
                    <a:pt x="7" y="338"/>
                  </a:lnTo>
                  <a:lnTo>
                    <a:pt x="0" y="338"/>
                  </a:lnTo>
                  <a:lnTo>
                    <a:pt x="0" y="332"/>
                  </a:lnTo>
                  <a:lnTo>
                    <a:pt x="15" y="293"/>
                  </a:lnTo>
                  <a:lnTo>
                    <a:pt x="37" y="253"/>
                  </a:lnTo>
                  <a:lnTo>
                    <a:pt x="52" y="214"/>
                  </a:lnTo>
                  <a:lnTo>
                    <a:pt x="75" y="174"/>
                  </a:lnTo>
                  <a:lnTo>
                    <a:pt x="90" y="135"/>
                  </a:lnTo>
                  <a:lnTo>
                    <a:pt x="113" y="95"/>
                  </a:lnTo>
                  <a:lnTo>
                    <a:pt x="135" y="50"/>
                  </a:lnTo>
                  <a:lnTo>
                    <a:pt x="165" y="16"/>
                  </a:lnTo>
                  <a:lnTo>
                    <a:pt x="165" y="11"/>
                  </a:lnTo>
                  <a:lnTo>
                    <a:pt x="173" y="5"/>
                  </a:lnTo>
                  <a:lnTo>
                    <a:pt x="180" y="5"/>
                  </a:lnTo>
                  <a:lnTo>
                    <a:pt x="188" y="0"/>
                  </a:lnTo>
                  <a:lnTo>
                    <a:pt x="195" y="0"/>
                  </a:lnTo>
                  <a:lnTo>
                    <a:pt x="203" y="5"/>
                  </a:lnTo>
                  <a:lnTo>
                    <a:pt x="210" y="5"/>
                  </a:lnTo>
                  <a:lnTo>
                    <a:pt x="218" y="11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02" name="Freeform 22"/>
            <p:cNvSpPr>
              <a:spLocks/>
            </p:cNvSpPr>
            <p:nvPr/>
          </p:nvSpPr>
          <p:spPr bwMode="auto">
            <a:xfrm>
              <a:off x="3196" y="164"/>
              <a:ext cx="143" cy="124"/>
            </a:xfrm>
            <a:custGeom>
              <a:avLst/>
              <a:gdLst/>
              <a:ahLst/>
              <a:cxnLst>
                <a:cxn ang="0">
                  <a:pos x="105" y="11"/>
                </a:cxn>
                <a:cxn ang="0">
                  <a:pos x="90" y="16"/>
                </a:cxn>
                <a:cxn ang="0">
                  <a:pos x="90" y="28"/>
                </a:cxn>
                <a:cxn ang="0">
                  <a:pos x="120" y="50"/>
                </a:cxn>
                <a:cxn ang="0">
                  <a:pos x="135" y="50"/>
                </a:cxn>
                <a:cxn ang="0">
                  <a:pos x="143" y="56"/>
                </a:cxn>
                <a:cxn ang="0">
                  <a:pos x="135" y="62"/>
                </a:cxn>
                <a:cxn ang="0">
                  <a:pos x="143" y="67"/>
                </a:cxn>
                <a:cxn ang="0">
                  <a:pos x="143" y="73"/>
                </a:cxn>
                <a:cxn ang="0">
                  <a:pos x="120" y="73"/>
                </a:cxn>
                <a:cxn ang="0">
                  <a:pos x="113" y="79"/>
                </a:cxn>
                <a:cxn ang="0">
                  <a:pos x="105" y="79"/>
                </a:cxn>
                <a:cxn ang="0">
                  <a:pos x="98" y="84"/>
                </a:cxn>
                <a:cxn ang="0">
                  <a:pos x="90" y="84"/>
                </a:cxn>
                <a:cxn ang="0">
                  <a:pos x="90" y="95"/>
                </a:cxn>
                <a:cxn ang="0">
                  <a:pos x="105" y="107"/>
                </a:cxn>
                <a:cxn ang="0">
                  <a:pos x="98" y="107"/>
                </a:cxn>
                <a:cxn ang="0">
                  <a:pos x="105" y="112"/>
                </a:cxn>
                <a:cxn ang="0">
                  <a:pos x="90" y="124"/>
                </a:cxn>
                <a:cxn ang="0">
                  <a:pos x="83" y="118"/>
                </a:cxn>
                <a:cxn ang="0">
                  <a:pos x="75" y="118"/>
                </a:cxn>
                <a:cxn ang="0">
                  <a:pos x="67" y="112"/>
                </a:cxn>
                <a:cxn ang="0">
                  <a:pos x="67" y="101"/>
                </a:cxn>
                <a:cxn ang="0">
                  <a:pos x="52" y="90"/>
                </a:cxn>
                <a:cxn ang="0">
                  <a:pos x="45" y="90"/>
                </a:cxn>
                <a:cxn ang="0">
                  <a:pos x="37" y="95"/>
                </a:cxn>
                <a:cxn ang="0">
                  <a:pos x="30" y="95"/>
                </a:cxn>
                <a:cxn ang="0">
                  <a:pos x="22" y="101"/>
                </a:cxn>
                <a:cxn ang="0">
                  <a:pos x="7" y="101"/>
                </a:cxn>
                <a:cxn ang="0">
                  <a:pos x="0" y="95"/>
                </a:cxn>
                <a:cxn ang="0">
                  <a:pos x="0" y="79"/>
                </a:cxn>
                <a:cxn ang="0">
                  <a:pos x="7" y="73"/>
                </a:cxn>
                <a:cxn ang="0">
                  <a:pos x="15" y="62"/>
                </a:cxn>
                <a:cxn ang="0">
                  <a:pos x="30" y="50"/>
                </a:cxn>
                <a:cxn ang="0">
                  <a:pos x="22" y="45"/>
                </a:cxn>
                <a:cxn ang="0">
                  <a:pos x="15" y="33"/>
                </a:cxn>
                <a:cxn ang="0">
                  <a:pos x="7" y="28"/>
                </a:cxn>
                <a:cxn ang="0">
                  <a:pos x="7" y="16"/>
                </a:cxn>
                <a:cxn ang="0">
                  <a:pos x="60" y="16"/>
                </a:cxn>
                <a:cxn ang="0">
                  <a:pos x="67" y="11"/>
                </a:cxn>
                <a:cxn ang="0">
                  <a:pos x="75" y="0"/>
                </a:cxn>
                <a:cxn ang="0">
                  <a:pos x="90" y="0"/>
                </a:cxn>
                <a:cxn ang="0">
                  <a:pos x="105" y="11"/>
                </a:cxn>
              </a:cxnLst>
              <a:rect l="0" t="0" r="r" b="b"/>
              <a:pathLst>
                <a:path w="143" h="124">
                  <a:moveTo>
                    <a:pt x="105" y="11"/>
                  </a:moveTo>
                  <a:lnTo>
                    <a:pt x="90" y="16"/>
                  </a:lnTo>
                  <a:lnTo>
                    <a:pt x="90" y="28"/>
                  </a:lnTo>
                  <a:lnTo>
                    <a:pt x="120" y="50"/>
                  </a:lnTo>
                  <a:lnTo>
                    <a:pt x="135" y="50"/>
                  </a:lnTo>
                  <a:lnTo>
                    <a:pt x="143" y="56"/>
                  </a:lnTo>
                  <a:lnTo>
                    <a:pt x="135" y="62"/>
                  </a:lnTo>
                  <a:lnTo>
                    <a:pt x="143" y="67"/>
                  </a:lnTo>
                  <a:lnTo>
                    <a:pt x="143" y="73"/>
                  </a:lnTo>
                  <a:lnTo>
                    <a:pt x="120" y="73"/>
                  </a:lnTo>
                  <a:lnTo>
                    <a:pt x="113" y="79"/>
                  </a:lnTo>
                  <a:lnTo>
                    <a:pt x="105" y="79"/>
                  </a:lnTo>
                  <a:lnTo>
                    <a:pt x="98" y="84"/>
                  </a:lnTo>
                  <a:lnTo>
                    <a:pt x="90" y="84"/>
                  </a:lnTo>
                  <a:lnTo>
                    <a:pt x="90" y="95"/>
                  </a:lnTo>
                  <a:lnTo>
                    <a:pt x="105" y="107"/>
                  </a:lnTo>
                  <a:lnTo>
                    <a:pt x="98" y="107"/>
                  </a:lnTo>
                  <a:lnTo>
                    <a:pt x="105" y="112"/>
                  </a:lnTo>
                  <a:lnTo>
                    <a:pt x="90" y="124"/>
                  </a:lnTo>
                  <a:lnTo>
                    <a:pt x="83" y="118"/>
                  </a:lnTo>
                  <a:lnTo>
                    <a:pt x="75" y="118"/>
                  </a:lnTo>
                  <a:lnTo>
                    <a:pt x="67" y="112"/>
                  </a:lnTo>
                  <a:lnTo>
                    <a:pt x="67" y="101"/>
                  </a:lnTo>
                  <a:lnTo>
                    <a:pt x="52" y="90"/>
                  </a:lnTo>
                  <a:lnTo>
                    <a:pt x="45" y="90"/>
                  </a:lnTo>
                  <a:lnTo>
                    <a:pt x="37" y="95"/>
                  </a:lnTo>
                  <a:lnTo>
                    <a:pt x="30" y="95"/>
                  </a:lnTo>
                  <a:lnTo>
                    <a:pt x="22" y="101"/>
                  </a:lnTo>
                  <a:lnTo>
                    <a:pt x="7" y="101"/>
                  </a:lnTo>
                  <a:lnTo>
                    <a:pt x="0" y="95"/>
                  </a:lnTo>
                  <a:lnTo>
                    <a:pt x="0" y="79"/>
                  </a:lnTo>
                  <a:lnTo>
                    <a:pt x="7" y="73"/>
                  </a:lnTo>
                  <a:lnTo>
                    <a:pt x="15" y="62"/>
                  </a:lnTo>
                  <a:lnTo>
                    <a:pt x="30" y="50"/>
                  </a:lnTo>
                  <a:lnTo>
                    <a:pt x="22" y="45"/>
                  </a:lnTo>
                  <a:lnTo>
                    <a:pt x="15" y="33"/>
                  </a:lnTo>
                  <a:lnTo>
                    <a:pt x="7" y="28"/>
                  </a:lnTo>
                  <a:lnTo>
                    <a:pt x="7" y="16"/>
                  </a:lnTo>
                  <a:lnTo>
                    <a:pt x="60" y="16"/>
                  </a:lnTo>
                  <a:lnTo>
                    <a:pt x="67" y="11"/>
                  </a:lnTo>
                  <a:lnTo>
                    <a:pt x="75" y="0"/>
                  </a:lnTo>
                  <a:lnTo>
                    <a:pt x="90" y="0"/>
                  </a:lnTo>
                  <a:lnTo>
                    <a:pt x="105" y="1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03" name="Freeform 23"/>
            <p:cNvSpPr>
              <a:spLocks/>
            </p:cNvSpPr>
            <p:nvPr/>
          </p:nvSpPr>
          <p:spPr bwMode="auto">
            <a:xfrm>
              <a:off x="827" y="180"/>
              <a:ext cx="75" cy="68"/>
            </a:xfrm>
            <a:custGeom>
              <a:avLst/>
              <a:gdLst/>
              <a:ahLst/>
              <a:cxnLst>
                <a:cxn ang="0">
                  <a:pos x="75" y="23"/>
                </a:cxn>
                <a:cxn ang="0">
                  <a:pos x="75" y="34"/>
                </a:cxn>
                <a:cxn ang="0">
                  <a:pos x="60" y="46"/>
                </a:cxn>
                <a:cxn ang="0">
                  <a:pos x="53" y="57"/>
                </a:cxn>
                <a:cxn ang="0">
                  <a:pos x="45" y="57"/>
                </a:cxn>
                <a:cxn ang="0">
                  <a:pos x="30" y="68"/>
                </a:cxn>
                <a:cxn ang="0">
                  <a:pos x="23" y="68"/>
                </a:cxn>
                <a:cxn ang="0">
                  <a:pos x="8" y="57"/>
                </a:cxn>
                <a:cxn ang="0">
                  <a:pos x="0" y="57"/>
                </a:cxn>
                <a:cxn ang="0">
                  <a:pos x="0" y="29"/>
                </a:cxn>
                <a:cxn ang="0">
                  <a:pos x="8" y="12"/>
                </a:cxn>
                <a:cxn ang="0">
                  <a:pos x="23" y="0"/>
                </a:cxn>
                <a:cxn ang="0">
                  <a:pos x="30" y="6"/>
                </a:cxn>
                <a:cxn ang="0">
                  <a:pos x="60" y="6"/>
                </a:cxn>
                <a:cxn ang="0">
                  <a:pos x="75" y="17"/>
                </a:cxn>
                <a:cxn ang="0">
                  <a:pos x="75" y="23"/>
                </a:cxn>
              </a:cxnLst>
              <a:rect l="0" t="0" r="r" b="b"/>
              <a:pathLst>
                <a:path w="75" h="68">
                  <a:moveTo>
                    <a:pt x="75" y="23"/>
                  </a:moveTo>
                  <a:lnTo>
                    <a:pt x="75" y="34"/>
                  </a:lnTo>
                  <a:lnTo>
                    <a:pt x="60" y="46"/>
                  </a:lnTo>
                  <a:lnTo>
                    <a:pt x="53" y="57"/>
                  </a:lnTo>
                  <a:lnTo>
                    <a:pt x="45" y="57"/>
                  </a:lnTo>
                  <a:lnTo>
                    <a:pt x="30" y="68"/>
                  </a:lnTo>
                  <a:lnTo>
                    <a:pt x="23" y="68"/>
                  </a:lnTo>
                  <a:lnTo>
                    <a:pt x="8" y="57"/>
                  </a:lnTo>
                  <a:lnTo>
                    <a:pt x="0" y="57"/>
                  </a:lnTo>
                  <a:lnTo>
                    <a:pt x="0" y="29"/>
                  </a:lnTo>
                  <a:lnTo>
                    <a:pt x="8" y="12"/>
                  </a:lnTo>
                  <a:lnTo>
                    <a:pt x="23" y="0"/>
                  </a:lnTo>
                  <a:lnTo>
                    <a:pt x="30" y="6"/>
                  </a:lnTo>
                  <a:lnTo>
                    <a:pt x="60" y="6"/>
                  </a:lnTo>
                  <a:lnTo>
                    <a:pt x="75" y="17"/>
                  </a:lnTo>
                  <a:lnTo>
                    <a:pt x="75" y="23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04" name="Freeform 24"/>
            <p:cNvSpPr>
              <a:spLocks/>
            </p:cNvSpPr>
            <p:nvPr/>
          </p:nvSpPr>
          <p:spPr bwMode="auto">
            <a:xfrm>
              <a:off x="1120" y="180"/>
              <a:ext cx="211" cy="339"/>
            </a:xfrm>
            <a:custGeom>
              <a:avLst/>
              <a:gdLst/>
              <a:ahLst/>
              <a:cxnLst>
                <a:cxn ang="0">
                  <a:pos x="46" y="6"/>
                </a:cxn>
                <a:cxn ang="0">
                  <a:pos x="68" y="40"/>
                </a:cxn>
                <a:cxn ang="0">
                  <a:pos x="91" y="79"/>
                </a:cxn>
                <a:cxn ang="0">
                  <a:pos x="113" y="119"/>
                </a:cxn>
                <a:cxn ang="0">
                  <a:pos x="128" y="153"/>
                </a:cxn>
                <a:cxn ang="0">
                  <a:pos x="151" y="192"/>
                </a:cxn>
                <a:cxn ang="0">
                  <a:pos x="166" y="232"/>
                </a:cxn>
                <a:cxn ang="0">
                  <a:pos x="188" y="271"/>
                </a:cxn>
                <a:cxn ang="0">
                  <a:pos x="211" y="305"/>
                </a:cxn>
                <a:cxn ang="0">
                  <a:pos x="203" y="316"/>
                </a:cxn>
                <a:cxn ang="0">
                  <a:pos x="188" y="328"/>
                </a:cxn>
                <a:cxn ang="0">
                  <a:pos x="181" y="339"/>
                </a:cxn>
                <a:cxn ang="0">
                  <a:pos x="166" y="333"/>
                </a:cxn>
                <a:cxn ang="0">
                  <a:pos x="151" y="322"/>
                </a:cxn>
                <a:cxn ang="0">
                  <a:pos x="151" y="305"/>
                </a:cxn>
                <a:cxn ang="0">
                  <a:pos x="136" y="294"/>
                </a:cxn>
                <a:cxn ang="0">
                  <a:pos x="136" y="288"/>
                </a:cxn>
                <a:cxn ang="0">
                  <a:pos x="113" y="254"/>
                </a:cxn>
                <a:cxn ang="0">
                  <a:pos x="98" y="220"/>
                </a:cxn>
                <a:cxn ang="0">
                  <a:pos x="83" y="187"/>
                </a:cxn>
                <a:cxn ang="0">
                  <a:pos x="68" y="153"/>
                </a:cxn>
                <a:cxn ang="0">
                  <a:pos x="53" y="119"/>
                </a:cxn>
                <a:cxn ang="0">
                  <a:pos x="38" y="85"/>
                </a:cxn>
                <a:cxn ang="0">
                  <a:pos x="15" y="51"/>
                </a:cxn>
                <a:cxn ang="0">
                  <a:pos x="0" y="17"/>
                </a:cxn>
                <a:cxn ang="0">
                  <a:pos x="0" y="12"/>
                </a:cxn>
                <a:cxn ang="0">
                  <a:pos x="8" y="12"/>
                </a:cxn>
                <a:cxn ang="0">
                  <a:pos x="15" y="6"/>
                </a:cxn>
                <a:cxn ang="0">
                  <a:pos x="23" y="6"/>
                </a:cxn>
                <a:cxn ang="0">
                  <a:pos x="30" y="0"/>
                </a:cxn>
                <a:cxn ang="0">
                  <a:pos x="38" y="6"/>
                </a:cxn>
                <a:cxn ang="0">
                  <a:pos x="46" y="6"/>
                </a:cxn>
              </a:cxnLst>
              <a:rect l="0" t="0" r="r" b="b"/>
              <a:pathLst>
                <a:path w="211" h="339">
                  <a:moveTo>
                    <a:pt x="46" y="6"/>
                  </a:moveTo>
                  <a:lnTo>
                    <a:pt x="68" y="40"/>
                  </a:lnTo>
                  <a:lnTo>
                    <a:pt x="91" y="79"/>
                  </a:lnTo>
                  <a:lnTo>
                    <a:pt x="113" y="119"/>
                  </a:lnTo>
                  <a:lnTo>
                    <a:pt x="128" y="153"/>
                  </a:lnTo>
                  <a:lnTo>
                    <a:pt x="151" y="192"/>
                  </a:lnTo>
                  <a:lnTo>
                    <a:pt x="166" y="232"/>
                  </a:lnTo>
                  <a:lnTo>
                    <a:pt x="188" y="271"/>
                  </a:lnTo>
                  <a:lnTo>
                    <a:pt x="211" y="305"/>
                  </a:lnTo>
                  <a:lnTo>
                    <a:pt x="203" y="316"/>
                  </a:lnTo>
                  <a:lnTo>
                    <a:pt x="188" y="328"/>
                  </a:lnTo>
                  <a:lnTo>
                    <a:pt x="181" y="339"/>
                  </a:lnTo>
                  <a:lnTo>
                    <a:pt x="166" y="333"/>
                  </a:lnTo>
                  <a:lnTo>
                    <a:pt x="151" y="322"/>
                  </a:lnTo>
                  <a:lnTo>
                    <a:pt x="151" y="305"/>
                  </a:lnTo>
                  <a:lnTo>
                    <a:pt x="136" y="294"/>
                  </a:lnTo>
                  <a:lnTo>
                    <a:pt x="136" y="288"/>
                  </a:lnTo>
                  <a:lnTo>
                    <a:pt x="113" y="254"/>
                  </a:lnTo>
                  <a:lnTo>
                    <a:pt x="98" y="220"/>
                  </a:lnTo>
                  <a:lnTo>
                    <a:pt x="83" y="187"/>
                  </a:lnTo>
                  <a:lnTo>
                    <a:pt x="68" y="153"/>
                  </a:lnTo>
                  <a:lnTo>
                    <a:pt x="53" y="119"/>
                  </a:lnTo>
                  <a:lnTo>
                    <a:pt x="38" y="85"/>
                  </a:lnTo>
                  <a:lnTo>
                    <a:pt x="15" y="51"/>
                  </a:lnTo>
                  <a:lnTo>
                    <a:pt x="0" y="17"/>
                  </a:lnTo>
                  <a:lnTo>
                    <a:pt x="0" y="12"/>
                  </a:lnTo>
                  <a:lnTo>
                    <a:pt x="8" y="12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38" y="6"/>
                  </a:lnTo>
                  <a:lnTo>
                    <a:pt x="46" y="6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05" name="Freeform 25"/>
            <p:cNvSpPr>
              <a:spLocks/>
            </p:cNvSpPr>
            <p:nvPr/>
          </p:nvSpPr>
          <p:spPr bwMode="auto">
            <a:xfrm>
              <a:off x="3181" y="209"/>
              <a:ext cx="827" cy="349"/>
            </a:xfrm>
            <a:custGeom>
              <a:avLst/>
              <a:gdLst/>
              <a:ahLst/>
              <a:cxnLst>
                <a:cxn ang="0">
                  <a:pos x="699" y="28"/>
                </a:cxn>
                <a:cxn ang="0">
                  <a:pos x="744" y="39"/>
                </a:cxn>
                <a:cxn ang="0">
                  <a:pos x="797" y="73"/>
                </a:cxn>
                <a:cxn ang="0">
                  <a:pos x="827" y="118"/>
                </a:cxn>
                <a:cxn ang="0">
                  <a:pos x="804" y="112"/>
                </a:cxn>
                <a:cxn ang="0">
                  <a:pos x="767" y="90"/>
                </a:cxn>
                <a:cxn ang="0">
                  <a:pos x="737" y="73"/>
                </a:cxn>
                <a:cxn ang="0">
                  <a:pos x="692" y="56"/>
                </a:cxn>
                <a:cxn ang="0">
                  <a:pos x="639" y="45"/>
                </a:cxn>
                <a:cxn ang="0">
                  <a:pos x="579" y="39"/>
                </a:cxn>
                <a:cxn ang="0">
                  <a:pos x="496" y="34"/>
                </a:cxn>
                <a:cxn ang="0">
                  <a:pos x="436" y="39"/>
                </a:cxn>
                <a:cxn ang="0">
                  <a:pos x="383" y="45"/>
                </a:cxn>
                <a:cxn ang="0">
                  <a:pos x="331" y="56"/>
                </a:cxn>
                <a:cxn ang="0">
                  <a:pos x="225" y="141"/>
                </a:cxn>
                <a:cxn ang="0">
                  <a:pos x="195" y="169"/>
                </a:cxn>
                <a:cxn ang="0">
                  <a:pos x="165" y="203"/>
                </a:cxn>
                <a:cxn ang="0">
                  <a:pos x="150" y="231"/>
                </a:cxn>
                <a:cxn ang="0">
                  <a:pos x="128" y="270"/>
                </a:cxn>
                <a:cxn ang="0">
                  <a:pos x="120" y="304"/>
                </a:cxn>
                <a:cxn ang="0">
                  <a:pos x="90" y="332"/>
                </a:cxn>
                <a:cxn ang="0">
                  <a:pos x="67" y="344"/>
                </a:cxn>
                <a:cxn ang="0">
                  <a:pos x="52" y="344"/>
                </a:cxn>
                <a:cxn ang="0">
                  <a:pos x="37" y="338"/>
                </a:cxn>
                <a:cxn ang="0">
                  <a:pos x="15" y="332"/>
                </a:cxn>
                <a:cxn ang="0">
                  <a:pos x="7" y="327"/>
                </a:cxn>
                <a:cxn ang="0">
                  <a:pos x="7" y="282"/>
                </a:cxn>
                <a:cxn ang="0">
                  <a:pos x="37" y="220"/>
                </a:cxn>
                <a:cxn ang="0">
                  <a:pos x="90" y="158"/>
                </a:cxn>
                <a:cxn ang="0">
                  <a:pos x="150" y="107"/>
                </a:cxn>
                <a:cxn ang="0">
                  <a:pos x="203" y="62"/>
                </a:cxn>
                <a:cxn ang="0">
                  <a:pos x="255" y="39"/>
                </a:cxn>
                <a:cxn ang="0">
                  <a:pos x="316" y="22"/>
                </a:cxn>
                <a:cxn ang="0">
                  <a:pos x="368" y="11"/>
                </a:cxn>
                <a:cxn ang="0">
                  <a:pos x="428" y="0"/>
                </a:cxn>
                <a:cxn ang="0">
                  <a:pos x="639" y="5"/>
                </a:cxn>
              </a:cxnLst>
              <a:rect l="0" t="0" r="r" b="b"/>
              <a:pathLst>
                <a:path w="827" h="349">
                  <a:moveTo>
                    <a:pt x="677" y="22"/>
                  </a:moveTo>
                  <a:lnTo>
                    <a:pt x="699" y="28"/>
                  </a:lnTo>
                  <a:lnTo>
                    <a:pt x="722" y="28"/>
                  </a:lnTo>
                  <a:lnTo>
                    <a:pt x="744" y="39"/>
                  </a:lnTo>
                  <a:lnTo>
                    <a:pt x="774" y="62"/>
                  </a:lnTo>
                  <a:lnTo>
                    <a:pt x="797" y="73"/>
                  </a:lnTo>
                  <a:lnTo>
                    <a:pt x="827" y="96"/>
                  </a:lnTo>
                  <a:lnTo>
                    <a:pt x="827" y="118"/>
                  </a:lnTo>
                  <a:lnTo>
                    <a:pt x="812" y="112"/>
                  </a:lnTo>
                  <a:lnTo>
                    <a:pt x="804" y="112"/>
                  </a:lnTo>
                  <a:lnTo>
                    <a:pt x="774" y="90"/>
                  </a:lnTo>
                  <a:lnTo>
                    <a:pt x="767" y="90"/>
                  </a:lnTo>
                  <a:lnTo>
                    <a:pt x="759" y="84"/>
                  </a:lnTo>
                  <a:lnTo>
                    <a:pt x="737" y="73"/>
                  </a:lnTo>
                  <a:lnTo>
                    <a:pt x="714" y="62"/>
                  </a:lnTo>
                  <a:lnTo>
                    <a:pt x="692" y="56"/>
                  </a:lnTo>
                  <a:lnTo>
                    <a:pt x="662" y="50"/>
                  </a:lnTo>
                  <a:lnTo>
                    <a:pt x="639" y="45"/>
                  </a:lnTo>
                  <a:lnTo>
                    <a:pt x="609" y="39"/>
                  </a:lnTo>
                  <a:lnTo>
                    <a:pt x="579" y="39"/>
                  </a:lnTo>
                  <a:lnTo>
                    <a:pt x="549" y="34"/>
                  </a:lnTo>
                  <a:lnTo>
                    <a:pt x="496" y="34"/>
                  </a:lnTo>
                  <a:lnTo>
                    <a:pt x="466" y="39"/>
                  </a:lnTo>
                  <a:lnTo>
                    <a:pt x="436" y="39"/>
                  </a:lnTo>
                  <a:lnTo>
                    <a:pt x="413" y="45"/>
                  </a:lnTo>
                  <a:lnTo>
                    <a:pt x="383" y="45"/>
                  </a:lnTo>
                  <a:lnTo>
                    <a:pt x="361" y="50"/>
                  </a:lnTo>
                  <a:lnTo>
                    <a:pt x="331" y="56"/>
                  </a:lnTo>
                  <a:lnTo>
                    <a:pt x="240" y="124"/>
                  </a:lnTo>
                  <a:lnTo>
                    <a:pt x="225" y="141"/>
                  </a:lnTo>
                  <a:lnTo>
                    <a:pt x="210" y="152"/>
                  </a:lnTo>
                  <a:lnTo>
                    <a:pt x="195" y="169"/>
                  </a:lnTo>
                  <a:lnTo>
                    <a:pt x="180" y="186"/>
                  </a:lnTo>
                  <a:lnTo>
                    <a:pt x="165" y="203"/>
                  </a:lnTo>
                  <a:lnTo>
                    <a:pt x="158" y="214"/>
                  </a:lnTo>
                  <a:lnTo>
                    <a:pt x="150" y="231"/>
                  </a:lnTo>
                  <a:lnTo>
                    <a:pt x="135" y="248"/>
                  </a:lnTo>
                  <a:lnTo>
                    <a:pt x="128" y="270"/>
                  </a:lnTo>
                  <a:lnTo>
                    <a:pt x="120" y="287"/>
                  </a:lnTo>
                  <a:lnTo>
                    <a:pt x="120" y="304"/>
                  </a:lnTo>
                  <a:lnTo>
                    <a:pt x="98" y="321"/>
                  </a:lnTo>
                  <a:lnTo>
                    <a:pt x="90" y="332"/>
                  </a:lnTo>
                  <a:lnTo>
                    <a:pt x="75" y="344"/>
                  </a:lnTo>
                  <a:lnTo>
                    <a:pt x="67" y="344"/>
                  </a:lnTo>
                  <a:lnTo>
                    <a:pt x="60" y="349"/>
                  </a:lnTo>
                  <a:lnTo>
                    <a:pt x="52" y="344"/>
                  </a:lnTo>
                  <a:lnTo>
                    <a:pt x="37" y="344"/>
                  </a:lnTo>
                  <a:lnTo>
                    <a:pt x="37" y="338"/>
                  </a:lnTo>
                  <a:lnTo>
                    <a:pt x="22" y="338"/>
                  </a:lnTo>
                  <a:lnTo>
                    <a:pt x="15" y="332"/>
                  </a:lnTo>
                  <a:lnTo>
                    <a:pt x="7" y="332"/>
                  </a:lnTo>
                  <a:lnTo>
                    <a:pt x="7" y="327"/>
                  </a:lnTo>
                  <a:lnTo>
                    <a:pt x="0" y="315"/>
                  </a:lnTo>
                  <a:lnTo>
                    <a:pt x="7" y="282"/>
                  </a:lnTo>
                  <a:lnTo>
                    <a:pt x="22" y="248"/>
                  </a:lnTo>
                  <a:lnTo>
                    <a:pt x="37" y="220"/>
                  </a:lnTo>
                  <a:lnTo>
                    <a:pt x="67" y="186"/>
                  </a:lnTo>
                  <a:lnTo>
                    <a:pt x="90" y="158"/>
                  </a:lnTo>
                  <a:lnTo>
                    <a:pt x="120" y="129"/>
                  </a:lnTo>
                  <a:lnTo>
                    <a:pt x="150" y="107"/>
                  </a:lnTo>
                  <a:lnTo>
                    <a:pt x="180" y="73"/>
                  </a:lnTo>
                  <a:lnTo>
                    <a:pt x="203" y="62"/>
                  </a:lnTo>
                  <a:lnTo>
                    <a:pt x="233" y="50"/>
                  </a:lnTo>
                  <a:lnTo>
                    <a:pt x="255" y="39"/>
                  </a:lnTo>
                  <a:lnTo>
                    <a:pt x="286" y="34"/>
                  </a:lnTo>
                  <a:lnTo>
                    <a:pt x="316" y="22"/>
                  </a:lnTo>
                  <a:lnTo>
                    <a:pt x="338" y="17"/>
                  </a:lnTo>
                  <a:lnTo>
                    <a:pt x="368" y="11"/>
                  </a:lnTo>
                  <a:lnTo>
                    <a:pt x="398" y="5"/>
                  </a:lnTo>
                  <a:lnTo>
                    <a:pt x="428" y="0"/>
                  </a:lnTo>
                  <a:lnTo>
                    <a:pt x="609" y="0"/>
                  </a:lnTo>
                  <a:lnTo>
                    <a:pt x="639" y="5"/>
                  </a:lnTo>
                  <a:lnTo>
                    <a:pt x="677" y="22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06" name="Freeform 26"/>
            <p:cNvSpPr>
              <a:spLocks/>
            </p:cNvSpPr>
            <p:nvPr/>
          </p:nvSpPr>
          <p:spPr bwMode="auto">
            <a:xfrm>
              <a:off x="5489" y="209"/>
              <a:ext cx="203" cy="118"/>
            </a:xfrm>
            <a:custGeom>
              <a:avLst/>
              <a:gdLst/>
              <a:ahLst/>
              <a:cxnLst>
                <a:cxn ang="0">
                  <a:pos x="121" y="17"/>
                </a:cxn>
                <a:cxn ang="0">
                  <a:pos x="136" y="17"/>
                </a:cxn>
                <a:cxn ang="0">
                  <a:pos x="151" y="5"/>
                </a:cxn>
                <a:cxn ang="0">
                  <a:pos x="173" y="5"/>
                </a:cxn>
                <a:cxn ang="0">
                  <a:pos x="173" y="22"/>
                </a:cxn>
                <a:cxn ang="0">
                  <a:pos x="188" y="22"/>
                </a:cxn>
                <a:cxn ang="0">
                  <a:pos x="181" y="34"/>
                </a:cxn>
                <a:cxn ang="0">
                  <a:pos x="173" y="45"/>
                </a:cxn>
                <a:cxn ang="0">
                  <a:pos x="166" y="56"/>
                </a:cxn>
                <a:cxn ang="0">
                  <a:pos x="166" y="67"/>
                </a:cxn>
                <a:cxn ang="0">
                  <a:pos x="188" y="84"/>
                </a:cxn>
                <a:cxn ang="0">
                  <a:pos x="188" y="90"/>
                </a:cxn>
                <a:cxn ang="0">
                  <a:pos x="196" y="96"/>
                </a:cxn>
                <a:cxn ang="0">
                  <a:pos x="196" y="101"/>
                </a:cxn>
                <a:cxn ang="0">
                  <a:pos x="203" y="112"/>
                </a:cxn>
                <a:cxn ang="0">
                  <a:pos x="203" y="118"/>
                </a:cxn>
                <a:cxn ang="0">
                  <a:pos x="181" y="118"/>
                </a:cxn>
                <a:cxn ang="0">
                  <a:pos x="158" y="101"/>
                </a:cxn>
                <a:cxn ang="0">
                  <a:pos x="143" y="96"/>
                </a:cxn>
                <a:cxn ang="0">
                  <a:pos x="136" y="96"/>
                </a:cxn>
                <a:cxn ang="0">
                  <a:pos x="128" y="101"/>
                </a:cxn>
                <a:cxn ang="0">
                  <a:pos x="121" y="118"/>
                </a:cxn>
                <a:cxn ang="0">
                  <a:pos x="98" y="118"/>
                </a:cxn>
                <a:cxn ang="0">
                  <a:pos x="98" y="112"/>
                </a:cxn>
                <a:cxn ang="0">
                  <a:pos x="91" y="112"/>
                </a:cxn>
                <a:cxn ang="0">
                  <a:pos x="83" y="107"/>
                </a:cxn>
                <a:cxn ang="0">
                  <a:pos x="83" y="96"/>
                </a:cxn>
                <a:cxn ang="0">
                  <a:pos x="75" y="90"/>
                </a:cxn>
                <a:cxn ang="0">
                  <a:pos x="68" y="79"/>
                </a:cxn>
                <a:cxn ang="0">
                  <a:pos x="53" y="73"/>
                </a:cxn>
                <a:cxn ang="0">
                  <a:pos x="8" y="73"/>
                </a:cxn>
                <a:cxn ang="0">
                  <a:pos x="0" y="67"/>
                </a:cxn>
                <a:cxn ang="0">
                  <a:pos x="0" y="56"/>
                </a:cxn>
                <a:cxn ang="0">
                  <a:pos x="15" y="45"/>
                </a:cxn>
                <a:cxn ang="0">
                  <a:pos x="30" y="45"/>
                </a:cxn>
                <a:cxn ang="0">
                  <a:pos x="38" y="39"/>
                </a:cxn>
                <a:cxn ang="0">
                  <a:pos x="53" y="39"/>
                </a:cxn>
                <a:cxn ang="0">
                  <a:pos x="68" y="28"/>
                </a:cxn>
                <a:cxn ang="0">
                  <a:pos x="83" y="28"/>
                </a:cxn>
                <a:cxn ang="0">
                  <a:pos x="75" y="22"/>
                </a:cxn>
                <a:cxn ang="0">
                  <a:pos x="68" y="11"/>
                </a:cxn>
                <a:cxn ang="0">
                  <a:pos x="68" y="0"/>
                </a:cxn>
                <a:cxn ang="0">
                  <a:pos x="91" y="0"/>
                </a:cxn>
                <a:cxn ang="0">
                  <a:pos x="113" y="17"/>
                </a:cxn>
                <a:cxn ang="0">
                  <a:pos x="121" y="17"/>
                </a:cxn>
              </a:cxnLst>
              <a:rect l="0" t="0" r="r" b="b"/>
              <a:pathLst>
                <a:path w="203" h="118">
                  <a:moveTo>
                    <a:pt x="121" y="17"/>
                  </a:moveTo>
                  <a:lnTo>
                    <a:pt x="136" y="17"/>
                  </a:lnTo>
                  <a:lnTo>
                    <a:pt x="151" y="5"/>
                  </a:lnTo>
                  <a:lnTo>
                    <a:pt x="173" y="5"/>
                  </a:lnTo>
                  <a:lnTo>
                    <a:pt x="173" y="22"/>
                  </a:lnTo>
                  <a:lnTo>
                    <a:pt x="188" y="22"/>
                  </a:lnTo>
                  <a:lnTo>
                    <a:pt x="181" y="34"/>
                  </a:lnTo>
                  <a:lnTo>
                    <a:pt x="173" y="45"/>
                  </a:lnTo>
                  <a:lnTo>
                    <a:pt x="166" y="56"/>
                  </a:lnTo>
                  <a:lnTo>
                    <a:pt x="166" y="67"/>
                  </a:lnTo>
                  <a:lnTo>
                    <a:pt x="188" y="84"/>
                  </a:lnTo>
                  <a:lnTo>
                    <a:pt x="188" y="90"/>
                  </a:lnTo>
                  <a:lnTo>
                    <a:pt x="196" y="96"/>
                  </a:lnTo>
                  <a:lnTo>
                    <a:pt x="196" y="101"/>
                  </a:lnTo>
                  <a:lnTo>
                    <a:pt x="203" y="112"/>
                  </a:lnTo>
                  <a:lnTo>
                    <a:pt x="203" y="118"/>
                  </a:lnTo>
                  <a:lnTo>
                    <a:pt x="181" y="118"/>
                  </a:lnTo>
                  <a:lnTo>
                    <a:pt x="158" y="101"/>
                  </a:lnTo>
                  <a:lnTo>
                    <a:pt x="143" y="96"/>
                  </a:lnTo>
                  <a:lnTo>
                    <a:pt x="136" y="96"/>
                  </a:lnTo>
                  <a:lnTo>
                    <a:pt x="128" y="101"/>
                  </a:lnTo>
                  <a:lnTo>
                    <a:pt x="121" y="118"/>
                  </a:lnTo>
                  <a:lnTo>
                    <a:pt x="98" y="118"/>
                  </a:lnTo>
                  <a:lnTo>
                    <a:pt x="98" y="112"/>
                  </a:lnTo>
                  <a:lnTo>
                    <a:pt x="91" y="112"/>
                  </a:lnTo>
                  <a:lnTo>
                    <a:pt x="83" y="107"/>
                  </a:lnTo>
                  <a:lnTo>
                    <a:pt x="83" y="96"/>
                  </a:lnTo>
                  <a:lnTo>
                    <a:pt x="75" y="90"/>
                  </a:lnTo>
                  <a:lnTo>
                    <a:pt x="68" y="79"/>
                  </a:lnTo>
                  <a:lnTo>
                    <a:pt x="53" y="73"/>
                  </a:lnTo>
                  <a:lnTo>
                    <a:pt x="8" y="73"/>
                  </a:lnTo>
                  <a:lnTo>
                    <a:pt x="0" y="67"/>
                  </a:lnTo>
                  <a:lnTo>
                    <a:pt x="0" y="56"/>
                  </a:lnTo>
                  <a:lnTo>
                    <a:pt x="15" y="45"/>
                  </a:lnTo>
                  <a:lnTo>
                    <a:pt x="30" y="45"/>
                  </a:lnTo>
                  <a:lnTo>
                    <a:pt x="38" y="39"/>
                  </a:lnTo>
                  <a:lnTo>
                    <a:pt x="53" y="39"/>
                  </a:lnTo>
                  <a:lnTo>
                    <a:pt x="68" y="28"/>
                  </a:lnTo>
                  <a:lnTo>
                    <a:pt x="83" y="28"/>
                  </a:lnTo>
                  <a:lnTo>
                    <a:pt x="75" y="22"/>
                  </a:lnTo>
                  <a:lnTo>
                    <a:pt x="68" y="11"/>
                  </a:lnTo>
                  <a:lnTo>
                    <a:pt x="68" y="0"/>
                  </a:lnTo>
                  <a:lnTo>
                    <a:pt x="91" y="0"/>
                  </a:lnTo>
                  <a:lnTo>
                    <a:pt x="113" y="17"/>
                  </a:lnTo>
                  <a:lnTo>
                    <a:pt x="121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07" name="Freeform 27"/>
            <p:cNvSpPr>
              <a:spLocks/>
            </p:cNvSpPr>
            <p:nvPr/>
          </p:nvSpPr>
          <p:spPr bwMode="auto">
            <a:xfrm>
              <a:off x="2624" y="237"/>
              <a:ext cx="76" cy="62"/>
            </a:xfrm>
            <a:custGeom>
              <a:avLst/>
              <a:gdLst/>
              <a:ahLst/>
              <a:cxnLst>
                <a:cxn ang="0">
                  <a:pos x="76" y="22"/>
                </a:cxn>
                <a:cxn ang="0">
                  <a:pos x="76" y="45"/>
                </a:cxn>
                <a:cxn ang="0">
                  <a:pos x="68" y="56"/>
                </a:cxn>
                <a:cxn ang="0">
                  <a:pos x="60" y="62"/>
                </a:cxn>
                <a:cxn ang="0">
                  <a:pos x="23" y="62"/>
                </a:cxn>
                <a:cxn ang="0">
                  <a:pos x="15" y="56"/>
                </a:cxn>
                <a:cxn ang="0">
                  <a:pos x="8" y="45"/>
                </a:cxn>
                <a:cxn ang="0">
                  <a:pos x="8" y="39"/>
                </a:cxn>
                <a:cxn ang="0">
                  <a:pos x="0" y="28"/>
                </a:cxn>
                <a:cxn ang="0">
                  <a:pos x="0" y="22"/>
                </a:cxn>
                <a:cxn ang="0">
                  <a:pos x="8" y="11"/>
                </a:cxn>
                <a:cxn ang="0">
                  <a:pos x="15" y="6"/>
                </a:cxn>
                <a:cxn ang="0">
                  <a:pos x="23" y="6"/>
                </a:cxn>
                <a:cxn ang="0">
                  <a:pos x="30" y="0"/>
                </a:cxn>
                <a:cxn ang="0">
                  <a:pos x="53" y="0"/>
                </a:cxn>
                <a:cxn ang="0">
                  <a:pos x="60" y="6"/>
                </a:cxn>
                <a:cxn ang="0">
                  <a:pos x="60" y="11"/>
                </a:cxn>
                <a:cxn ang="0">
                  <a:pos x="68" y="22"/>
                </a:cxn>
                <a:cxn ang="0">
                  <a:pos x="76" y="22"/>
                </a:cxn>
              </a:cxnLst>
              <a:rect l="0" t="0" r="r" b="b"/>
              <a:pathLst>
                <a:path w="76" h="62">
                  <a:moveTo>
                    <a:pt x="76" y="22"/>
                  </a:moveTo>
                  <a:lnTo>
                    <a:pt x="76" y="45"/>
                  </a:lnTo>
                  <a:lnTo>
                    <a:pt x="68" y="56"/>
                  </a:lnTo>
                  <a:lnTo>
                    <a:pt x="60" y="62"/>
                  </a:lnTo>
                  <a:lnTo>
                    <a:pt x="23" y="62"/>
                  </a:lnTo>
                  <a:lnTo>
                    <a:pt x="15" y="56"/>
                  </a:lnTo>
                  <a:lnTo>
                    <a:pt x="8" y="45"/>
                  </a:lnTo>
                  <a:lnTo>
                    <a:pt x="8" y="39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8" y="11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53" y="0"/>
                  </a:lnTo>
                  <a:lnTo>
                    <a:pt x="60" y="6"/>
                  </a:lnTo>
                  <a:lnTo>
                    <a:pt x="60" y="11"/>
                  </a:lnTo>
                  <a:lnTo>
                    <a:pt x="68" y="22"/>
                  </a:lnTo>
                  <a:lnTo>
                    <a:pt x="76" y="2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08" name="Freeform 28"/>
            <p:cNvSpPr>
              <a:spLocks/>
            </p:cNvSpPr>
            <p:nvPr/>
          </p:nvSpPr>
          <p:spPr bwMode="auto">
            <a:xfrm>
              <a:off x="2060" y="265"/>
              <a:ext cx="369" cy="429"/>
            </a:xfrm>
            <a:custGeom>
              <a:avLst/>
              <a:gdLst/>
              <a:ahLst/>
              <a:cxnLst>
                <a:cxn ang="0">
                  <a:pos x="369" y="23"/>
                </a:cxn>
                <a:cxn ang="0">
                  <a:pos x="354" y="40"/>
                </a:cxn>
                <a:cxn ang="0">
                  <a:pos x="339" y="62"/>
                </a:cxn>
                <a:cxn ang="0">
                  <a:pos x="324" y="79"/>
                </a:cxn>
                <a:cxn ang="0">
                  <a:pos x="301" y="96"/>
                </a:cxn>
                <a:cxn ang="0">
                  <a:pos x="286" y="118"/>
                </a:cxn>
                <a:cxn ang="0">
                  <a:pos x="271" y="135"/>
                </a:cxn>
                <a:cxn ang="0">
                  <a:pos x="256" y="158"/>
                </a:cxn>
                <a:cxn ang="0">
                  <a:pos x="241" y="175"/>
                </a:cxn>
                <a:cxn ang="0">
                  <a:pos x="226" y="192"/>
                </a:cxn>
                <a:cxn ang="0">
                  <a:pos x="211" y="214"/>
                </a:cxn>
                <a:cxn ang="0">
                  <a:pos x="196" y="231"/>
                </a:cxn>
                <a:cxn ang="0">
                  <a:pos x="181" y="254"/>
                </a:cxn>
                <a:cxn ang="0">
                  <a:pos x="166" y="271"/>
                </a:cxn>
                <a:cxn ang="0">
                  <a:pos x="151" y="293"/>
                </a:cxn>
                <a:cxn ang="0">
                  <a:pos x="136" y="310"/>
                </a:cxn>
                <a:cxn ang="0">
                  <a:pos x="121" y="333"/>
                </a:cxn>
                <a:cxn ang="0">
                  <a:pos x="113" y="344"/>
                </a:cxn>
                <a:cxn ang="0">
                  <a:pos x="98" y="350"/>
                </a:cxn>
                <a:cxn ang="0">
                  <a:pos x="91" y="361"/>
                </a:cxn>
                <a:cxn ang="0">
                  <a:pos x="83" y="372"/>
                </a:cxn>
                <a:cxn ang="0">
                  <a:pos x="76" y="384"/>
                </a:cxn>
                <a:cxn ang="0">
                  <a:pos x="68" y="395"/>
                </a:cxn>
                <a:cxn ang="0">
                  <a:pos x="61" y="406"/>
                </a:cxn>
                <a:cxn ang="0">
                  <a:pos x="53" y="417"/>
                </a:cxn>
                <a:cxn ang="0">
                  <a:pos x="45" y="423"/>
                </a:cxn>
                <a:cxn ang="0">
                  <a:pos x="38" y="423"/>
                </a:cxn>
                <a:cxn ang="0">
                  <a:pos x="30" y="429"/>
                </a:cxn>
                <a:cxn ang="0">
                  <a:pos x="15" y="429"/>
                </a:cxn>
                <a:cxn ang="0">
                  <a:pos x="8" y="423"/>
                </a:cxn>
                <a:cxn ang="0">
                  <a:pos x="0" y="412"/>
                </a:cxn>
                <a:cxn ang="0">
                  <a:pos x="0" y="395"/>
                </a:cxn>
                <a:cxn ang="0">
                  <a:pos x="15" y="378"/>
                </a:cxn>
                <a:cxn ang="0">
                  <a:pos x="23" y="367"/>
                </a:cxn>
                <a:cxn ang="0">
                  <a:pos x="38" y="350"/>
                </a:cxn>
                <a:cxn ang="0">
                  <a:pos x="45" y="338"/>
                </a:cxn>
                <a:cxn ang="0">
                  <a:pos x="61" y="322"/>
                </a:cxn>
                <a:cxn ang="0">
                  <a:pos x="76" y="310"/>
                </a:cxn>
                <a:cxn ang="0">
                  <a:pos x="91" y="293"/>
                </a:cxn>
                <a:cxn ang="0">
                  <a:pos x="98" y="276"/>
                </a:cxn>
                <a:cxn ang="0">
                  <a:pos x="113" y="265"/>
                </a:cxn>
                <a:cxn ang="0">
                  <a:pos x="121" y="248"/>
                </a:cxn>
                <a:cxn ang="0">
                  <a:pos x="136" y="231"/>
                </a:cxn>
                <a:cxn ang="0">
                  <a:pos x="143" y="220"/>
                </a:cxn>
                <a:cxn ang="0">
                  <a:pos x="158" y="203"/>
                </a:cxn>
                <a:cxn ang="0">
                  <a:pos x="166" y="192"/>
                </a:cxn>
                <a:cxn ang="0">
                  <a:pos x="181" y="175"/>
                </a:cxn>
                <a:cxn ang="0">
                  <a:pos x="196" y="158"/>
                </a:cxn>
                <a:cxn ang="0">
                  <a:pos x="203" y="147"/>
                </a:cxn>
                <a:cxn ang="0">
                  <a:pos x="218" y="130"/>
                </a:cxn>
                <a:cxn ang="0">
                  <a:pos x="233" y="113"/>
                </a:cxn>
                <a:cxn ang="0">
                  <a:pos x="249" y="96"/>
                </a:cxn>
                <a:cxn ang="0">
                  <a:pos x="264" y="79"/>
                </a:cxn>
                <a:cxn ang="0">
                  <a:pos x="279" y="68"/>
                </a:cxn>
                <a:cxn ang="0">
                  <a:pos x="294" y="45"/>
                </a:cxn>
                <a:cxn ang="0">
                  <a:pos x="309" y="34"/>
                </a:cxn>
                <a:cxn ang="0">
                  <a:pos x="324" y="11"/>
                </a:cxn>
                <a:cxn ang="0">
                  <a:pos x="339" y="0"/>
                </a:cxn>
                <a:cxn ang="0">
                  <a:pos x="369" y="0"/>
                </a:cxn>
                <a:cxn ang="0">
                  <a:pos x="369" y="23"/>
                </a:cxn>
              </a:cxnLst>
              <a:rect l="0" t="0" r="r" b="b"/>
              <a:pathLst>
                <a:path w="369" h="429">
                  <a:moveTo>
                    <a:pt x="369" y="23"/>
                  </a:moveTo>
                  <a:lnTo>
                    <a:pt x="354" y="40"/>
                  </a:lnTo>
                  <a:lnTo>
                    <a:pt x="339" y="62"/>
                  </a:lnTo>
                  <a:lnTo>
                    <a:pt x="324" y="79"/>
                  </a:lnTo>
                  <a:lnTo>
                    <a:pt x="301" y="96"/>
                  </a:lnTo>
                  <a:lnTo>
                    <a:pt x="286" y="118"/>
                  </a:lnTo>
                  <a:lnTo>
                    <a:pt x="271" y="135"/>
                  </a:lnTo>
                  <a:lnTo>
                    <a:pt x="256" y="158"/>
                  </a:lnTo>
                  <a:lnTo>
                    <a:pt x="241" y="175"/>
                  </a:lnTo>
                  <a:lnTo>
                    <a:pt x="226" y="192"/>
                  </a:lnTo>
                  <a:lnTo>
                    <a:pt x="211" y="214"/>
                  </a:lnTo>
                  <a:lnTo>
                    <a:pt x="196" y="231"/>
                  </a:lnTo>
                  <a:lnTo>
                    <a:pt x="181" y="254"/>
                  </a:lnTo>
                  <a:lnTo>
                    <a:pt x="166" y="271"/>
                  </a:lnTo>
                  <a:lnTo>
                    <a:pt x="151" y="293"/>
                  </a:lnTo>
                  <a:lnTo>
                    <a:pt x="136" y="310"/>
                  </a:lnTo>
                  <a:lnTo>
                    <a:pt x="121" y="333"/>
                  </a:lnTo>
                  <a:lnTo>
                    <a:pt x="113" y="344"/>
                  </a:lnTo>
                  <a:lnTo>
                    <a:pt x="98" y="350"/>
                  </a:lnTo>
                  <a:lnTo>
                    <a:pt x="91" y="361"/>
                  </a:lnTo>
                  <a:lnTo>
                    <a:pt x="83" y="372"/>
                  </a:lnTo>
                  <a:lnTo>
                    <a:pt x="76" y="384"/>
                  </a:lnTo>
                  <a:lnTo>
                    <a:pt x="68" y="395"/>
                  </a:lnTo>
                  <a:lnTo>
                    <a:pt x="61" y="406"/>
                  </a:lnTo>
                  <a:lnTo>
                    <a:pt x="53" y="417"/>
                  </a:lnTo>
                  <a:lnTo>
                    <a:pt x="45" y="423"/>
                  </a:lnTo>
                  <a:lnTo>
                    <a:pt x="38" y="423"/>
                  </a:lnTo>
                  <a:lnTo>
                    <a:pt x="30" y="429"/>
                  </a:lnTo>
                  <a:lnTo>
                    <a:pt x="15" y="429"/>
                  </a:lnTo>
                  <a:lnTo>
                    <a:pt x="8" y="423"/>
                  </a:lnTo>
                  <a:lnTo>
                    <a:pt x="0" y="412"/>
                  </a:lnTo>
                  <a:lnTo>
                    <a:pt x="0" y="395"/>
                  </a:lnTo>
                  <a:lnTo>
                    <a:pt x="15" y="378"/>
                  </a:lnTo>
                  <a:lnTo>
                    <a:pt x="23" y="367"/>
                  </a:lnTo>
                  <a:lnTo>
                    <a:pt x="38" y="350"/>
                  </a:lnTo>
                  <a:lnTo>
                    <a:pt x="45" y="338"/>
                  </a:lnTo>
                  <a:lnTo>
                    <a:pt x="61" y="322"/>
                  </a:lnTo>
                  <a:lnTo>
                    <a:pt x="76" y="310"/>
                  </a:lnTo>
                  <a:lnTo>
                    <a:pt x="91" y="293"/>
                  </a:lnTo>
                  <a:lnTo>
                    <a:pt x="98" y="276"/>
                  </a:lnTo>
                  <a:lnTo>
                    <a:pt x="113" y="265"/>
                  </a:lnTo>
                  <a:lnTo>
                    <a:pt x="121" y="248"/>
                  </a:lnTo>
                  <a:lnTo>
                    <a:pt x="136" y="231"/>
                  </a:lnTo>
                  <a:lnTo>
                    <a:pt x="143" y="220"/>
                  </a:lnTo>
                  <a:lnTo>
                    <a:pt x="158" y="203"/>
                  </a:lnTo>
                  <a:lnTo>
                    <a:pt x="166" y="192"/>
                  </a:lnTo>
                  <a:lnTo>
                    <a:pt x="181" y="175"/>
                  </a:lnTo>
                  <a:lnTo>
                    <a:pt x="196" y="158"/>
                  </a:lnTo>
                  <a:lnTo>
                    <a:pt x="203" y="147"/>
                  </a:lnTo>
                  <a:lnTo>
                    <a:pt x="218" y="130"/>
                  </a:lnTo>
                  <a:lnTo>
                    <a:pt x="233" y="113"/>
                  </a:lnTo>
                  <a:lnTo>
                    <a:pt x="249" y="96"/>
                  </a:lnTo>
                  <a:lnTo>
                    <a:pt x="264" y="79"/>
                  </a:lnTo>
                  <a:lnTo>
                    <a:pt x="279" y="68"/>
                  </a:lnTo>
                  <a:lnTo>
                    <a:pt x="294" y="45"/>
                  </a:lnTo>
                  <a:lnTo>
                    <a:pt x="309" y="34"/>
                  </a:lnTo>
                  <a:lnTo>
                    <a:pt x="324" y="11"/>
                  </a:lnTo>
                  <a:lnTo>
                    <a:pt x="339" y="0"/>
                  </a:lnTo>
                  <a:lnTo>
                    <a:pt x="369" y="0"/>
                  </a:lnTo>
                  <a:lnTo>
                    <a:pt x="369" y="23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09" name="Freeform 29"/>
            <p:cNvSpPr>
              <a:spLocks/>
            </p:cNvSpPr>
            <p:nvPr/>
          </p:nvSpPr>
          <p:spPr bwMode="auto">
            <a:xfrm>
              <a:off x="887" y="276"/>
              <a:ext cx="384" cy="418"/>
            </a:xfrm>
            <a:custGeom>
              <a:avLst/>
              <a:gdLst/>
              <a:ahLst/>
              <a:cxnLst>
                <a:cxn ang="0">
                  <a:pos x="113" y="91"/>
                </a:cxn>
                <a:cxn ang="0">
                  <a:pos x="136" y="113"/>
                </a:cxn>
                <a:cxn ang="0">
                  <a:pos x="151" y="130"/>
                </a:cxn>
                <a:cxn ang="0">
                  <a:pos x="166" y="147"/>
                </a:cxn>
                <a:cxn ang="0">
                  <a:pos x="181" y="170"/>
                </a:cxn>
                <a:cxn ang="0">
                  <a:pos x="203" y="186"/>
                </a:cxn>
                <a:cxn ang="0">
                  <a:pos x="218" y="203"/>
                </a:cxn>
                <a:cxn ang="0">
                  <a:pos x="233" y="220"/>
                </a:cxn>
                <a:cxn ang="0">
                  <a:pos x="248" y="243"/>
                </a:cxn>
                <a:cxn ang="0">
                  <a:pos x="271" y="260"/>
                </a:cxn>
                <a:cxn ang="0">
                  <a:pos x="286" y="277"/>
                </a:cxn>
                <a:cxn ang="0">
                  <a:pos x="301" y="299"/>
                </a:cxn>
                <a:cxn ang="0">
                  <a:pos x="316" y="316"/>
                </a:cxn>
                <a:cxn ang="0">
                  <a:pos x="339" y="333"/>
                </a:cxn>
                <a:cxn ang="0">
                  <a:pos x="354" y="356"/>
                </a:cxn>
                <a:cxn ang="0">
                  <a:pos x="369" y="373"/>
                </a:cxn>
                <a:cxn ang="0">
                  <a:pos x="384" y="395"/>
                </a:cxn>
                <a:cxn ang="0">
                  <a:pos x="384" y="401"/>
                </a:cxn>
                <a:cxn ang="0">
                  <a:pos x="361" y="418"/>
                </a:cxn>
                <a:cxn ang="0">
                  <a:pos x="354" y="418"/>
                </a:cxn>
                <a:cxn ang="0">
                  <a:pos x="346" y="412"/>
                </a:cxn>
                <a:cxn ang="0">
                  <a:pos x="339" y="412"/>
                </a:cxn>
                <a:cxn ang="0">
                  <a:pos x="316" y="389"/>
                </a:cxn>
                <a:cxn ang="0">
                  <a:pos x="301" y="367"/>
                </a:cxn>
                <a:cxn ang="0">
                  <a:pos x="279" y="339"/>
                </a:cxn>
                <a:cxn ang="0">
                  <a:pos x="256" y="316"/>
                </a:cxn>
                <a:cxn ang="0">
                  <a:pos x="233" y="294"/>
                </a:cxn>
                <a:cxn ang="0">
                  <a:pos x="211" y="271"/>
                </a:cxn>
                <a:cxn ang="0">
                  <a:pos x="188" y="243"/>
                </a:cxn>
                <a:cxn ang="0">
                  <a:pos x="166" y="220"/>
                </a:cxn>
                <a:cxn ang="0">
                  <a:pos x="143" y="198"/>
                </a:cxn>
                <a:cxn ang="0">
                  <a:pos x="128" y="175"/>
                </a:cxn>
                <a:cxn ang="0">
                  <a:pos x="106" y="147"/>
                </a:cxn>
                <a:cxn ang="0">
                  <a:pos x="83" y="124"/>
                </a:cxn>
                <a:cxn ang="0">
                  <a:pos x="60" y="102"/>
                </a:cxn>
                <a:cxn ang="0">
                  <a:pos x="45" y="74"/>
                </a:cxn>
                <a:cxn ang="0">
                  <a:pos x="15" y="51"/>
                </a:cxn>
                <a:cxn ang="0">
                  <a:pos x="0" y="23"/>
                </a:cxn>
                <a:cxn ang="0">
                  <a:pos x="8" y="17"/>
                </a:cxn>
                <a:cxn ang="0">
                  <a:pos x="8" y="12"/>
                </a:cxn>
                <a:cxn ang="0">
                  <a:pos x="23" y="0"/>
                </a:cxn>
                <a:cxn ang="0">
                  <a:pos x="68" y="34"/>
                </a:cxn>
                <a:cxn ang="0">
                  <a:pos x="76" y="45"/>
                </a:cxn>
                <a:cxn ang="0">
                  <a:pos x="91" y="57"/>
                </a:cxn>
                <a:cxn ang="0">
                  <a:pos x="98" y="68"/>
                </a:cxn>
                <a:cxn ang="0">
                  <a:pos x="106" y="79"/>
                </a:cxn>
                <a:cxn ang="0">
                  <a:pos x="113" y="91"/>
                </a:cxn>
              </a:cxnLst>
              <a:rect l="0" t="0" r="r" b="b"/>
              <a:pathLst>
                <a:path w="384" h="418">
                  <a:moveTo>
                    <a:pt x="113" y="91"/>
                  </a:moveTo>
                  <a:lnTo>
                    <a:pt x="136" y="113"/>
                  </a:lnTo>
                  <a:lnTo>
                    <a:pt x="151" y="130"/>
                  </a:lnTo>
                  <a:lnTo>
                    <a:pt x="166" y="147"/>
                  </a:lnTo>
                  <a:lnTo>
                    <a:pt x="181" y="170"/>
                  </a:lnTo>
                  <a:lnTo>
                    <a:pt x="203" y="186"/>
                  </a:lnTo>
                  <a:lnTo>
                    <a:pt x="218" y="203"/>
                  </a:lnTo>
                  <a:lnTo>
                    <a:pt x="233" y="220"/>
                  </a:lnTo>
                  <a:lnTo>
                    <a:pt x="248" y="243"/>
                  </a:lnTo>
                  <a:lnTo>
                    <a:pt x="271" y="260"/>
                  </a:lnTo>
                  <a:lnTo>
                    <a:pt x="286" y="277"/>
                  </a:lnTo>
                  <a:lnTo>
                    <a:pt x="301" y="299"/>
                  </a:lnTo>
                  <a:lnTo>
                    <a:pt x="316" y="316"/>
                  </a:lnTo>
                  <a:lnTo>
                    <a:pt x="339" y="333"/>
                  </a:lnTo>
                  <a:lnTo>
                    <a:pt x="354" y="356"/>
                  </a:lnTo>
                  <a:lnTo>
                    <a:pt x="369" y="373"/>
                  </a:lnTo>
                  <a:lnTo>
                    <a:pt x="384" y="395"/>
                  </a:lnTo>
                  <a:lnTo>
                    <a:pt x="384" y="401"/>
                  </a:lnTo>
                  <a:lnTo>
                    <a:pt x="361" y="418"/>
                  </a:lnTo>
                  <a:lnTo>
                    <a:pt x="354" y="418"/>
                  </a:lnTo>
                  <a:lnTo>
                    <a:pt x="346" y="412"/>
                  </a:lnTo>
                  <a:lnTo>
                    <a:pt x="339" y="412"/>
                  </a:lnTo>
                  <a:lnTo>
                    <a:pt x="316" y="389"/>
                  </a:lnTo>
                  <a:lnTo>
                    <a:pt x="301" y="367"/>
                  </a:lnTo>
                  <a:lnTo>
                    <a:pt x="279" y="339"/>
                  </a:lnTo>
                  <a:lnTo>
                    <a:pt x="256" y="316"/>
                  </a:lnTo>
                  <a:lnTo>
                    <a:pt x="233" y="294"/>
                  </a:lnTo>
                  <a:lnTo>
                    <a:pt x="211" y="271"/>
                  </a:lnTo>
                  <a:lnTo>
                    <a:pt x="188" y="243"/>
                  </a:lnTo>
                  <a:lnTo>
                    <a:pt x="166" y="220"/>
                  </a:lnTo>
                  <a:lnTo>
                    <a:pt x="143" y="198"/>
                  </a:lnTo>
                  <a:lnTo>
                    <a:pt x="128" y="175"/>
                  </a:lnTo>
                  <a:lnTo>
                    <a:pt x="106" y="147"/>
                  </a:lnTo>
                  <a:lnTo>
                    <a:pt x="83" y="124"/>
                  </a:lnTo>
                  <a:lnTo>
                    <a:pt x="60" y="102"/>
                  </a:lnTo>
                  <a:lnTo>
                    <a:pt x="45" y="74"/>
                  </a:lnTo>
                  <a:lnTo>
                    <a:pt x="15" y="51"/>
                  </a:lnTo>
                  <a:lnTo>
                    <a:pt x="0" y="23"/>
                  </a:lnTo>
                  <a:lnTo>
                    <a:pt x="8" y="17"/>
                  </a:lnTo>
                  <a:lnTo>
                    <a:pt x="8" y="12"/>
                  </a:lnTo>
                  <a:lnTo>
                    <a:pt x="23" y="0"/>
                  </a:lnTo>
                  <a:lnTo>
                    <a:pt x="68" y="34"/>
                  </a:lnTo>
                  <a:lnTo>
                    <a:pt x="76" y="45"/>
                  </a:lnTo>
                  <a:lnTo>
                    <a:pt x="91" y="57"/>
                  </a:lnTo>
                  <a:lnTo>
                    <a:pt x="98" y="68"/>
                  </a:lnTo>
                  <a:lnTo>
                    <a:pt x="106" y="79"/>
                  </a:lnTo>
                  <a:lnTo>
                    <a:pt x="113" y="9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10" name="Freeform 30"/>
            <p:cNvSpPr>
              <a:spLocks/>
            </p:cNvSpPr>
            <p:nvPr/>
          </p:nvSpPr>
          <p:spPr bwMode="auto">
            <a:xfrm>
              <a:off x="5136" y="305"/>
              <a:ext cx="383" cy="169"/>
            </a:xfrm>
            <a:custGeom>
              <a:avLst/>
              <a:gdLst/>
              <a:ahLst/>
              <a:cxnLst>
                <a:cxn ang="0">
                  <a:pos x="383" y="28"/>
                </a:cxn>
                <a:cxn ang="0">
                  <a:pos x="376" y="39"/>
                </a:cxn>
                <a:cxn ang="0">
                  <a:pos x="383" y="50"/>
                </a:cxn>
                <a:cxn ang="0">
                  <a:pos x="383" y="78"/>
                </a:cxn>
                <a:cxn ang="0">
                  <a:pos x="376" y="90"/>
                </a:cxn>
                <a:cxn ang="0">
                  <a:pos x="361" y="101"/>
                </a:cxn>
                <a:cxn ang="0">
                  <a:pos x="346" y="101"/>
                </a:cxn>
                <a:cxn ang="0">
                  <a:pos x="338" y="95"/>
                </a:cxn>
                <a:cxn ang="0">
                  <a:pos x="323" y="90"/>
                </a:cxn>
                <a:cxn ang="0">
                  <a:pos x="316" y="90"/>
                </a:cxn>
                <a:cxn ang="0">
                  <a:pos x="308" y="84"/>
                </a:cxn>
                <a:cxn ang="0">
                  <a:pos x="293" y="78"/>
                </a:cxn>
                <a:cxn ang="0">
                  <a:pos x="286" y="78"/>
                </a:cxn>
                <a:cxn ang="0">
                  <a:pos x="278" y="73"/>
                </a:cxn>
                <a:cxn ang="0">
                  <a:pos x="263" y="67"/>
                </a:cxn>
                <a:cxn ang="0">
                  <a:pos x="173" y="67"/>
                </a:cxn>
                <a:cxn ang="0">
                  <a:pos x="158" y="73"/>
                </a:cxn>
                <a:cxn ang="0">
                  <a:pos x="143" y="73"/>
                </a:cxn>
                <a:cxn ang="0">
                  <a:pos x="128" y="78"/>
                </a:cxn>
                <a:cxn ang="0">
                  <a:pos x="113" y="84"/>
                </a:cxn>
                <a:cxn ang="0">
                  <a:pos x="105" y="90"/>
                </a:cxn>
                <a:cxn ang="0">
                  <a:pos x="90" y="90"/>
                </a:cxn>
                <a:cxn ang="0">
                  <a:pos x="68" y="107"/>
                </a:cxn>
                <a:cxn ang="0">
                  <a:pos x="60" y="118"/>
                </a:cxn>
                <a:cxn ang="0">
                  <a:pos x="45" y="118"/>
                </a:cxn>
                <a:cxn ang="0">
                  <a:pos x="45" y="129"/>
                </a:cxn>
                <a:cxn ang="0">
                  <a:pos x="30" y="141"/>
                </a:cxn>
                <a:cxn ang="0">
                  <a:pos x="30" y="146"/>
                </a:cxn>
                <a:cxn ang="0">
                  <a:pos x="22" y="157"/>
                </a:cxn>
                <a:cxn ang="0">
                  <a:pos x="22" y="163"/>
                </a:cxn>
                <a:cxn ang="0">
                  <a:pos x="15" y="169"/>
                </a:cxn>
                <a:cxn ang="0">
                  <a:pos x="0" y="157"/>
                </a:cxn>
                <a:cxn ang="0">
                  <a:pos x="0" y="141"/>
                </a:cxn>
                <a:cxn ang="0">
                  <a:pos x="15" y="118"/>
                </a:cxn>
                <a:cxn ang="0">
                  <a:pos x="15" y="95"/>
                </a:cxn>
                <a:cxn ang="0">
                  <a:pos x="30" y="78"/>
                </a:cxn>
                <a:cxn ang="0">
                  <a:pos x="45" y="62"/>
                </a:cxn>
                <a:cxn ang="0">
                  <a:pos x="68" y="50"/>
                </a:cxn>
                <a:cxn ang="0">
                  <a:pos x="90" y="33"/>
                </a:cxn>
                <a:cxn ang="0">
                  <a:pos x="113" y="28"/>
                </a:cxn>
                <a:cxn ang="0">
                  <a:pos x="135" y="16"/>
                </a:cxn>
                <a:cxn ang="0">
                  <a:pos x="158" y="5"/>
                </a:cxn>
                <a:cxn ang="0">
                  <a:pos x="188" y="0"/>
                </a:cxn>
                <a:cxn ang="0">
                  <a:pos x="263" y="0"/>
                </a:cxn>
                <a:cxn ang="0">
                  <a:pos x="278" y="5"/>
                </a:cxn>
                <a:cxn ang="0">
                  <a:pos x="301" y="5"/>
                </a:cxn>
                <a:cxn ang="0">
                  <a:pos x="316" y="11"/>
                </a:cxn>
                <a:cxn ang="0">
                  <a:pos x="323" y="11"/>
                </a:cxn>
                <a:cxn ang="0">
                  <a:pos x="338" y="16"/>
                </a:cxn>
                <a:cxn ang="0">
                  <a:pos x="346" y="16"/>
                </a:cxn>
                <a:cxn ang="0">
                  <a:pos x="361" y="22"/>
                </a:cxn>
                <a:cxn ang="0">
                  <a:pos x="368" y="28"/>
                </a:cxn>
                <a:cxn ang="0">
                  <a:pos x="383" y="28"/>
                </a:cxn>
              </a:cxnLst>
              <a:rect l="0" t="0" r="r" b="b"/>
              <a:pathLst>
                <a:path w="383" h="169">
                  <a:moveTo>
                    <a:pt x="383" y="28"/>
                  </a:moveTo>
                  <a:lnTo>
                    <a:pt x="376" y="39"/>
                  </a:lnTo>
                  <a:lnTo>
                    <a:pt x="383" y="50"/>
                  </a:lnTo>
                  <a:lnTo>
                    <a:pt x="383" y="78"/>
                  </a:lnTo>
                  <a:lnTo>
                    <a:pt x="376" y="90"/>
                  </a:lnTo>
                  <a:lnTo>
                    <a:pt x="361" y="101"/>
                  </a:lnTo>
                  <a:lnTo>
                    <a:pt x="346" y="101"/>
                  </a:lnTo>
                  <a:lnTo>
                    <a:pt x="338" y="95"/>
                  </a:lnTo>
                  <a:lnTo>
                    <a:pt x="323" y="90"/>
                  </a:lnTo>
                  <a:lnTo>
                    <a:pt x="316" y="90"/>
                  </a:lnTo>
                  <a:lnTo>
                    <a:pt x="308" y="84"/>
                  </a:lnTo>
                  <a:lnTo>
                    <a:pt x="293" y="78"/>
                  </a:lnTo>
                  <a:lnTo>
                    <a:pt x="286" y="78"/>
                  </a:lnTo>
                  <a:lnTo>
                    <a:pt x="278" y="73"/>
                  </a:lnTo>
                  <a:lnTo>
                    <a:pt x="263" y="67"/>
                  </a:lnTo>
                  <a:lnTo>
                    <a:pt x="173" y="67"/>
                  </a:lnTo>
                  <a:lnTo>
                    <a:pt x="158" y="73"/>
                  </a:lnTo>
                  <a:lnTo>
                    <a:pt x="143" y="73"/>
                  </a:lnTo>
                  <a:lnTo>
                    <a:pt x="128" y="78"/>
                  </a:lnTo>
                  <a:lnTo>
                    <a:pt x="113" y="84"/>
                  </a:lnTo>
                  <a:lnTo>
                    <a:pt x="105" y="90"/>
                  </a:lnTo>
                  <a:lnTo>
                    <a:pt x="90" y="90"/>
                  </a:lnTo>
                  <a:lnTo>
                    <a:pt x="68" y="107"/>
                  </a:lnTo>
                  <a:lnTo>
                    <a:pt x="60" y="118"/>
                  </a:lnTo>
                  <a:lnTo>
                    <a:pt x="45" y="118"/>
                  </a:lnTo>
                  <a:lnTo>
                    <a:pt x="45" y="129"/>
                  </a:lnTo>
                  <a:lnTo>
                    <a:pt x="30" y="141"/>
                  </a:lnTo>
                  <a:lnTo>
                    <a:pt x="30" y="146"/>
                  </a:lnTo>
                  <a:lnTo>
                    <a:pt x="22" y="157"/>
                  </a:lnTo>
                  <a:lnTo>
                    <a:pt x="22" y="163"/>
                  </a:lnTo>
                  <a:lnTo>
                    <a:pt x="15" y="169"/>
                  </a:lnTo>
                  <a:lnTo>
                    <a:pt x="0" y="157"/>
                  </a:lnTo>
                  <a:lnTo>
                    <a:pt x="0" y="141"/>
                  </a:lnTo>
                  <a:lnTo>
                    <a:pt x="15" y="118"/>
                  </a:lnTo>
                  <a:lnTo>
                    <a:pt x="15" y="95"/>
                  </a:lnTo>
                  <a:lnTo>
                    <a:pt x="30" y="78"/>
                  </a:lnTo>
                  <a:lnTo>
                    <a:pt x="45" y="62"/>
                  </a:lnTo>
                  <a:lnTo>
                    <a:pt x="68" y="50"/>
                  </a:lnTo>
                  <a:lnTo>
                    <a:pt x="90" y="33"/>
                  </a:lnTo>
                  <a:lnTo>
                    <a:pt x="113" y="28"/>
                  </a:lnTo>
                  <a:lnTo>
                    <a:pt x="135" y="16"/>
                  </a:lnTo>
                  <a:lnTo>
                    <a:pt x="158" y="5"/>
                  </a:lnTo>
                  <a:lnTo>
                    <a:pt x="188" y="0"/>
                  </a:lnTo>
                  <a:lnTo>
                    <a:pt x="263" y="0"/>
                  </a:lnTo>
                  <a:lnTo>
                    <a:pt x="278" y="5"/>
                  </a:lnTo>
                  <a:lnTo>
                    <a:pt x="301" y="5"/>
                  </a:lnTo>
                  <a:lnTo>
                    <a:pt x="316" y="11"/>
                  </a:lnTo>
                  <a:lnTo>
                    <a:pt x="323" y="11"/>
                  </a:lnTo>
                  <a:lnTo>
                    <a:pt x="338" y="16"/>
                  </a:lnTo>
                  <a:lnTo>
                    <a:pt x="346" y="16"/>
                  </a:lnTo>
                  <a:lnTo>
                    <a:pt x="361" y="22"/>
                  </a:lnTo>
                  <a:lnTo>
                    <a:pt x="368" y="28"/>
                  </a:lnTo>
                  <a:lnTo>
                    <a:pt x="383" y="28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11" name="Freeform 31"/>
            <p:cNvSpPr>
              <a:spLocks/>
            </p:cNvSpPr>
            <p:nvPr/>
          </p:nvSpPr>
          <p:spPr bwMode="auto">
            <a:xfrm>
              <a:off x="2278" y="338"/>
              <a:ext cx="346" cy="288"/>
            </a:xfrm>
            <a:custGeom>
              <a:avLst/>
              <a:gdLst/>
              <a:ahLst/>
              <a:cxnLst>
                <a:cxn ang="0">
                  <a:pos x="346" y="12"/>
                </a:cxn>
                <a:cxn ang="0">
                  <a:pos x="339" y="23"/>
                </a:cxn>
                <a:cxn ang="0">
                  <a:pos x="331" y="34"/>
                </a:cxn>
                <a:cxn ang="0">
                  <a:pos x="316" y="45"/>
                </a:cxn>
                <a:cxn ang="0">
                  <a:pos x="309" y="57"/>
                </a:cxn>
                <a:cxn ang="0">
                  <a:pos x="301" y="68"/>
                </a:cxn>
                <a:cxn ang="0">
                  <a:pos x="294" y="79"/>
                </a:cxn>
                <a:cxn ang="0">
                  <a:pos x="279" y="85"/>
                </a:cxn>
                <a:cxn ang="0">
                  <a:pos x="271" y="96"/>
                </a:cxn>
                <a:cxn ang="0">
                  <a:pos x="196" y="153"/>
                </a:cxn>
                <a:cxn ang="0">
                  <a:pos x="188" y="164"/>
                </a:cxn>
                <a:cxn ang="0">
                  <a:pos x="158" y="186"/>
                </a:cxn>
                <a:cxn ang="0">
                  <a:pos x="151" y="198"/>
                </a:cxn>
                <a:cxn ang="0">
                  <a:pos x="121" y="220"/>
                </a:cxn>
                <a:cxn ang="0">
                  <a:pos x="113" y="232"/>
                </a:cxn>
                <a:cxn ang="0">
                  <a:pos x="83" y="254"/>
                </a:cxn>
                <a:cxn ang="0">
                  <a:pos x="76" y="265"/>
                </a:cxn>
                <a:cxn ang="0">
                  <a:pos x="61" y="277"/>
                </a:cxn>
                <a:cxn ang="0">
                  <a:pos x="61" y="282"/>
                </a:cxn>
                <a:cxn ang="0">
                  <a:pos x="53" y="288"/>
                </a:cxn>
                <a:cxn ang="0">
                  <a:pos x="15" y="288"/>
                </a:cxn>
                <a:cxn ang="0">
                  <a:pos x="8" y="282"/>
                </a:cxn>
                <a:cxn ang="0">
                  <a:pos x="0" y="271"/>
                </a:cxn>
                <a:cxn ang="0">
                  <a:pos x="15" y="249"/>
                </a:cxn>
                <a:cxn ang="0">
                  <a:pos x="38" y="232"/>
                </a:cxn>
                <a:cxn ang="0">
                  <a:pos x="53" y="215"/>
                </a:cxn>
                <a:cxn ang="0">
                  <a:pos x="68" y="198"/>
                </a:cxn>
                <a:cxn ang="0">
                  <a:pos x="91" y="181"/>
                </a:cxn>
                <a:cxn ang="0">
                  <a:pos x="113" y="170"/>
                </a:cxn>
                <a:cxn ang="0">
                  <a:pos x="128" y="153"/>
                </a:cxn>
                <a:cxn ang="0">
                  <a:pos x="173" y="119"/>
                </a:cxn>
                <a:cxn ang="0">
                  <a:pos x="196" y="108"/>
                </a:cxn>
                <a:cxn ang="0">
                  <a:pos x="211" y="91"/>
                </a:cxn>
                <a:cxn ang="0">
                  <a:pos x="234" y="74"/>
                </a:cxn>
                <a:cxn ang="0">
                  <a:pos x="249" y="57"/>
                </a:cxn>
                <a:cxn ang="0">
                  <a:pos x="271" y="40"/>
                </a:cxn>
                <a:cxn ang="0">
                  <a:pos x="286" y="23"/>
                </a:cxn>
                <a:cxn ang="0">
                  <a:pos x="301" y="0"/>
                </a:cxn>
                <a:cxn ang="0">
                  <a:pos x="309" y="0"/>
                </a:cxn>
                <a:cxn ang="0">
                  <a:pos x="316" y="6"/>
                </a:cxn>
                <a:cxn ang="0">
                  <a:pos x="331" y="6"/>
                </a:cxn>
                <a:cxn ang="0">
                  <a:pos x="339" y="12"/>
                </a:cxn>
                <a:cxn ang="0">
                  <a:pos x="346" y="12"/>
                </a:cxn>
              </a:cxnLst>
              <a:rect l="0" t="0" r="r" b="b"/>
              <a:pathLst>
                <a:path w="346" h="288">
                  <a:moveTo>
                    <a:pt x="346" y="12"/>
                  </a:moveTo>
                  <a:lnTo>
                    <a:pt x="339" y="23"/>
                  </a:lnTo>
                  <a:lnTo>
                    <a:pt x="331" y="34"/>
                  </a:lnTo>
                  <a:lnTo>
                    <a:pt x="316" y="45"/>
                  </a:lnTo>
                  <a:lnTo>
                    <a:pt x="309" y="57"/>
                  </a:lnTo>
                  <a:lnTo>
                    <a:pt x="301" y="68"/>
                  </a:lnTo>
                  <a:lnTo>
                    <a:pt x="294" y="79"/>
                  </a:lnTo>
                  <a:lnTo>
                    <a:pt x="279" y="85"/>
                  </a:lnTo>
                  <a:lnTo>
                    <a:pt x="271" y="96"/>
                  </a:lnTo>
                  <a:lnTo>
                    <a:pt x="196" y="153"/>
                  </a:lnTo>
                  <a:lnTo>
                    <a:pt x="188" y="164"/>
                  </a:lnTo>
                  <a:lnTo>
                    <a:pt x="158" y="186"/>
                  </a:lnTo>
                  <a:lnTo>
                    <a:pt x="151" y="198"/>
                  </a:lnTo>
                  <a:lnTo>
                    <a:pt x="121" y="220"/>
                  </a:lnTo>
                  <a:lnTo>
                    <a:pt x="113" y="232"/>
                  </a:lnTo>
                  <a:lnTo>
                    <a:pt x="83" y="254"/>
                  </a:lnTo>
                  <a:lnTo>
                    <a:pt x="76" y="265"/>
                  </a:lnTo>
                  <a:lnTo>
                    <a:pt x="61" y="277"/>
                  </a:lnTo>
                  <a:lnTo>
                    <a:pt x="61" y="282"/>
                  </a:lnTo>
                  <a:lnTo>
                    <a:pt x="53" y="288"/>
                  </a:lnTo>
                  <a:lnTo>
                    <a:pt x="15" y="288"/>
                  </a:lnTo>
                  <a:lnTo>
                    <a:pt x="8" y="282"/>
                  </a:lnTo>
                  <a:lnTo>
                    <a:pt x="0" y="271"/>
                  </a:lnTo>
                  <a:lnTo>
                    <a:pt x="15" y="249"/>
                  </a:lnTo>
                  <a:lnTo>
                    <a:pt x="38" y="232"/>
                  </a:lnTo>
                  <a:lnTo>
                    <a:pt x="53" y="215"/>
                  </a:lnTo>
                  <a:lnTo>
                    <a:pt x="68" y="198"/>
                  </a:lnTo>
                  <a:lnTo>
                    <a:pt x="91" y="181"/>
                  </a:lnTo>
                  <a:lnTo>
                    <a:pt x="113" y="170"/>
                  </a:lnTo>
                  <a:lnTo>
                    <a:pt x="128" y="153"/>
                  </a:lnTo>
                  <a:lnTo>
                    <a:pt x="173" y="119"/>
                  </a:lnTo>
                  <a:lnTo>
                    <a:pt x="196" y="108"/>
                  </a:lnTo>
                  <a:lnTo>
                    <a:pt x="211" y="91"/>
                  </a:lnTo>
                  <a:lnTo>
                    <a:pt x="234" y="74"/>
                  </a:lnTo>
                  <a:lnTo>
                    <a:pt x="249" y="57"/>
                  </a:lnTo>
                  <a:lnTo>
                    <a:pt x="271" y="40"/>
                  </a:lnTo>
                  <a:lnTo>
                    <a:pt x="286" y="23"/>
                  </a:lnTo>
                  <a:lnTo>
                    <a:pt x="301" y="0"/>
                  </a:lnTo>
                  <a:lnTo>
                    <a:pt x="309" y="0"/>
                  </a:lnTo>
                  <a:lnTo>
                    <a:pt x="316" y="6"/>
                  </a:lnTo>
                  <a:lnTo>
                    <a:pt x="331" y="6"/>
                  </a:lnTo>
                  <a:lnTo>
                    <a:pt x="339" y="12"/>
                  </a:lnTo>
                  <a:lnTo>
                    <a:pt x="346" y="12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12" name="Freeform 32"/>
            <p:cNvSpPr>
              <a:spLocks/>
            </p:cNvSpPr>
            <p:nvPr/>
          </p:nvSpPr>
          <p:spPr bwMode="auto">
            <a:xfrm>
              <a:off x="3369" y="338"/>
              <a:ext cx="609" cy="406"/>
            </a:xfrm>
            <a:custGeom>
              <a:avLst/>
              <a:gdLst/>
              <a:ahLst/>
              <a:cxnLst>
                <a:cxn ang="0">
                  <a:pos x="609" y="45"/>
                </a:cxn>
                <a:cxn ang="0">
                  <a:pos x="586" y="40"/>
                </a:cxn>
                <a:cxn ang="0">
                  <a:pos x="541" y="40"/>
                </a:cxn>
                <a:cxn ang="0">
                  <a:pos x="519" y="34"/>
                </a:cxn>
                <a:cxn ang="0">
                  <a:pos x="474" y="34"/>
                </a:cxn>
                <a:cxn ang="0">
                  <a:pos x="451" y="40"/>
                </a:cxn>
                <a:cxn ang="0">
                  <a:pos x="406" y="40"/>
                </a:cxn>
                <a:cxn ang="0">
                  <a:pos x="383" y="45"/>
                </a:cxn>
                <a:cxn ang="0">
                  <a:pos x="361" y="51"/>
                </a:cxn>
                <a:cxn ang="0">
                  <a:pos x="346" y="57"/>
                </a:cxn>
                <a:cxn ang="0">
                  <a:pos x="323" y="62"/>
                </a:cxn>
                <a:cxn ang="0">
                  <a:pos x="301" y="74"/>
                </a:cxn>
                <a:cxn ang="0">
                  <a:pos x="286" y="85"/>
                </a:cxn>
                <a:cxn ang="0">
                  <a:pos x="263" y="91"/>
                </a:cxn>
                <a:cxn ang="0">
                  <a:pos x="233" y="124"/>
                </a:cxn>
                <a:cxn ang="0">
                  <a:pos x="210" y="158"/>
                </a:cxn>
                <a:cxn ang="0">
                  <a:pos x="188" y="192"/>
                </a:cxn>
                <a:cxn ang="0">
                  <a:pos x="173" y="226"/>
                </a:cxn>
                <a:cxn ang="0">
                  <a:pos x="158" y="265"/>
                </a:cxn>
                <a:cxn ang="0">
                  <a:pos x="143" y="305"/>
                </a:cxn>
                <a:cxn ang="0">
                  <a:pos x="128" y="339"/>
                </a:cxn>
                <a:cxn ang="0">
                  <a:pos x="105" y="373"/>
                </a:cxn>
                <a:cxn ang="0">
                  <a:pos x="105" y="378"/>
                </a:cxn>
                <a:cxn ang="0">
                  <a:pos x="82" y="395"/>
                </a:cxn>
                <a:cxn ang="0">
                  <a:pos x="67" y="401"/>
                </a:cxn>
                <a:cxn ang="0">
                  <a:pos x="60" y="401"/>
                </a:cxn>
                <a:cxn ang="0">
                  <a:pos x="52" y="406"/>
                </a:cxn>
                <a:cxn ang="0">
                  <a:pos x="30" y="406"/>
                </a:cxn>
                <a:cxn ang="0">
                  <a:pos x="22" y="401"/>
                </a:cxn>
                <a:cxn ang="0">
                  <a:pos x="15" y="401"/>
                </a:cxn>
                <a:cxn ang="0">
                  <a:pos x="7" y="395"/>
                </a:cxn>
                <a:cxn ang="0">
                  <a:pos x="0" y="395"/>
                </a:cxn>
                <a:cxn ang="0">
                  <a:pos x="0" y="327"/>
                </a:cxn>
                <a:cxn ang="0">
                  <a:pos x="15" y="299"/>
                </a:cxn>
                <a:cxn ang="0">
                  <a:pos x="30" y="271"/>
                </a:cxn>
                <a:cxn ang="0">
                  <a:pos x="45" y="243"/>
                </a:cxn>
                <a:cxn ang="0">
                  <a:pos x="67" y="209"/>
                </a:cxn>
                <a:cxn ang="0">
                  <a:pos x="82" y="186"/>
                </a:cxn>
                <a:cxn ang="0">
                  <a:pos x="98" y="158"/>
                </a:cxn>
                <a:cxn ang="0">
                  <a:pos x="210" y="74"/>
                </a:cxn>
                <a:cxn ang="0">
                  <a:pos x="240" y="57"/>
                </a:cxn>
                <a:cxn ang="0">
                  <a:pos x="263" y="45"/>
                </a:cxn>
                <a:cxn ang="0">
                  <a:pos x="286" y="34"/>
                </a:cxn>
                <a:cxn ang="0">
                  <a:pos x="316" y="23"/>
                </a:cxn>
                <a:cxn ang="0">
                  <a:pos x="346" y="17"/>
                </a:cxn>
                <a:cxn ang="0">
                  <a:pos x="368" y="12"/>
                </a:cxn>
                <a:cxn ang="0">
                  <a:pos x="398" y="6"/>
                </a:cxn>
                <a:cxn ang="0">
                  <a:pos x="428" y="0"/>
                </a:cxn>
                <a:cxn ang="0">
                  <a:pos x="496" y="0"/>
                </a:cxn>
                <a:cxn ang="0">
                  <a:pos x="526" y="6"/>
                </a:cxn>
                <a:cxn ang="0">
                  <a:pos x="534" y="12"/>
                </a:cxn>
                <a:cxn ang="0">
                  <a:pos x="549" y="17"/>
                </a:cxn>
                <a:cxn ang="0">
                  <a:pos x="556" y="23"/>
                </a:cxn>
                <a:cxn ang="0">
                  <a:pos x="571" y="23"/>
                </a:cxn>
                <a:cxn ang="0">
                  <a:pos x="579" y="29"/>
                </a:cxn>
                <a:cxn ang="0">
                  <a:pos x="594" y="29"/>
                </a:cxn>
                <a:cxn ang="0">
                  <a:pos x="601" y="34"/>
                </a:cxn>
                <a:cxn ang="0">
                  <a:pos x="609" y="45"/>
                </a:cxn>
              </a:cxnLst>
              <a:rect l="0" t="0" r="r" b="b"/>
              <a:pathLst>
                <a:path w="609" h="406">
                  <a:moveTo>
                    <a:pt x="609" y="45"/>
                  </a:moveTo>
                  <a:lnTo>
                    <a:pt x="586" y="40"/>
                  </a:lnTo>
                  <a:lnTo>
                    <a:pt x="541" y="40"/>
                  </a:lnTo>
                  <a:lnTo>
                    <a:pt x="519" y="34"/>
                  </a:lnTo>
                  <a:lnTo>
                    <a:pt x="474" y="34"/>
                  </a:lnTo>
                  <a:lnTo>
                    <a:pt x="451" y="40"/>
                  </a:lnTo>
                  <a:lnTo>
                    <a:pt x="406" y="40"/>
                  </a:lnTo>
                  <a:lnTo>
                    <a:pt x="383" y="45"/>
                  </a:lnTo>
                  <a:lnTo>
                    <a:pt x="361" y="51"/>
                  </a:lnTo>
                  <a:lnTo>
                    <a:pt x="346" y="57"/>
                  </a:lnTo>
                  <a:lnTo>
                    <a:pt x="323" y="62"/>
                  </a:lnTo>
                  <a:lnTo>
                    <a:pt x="301" y="74"/>
                  </a:lnTo>
                  <a:lnTo>
                    <a:pt x="286" y="85"/>
                  </a:lnTo>
                  <a:lnTo>
                    <a:pt x="263" y="91"/>
                  </a:lnTo>
                  <a:lnTo>
                    <a:pt x="233" y="124"/>
                  </a:lnTo>
                  <a:lnTo>
                    <a:pt x="210" y="158"/>
                  </a:lnTo>
                  <a:lnTo>
                    <a:pt x="188" y="192"/>
                  </a:lnTo>
                  <a:lnTo>
                    <a:pt x="173" y="226"/>
                  </a:lnTo>
                  <a:lnTo>
                    <a:pt x="158" y="265"/>
                  </a:lnTo>
                  <a:lnTo>
                    <a:pt x="143" y="305"/>
                  </a:lnTo>
                  <a:lnTo>
                    <a:pt x="128" y="339"/>
                  </a:lnTo>
                  <a:lnTo>
                    <a:pt x="105" y="373"/>
                  </a:lnTo>
                  <a:lnTo>
                    <a:pt x="105" y="378"/>
                  </a:lnTo>
                  <a:lnTo>
                    <a:pt x="82" y="395"/>
                  </a:lnTo>
                  <a:lnTo>
                    <a:pt x="67" y="401"/>
                  </a:lnTo>
                  <a:lnTo>
                    <a:pt x="60" y="401"/>
                  </a:lnTo>
                  <a:lnTo>
                    <a:pt x="52" y="406"/>
                  </a:lnTo>
                  <a:lnTo>
                    <a:pt x="30" y="406"/>
                  </a:lnTo>
                  <a:lnTo>
                    <a:pt x="22" y="401"/>
                  </a:lnTo>
                  <a:lnTo>
                    <a:pt x="15" y="401"/>
                  </a:lnTo>
                  <a:lnTo>
                    <a:pt x="7" y="395"/>
                  </a:lnTo>
                  <a:lnTo>
                    <a:pt x="0" y="395"/>
                  </a:lnTo>
                  <a:lnTo>
                    <a:pt x="0" y="327"/>
                  </a:lnTo>
                  <a:lnTo>
                    <a:pt x="15" y="299"/>
                  </a:lnTo>
                  <a:lnTo>
                    <a:pt x="30" y="271"/>
                  </a:lnTo>
                  <a:lnTo>
                    <a:pt x="45" y="243"/>
                  </a:lnTo>
                  <a:lnTo>
                    <a:pt x="67" y="209"/>
                  </a:lnTo>
                  <a:lnTo>
                    <a:pt x="82" y="186"/>
                  </a:lnTo>
                  <a:lnTo>
                    <a:pt x="98" y="158"/>
                  </a:lnTo>
                  <a:lnTo>
                    <a:pt x="210" y="74"/>
                  </a:lnTo>
                  <a:lnTo>
                    <a:pt x="240" y="57"/>
                  </a:lnTo>
                  <a:lnTo>
                    <a:pt x="263" y="45"/>
                  </a:lnTo>
                  <a:lnTo>
                    <a:pt x="286" y="34"/>
                  </a:lnTo>
                  <a:lnTo>
                    <a:pt x="316" y="23"/>
                  </a:lnTo>
                  <a:lnTo>
                    <a:pt x="346" y="17"/>
                  </a:lnTo>
                  <a:lnTo>
                    <a:pt x="368" y="12"/>
                  </a:lnTo>
                  <a:lnTo>
                    <a:pt x="398" y="6"/>
                  </a:lnTo>
                  <a:lnTo>
                    <a:pt x="428" y="0"/>
                  </a:lnTo>
                  <a:lnTo>
                    <a:pt x="496" y="0"/>
                  </a:lnTo>
                  <a:lnTo>
                    <a:pt x="526" y="6"/>
                  </a:lnTo>
                  <a:lnTo>
                    <a:pt x="534" y="12"/>
                  </a:lnTo>
                  <a:lnTo>
                    <a:pt x="549" y="17"/>
                  </a:lnTo>
                  <a:lnTo>
                    <a:pt x="556" y="23"/>
                  </a:lnTo>
                  <a:lnTo>
                    <a:pt x="571" y="23"/>
                  </a:lnTo>
                  <a:lnTo>
                    <a:pt x="579" y="29"/>
                  </a:lnTo>
                  <a:lnTo>
                    <a:pt x="594" y="29"/>
                  </a:lnTo>
                  <a:lnTo>
                    <a:pt x="601" y="34"/>
                  </a:lnTo>
                  <a:lnTo>
                    <a:pt x="609" y="45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13" name="Freeform 33"/>
            <p:cNvSpPr>
              <a:spLocks/>
            </p:cNvSpPr>
            <p:nvPr/>
          </p:nvSpPr>
          <p:spPr bwMode="auto">
            <a:xfrm>
              <a:off x="564" y="383"/>
              <a:ext cx="83" cy="57"/>
            </a:xfrm>
            <a:custGeom>
              <a:avLst/>
              <a:gdLst/>
              <a:ahLst/>
              <a:cxnLst>
                <a:cxn ang="0">
                  <a:pos x="83" y="17"/>
                </a:cxn>
                <a:cxn ang="0">
                  <a:pos x="83" y="34"/>
                </a:cxn>
                <a:cxn ang="0">
                  <a:pos x="68" y="46"/>
                </a:cxn>
                <a:cxn ang="0">
                  <a:pos x="60" y="57"/>
                </a:cxn>
                <a:cxn ang="0">
                  <a:pos x="38" y="57"/>
                </a:cxn>
                <a:cxn ang="0">
                  <a:pos x="30" y="51"/>
                </a:cxn>
                <a:cxn ang="0">
                  <a:pos x="15" y="46"/>
                </a:cxn>
                <a:cxn ang="0">
                  <a:pos x="7" y="40"/>
                </a:cxn>
                <a:cxn ang="0">
                  <a:pos x="0" y="40"/>
                </a:cxn>
                <a:cxn ang="0">
                  <a:pos x="0" y="23"/>
                </a:cxn>
                <a:cxn ang="0">
                  <a:pos x="7" y="12"/>
                </a:cxn>
                <a:cxn ang="0">
                  <a:pos x="15" y="6"/>
                </a:cxn>
                <a:cxn ang="0">
                  <a:pos x="23" y="6"/>
                </a:cxn>
                <a:cxn ang="0">
                  <a:pos x="30" y="0"/>
                </a:cxn>
                <a:cxn ang="0">
                  <a:pos x="60" y="0"/>
                </a:cxn>
                <a:cxn ang="0">
                  <a:pos x="68" y="6"/>
                </a:cxn>
                <a:cxn ang="0">
                  <a:pos x="83" y="12"/>
                </a:cxn>
                <a:cxn ang="0">
                  <a:pos x="83" y="17"/>
                </a:cxn>
              </a:cxnLst>
              <a:rect l="0" t="0" r="r" b="b"/>
              <a:pathLst>
                <a:path w="83" h="57">
                  <a:moveTo>
                    <a:pt x="83" y="17"/>
                  </a:moveTo>
                  <a:lnTo>
                    <a:pt x="83" y="34"/>
                  </a:lnTo>
                  <a:lnTo>
                    <a:pt x="68" y="46"/>
                  </a:lnTo>
                  <a:lnTo>
                    <a:pt x="60" y="57"/>
                  </a:lnTo>
                  <a:lnTo>
                    <a:pt x="38" y="57"/>
                  </a:lnTo>
                  <a:lnTo>
                    <a:pt x="30" y="51"/>
                  </a:lnTo>
                  <a:lnTo>
                    <a:pt x="15" y="46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23"/>
                  </a:lnTo>
                  <a:lnTo>
                    <a:pt x="7" y="12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83" y="12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14" name="Freeform 34"/>
            <p:cNvSpPr>
              <a:spLocks/>
            </p:cNvSpPr>
            <p:nvPr/>
          </p:nvSpPr>
          <p:spPr bwMode="auto">
            <a:xfrm>
              <a:off x="5512" y="383"/>
              <a:ext cx="165" cy="119"/>
            </a:xfrm>
            <a:custGeom>
              <a:avLst/>
              <a:gdLst/>
              <a:ahLst/>
              <a:cxnLst>
                <a:cxn ang="0">
                  <a:pos x="150" y="29"/>
                </a:cxn>
                <a:cxn ang="0">
                  <a:pos x="158" y="34"/>
                </a:cxn>
                <a:cxn ang="0">
                  <a:pos x="158" y="46"/>
                </a:cxn>
                <a:cxn ang="0">
                  <a:pos x="143" y="57"/>
                </a:cxn>
                <a:cxn ang="0">
                  <a:pos x="150" y="68"/>
                </a:cxn>
                <a:cxn ang="0">
                  <a:pos x="165" y="74"/>
                </a:cxn>
                <a:cxn ang="0">
                  <a:pos x="165" y="91"/>
                </a:cxn>
                <a:cxn ang="0">
                  <a:pos x="135" y="91"/>
                </a:cxn>
                <a:cxn ang="0">
                  <a:pos x="120" y="96"/>
                </a:cxn>
                <a:cxn ang="0">
                  <a:pos x="113" y="96"/>
                </a:cxn>
                <a:cxn ang="0">
                  <a:pos x="98" y="102"/>
                </a:cxn>
                <a:cxn ang="0">
                  <a:pos x="83" y="108"/>
                </a:cxn>
                <a:cxn ang="0">
                  <a:pos x="68" y="113"/>
                </a:cxn>
                <a:cxn ang="0">
                  <a:pos x="60" y="119"/>
                </a:cxn>
                <a:cxn ang="0">
                  <a:pos x="52" y="113"/>
                </a:cxn>
                <a:cxn ang="0">
                  <a:pos x="52" y="91"/>
                </a:cxn>
                <a:cxn ang="0">
                  <a:pos x="45" y="85"/>
                </a:cxn>
                <a:cxn ang="0">
                  <a:pos x="45" y="79"/>
                </a:cxn>
                <a:cxn ang="0">
                  <a:pos x="15" y="79"/>
                </a:cxn>
                <a:cxn ang="0">
                  <a:pos x="15" y="74"/>
                </a:cxn>
                <a:cxn ang="0">
                  <a:pos x="7" y="68"/>
                </a:cxn>
                <a:cxn ang="0">
                  <a:pos x="0" y="68"/>
                </a:cxn>
                <a:cxn ang="0">
                  <a:pos x="22" y="51"/>
                </a:cxn>
                <a:cxn ang="0">
                  <a:pos x="52" y="51"/>
                </a:cxn>
                <a:cxn ang="0">
                  <a:pos x="60" y="46"/>
                </a:cxn>
                <a:cxn ang="0">
                  <a:pos x="60" y="40"/>
                </a:cxn>
                <a:cxn ang="0">
                  <a:pos x="68" y="34"/>
                </a:cxn>
                <a:cxn ang="0">
                  <a:pos x="68" y="0"/>
                </a:cxn>
                <a:cxn ang="0">
                  <a:pos x="75" y="0"/>
                </a:cxn>
                <a:cxn ang="0">
                  <a:pos x="98" y="6"/>
                </a:cxn>
                <a:cxn ang="0">
                  <a:pos x="98" y="12"/>
                </a:cxn>
                <a:cxn ang="0">
                  <a:pos x="113" y="23"/>
                </a:cxn>
                <a:cxn ang="0">
                  <a:pos x="120" y="23"/>
                </a:cxn>
                <a:cxn ang="0">
                  <a:pos x="128" y="29"/>
                </a:cxn>
                <a:cxn ang="0">
                  <a:pos x="150" y="29"/>
                </a:cxn>
              </a:cxnLst>
              <a:rect l="0" t="0" r="r" b="b"/>
              <a:pathLst>
                <a:path w="165" h="119">
                  <a:moveTo>
                    <a:pt x="150" y="29"/>
                  </a:moveTo>
                  <a:lnTo>
                    <a:pt x="158" y="34"/>
                  </a:lnTo>
                  <a:lnTo>
                    <a:pt x="158" y="46"/>
                  </a:lnTo>
                  <a:lnTo>
                    <a:pt x="143" y="57"/>
                  </a:lnTo>
                  <a:lnTo>
                    <a:pt x="150" y="68"/>
                  </a:lnTo>
                  <a:lnTo>
                    <a:pt x="165" y="74"/>
                  </a:lnTo>
                  <a:lnTo>
                    <a:pt x="165" y="91"/>
                  </a:lnTo>
                  <a:lnTo>
                    <a:pt x="135" y="91"/>
                  </a:lnTo>
                  <a:lnTo>
                    <a:pt x="120" y="96"/>
                  </a:lnTo>
                  <a:lnTo>
                    <a:pt x="113" y="96"/>
                  </a:lnTo>
                  <a:lnTo>
                    <a:pt x="98" y="102"/>
                  </a:lnTo>
                  <a:lnTo>
                    <a:pt x="83" y="108"/>
                  </a:lnTo>
                  <a:lnTo>
                    <a:pt x="68" y="113"/>
                  </a:lnTo>
                  <a:lnTo>
                    <a:pt x="60" y="119"/>
                  </a:lnTo>
                  <a:lnTo>
                    <a:pt x="52" y="113"/>
                  </a:lnTo>
                  <a:lnTo>
                    <a:pt x="52" y="91"/>
                  </a:lnTo>
                  <a:lnTo>
                    <a:pt x="45" y="85"/>
                  </a:lnTo>
                  <a:lnTo>
                    <a:pt x="45" y="79"/>
                  </a:lnTo>
                  <a:lnTo>
                    <a:pt x="15" y="79"/>
                  </a:lnTo>
                  <a:lnTo>
                    <a:pt x="15" y="74"/>
                  </a:lnTo>
                  <a:lnTo>
                    <a:pt x="7" y="68"/>
                  </a:lnTo>
                  <a:lnTo>
                    <a:pt x="0" y="68"/>
                  </a:lnTo>
                  <a:lnTo>
                    <a:pt x="22" y="51"/>
                  </a:lnTo>
                  <a:lnTo>
                    <a:pt x="52" y="51"/>
                  </a:lnTo>
                  <a:lnTo>
                    <a:pt x="60" y="46"/>
                  </a:lnTo>
                  <a:lnTo>
                    <a:pt x="60" y="40"/>
                  </a:lnTo>
                  <a:lnTo>
                    <a:pt x="68" y="34"/>
                  </a:lnTo>
                  <a:lnTo>
                    <a:pt x="68" y="0"/>
                  </a:lnTo>
                  <a:lnTo>
                    <a:pt x="75" y="0"/>
                  </a:lnTo>
                  <a:lnTo>
                    <a:pt x="98" y="6"/>
                  </a:lnTo>
                  <a:lnTo>
                    <a:pt x="98" y="12"/>
                  </a:lnTo>
                  <a:lnTo>
                    <a:pt x="113" y="23"/>
                  </a:lnTo>
                  <a:lnTo>
                    <a:pt x="120" y="23"/>
                  </a:lnTo>
                  <a:lnTo>
                    <a:pt x="128" y="29"/>
                  </a:lnTo>
                  <a:lnTo>
                    <a:pt x="150" y="29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15" name="Freeform 35"/>
            <p:cNvSpPr>
              <a:spLocks/>
            </p:cNvSpPr>
            <p:nvPr/>
          </p:nvSpPr>
          <p:spPr bwMode="auto">
            <a:xfrm>
              <a:off x="2872" y="429"/>
              <a:ext cx="91" cy="56"/>
            </a:xfrm>
            <a:custGeom>
              <a:avLst/>
              <a:gdLst/>
              <a:ahLst/>
              <a:cxnLst>
                <a:cxn ang="0">
                  <a:pos x="83" y="22"/>
                </a:cxn>
                <a:cxn ang="0">
                  <a:pos x="91" y="33"/>
                </a:cxn>
                <a:cxn ang="0">
                  <a:pos x="83" y="45"/>
                </a:cxn>
                <a:cxn ang="0">
                  <a:pos x="76" y="56"/>
                </a:cxn>
                <a:cxn ang="0">
                  <a:pos x="8" y="56"/>
                </a:cxn>
                <a:cxn ang="0">
                  <a:pos x="0" y="50"/>
                </a:cxn>
                <a:cxn ang="0">
                  <a:pos x="0" y="17"/>
                </a:cxn>
                <a:cxn ang="0">
                  <a:pos x="8" y="11"/>
                </a:cxn>
                <a:cxn ang="0">
                  <a:pos x="23" y="5"/>
                </a:cxn>
                <a:cxn ang="0">
                  <a:pos x="31" y="5"/>
                </a:cxn>
                <a:cxn ang="0">
                  <a:pos x="46" y="0"/>
                </a:cxn>
                <a:cxn ang="0">
                  <a:pos x="61" y="5"/>
                </a:cxn>
                <a:cxn ang="0">
                  <a:pos x="68" y="5"/>
                </a:cxn>
                <a:cxn ang="0">
                  <a:pos x="83" y="11"/>
                </a:cxn>
                <a:cxn ang="0">
                  <a:pos x="83" y="22"/>
                </a:cxn>
              </a:cxnLst>
              <a:rect l="0" t="0" r="r" b="b"/>
              <a:pathLst>
                <a:path w="91" h="56">
                  <a:moveTo>
                    <a:pt x="83" y="22"/>
                  </a:moveTo>
                  <a:lnTo>
                    <a:pt x="91" y="33"/>
                  </a:lnTo>
                  <a:lnTo>
                    <a:pt x="83" y="45"/>
                  </a:lnTo>
                  <a:lnTo>
                    <a:pt x="76" y="56"/>
                  </a:lnTo>
                  <a:lnTo>
                    <a:pt x="8" y="56"/>
                  </a:lnTo>
                  <a:lnTo>
                    <a:pt x="0" y="50"/>
                  </a:lnTo>
                  <a:lnTo>
                    <a:pt x="0" y="17"/>
                  </a:lnTo>
                  <a:lnTo>
                    <a:pt x="8" y="11"/>
                  </a:lnTo>
                  <a:lnTo>
                    <a:pt x="23" y="5"/>
                  </a:lnTo>
                  <a:lnTo>
                    <a:pt x="31" y="5"/>
                  </a:lnTo>
                  <a:lnTo>
                    <a:pt x="46" y="0"/>
                  </a:lnTo>
                  <a:lnTo>
                    <a:pt x="61" y="5"/>
                  </a:lnTo>
                  <a:lnTo>
                    <a:pt x="68" y="5"/>
                  </a:lnTo>
                  <a:lnTo>
                    <a:pt x="83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16" name="Freeform 36"/>
            <p:cNvSpPr>
              <a:spLocks/>
            </p:cNvSpPr>
            <p:nvPr/>
          </p:nvSpPr>
          <p:spPr bwMode="auto">
            <a:xfrm>
              <a:off x="3594" y="434"/>
              <a:ext cx="414" cy="356"/>
            </a:xfrm>
            <a:custGeom>
              <a:avLst/>
              <a:gdLst/>
              <a:ahLst/>
              <a:cxnLst>
                <a:cxn ang="0">
                  <a:pos x="414" y="17"/>
                </a:cxn>
                <a:cxn ang="0">
                  <a:pos x="414" y="28"/>
                </a:cxn>
                <a:cxn ang="0">
                  <a:pos x="406" y="34"/>
                </a:cxn>
                <a:cxn ang="0">
                  <a:pos x="331" y="34"/>
                </a:cxn>
                <a:cxn ang="0">
                  <a:pos x="324" y="40"/>
                </a:cxn>
                <a:cxn ang="0">
                  <a:pos x="309" y="40"/>
                </a:cxn>
                <a:cxn ang="0">
                  <a:pos x="294" y="45"/>
                </a:cxn>
                <a:cxn ang="0">
                  <a:pos x="279" y="45"/>
                </a:cxn>
                <a:cxn ang="0">
                  <a:pos x="264" y="51"/>
                </a:cxn>
                <a:cxn ang="0">
                  <a:pos x="249" y="51"/>
                </a:cxn>
                <a:cxn ang="0">
                  <a:pos x="203" y="85"/>
                </a:cxn>
                <a:cxn ang="0">
                  <a:pos x="188" y="102"/>
                </a:cxn>
                <a:cxn ang="0">
                  <a:pos x="173" y="113"/>
                </a:cxn>
                <a:cxn ang="0">
                  <a:pos x="166" y="130"/>
                </a:cxn>
                <a:cxn ang="0">
                  <a:pos x="151" y="147"/>
                </a:cxn>
                <a:cxn ang="0">
                  <a:pos x="143" y="164"/>
                </a:cxn>
                <a:cxn ang="0">
                  <a:pos x="136" y="181"/>
                </a:cxn>
                <a:cxn ang="0">
                  <a:pos x="128" y="203"/>
                </a:cxn>
                <a:cxn ang="0">
                  <a:pos x="128" y="305"/>
                </a:cxn>
                <a:cxn ang="0">
                  <a:pos x="121" y="327"/>
                </a:cxn>
                <a:cxn ang="0">
                  <a:pos x="98" y="344"/>
                </a:cxn>
                <a:cxn ang="0">
                  <a:pos x="68" y="356"/>
                </a:cxn>
                <a:cxn ang="0">
                  <a:pos x="53" y="356"/>
                </a:cxn>
                <a:cxn ang="0">
                  <a:pos x="38" y="350"/>
                </a:cxn>
                <a:cxn ang="0">
                  <a:pos x="30" y="344"/>
                </a:cxn>
                <a:cxn ang="0">
                  <a:pos x="23" y="333"/>
                </a:cxn>
                <a:cxn ang="0">
                  <a:pos x="8" y="322"/>
                </a:cxn>
                <a:cxn ang="0">
                  <a:pos x="0" y="310"/>
                </a:cxn>
                <a:cxn ang="0">
                  <a:pos x="0" y="237"/>
                </a:cxn>
                <a:cxn ang="0">
                  <a:pos x="8" y="215"/>
                </a:cxn>
                <a:cxn ang="0">
                  <a:pos x="15" y="198"/>
                </a:cxn>
                <a:cxn ang="0">
                  <a:pos x="23" y="175"/>
                </a:cxn>
                <a:cxn ang="0">
                  <a:pos x="38" y="158"/>
                </a:cxn>
                <a:cxn ang="0">
                  <a:pos x="45" y="141"/>
                </a:cxn>
                <a:cxn ang="0">
                  <a:pos x="68" y="124"/>
                </a:cxn>
                <a:cxn ang="0">
                  <a:pos x="83" y="107"/>
                </a:cxn>
                <a:cxn ang="0">
                  <a:pos x="98" y="90"/>
                </a:cxn>
                <a:cxn ang="0">
                  <a:pos x="121" y="79"/>
                </a:cxn>
                <a:cxn ang="0">
                  <a:pos x="143" y="62"/>
                </a:cxn>
                <a:cxn ang="0">
                  <a:pos x="166" y="51"/>
                </a:cxn>
                <a:cxn ang="0">
                  <a:pos x="188" y="34"/>
                </a:cxn>
                <a:cxn ang="0">
                  <a:pos x="211" y="23"/>
                </a:cxn>
                <a:cxn ang="0">
                  <a:pos x="218" y="23"/>
                </a:cxn>
                <a:cxn ang="0">
                  <a:pos x="233" y="17"/>
                </a:cxn>
                <a:cxn ang="0">
                  <a:pos x="249" y="12"/>
                </a:cxn>
                <a:cxn ang="0">
                  <a:pos x="264" y="12"/>
                </a:cxn>
                <a:cxn ang="0">
                  <a:pos x="271" y="6"/>
                </a:cxn>
                <a:cxn ang="0">
                  <a:pos x="286" y="6"/>
                </a:cxn>
                <a:cxn ang="0">
                  <a:pos x="301" y="0"/>
                </a:cxn>
                <a:cxn ang="0">
                  <a:pos x="369" y="0"/>
                </a:cxn>
                <a:cxn ang="0">
                  <a:pos x="384" y="6"/>
                </a:cxn>
                <a:cxn ang="0">
                  <a:pos x="399" y="6"/>
                </a:cxn>
                <a:cxn ang="0">
                  <a:pos x="414" y="17"/>
                </a:cxn>
              </a:cxnLst>
              <a:rect l="0" t="0" r="r" b="b"/>
              <a:pathLst>
                <a:path w="414" h="356">
                  <a:moveTo>
                    <a:pt x="414" y="17"/>
                  </a:moveTo>
                  <a:lnTo>
                    <a:pt x="414" y="28"/>
                  </a:lnTo>
                  <a:lnTo>
                    <a:pt x="406" y="34"/>
                  </a:lnTo>
                  <a:lnTo>
                    <a:pt x="331" y="34"/>
                  </a:lnTo>
                  <a:lnTo>
                    <a:pt x="324" y="40"/>
                  </a:lnTo>
                  <a:lnTo>
                    <a:pt x="309" y="40"/>
                  </a:lnTo>
                  <a:lnTo>
                    <a:pt x="294" y="45"/>
                  </a:lnTo>
                  <a:lnTo>
                    <a:pt x="279" y="45"/>
                  </a:lnTo>
                  <a:lnTo>
                    <a:pt x="264" y="51"/>
                  </a:lnTo>
                  <a:lnTo>
                    <a:pt x="249" y="51"/>
                  </a:lnTo>
                  <a:lnTo>
                    <a:pt x="203" y="85"/>
                  </a:lnTo>
                  <a:lnTo>
                    <a:pt x="188" y="102"/>
                  </a:lnTo>
                  <a:lnTo>
                    <a:pt x="173" y="113"/>
                  </a:lnTo>
                  <a:lnTo>
                    <a:pt x="166" y="130"/>
                  </a:lnTo>
                  <a:lnTo>
                    <a:pt x="151" y="147"/>
                  </a:lnTo>
                  <a:lnTo>
                    <a:pt x="143" y="164"/>
                  </a:lnTo>
                  <a:lnTo>
                    <a:pt x="136" y="181"/>
                  </a:lnTo>
                  <a:lnTo>
                    <a:pt x="128" y="203"/>
                  </a:lnTo>
                  <a:lnTo>
                    <a:pt x="128" y="305"/>
                  </a:lnTo>
                  <a:lnTo>
                    <a:pt x="121" y="327"/>
                  </a:lnTo>
                  <a:lnTo>
                    <a:pt x="98" y="344"/>
                  </a:lnTo>
                  <a:lnTo>
                    <a:pt x="68" y="356"/>
                  </a:lnTo>
                  <a:lnTo>
                    <a:pt x="53" y="356"/>
                  </a:lnTo>
                  <a:lnTo>
                    <a:pt x="38" y="350"/>
                  </a:lnTo>
                  <a:lnTo>
                    <a:pt x="30" y="344"/>
                  </a:lnTo>
                  <a:lnTo>
                    <a:pt x="23" y="333"/>
                  </a:lnTo>
                  <a:lnTo>
                    <a:pt x="8" y="322"/>
                  </a:lnTo>
                  <a:lnTo>
                    <a:pt x="0" y="310"/>
                  </a:lnTo>
                  <a:lnTo>
                    <a:pt x="0" y="237"/>
                  </a:lnTo>
                  <a:lnTo>
                    <a:pt x="8" y="215"/>
                  </a:lnTo>
                  <a:lnTo>
                    <a:pt x="15" y="198"/>
                  </a:lnTo>
                  <a:lnTo>
                    <a:pt x="23" y="175"/>
                  </a:lnTo>
                  <a:lnTo>
                    <a:pt x="38" y="158"/>
                  </a:lnTo>
                  <a:lnTo>
                    <a:pt x="45" y="141"/>
                  </a:lnTo>
                  <a:lnTo>
                    <a:pt x="68" y="124"/>
                  </a:lnTo>
                  <a:lnTo>
                    <a:pt x="83" y="107"/>
                  </a:lnTo>
                  <a:lnTo>
                    <a:pt x="98" y="90"/>
                  </a:lnTo>
                  <a:lnTo>
                    <a:pt x="121" y="79"/>
                  </a:lnTo>
                  <a:lnTo>
                    <a:pt x="143" y="62"/>
                  </a:lnTo>
                  <a:lnTo>
                    <a:pt x="166" y="51"/>
                  </a:lnTo>
                  <a:lnTo>
                    <a:pt x="188" y="34"/>
                  </a:lnTo>
                  <a:lnTo>
                    <a:pt x="211" y="23"/>
                  </a:lnTo>
                  <a:lnTo>
                    <a:pt x="218" y="23"/>
                  </a:lnTo>
                  <a:lnTo>
                    <a:pt x="233" y="17"/>
                  </a:lnTo>
                  <a:lnTo>
                    <a:pt x="249" y="12"/>
                  </a:lnTo>
                  <a:lnTo>
                    <a:pt x="264" y="12"/>
                  </a:lnTo>
                  <a:lnTo>
                    <a:pt x="271" y="6"/>
                  </a:lnTo>
                  <a:lnTo>
                    <a:pt x="286" y="6"/>
                  </a:lnTo>
                  <a:lnTo>
                    <a:pt x="301" y="0"/>
                  </a:lnTo>
                  <a:lnTo>
                    <a:pt x="369" y="0"/>
                  </a:lnTo>
                  <a:lnTo>
                    <a:pt x="384" y="6"/>
                  </a:lnTo>
                  <a:lnTo>
                    <a:pt x="399" y="6"/>
                  </a:lnTo>
                  <a:lnTo>
                    <a:pt x="414" y="17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17" name="Freeform 37"/>
            <p:cNvSpPr>
              <a:spLocks/>
            </p:cNvSpPr>
            <p:nvPr/>
          </p:nvSpPr>
          <p:spPr bwMode="auto">
            <a:xfrm>
              <a:off x="684" y="451"/>
              <a:ext cx="339" cy="231"/>
            </a:xfrm>
            <a:custGeom>
              <a:avLst/>
              <a:gdLst/>
              <a:ahLst/>
              <a:cxnLst>
                <a:cxn ang="0">
                  <a:pos x="339" y="198"/>
                </a:cxn>
                <a:cxn ang="0">
                  <a:pos x="339" y="214"/>
                </a:cxn>
                <a:cxn ang="0">
                  <a:pos x="324" y="226"/>
                </a:cxn>
                <a:cxn ang="0">
                  <a:pos x="309" y="226"/>
                </a:cxn>
                <a:cxn ang="0">
                  <a:pos x="301" y="231"/>
                </a:cxn>
                <a:cxn ang="0">
                  <a:pos x="301" y="226"/>
                </a:cxn>
                <a:cxn ang="0">
                  <a:pos x="286" y="214"/>
                </a:cxn>
                <a:cxn ang="0">
                  <a:pos x="263" y="203"/>
                </a:cxn>
                <a:cxn ang="0">
                  <a:pos x="248" y="192"/>
                </a:cxn>
                <a:cxn ang="0">
                  <a:pos x="226" y="181"/>
                </a:cxn>
                <a:cxn ang="0">
                  <a:pos x="181" y="147"/>
                </a:cxn>
                <a:cxn ang="0">
                  <a:pos x="158" y="136"/>
                </a:cxn>
                <a:cxn ang="0">
                  <a:pos x="143" y="130"/>
                </a:cxn>
                <a:cxn ang="0">
                  <a:pos x="128" y="113"/>
                </a:cxn>
                <a:cxn ang="0">
                  <a:pos x="106" y="102"/>
                </a:cxn>
                <a:cxn ang="0">
                  <a:pos x="91" y="96"/>
                </a:cxn>
                <a:cxn ang="0">
                  <a:pos x="75" y="85"/>
                </a:cxn>
                <a:cxn ang="0">
                  <a:pos x="53" y="73"/>
                </a:cxn>
                <a:cxn ang="0">
                  <a:pos x="38" y="62"/>
                </a:cxn>
                <a:cxn ang="0">
                  <a:pos x="15" y="51"/>
                </a:cxn>
                <a:cxn ang="0">
                  <a:pos x="8" y="40"/>
                </a:cxn>
                <a:cxn ang="0">
                  <a:pos x="8" y="34"/>
                </a:cxn>
                <a:cxn ang="0">
                  <a:pos x="0" y="28"/>
                </a:cxn>
                <a:cxn ang="0">
                  <a:pos x="0" y="17"/>
                </a:cxn>
                <a:cxn ang="0">
                  <a:pos x="30" y="0"/>
                </a:cxn>
                <a:cxn ang="0">
                  <a:pos x="68" y="28"/>
                </a:cxn>
                <a:cxn ang="0">
                  <a:pos x="91" y="34"/>
                </a:cxn>
                <a:cxn ang="0">
                  <a:pos x="106" y="51"/>
                </a:cxn>
                <a:cxn ang="0">
                  <a:pos x="128" y="62"/>
                </a:cxn>
                <a:cxn ang="0">
                  <a:pos x="143" y="73"/>
                </a:cxn>
                <a:cxn ang="0">
                  <a:pos x="166" y="85"/>
                </a:cxn>
                <a:cxn ang="0">
                  <a:pos x="188" y="96"/>
                </a:cxn>
                <a:cxn ang="0">
                  <a:pos x="241" y="136"/>
                </a:cxn>
                <a:cxn ang="0">
                  <a:pos x="263" y="147"/>
                </a:cxn>
                <a:cxn ang="0">
                  <a:pos x="316" y="186"/>
                </a:cxn>
                <a:cxn ang="0">
                  <a:pos x="339" y="198"/>
                </a:cxn>
              </a:cxnLst>
              <a:rect l="0" t="0" r="r" b="b"/>
              <a:pathLst>
                <a:path w="339" h="231">
                  <a:moveTo>
                    <a:pt x="339" y="198"/>
                  </a:moveTo>
                  <a:lnTo>
                    <a:pt x="339" y="214"/>
                  </a:lnTo>
                  <a:lnTo>
                    <a:pt x="324" y="226"/>
                  </a:lnTo>
                  <a:lnTo>
                    <a:pt x="309" y="226"/>
                  </a:lnTo>
                  <a:lnTo>
                    <a:pt x="301" y="231"/>
                  </a:lnTo>
                  <a:lnTo>
                    <a:pt x="301" y="226"/>
                  </a:lnTo>
                  <a:lnTo>
                    <a:pt x="286" y="214"/>
                  </a:lnTo>
                  <a:lnTo>
                    <a:pt x="263" y="203"/>
                  </a:lnTo>
                  <a:lnTo>
                    <a:pt x="248" y="192"/>
                  </a:lnTo>
                  <a:lnTo>
                    <a:pt x="226" y="181"/>
                  </a:lnTo>
                  <a:lnTo>
                    <a:pt x="181" y="147"/>
                  </a:lnTo>
                  <a:lnTo>
                    <a:pt x="158" y="136"/>
                  </a:lnTo>
                  <a:lnTo>
                    <a:pt x="143" y="130"/>
                  </a:lnTo>
                  <a:lnTo>
                    <a:pt x="128" y="113"/>
                  </a:lnTo>
                  <a:lnTo>
                    <a:pt x="106" y="102"/>
                  </a:lnTo>
                  <a:lnTo>
                    <a:pt x="91" y="96"/>
                  </a:lnTo>
                  <a:lnTo>
                    <a:pt x="75" y="85"/>
                  </a:lnTo>
                  <a:lnTo>
                    <a:pt x="53" y="73"/>
                  </a:lnTo>
                  <a:lnTo>
                    <a:pt x="38" y="62"/>
                  </a:lnTo>
                  <a:lnTo>
                    <a:pt x="15" y="51"/>
                  </a:lnTo>
                  <a:lnTo>
                    <a:pt x="8" y="40"/>
                  </a:lnTo>
                  <a:lnTo>
                    <a:pt x="8" y="34"/>
                  </a:lnTo>
                  <a:lnTo>
                    <a:pt x="0" y="28"/>
                  </a:lnTo>
                  <a:lnTo>
                    <a:pt x="0" y="17"/>
                  </a:lnTo>
                  <a:lnTo>
                    <a:pt x="30" y="0"/>
                  </a:lnTo>
                  <a:lnTo>
                    <a:pt x="68" y="28"/>
                  </a:lnTo>
                  <a:lnTo>
                    <a:pt x="91" y="34"/>
                  </a:lnTo>
                  <a:lnTo>
                    <a:pt x="106" y="51"/>
                  </a:lnTo>
                  <a:lnTo>
                    <a:pt x="128" y="62"/>
                  </a:lnTo>
                  <a:lnTo>
                    <a:pt x="143" y="73"/>
                  </a:lnTo>
                  <a:lnTo>
                    <a:pt x="166" y="85"/>
                  </a:lnTo>
                  <a:lnTo>
                    <a:pt x="188" y="96"/>
                  </a:lnTo>
                  <a:lnTo>
                    <a:pt x="241" y="136"/>
                  </a:lnTo>
                  <a:lnTo>
                    <a:pt x="263" y="147"/>
                  </a:lnTo>
                  <a:lnTo>
                    <a:pt x="316" y="186"/>
                  </a:lnTo>
                  <a:lnTo>
                    <a:pt x="339" y="198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18" name="Freeform 38"/>
            <p:cNvSpPr>
              <a:spLocks/>
            </p:cNvSpPr>
            <p:nvPr/>
          </p:nvSpPr>
          <p:spPr bwMode="auto">
            <a:xfrm>
              <a:off x="5181" y="474"/>
              <a:ext cx="444" cy="169"/>
            </a:xfrm>
            <a:custGeom>
              <a:avLst/>
              <a:gdLst/>
              <a:ahLst/>
              <a:cxnLst>
                <a:cxn ang="0">
                  <a:pos x="444" y="124"/>
                </a:cxn>
                <a:cxn ang="0">
                  <a:pos x="444" y="135"/>
                </a:cxn>
                <a:cxn ang="0">
                  <a:pos x="429" y="146"/>
                </a:cxn>
                <a:cxn ang="0">
                  <a:pos x="429" y="152"/>
                </a:cxn>
                <a:cxn ang="0">
                  <a:pos x="421" y="158"/>
                </a:cxn>
                <a:cxn ang="0">
                  <a:pos x="414" y="169"/>
                </a:cxn>
                <a:cxn ang="0">
                  <a:pos x="368" y="169"/>
                </a:cxn>
                <a:cxn ang="0">
                  <a:pos x="323" y="135"/>
                </a:cxn>
                <a:cxn ang="0">
                  <a:pos x="316" y="124"/>
                </a:cxn>
                <a:cxn ang="0">
                  <a:pos x="301" y="113"/>
                </a:cxn>
                <a:cxn ang="0">
                  <a:pos x="286" y="107"/>
                </a:cxn>
                <a:cxn ang="0">
                  <a:pos x="278" y="96"/>
                </a:cxn>
                <a:cxn ang="0">
                  <a:pos x="263" y="84"/>
                </a:cxn>
                <a:cxn ang="0">
                  <a:pos x="248" y="79"/>
                </a:cxn>
                <a:cxn ang="0">
                  <a:pos x="233" y="73"/>
                </a:cxn>
                <a:cxn ang="0">
                  <a:pos x="211" y="67"/>
                </a:cxn>
                <a:cxn ang="0">
                  <a:pos x="196" y="62"/>
                </a:cxn>
                <a:cxn ang="0">
                  <a:pos x="180" y="56"/>
                </a:cxn>
                <a:cxn ang="0">
                  <a:pos x="165" y="50"/>
                </a:cxn>
                <a:cxn ang="0">
                  <a:pos x="143" y="50"/>
                </a:cxn>
                <a:cxn ang="0">
                  <a:pos x="120" y="45"/>
                </a:cxn>
                <a:cxn ang="0">
                  <a:pos x="105" y="45"/>
                </a:cxn>
                <a:cxn ang="0">
                  <a:pos x="83" y="50"/>
                </a:cxn>
                <a:cxn ang="0">
                  <a:pos x="68" y="50"/>
                </a:cxn>
                <a:cxn ang="0">
                  <a:pos x="45" y="56"/>
                </a:cxn>
                <a:cxn ang="0">
                  <a:pos x="30" y="62"/>
                </a:cxn>
                <a:cxn ang="0">
                  <a:pos x="8" y="67"/>
                </a:cxn>
                <a:cxn ang="0">
                  <a:pos x="0" y="62"/>
                </a:cxn>
                <a:cxn ang="0">
                  <a:pos x="0" y="50"/>
                </a:cxn>
                <a:cxn ang="0">
                  <a:pos x="15" y="39"/>
                </a:cxn>
                <a:cxn ang="0">
                  <a:pos x="30" y="34"/>
                </a:cxn>
                <a:cxn ang="0">
                  <a:pos x="45" y="28"/>
                </a:cxn>
                <a:cxn ang="0">
                  <a:pos x="53" y="22"/>
                </a:cxn>
                <a:cxn ang="0">
                  <a:pos x="68" y="17"/>
                </a:cxn>
                <a:cxn ang="0">
                  <a:pos x="75" y="11"/>
                </a:cxn>
                <a:cxn ang="0">
                  <a:pos x="90" y="11"/>
                </a:cxn>
                <a:cxn ang="0">
                  <a:pos x="105" y="5"/>
                </a:cxn>
                <a:cxn ang="0">
                  <a:pos x="135" y="5"/>
                </a:cxn>
                <a:cxn ang="0">
                  <a:pos x="150" y="0"/>
                </a:cxn>
                <a:cxn ang="0">
                  <a:pos x="158" y="0"/>
                </a:cxn>
                <a:cxn ang="0">
                  <a:pos x="173" y="5"/>
                </a:cxn>
                <a:cxn ang="0">
                  <a:pos x="211" y="5"/>
                </a:cxn>
                <a:cxn ang="0">
                  <a:pos x="226" y="11"/>
                </a:cxn>
                <a:cxn ang="0">
                  <a:pos x="241" y="11"/>
                </a:cxn>
                <a:cxn ang="0">
                  <a:pos x="256" y="17"/>
                </a:cxn>
                <a:cxn ang="0">
                  <a:pos x="271" y="22"/>
                </a:cxn>
                <a:cxn ang="0">
                  <a:pos x="286" y="28"/>
                </a:cxn>
                <a:cxn ang="0">
                  <a:pos x="301" y="34"/>
                </a:cxn>
                <a:cxn ang="0">
                  <a:pos x="316" y="39"/>
                </a:cxn>
                <a:cxn ang="0">
                  <a:pos x="331" y="45"/>
                </a:cxn>
                <a:cxn ang="0">
                  <a:pos x="353" y="56"/>
                </a:cxn>
                <a:cxn ang="0">
                  <a:pos x="376" y="73"/>
                </a:cxn>
                <a:cxn ang="0">
                  <a:pos x="391" y="79"/>
                </a:cxn>
                <a:cxn ang="0">
                  <a:pos x="436" y="113"/>
                </a:cxn>
                <a:cxn ang="0">
                  <a:pos x="444" y="124"/>
                </a:cxn>
              </a:cxnLst>
              <a:rect l="0" t="0" r="r" b="b"/>
              <a:pathLst>
                <a:path w="444" h="169">
                  <a:moveTo>
                    <a:pt x="444" y="124"/>
                  </a:moveTo>
                  <a:lnTo>
                    <a:pt x="444" y="135"/>
                  </a:lnTo>
                  <a:lnTo>
                    <a:pt x="429" y="146"/>
                  </a:lnTo>
                  <a:lnTo>
                    <a:pt x="429" y="152"/>
                  </a:lnTo>
                  <a:lnTo>
                    <a:pt x="421" y="158"/>
                  </a:lnTo>
                  <a:lnTo>
                    <a:pt x="414" y="169"/>
                  </a:lnTo>
                  <a:lnTo>
                    <a:pt x="368" y="169"/>
                  </a:lnTo>
                  <a:lnTo>
                    <a:pt x="323" y="135"/>
                  </a:lnTo>
                  <a:lnTo>
                    <a:pt x="316" y="124"/>
                  </a:lnTo>
                  <a:lnTo>
                    <a:pt x="301" y="113"/>
                  </a:lnTo>
                  <a:lnTo>
                    <a:pt x="286" y="107"/>
                  </a:lnTo>
                  <a:lnTo>
                    <a:pt x="278" y="96"/>
                  </a:lnTo>
                  <a:lnTo>
                    <a:pt x="263" y="84"/>
                  </a:lnTo>
                  <a:lnTo>
                    <a:pt x="248" y="79"/>
                  </a:lnTo>
                  <a:lnTo>
                    <a:pt x="233" y="73"/>
                  </a:lnTo>
                  <a:lnTo>
                    <a:pt x="211" y="67"/>
                  </a:lnTo>
                  <a:lnTo>
                    <a:pt x="196" y="62"/>
                  </a:lnTo>
                  <a:lnTo>
                    <a:pt x="180" y="56"/>
                  </a:lnTo>
                  <a:lnTo>
                    <a:pt x="165" y="50"/>
                  </a:lnTo>
                  <a:lnTo>
                    <a:pt x="143" y="50"/>
                  </a:lnTo>
                  <a:lnTo>
                    <a:pt x="120" y="45"/>
                  </a:lnTo>
                  <a:lnTo>
                    <a:pt x="105" y="45"/>
                  </a:lnTo>
                  <a:lnTo>
                    <a:pt x="83" y="50"/>
                  </a:lnTo>
                  <a:lnTo>
                    <a:pt x="68" y="50"/>
                  </a:lnTo>
                  <a:lnTo>
                    <a:pt x="45" y="56"/>
                  </a:lnTo>
                  <a:lnTo>
                    <a:pt x="30" y="62"/>
                  </a:lnTo>
                  <a:lnTo>
                    <a:pt x="8" y="67"/>
                  </a:lnTo>
                  <a:lnTo>
                    <a:pt x="0" y="62"/>
                  </a:lnTo>
                  <a:lnTo>
                    <a:pt x="0" y="50"/>
                  </a:lnTo>
                  <a:lnTo>
                    <a:pt x="15" y="39"/>
                  </a:lnTo>
                  <a:lnTo>
                    <a:pt x="30" y="34"/>
                  </a:lnTo>
                  <a:lnTo>
                    <a:pt x="45" y="28"/>
                  </a:lnTo>
                  <a:lnTo>
                    <a:pt x="53" y="22"/>
                  </a:lnTo>
                  <a:lnTo>
                    <a:pt x="68" y="17"/>
                  </a:lnTo>
                  <a:lnTo>
                    <a:pt x="75" y="11"/>
                  </a:lnTo>
                  <a:lnTo>
                    <a:pt x="90" y="11"/>
                  </a:lnTo>
                  <a:lnTo>
                    <a:pt x="105" y="5"/>
                  </a:lnTo>
                  <a:lnTo>
                    <a:pt x="135" y="5"/>
                  </a:lnTo>
                  <a:lnTo>
                    <a:pt x="150" y="0"/>
                  </a:lnTo>
                  <a:lnTo>
                    <a:pt x="158" y="0"/>
                  </a:lnTo>
                  <a:lnTo>
                    <a:pt x="173" y="5"/>
                  </a:lnTo>
                  <a:lnTo>
                    <a:pt x="211" y="5"/>
                  </a:lnTo>
                  <a:lnTo>
                    <a:pt x="226" y="11"/>
                  </a:lnTo>
                  <a:lnTo>
                    <a:pt x="241" y="11"/>
                  </a:lnTo>
                  <a:lnTo>
                    <a:pt x="256" y="17"/>
                  </a:lnTo>
                  <a:lnTo>
                    <a:pt x="271" y="22"/>
                  </a:lnTo>
                  <a:lnTo>
                    <a:pt x="286" y="28"/>
                  </a:lnTo>
                  <a:lnTo>
                    <a:pt x="301" y="34"/>
                  </a:lnTo>
                  <a:lnTo>
                    <a:pt x="316" y="39"/>
                  </a:lnTo>
                  <a:lnTo>
                    <a:pt x="331" y="45"/>
                  </a:lnTo>
                  <a:lnTo>
                    <a:pt x="353" y="56"/>
                  </a:lnTo>
                  <a:lnTo>
                    <a:pt x="376" y="73"/>
                  </a:lnTo>
                  <a:lnTo>
                    <a:pt x="391" y="79"/>
                  </a:lnTo>
                  <a:lnTo>
                    <a:pt x="436" y="113"/>
                  </a:lnTo>
                  <a:lnTo>
                    <a:pt x="444" y="124"/>
                  </a:lnTo>
                  <a:close/>
                </a:path>
              </a:pathLst>
            </a:custGeom>
            <a:solidFill>
              <a:srgbClr val="00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19" name="Freeform 39"/>
            <p:cNvSpPr>
              <a:spLocks/>
            </p:cNvSpPr>
            <p:nvPr/>
          </p:nvSpPr>
          <p:spPr bwMode="auto">
            <a:xfrm>
              <a:off x="2241" y="502"/>
              <a:ext cx="601" cy="316"/>
            </a:xfrm>
            <a:custGeom>
              <a:avLst/>
              <a:gdLst/>
              <a:ahLst/>
              <a:cxnLst>
                <a:cxn ang="0">
                  <a:pos x="601" y="17"/>
                </a:cxn>
                <a:cxn ang="0">
                  <a:pos x="594" y="22"/>
                </a:cxn>
                <a:cxn ang="0">
                  <a:pos x="586" y="34"/>
                </a:cxn>
                <a:cxn ang="0">
                  <a:pos x="571" y="45"/>
                </a:cxn>
                <a:cxn ang="0">
                  <a:pos x="556" y="51"/>
                </a:cxn>
                <a:cxn ang="0">
                  <a:pos x="549" y="51"/>
                </a:cxn>
                <a:cxn ang="0">
                  <a:pos x="534" y="56"/>
                </a:cxn>
                <a:cxn ang="0">
                  <a:pos x="526" y="62"/>
                </a:cxn>
                <a:cxn ang="0">
                  <a:pos x="496" y="79"/>
                </a:cxn>
                <a:cxn ang="0">
                  <a:pos x="466" y="96"/>
                </a:cxn>
                <a:cxn ang="0">
                  <a:pos x="436" y="113"/>
                </a:cxn>
                <a:cxn ang="0">
                  <a:pos x="406" y="130"/>
                </a:cxn>
                <a:cxn ang="0">
                  <a:pos x="376" y="147"/>
                </a:cxn>
                <a:cxn ang="0">
                  <a:pos x="346" y="163"/>
                </a:cxn>
                <a:cxn ang="0">
                  <a:pos x="316" y="175"/>
                </a:cxn>
                <a:cxn ang="0">
                  <a:pos x="278" y="192"/>
                </a:cxn>
                <a:cxn ang="0">
                  <a:pos x="256" y="209"/>
                </a:cxn>
                <a:cxn ang="0">
                  <a:pos x="225" y="226"/>
                </a:cxn>
                <a:cxn ang="0">
                  <a:pos x="188" y="242"/>
                </a:cxn>
                <a:cxn ang="0">
                  <a:pos x="158" y="254"/>
                </a:cxn>
                <a:cxn ang="0">
                  <a:pos x="128" y="271"/>
                </a:cxn>
                <a:cxn ang="0">
                  <a:pos x="98" y="288"/>
                </a:cxn>
                <a:cxn ang="0">
                  <a:pos x="68" y="299"/>
                </a:cxn>
                <a:cxn ang="0">
                  <a:pos x="37" y="316"/>
                </a:cxn>
                <a:cxn ang="0">
                  <a:pos x="30" y="310"/>
                </a:cxn>
                <a:cxn ang="0">
                  <a:pos x="22" y="310"/>
                </a:cxn>
                <a:cxn ang="0">
                  <a:pos x="0" y="293"/>
                </a:cxn>
                <a:cxn ang="0">
                  <a:pos x="0" y="282"/>
                </a:cxn>
                <a:cxn ang="0">
                  <a:pos x="15" y="276"/>
                </a:cxn>
                <a:cxn ang="0">
                  <a:pos x="30" y="265"/>
                </a:cxn>
                <a:cxn ang="0">
                  <a:pos x="37" y="265"/>
                </a:cxn>
                <a:cxn ang="0">
                  <a:pos x="45" y="259"/>
                </a:cxn>
                <a:cxn ang="0">
                  <a:pos x="83" y="242"/>
                </a:cxn>
                <a:cxn ang="0">
                  <a:pos x="113" y="226"/>
                </a:cxn>
                <a:cxn ang="0">
                  <a:pos x="150" y="214"/>
                </a:cxn>
                <a:cxn ang="0">
                  <a:pos x="180" y="197"/>
                </a:cxn>
                <a:cxn ang="0">
                  <a:pos x="210" y="180"/>
                </a:cxn>
                <a:cxn ang="0">
                  <a:pos x="240" y="163"/>
                </a:cxn>
                <a:cxn ang="0">
                  <a:pos x="278" y="147"/>
                </a:cxn>
                <a:cxn ang="0">
                  <a:pos x="308" y="135"/>
                </a:cxn>
                <a:cxn ang="0">
                  <a:pos x="338" y="113"/>
                </a:cxn>
                <a:cxn ang="0">
                  <a:pos x="368" y="101"/>
                </a:cxn>
                <a:cxn ang="0">
                  <a:pos x="398" y="85"/>
                </a:cxn>
                <a:cxn ang="0">
                  <a:pos x="436" y="68"/>
                </a:cxn>
                <a:cxn ang="0">
                  <a:pos x="466" y="51"/>
                </a:cxn>
                <a:cxn ang="0">
                  <a:pos x="496" y="34"/>
                </a:cxn>
                <a:cxn ang="0">
                  <a:pos x="526" y="17"/>
                </a:cxn>
                <a:cxn ang="0">
                  <a:pos x="564" y="0"/>
                </a:cxn>
                <a:cxn ang="0">
                  <a:pos x="579" y="0"/>
                </a:cxn>
                <a:cxn ang="0">
                  <a:pos x="579" y="6"/>
                </a:cxn>
                <a:cxn ang="0">
                  <a:pos x="586" y="6"/>
                </a:cxn>
                <a:cxn ang="0">
                  <a:pos x="601" y="17"/>
                </a:cxn>
              </a:cxnLst>
              <a:rect l="0" t="0" r="r" b="b"/>
              <a:pathLst>
                <a:path w="601" h="316">
                  <a:moveTo>
                    <a:pt x="601" y="17"/>
                  </a:moveTo>
                  <a:lnTo>
                    <a:pt x="594" y="22"/>
                  </a:lnTo>
                  <a:lnTo>
                    <a:pt x="586" y="34"/>
                  </a:lnTo>
                  <a:lnTo>
                    <a:pt x="571" y="45"/>
                  </a:lnTo>
                  <a:lnTo>
                    <a:pt x="556" y="51"/>
                  </a:lnTo>
                  <a:lnTo>
                    <a:pt x="549" y="51"/>
                  </a:lnTo>
                  <a:lnTo>
                    <a:pt x="534" y="56"/>
                  </a:lnTo>
                  <a:lnTo>
                    <a:pt x="526" y="62"/>
                  </a:lnTo>
                  <a:lnTo>
                    <a:pt x="496" y="79"/>
                  </a:lnTo>
                  <a:lnTo>
                    <a:pt x="466" y="96"/>
                  </a:lnTo>
                  <a:lnTo>
                    <a:pt x="436" y="113"/>
                  </a:lnTo>
                  <a:lnTo>
                    <a:pt x="406" y="130"/>
                  </a:lnTo>
                  <a:lnTo>
                    <a:pt x="376" y="147"/>
                  </a:lnTo>
                  <a:lnTo>
                    <a:pt x="346" y="163"/>
                  </a:lnTo>
                  <a:lnTo>
                    <a:pt x="316" y="175"/>
                  </a:lnTo>
                  <a:lnTo>
                    <a:pt x="278" y="192"/>
                  </a:lnTo>
                  <a:lnTo>
                    <a:pt x="256" y="209"/>
                  </a:lnTo>
                  <a:lnTo>
                    <a:pt x="225" y="226"/>
                  </a:lnTo>
                  <a:lnTo>
                    <a:pt x="188" y="242"/>
                  </a:lnTo>
                  <a:lnTo>
                    <a:pt x="158" y="254"/>
                  </a:lnTo>
                  <a:lnTo>
                    <a:pt x="128" y="271"/>
                  </a:lnTo>
                  <a:lnTo>
                    <a:pt x="98" y="288"/>
                  </a:lnTo>
                  <a:lnTo>
                    <a:pt x="68" y="299"/>
                  </a:lnTo>
                  <a:lnTo>
                    <a:pt x="37" y="316"/>
                  </a:lnTo>
                  <a:lnTo>
                    <a:pt x="30" y="310"/>
                  </a:lnTo>
                  <a:lnTo>
                    <a:pt x="22" y="310"/>
                  </a:lnTo>
                  <a:lnTo>
                    <a:pt x="0" y="293"/>
                  </a:lnTo>
                  <a:lnTo>
                    <a:pt x="0" y="282"/>
                  </a:lnTo>
                  <a:lnTo>
                    <a:pt x="15" y="276"/>
                  </a:lnTo>
                  <a:lnTo>
                    <a:pt x="30" y="265"/>
                  </a:lnTo>
                  <a:lnTo>
                    <a:pt x="37" y="265"/>
                  </a:lnTo>
                  <a:lnTo>
                    <a:pt x="45" y="259"/>
                  </a:lnTo>
                  <a:lnTo>
                    <a:pt x="83" y="242"/>
                  </a:lnTo>
                  <a:lnTo>
                    <a:pt x="113" y="226"/>
                  </a:lnTo>
                  <a:lnTo>
                    <a:pt x="150" y="214"/>
                  </a:lnTo>
                  <a:lnTo>
                    <a:pt x="180" y="197"/>
                  </a:lnTo>
                  <a:lnTo>
                    <a:pt x="210" y="180"/>
                  </a:lnTo>
                  <a:lnTo>
                    <a:pt x="240" y="163"/>
                  </a:lnTo>
                  <a:lnTo>
                    <a:pt x="278" y="147"/>
                  </a:lnTo>
                  <a:lnTo>
                    <a:pt x="308" y="135"/>
                  </a:lnTo>
                  <a:lnTo>
                    <a:pt x="338" y="113"/>
                  </a:lnTo>
                  <a:lnTo>
                    <a:pt x="368" y="101"/>
                  </a:lnTo>
                  <a:lnTo>
                    <a:pt x="398" y="85"/>
                  </a:lnTo>
                  <a:lnTo>
                    <a:pt x="436" y="68"/>
                  </a:lnTo>
                  <a:lnTo>
                    <a:pt x="466" y="51"/>
                  </a:lnTo>
                  <a:lnTo>
                    <a:pt x="496" y="34"/>
                  </a:lnTo>
                  <a:lnTo>
                    <a:pt x="526" y="17"/>
                  </a:lnTo>
                  <a:lnTo>
                    <a:pt x="564" y="0"/>
                  </a:lnTo>
                  <a:lnTo>
                    <a:pt x="579" y="0"/>
                  </a:lnTo>
                  <a:lnTo>
                    <a:pt x="579" y="6"/>
                  </a:lnTo>
                  <a:lnTo>
                    <a:pt x="586" y="6"/>
                  </a:lnTo>
                  <a:lnTo>
                    <a:pt x="601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20" name="Freeform 40"/>
            <p:cNvSpPr>
              <a:spLocks/>
            </p:cNvSpPr>
            <p:nvPr/>
          </p:nvSpPr>
          <p:spPr bwMode="auto">
            <a:xfrm>
              <a:off x="5001" y="513"/>
              <a:ext cx="172" cy="136"/>
            </a:xfrm>
            <a:custGeom>
              <a:avLst/>
              <a:gdLst/>
              <a:ahLst/>
              <a:cxnLst>
                <a:cxn ang="0">
                  <a:pos x="157" y="45"/>
                </a:cxn>
                <a:cxn ang="0">
                  <a:pos x="172" y="57"/>
                </a:cxn>
                <a:cxn ang="0">
                  <a:pos x="172" y="68"/>
                </a:cxn>
                <a:cxn ang="0">
                  <a:pos x="157" y="68"/>
                </a:cxn>
                <a:cxn ang="0">
                  <a:pos x="142" y="79"/>
                </a:cxn>
                <a:cxn ang="0">
                  <a:pos x="142" y="90"/>
                </a:cxn>
                <a:cxn ang="0">
                  <a:pos x="150" y="96"/>
                </a:cxn>
                <a:cxn ang="0">
                  <a:pos x="157" y="107"/>
                </a:cxn>
                <a:cxn ang="0">
                  <a:pos x="150" y="119"/>
                </a:cxn>
                <a:cxn ang="0">
                  <a:pos x="142" y="113"/>
                </a:cxn>
                <a:cxn ang="0">
                  <a:pos x="135" y="113"/>
                </a:cxn>
                <a:cxn ang="0">
                  <a:pos x="127" y="107"/>
                </a:cxn>
                <a:cxn ang="0">
                  <a:pos x="120" y="107"/>
                </a:cxn>
                <a:cxn ang="0">
                  <a:pos x="112" y="102"/>
                </a:cxn>
                <a:cxn ang="0">
                  <a:pos x="97" y="102"/>
                </a:cxn>
                <a:cxn ang="0">
                  <a:pos x="75" y="119"/>
                </a:cxn>
                <a:cxn ang="0">
                  <a:pos x="75" y="124"/>
                </a:cxn>
                <a:cxn ang="0">
                  <a:pos x="67" y="130"/>
                </a:cxn>
                <a:cxn ang="0">
                  <a:pos x="60" y="130"/>
                </a:cxn>
                <a:cxn ang="0">
                  <a:pos x="52" y="136"/>
                </a:cxn>
                <a:cxn ang="0">
                  <a:pos x="45" y="136"/>
                </a:cxn>
                <a:cxn ang="0">
                  <a:pos x="30" y="124"/>
                </a:cxn>
                <a:cxn ang="0">
                  <a:pos x="37" y="119"/>
                </a:cxn>
                <a:cxn ang="0">
                  <a:pos x="37" y="113"/>
                </a:cxn>
                <a:cxn ang="0">
                  <a:pos x="52" y="102"/>
                </a:cxn>
                <a:cxn ang="0">
                  <a:pos x="52" y="96"/>
                </a:cxn>
                <a:cxn ang="0">
                  <a:pos x="37" y="85"/>
                </a:cxn>
                <a:cxn ang="0">
                  <a:pos x="15" y="85"/>
                </a:cxn>
                <a:cxn ang="0">
                  <a:pos x="7" y="79"/>
                </a:cxn>
                <a:cxn ang="0">
                  <a:pos x="0" y="79"/>
                </a:cxn>
                <a:cxn ang="0">
                  <a:pos x="0" y="68"/>
                </a:cxn>
                <a:cxn ang="0">
                  <a:pos x="7" y="62"/>
                </a:cxn>
                <a:cxn ang="0">
                  <a:pos x="22" y="62"/>
                </a:cxn>
                <a:cxn ang="0">
                  <a:pos x="37" y="51"/>
                </a:cxn>
                <a:cxn ang="0">
                  <a:pos x="52" y="51"/>
                </a:cxn>
                <a:cxn ang="0">
                  <a:pos x="60" y="45"/>
                </a:cxn>
                <a:cxn ang="0">
                  <a:pos x="67" y="34"/>
                </a:cxn>
                <a:cxn ang="0">
                  <a:pos x="67" y="17"/>
                </a:cxn>
                <a:cxn ang="0">
                  <a:pos x="75" y="6"/>
                </a:cxn>
                <a:cxn ang="0">
                  <a:pos x="75" y="0"/>
                </a:cxn>
                <a:cxn ang="0">
                  <a:pos x="82" y="0"/>
                </a:cxn>
                <a:cxn ang="0">
                  <a:pos x="97" y="11"/>
                </a:cxn>
                <a:cxn ang="0">
                  <a:pos x="105" y="23"/>
                </a:cxn>
                <a:cxn ang="0">
                  <a:pos x="105" y="28"/>
                </a:cxn>
                <a:cxn ang="0">
                  <a:pos x="135" y="51"/>
                </a:cxn>
                <a:cxn ang="0">
                  <a:pos x="142" y="45"/>
                </a:cxn>
                <a:cxn ang="0">
                  <a:pos x="157" y="45"/>
                </a:cxn>
              </a:cxnLst>
              <a:rect l="0" t="0" r="r" b="b"/>
              <a:pathLst>
                <a:path w="172" h="136">
                  <a:moveTo>
                    <a:pt x="157" y="45"/>
                  </a:moveTo>
                  <a:lnTo>
                    <a:pt x="172" y="57"/>
                  </a:lnTo>
                  <a:lnTo>
                    <a:pt x="172" y="68"/>
                  </a:lnTo>
                  <a:lnTo>
                    <a:pt x="157" y="68"/>
                  </a:lnTo>
                  <a:lnTo>
                    <a:pt x="142" y="79"/>
                  </a:lnTo>
                  <a:lnTo>
                    <a:pt x="142" y="90"/>
                  </a:lnTo>
                  <a:lnTo>
                    <a:pt x="150" y="96"/>
                  </a:lnTo>
                  <a:lnTo>
                    <a:pt x="157" y="107"/>
                  </a:lnTo>
                  <a:lnTo>
                    <a:pt x="150" y="119"/>
                  </a:lnTo>
                  <a:lnTo>
                    <a:pt x="142" y="113"/>
                  </a:lnTo>
                  <a:lnTo>
                    <a:pt x="135" y="113"/>
                  </a:lnTo>
                  <a:lnTo>
                    <a:pt x="127" y="107"/>
                  </a:lnTo>
                  <a:lnTo>
                    <a:pt x="120" y="107"/>
                  </a:lnTo>
                  <a:lnTo>
                    <a:pt x="112" y="102"/>
                  </a:lnTo>
                  <a:lnTo>
                    <a:pt x="97" y="102"/>
                  </a:lnTo>
                  <a:lnTo>
                    <a:pt x="75" y="119"/>
                  </a:lnTo>
                  <a:lnTo>
                    <a:pt x="75" y="124"/>
                  </a:lnTo>
                  <a:lnTo>
                    <a:pt x="67" y="130"/>
                  </a:lnTo>
                  <a:lnTo>
                    <a:pt x="60" y="130"/>
                  </a:lnTo>
                  <a:lnTo>
                    <a:pt x="52" y="136"/>
                  </a:lnTo>
                  <a:lnTo>
                    <a:pt x="45" y="136"/>
                  </a:lnTo>
                  <a:lnTo>
                    <a:pt x="30" y="124"/>
                  </a:lnTo>
                  <a:lnTo>
                    <a:pt x="37" y="119"/>
                  </a:lnTo>
                  <a:lnTo>
                    <a:pt x="37" y="113"/>
                  </a:lnTo>
                  <a:lnTo>
                    <a:pt x="52" y="102"/>
                  </a:lnTo>
                  <a:lnTo>
                    <a:pt x="52" y="96"/>
                  </a:lnTo>
                  <a:lnTo>
                    <a:pt x="37" y="85"/>
                  </a:lnTo>
                  <a:lnTo>
                    <a:pt x="15" y="85"/>
                  </a:lnTo>
                  <a:lnTo>
                    <a:pt x="7" y="79"/>
                  </a:lnTo>
                  <a:lnTo>
                    <a:pt x="0" y="79"/>
                  </a:lnTo>
                  <a:lnTo>
                    <a:pt x="0" y="68"/>
                  </a:lnTo>
                  <a:lnTo>
                    <a:pt x="7" y="62"/>
                  </a:lnTo>
                  <a:lnTo>
                    <a:pt x="22" y="62"/>
                  </a:lnTo>
                  <a:lnTo>
                    <a:pt x="37" y="51"/>
                  </a:lnTo>
                  <a:lnTo>
                    <a:pt x="52" y="51"/>
                  </a:lnTo>
                  <a:lnTo>
                    <a:pt x="60" y="45"/>
                  </a:lnTo>
                  <a:lnTo>
                    <a:pt x="67" y="34"/>
                  </a:lnTo>
                  <a:lnTo>
                    <a:pt x="67" y="17"/>
                  </a:lnTo>
                  <a:lnTo>
                    <a:pt x="75" y="6"/>
                  </a:lnTo>
                  <a:lnTo>
                    <a:pt x="75" y="0"/>
                  </a:lnTo>
                  <a:lnTo>
                    <a:pt x="82" y="0"/>
                  </a:lnTo>
                  <a:lnTo>
                    <a:pt x="97" y="11"/>
                  </a:lnTo>
                  <a:lnTo>
                    <a:pt x="105" y="23"/>
                  </a:lnTo>
                  <a:lnTo>
                    <a:pt x="105" y="28"/>
                  </a:lnTo>
                  <a:lnTo>
                    <a:pt x="135" y="51"/>
                  </a:lnTo>
                  <a:lnTo>
                    <a:pt x="142" y="45"/>
                  </a:lnTo>
                  <a:lnTo>
                    <a:pt x="157" y="45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21" name="Freeform 41"/>
            <p:cNvSpPr>
              <a:spLocks/>
            </p:cNvSpPr>
            <p:nvPr/>
          </p:nvSpPr>
          <p:spPr bwMode="auto">
            <a:xfrm>
              <a:off x="1654" y="513"/>
              <a:ext cx="76" cy="68"/>
            </a:xfrm>
            <a:custGeom>
              <a:avLst/>
              <a:gdLst/>
              <a:ahLst/>
              <a:cxnLst>
                <a:cxn ang="0">
                  <a:pos x="76" y="28"/>
                </a:cxn>
                <a:cxn ang="0">
                  <a:pos x="76" y="51"/>
                </a:cxn>
                <a:cxn ang="0">
                  <a:pos x="68" y="62"/>
                </a:cxn>
                <a:cxn ang="0">
                  <a:pos x="53" y="68"/>
                </a:cxn>
                <a:cxn ang="0">
                  <a:pos x="38" y="68"/>
                </a:cxn>
                <a:cxn ang="0">
                  <a:pos x="30" y="62"/>
                </a:cxn>
                <a:cxn ang="0">
                  <a:pos x="23" y="62"/>
                </a:cxn>
                <a:cxn ang="0">
                  <a:pos x="0" y="45"/>
                </a:cxn>
                <a:cxn ang="0">
                  <a:pos x="0" y="28"/>
                </a:cxn>
                <a:cxn ang="0">
                  <a:pos x="8" y="23"/>
                </a:cxn>
                <a:cxn ang="0">
                  <a:pos x="15" y="11"/>
                </a:cxn>
                <a:cxn ang="0">
                  <a:pos x="30" y="6"/>
                </a:cxn>
                <a:cxn ang="0">
                  <a:pos x="38" y="0"/>
                </a:cxn>
                <a:cxn ang="0">
                  <a:pos x="53" y="6"/>
                </a:cxn>
                <a:cxn ang="0">
                  <a:pos x="68" y="11"/>
                </a:cxn>
                <a:cxn ang="0">
                  <a:pos x="68" y="17"/>
                </a:cxn>
                <a:cxn ang="0">
                  <a:pos x="76" y="23"/>
                </a:cxn>
                <a:cxn ang="0">
                  <a:pos x="76" y="28"/>
                </a:cxn>
              </a:cxnLst>
              <a:rect l="0" t="0" r="r" b="b"/>
              <a:pathLst>
                <a:path w="76" h="68">
                  <a:moveTo>
                    <a:pt x="76" y="28"/>
                  </a:moveTo>
                  <a:lnTo>
                    <a:pt x="76" y="51"/>
                  </a:lnTo>
                  <a:lnTo>
                    <a:pt x="68" y="62"/>
                  </a:lnTo>
                  <a:lnTo>
                    <a:pt x="53" y="68"/>
                  </a:lnTo>
                  <a:lnTo>
                    <a:pt x="38" y="68"/>
                  </a:lnTo>
                  <a:lnTo>
                    <a:pt x="30" y="62"/>
                  </a:lnTo>
                  <a:lnTo>
                    <a:pt x="23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8" y="23"/>
                  </a:lnTo>
                  <a:lnTo>
                    <a:pt x="15" y="11"/>
                  </a:lnTo>
                  <a:lnTo>
                    <a:pt x="30" y="6"/>
                  </a:lnTo>
                  <a:lnTo>
                    <a:pt x="38" y="0"/>
                  </a:lnTo>
                  <a:lnTo>
                    <a:pt x="53" y="6"/>
                  </a:lnTo>
                  <a:lnTo>
                    <a:pt x="68" y="11"/>
                  </a:lnTo>
                  <a:lnTo>
                    <a:pt x="68" y="17"/>
                  </a:lnTo>
                  <a:lnTo>
                    <a:pt x="76" y="23"/>
                  </a:lnTo>
                  <a:lnTo>
                    <a:pt x="76" y="2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22" name="Freeform 42"/>
            <p:cNvSpPr>
              <a:spLocks/>
            </p:cNvSpPr>
            <p:nvPr/>
          </p:nvSpPr>
          <p:spPr bwMode="auto">
            <a:xfrm>
              <a:off x="368" y="558"/>
              <a:ext cx="91" cy="74"/>
            </a:xfrm>
            <a:custGeom>
              <a:avLst/>
              <a:gdLst/>
              <a:ahLst/>
              <a:cxnLst>
                <a:cxn ang="0">
                  <a:pos x="91" y="23"/>
                </a:cxn>
                <a:cxn ang="0">
                  <a:pos x="83" y="34"/>
                </a:cxn>
                <a:cxn ang="0">
                  <a:pos x="83" y="51"/>
                </a:cxn>
                <a:cxn ang="0">
                  <a:pos x="53" y="74"/>
                </a:cxn>
                <a:cxn ang="0">
                  <a:pos x="38" y="74"/>
                </a:cxn>
                <a:cxn ang="0">
                  <a:pos x="31" y="68"/>
                </a:cxn>
                <a:cxn ang="0">
                  <a:pos x="23" y="68"/>
                </a:cxn>
                <a:cxn ang="0">
                  <a:pos x="15" y="62"/>
                </a:cxn>
                <a:cxn ang="0">
                  <a:pos x="8" y="62"/>
                </a:cxn>
                <a:cxn ang="0">
                  <a:pos x="0" y="57"/>
                </a:cxn>
                <a:cxn ang="0">
                  <a:pos x="0" y="40"/>
                </a:cxn>
                <a:cxn ang="0">
                  <a:pos x="8" y="34"/>
                </a:cxn>
                <a:cxn ang="0">
                  <a:pos x="15" y="23"/>
                </a:cxn>
                <a:cxn ang="0">
                  <a:pos x="46" y="0"/>
                </a:cxn>
                <a:cxn ang="0">
                  <a:pos x="61" y="0"/>
                </a:cxn>
                <a:cxn ang="0">
                  <a:pos x="68" y="6"/>
                </a:cxn>
                <a:cxn ang="0">
                  <a:pos x="76" y="6"/>
                </a:cxn>
                <a:cxn ang="0">
                  <a:pos x="76" y="12"/>
                </a:cxn>
                <a:cxn ang="0">
                  <a:pos x="83" y="17"/>
                </a:cxn>
                <a:cxn ang="0">
                  <a:pos x="83" y="23"/>
                </a:cxn>
                <a:cxn ang="0">
                  <a:pos x="91" y="23"/>
                </a:cxn>
              </a:cxnLst>
              <a:rect l="0" t="0" r="r" b="b"/>
              <a:pathLst>
                <a:path w="91" h="74">
                  <a:moveTo>
                    <a:pt x="91" y="23"/>
                  </a:moveTo>
                  <a:lnTo>
                    <a:pt x="83" y="34"/>
                  </a:lnTo>
                  <a:lnTo>
                    <a:pt x="83" y="51"/>
                  </a:lnTo>
                  <a:lnTo>
                    <a:pt x="53" y="74"/>
                  </a:lnTo>
                  <a:lnTo>
                    <a:pt x="38" y="74"/>
                  </a:lnTo>
                  <a:lnTo>
                    <a:pt x="31" y="68"/>
                  </a:lnTo>
                  <a:lnTo>
                    <a:pt x="23" y="68"/>
                  </a:lnTo>
                  <a:lnTo>
                    <a:pt x="15" y="62"/>
                  </a:lnTo>
                  <a:lnTo>
                    <a:pt x="8" y="62"/>
                  </a:lnTo>
                  <a:lnTo>
                    <a:pt x="0" y="57"/>
                  </a:lnTo>
                  <a:lnTo>
                    <a:pt x="0" y="40"/>
                  </a:lnTo>
                  <a:lnTo>
                    <a:pt x="8" y="34"/>
                  </a:lnTo>
                  <a:lnTo>
                    <a:pt x="15" y="23"/>
                  </a:lnTo>
                  <a:lnTo>
                    <a:pt x="46" y="0"/>
                  </a:lnTo>
                  <a:lnTo>
                    <a:pt x="61" y="0"/>
                  </a:lnTo>
                  <a:lnTo>
                    <a:pt x="68" y="6"/>
                  </a:lnTo>
                  <a:lnTo>
                    <a:pt x="76" y="6"/>
                  </a:lnTo>
                  <a:lnTo>
                    <a:pt x="76" y="12"/>
                  </a:lnTo>
                  <a:lnTo>
                    <a:pt x="83" y="17"/>
                  </a:lnTo>
                  <a:lnTo>
                    <a:pt x="83" y="23"/>
                  </a:lnTo>
                  <a:lnTo>
                    <a:pt x="91" y="23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23" name="Freeform 43"/>
            <p:cNvSpPr>
              <a:spLocks/>
            </p:cNvSpPr>
            <p:nvPr/>
          </p:nvSpPr>
          <p:spPr bwMode="auto">
            <a:xfrm>
              <a:off x="1940" y="564"/>
              <a:ext cx="90" cy="68"/>
            </a:xfrm>
            <a:custGeom>
              <a:avLst/>
              <a:gdLst/>
              <a:ahLst/>
              <a:cxnLst>
                <a:cxn ang="0">
                  <a:pos x="90" y="34"/>
                </a:cxn>
                <a:cxn ang="0">
                  <a:pos x="90" y="45"/>
                </a:cxn>
                <a:cxn ang="0">
                  <a:pos x="83" y="51"/>
                </a:cxn>
                <a:cxn ang="0">
                  <a:pos x="75" y="62"/>
                </a:cxn>
                <a:cxn ang="0">
                  <a:pos x="68" y="68"/>
                </a:cxn>
                <a:cxn ang="0">
                  <a:pos x="45" y="68"/>
                </a:cxn>
                <a:cxn ang="0">
                  <a:pos x="38" y="62"/>
                </a:cxn>
                <a:cxn ang="0">
                  <a:pos x="30" y="62"/>
                </a:cxn>
                <a:cxn ang="0">
                  <a:pos x="23" y="56"/>
                </a:cxn>
                <a:cxn ang="0">
                  <a:pos x="23" y="51"/>
                </a:cxn>
                <a:cxn ang="0">
                  <a:pos x="15" y="51"/>
                </a:cxn>
                <a:cxn ang="0">
                  <a:pos x="8" y="45"/>
                </a:cxn>
                <a:cxn ang="0">
                  <a:pos x="0" y="34"/>
                </a:cxn>
                <a:cxn ang="0">
                  <a:pos x="0" y="28"/>
                </a:cxn>
                <a:cxn ang="0">
                  <a:pos x="8" y="17"/>
                </a:cxn>
                <a:cxn ang="0">
                  <a:pos x="8" y="11"/>
                </a:cxn>
                <a:cxn ang="0">
                  <a:pos x="15" y="11"/>
                </a:cxn>
                <a:cxn ang="0">
                  <a:pos x="23" y="6"/>
                </a:cxn>
                <a:cxn ang="0">
                  <a:pos x="45" y="6"/>
                </a:cxn>
                <a:cxn ang="0">
                  <a:pos x="53" y="0"/>
                </a:cxn>
                <a:cxn ang="0">
                  <a:pos x="83" y="23"/>
                </a:cxn>
                <a:cxn ang="0">
                  <a:pos x="83" y="28"/>
                </a:cxn>
                <a:cxn ang="0">
                  <a:pos x="90" y="34"/>
                </a:cxn>
              </a:cxnLst>
              <a:rect l="0" t="0" r="r" b="b"/>
              <a:pathLst>
                <a:path w="90" h="68">
                  <a:moveTo>
                    <a:pt x="90" y="34"/>
                  </a:moveTo>
                  <a:lnTo>
                    <a:pt x="90" y="45"/>
                  </a:lnTo>
                  <a:lnTo>
                    <a:pt x="83" y="51"/>
                  </a:lnTo>
                  <a:lnTo>
                    <a:pt x="75" y="62"/>
                  </a:lnTo>
                  <a:lnTo>
                    <a:pt x="68" y="68"/>
                  </a:lnTo>
                  <a:lnTo>
                    <a:pt x="45" y="68"/>
                  </a:lnTo>
                  <a:lnTo>
                    <a:pt x="38" y="62"/>
                  </a:lnTo>
                  <a:lnTo>
                    <a:pt x="30" y="62"/>
                  </a:lnTo>
                  <a:lnTo>
                    <a:pt x="23" y="56"/>
                  </a:lnTo>
                  <a:lnTo>
                    <a:pt x="23" y="51"/>
                  </a:lnTo>
                  <a:lnTo>
                    <a:pt x="15" y="51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5" y="11"/>
                  </a:lnTo>
                  <a:lnTo>
                    <a:pt x="23" y="6"/>
                  </a:lnTo>
                  <a:lnTo>
                    <a:pt x="45" y="6"/>
                  </a:lnTo>
                  <a:lnTo>
                    <a:pt x="53" y="0"/>
                  </a:lnTo>
                  <a:lnTo>
                    <a:pt x="83" y="23"/>
                  </a:lnTo>
                  <a:lnTo>
                    <a:pt x="83" y="28"/>
                  </a:lnTo>
                  <a:lnTo>
                    <a:pt x="90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24" name="Freeform 44"/>
            <p:cNvSpPr>
              <a:spLocks/>
            </p:cNvSpPr>
            <p:nvPr/>
          </p:nvSpPr>
          <p:spPr bwMode="auto">
            <a:xfrm>
              <a:off x="1301" y="570"/>
              <a:ext cx="83" cy="62"/>
            </a:xfrm>
            <a:custGeom>
              <a:avLst/>
              <a:gdLst/>
              <a:ahLst/>
              <a:cxnLst>
                <a:cxn ang="0">
                  <a:pos x="83" y="22"/>
                </a:cxn>
                <a:cxn ang="0">
                  <a:pos x="83" y="39"/>
                </a:cxn>
                <a:cxn ang="0">
                  <a:pos x="68" y="50"/>
                </a:cxn>
                <a:cxn ang="0">
                  <a:pos x="53" y="50"/>
                </a:cxn>
                <a:cxn ang="0">
                  <a:pos x="37" y="62"/>
                </a:cxn>
                <a:cxn ang="0">
                  <a:pos x="22" y="62"/>
                </a:cxn>
                <a:cxn ang="0">
                  <a:pos x="0" y="45"/>
                </a:cxn>
                <a:cxn ang="0">
                  <a:pos x="0" y="28"/>
                </a:cxn>
                <a:cxn ang="0">
                  <a:pos x="7" y="17"/>
                </a:cxn>
                <a:cxn ang="0">
                  <a:pos x="30" y="0"/>
                </a:cxn>
                <a:cxn ang="0">
                  <a:pos x="37" y="5"/>
                </a:cxn>
                <a:cxn ang="0">
                  <a:pos x="53" y="5"/>
                </a:cxn>
                <a:cxn ang="0">
                  <a:pos x="68" y="17"/>
                </a:cxn>
                <a:cxn ang="0">
                  <a:pos x="75" y="17"/>
                </a:cxn>
                <a:cxn ang="0">
                  <a:pos x="83" y="22"/>
                </a:cxn>
              </a:cxnLst>
              <a:rect l="0" t="0" r="r" b="b"/>
              <a:pathLst>
                <a:path w="83" h="62">
                  <a:moveTo>
                    <a:pt x="83" y="22"/>
                  </a:moveTo>
                  <a:lnTo>
                    <a:pt x="83" y="39"/>
                  </a:lnTo>
                  <a:lnTo>
                    <a:pt x="68" y="50"/>
                  </a:lnTo>
                  <a:lnTo>
                    <a:pt x="53" y="50"/>
                  </a:lnTo>
                  <a:lnTo>
                    <a:pt x="37" y="62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53" y="5"/>
                  </a:lnTo>
                  <a:lnTo>
                    <a:pt x="68" y="17"/>
                  </a:lnTo>
                  <a:lnTo>
                    <a:pt x="75" y="17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25" name="Freeform 45"/>
            <p:cNvSpPr>
              <a:spLocks/>
            </p:cNvSpPr>
            <p:nvPr/>
          </p:nvSpPr>
          <p:spPr bwMode="auto">
            <a:xfrm>
              <a:off x="3128" y="587"/>
              <a:ext cx="135" cy="129"/>
            </a:xfrm>
            <a:custGeom>
              <a:avLst/>
              <a:gdLst/>
              <a:ahLst/>
              <a:cxnLst>
                <a:cxn ang="0">
                  <a:pos x="120" y="22"/>
                </a:cxn>
                <a:cxn ang="0">
                  <a:pos x="135" y="33"/>
                </a:cxn>
                <a:cxn ang="0">
                  <a:pos x="135" y="39"/>
                </a:cxn>
                <a:cxn ang="0">
                  <a:pos x="113" y="56"/>
                </a:cxn>
                <a:cxn ang="0">
                  <a:pos x="113" y="84"/>
                </a:cxn>
                <a:cxn ang="0">
                  <a:pos x="120" y="90"/>
                </a:cxn>
                <a:cxn ang="0">
                  <a:pos x="128" y="107"/>
                </a:cxn>
                <a:cxn ang="0">
                  <a:pos x="128" y="129"/>
                </a:cxn>
                <a:cxn ang="0">
                  <a:pos x="113" y="129"/>
                </a:cxn>
                <a:cxn ang="0">
                  <a:pos x="105" y="118"/>
                </a:cxn>
                <a:cxn ang="0">
                  <a:pos x="90" y="107"/>
                </a:cxn>
                <a:cxn ang="0">
                  <a:pos x="83" y="95"/>
                </a:cxn>
                <a:cxn ang="0">
                  <a:pos x="75" y="84"/>
                </a:cxn>
                <a:cxn ang="0">
                  <a:pos x="68" y="78"/>
                </a:cxn>
                <a:cxn ang="0">
                  <a:pos x="53" y="78"/>
                </a:cxn>
                <a:cxn ang="0">
                  <a:pos x="30" y="95"/>
                </a:cxn>
                <a:cxn ang="0">
                  <a:pos x="30" y="101"/>
                </a:cxn>
                <a:cxn ang="0">
                  <a:pos x="8" y="101"/>
                </a:cxn>
                <a:cxn ang="0">
                  <a:pos x="0" y="90"/>
                </a:cxn>
                <a:cxn ang="0">
                  <a:pos x="0" y="84"/>
                </a:cxn>
                <a:cxn ang="0">
                  <a:pos x="8" y="73"/>
                </a:cxn>
                <a:cxn ang="0">
                  <a:pos x="8" y="62"/>
                </a:cxn>
                <a:cxn ang="0">
                  <a:pos x="23" y="50"/>
                </a:cxn>
                <a:cxn ang="0">
                  <a:pos x="23" y="33"/>
                </a:cxn>
                <a:cxn ang="0">
                  <a:pos x="8" y="22"/>
                </a:cxn>
                <a:cxn ang="0">
                  <a:pos x="8" y="11"/>
                </a:cxn>
                <a:cxn ang="0">
                  <a:pos x="23" y="16"/>
                </a:cxn>
                <a:cxn ang="0">
                  <a:pos x="30" y="16"/>
                </a:cxn>
                <a:cxn ang="0">
                  <a:pos x="38" y="11"/>
                </a:cxn>
                <a:cxn ang="0">
                  <a:pos x="45" y="11"/>
                </a:cxn>
                <a:cxn ang="0">
                  <a:pos x="45" y="5"/>
                </a:cxn>
                <a:cxn ang="0">
                  <a:pos x="53" y="0"/>
                </a:cxn>
                <a:cxn ang="0">
                  <a:pos x="68" y="0"/>
                </a:cxn>
                <a:cxn ang="0">
                  <a:pos x="90" y="16"/>
                </a:cxn>
                <a:cxn ang="0">
                  <a:pos x="98" y="16"/>
                </a:cxn>
                <a:cxn ang="0">
                  <a:pos x="105" y="22"/>
                </a:cxn>
                <a:cxn ang="0">
                  <a:pos x="120" y="22"/>
                </a:cxn>
              </a:cxnLst>
              <a:rect l="0" t="0" r="r" b="b"/>
              <a:pathLst>
                <a:path w="135" h="129">
                  <a:moveTo>
                    <a:pt x="120" y="22"/>
                  </a:moveTo>
                  <a:lnTo>
                    <a:pt x="135" y="33"/>
                  </a:lnTo>
                  <a:lnTo>
                    <a:pt x="135" y="39"/>
                  </a:lnTo>
                  <a:lnTo>
                    <a:pt x="113" y="56"/>
                  </a:lnTo>
                  <a:lnTo>
                    <a:pt x="113" y="84"/>
                  </a:lnTo>
                  <a:lnTo>
                    <a:pt x="120" y="90"/>
                  </a:lnTo>
                  <a:lnTo>
                    <a:pt x="128" y="107"/>
                  </a:lnTo>
                  <a:lnTo>
                    <a:pt x="128" y="129"/>
                  </a:lnTo>
                  <a:lnTo>
                    <a:pt x="113" y="129"/>
                  </a:lnTo>
                  <a:lnTo>
                    <a:pt x="105" y="118"/>
                  </a:lnTo>
                  <a:lnTo>
                    <a:pt x="90" y="107"/>
                  </a:lnTo>
                  <a:lnTo>
                    <a:pt x="83" y="95"/>
                  </a:lnTo>
                  <a:lnTo>
                    <a:pt x="75" y="84"/>
                  </a:lnTo>
                  <a:lnTo>
                    <a:pt x="68" y="78"/>
                  </a:lnTo>
                  <a:lnTo>
                    <a:pt x="53" y="78"/>
                  </a:lnTo>
                  <a:lnTo>
                    <a:pt x="30" y="95"/>
                  </a:lnTo>
                  <a:lnTo>
                    <a:pt x="30" y="101"/>
                  </a:lnTo>
                  <a:lnTo>
                    <a:pt x="8" y="101"/>
                  </a:lnTo>
                  <a:lnTo>
                    <a:pt x="0" y="90"/>
                  </a:lnTo>
                  <a:lnTo>
                    <a:pt x="0" y="84"/>
                  </a:lnTo>
                  <a:lnTo>
                    <a:pt x="8" y="73"/>
                  </a:lnTo>
                  <a:lnTo>
                    <a:pt x="8" y="62"/>
                  </a:lnTo>
                  <a:lnTo>
                    <a:pt x="23" y="50"/>
                  </a:lnTo>
                  <a:lnTo>
                    <a:pt x="23" y="33"/>
                  </a:lnTo>
                  <a:lnTo>
                    <a:pt x="8" y="22"/>
                  </a:lnTo>
                  <a:lnTo>
                    <a:pt x="8" y="11"/>
                  </a:lnTo>
                  <a:lnTo>
                    <a:pt x="23" y="16"/>
                  </a:lnTo>
                  <a:lnTo>
                    <a:pt x="30" y="16"/>
                  </a:lnTo>
                  <a:lnTo>
                    <a:pt x="38" y="11"/>
                  </a:lnTo>
                  <a:lnTo>
                    <a:pt x="45" y="11"/>
                  </a:lnTo>
                  <a:lnTo>
                    <a:pt x="45" y="5"/>
                  </a:lnTo>
                  <a:lnTo>
                    <a:pt x="53" y="0"/>
                  </a:lnTo>
                  <a:lnTo>
                    <a:pt x="68" y="0"/>
                  </a:lnTo>
                  <a:lnTo>
                    <a:pt x="90" y="16"/>
                  </a:lnTo>
                  <a:lnTo>
                    <a:pt x="98" y="16"/>
                  </a:lnTo>
                  <a:lnTo>
                    <a:pt x="105" y="22"/>
                  </a:lnTo>
                  <a:lnTo>
                    <a:pt x="120" y="2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26" name="Freeform 46"/>
            <p:cNvSpPr>
              <a:spLocks/>
            </p:cNvSpPr>
            <p:nvPr/>
          </p:nvSpPr>
          <p:spPr bwMode="auto">
            <a:xfrm>
              <a:off x="1669" y="609"/>
              <a:ext cx="61" cy="367"/>
            </a:xfrm>
            <a:custGeom>
              <a:avLst/>
              <a:gdLst/>
              <a:ahLst/>
              <a:cxnLst>
                <a:cxn ang="0">
                  <a:pos x="61" y="17"/>
                </a:cxn>
                <a:cxn ang="0">
                  <a:pos x="61" y="141"/>
                </a:cxn>
                <a:cxn ang="0">
                  <a:pos x="53" y="209"/>
                </a:cxn>
                <a:cxn ang="0">
                  <a:pos x="45" y="282"/>
                </a:cxn>
                <a:cxn ang="0">
                  <a:pos x="53" y="355"/>
                </a:cxn>
                <a:cxn ang="0">
                  <a:pos x="45" y="361"/>
                </a:cxn>
                <a:cxn ang="0">
                  <a:pos x="45" y="367"/>
                </a:cxn>
                <a:cxn ang="0">
                  <a:pos x="8" y="367"/>
                </a:cxn>
                <a:cxn ang="0">
                  <a:pos x="0" y="361"/>
                </a:cxn>
                <a:cxn ang="0">
                  <a:pos x="0" y="186"/>
                </a:cxn>
                <a:cxn ang="0">
                  <a:pos x="8" y="96"/>
                </a:cxn>
                <a:cxn ang="0">
                  <a:pos x="8" y="6"/>
                </a:cxn>
                <a:cxn ang="0">
                  <a:pos x="15" y="0"/>
                </a:cxn>
                <a:cxn ang="0">
                  <a:pos x="53" y="0"/>
                </a:cxn>
                <a:cxn ang="0">
                  <a:pos x="61" y="6"/>
                </a:cxn>
                <a:cxn ang="0">
                  <a:pos x="61" y="17"/>
                </a:cxn>
              </a:cxnLst>
              <a:rect l="0" t="0" r="r" b="b"/>
              <a:pathLst>
                <a:path w="61" h="367">
                  <a:moveTo>
                    <a:pt x="61" y="17"/>
                  </a:moveTo>
                  <a:lnTo>
                    <a:pt x="61" y="141"/>
                  </a:lnTo>
                  <a:lnTo>
                    <a:pt x="53" y="209"/>
                  </a:lnTo>
                  <a:lnTo>
                    <a:pt x="45" y="282"/>
                  </a:lnTo>
                  <a:lnTo>
                    <a:pt x="53" y="355"/>
                  </a:lnTo>
                  <a:lnTo>
                    <a:pt x="45" y="361"/>
                  </a:lnTo>
                  <a:lnTo>
                    <a:pt x="45" y="367"/>
                  </a:lnTo>
                  <a:lnTo>
                    <a:pt x="8" y="367"/>
                  </a:lnTo>
                  <a:lnTo>
                    <a:pt x="0" y="361"/>
                  </a:lnTo>
                  <a:lnTo>
                    <a:pt x="0" y="186"/>
                  </a:lnTo>
                  <a:lnTo>
                    <a:pt x="8" y="96"/>
                  </a:lnTo>
                  <a:lnTo>
                    <a:pt x="8" y="6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61" y="6"/>
                  </a:lnTo>
                  <a:lnTo>
                    <a:pt x="61" y="1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27" name="Freeform 47"/>
            <p:cNvSpPr>
              <a:spLocks/>
            </p:cNvSpPr>
            <p:nvPr/>
          </p:nvSpPr>
          <p:spPr bwMode="auto">
            <a:xfrm>
              <a:off x="3030" y="615"/>
              <a:ext cx="83" cy="56"/>
            </a:xfrm>
            <a:custGeom>
              <a:avLst/>
              <a:gdLst/>
              <a:ahLst/>
              <a:cxnLst>
                <a:cxn ang="0">
                  <a:pos x="83" y="22"/>
                </a:cxn>
                <a:cxn ang="0">
                  <a:pos x="83" y="39"/>
                </a:cxn>
                <a:cxn ang="0">
                  <a:pos x="76" y="50"/>
                </a:cxn>
                <a:cxn ang="0">
                  <a:pos x="68" y="56"/>
                </a:cxn>
                <a:cxn ang="0">
                  <a:pos x="23" y="56"/>
                </a:cxn>
                <a:cxn ang="0">
                  <a:pos x="23" y="50"/>
                </a:cxn>
                <a:cxn ang="0">
                  <a:pos x="15" y="50"/>
                </a:cxn>
                <a:cxn ang="0">
                  <a:pos x="8" y="45"/>
                </a:cxn>
                <a:cxn ang="0">
                  <a:pos x="0" y="34"/>
                </a:cxn>
                <a:cxn ang="0">
                  <a:pos x="8" y="34"/>
                </a:cxn>
                <a:cxn ang="0">
                  <a:pos x="8" y="17"/>
                </a:cxn>
                <a:cxn ang="0">
                  <a:pos x="23" y="5"/>
                </a:cxn>
                <a:cxn ang="0">
                  <a:pos x="38" y="0"/>
                </a:cxn>
                <a:cxn ang="0">
                  <a:pos x="61" y="0"/>
                </a:cxn>
                <a:cxn ang="0">
                  <a:pos x="76" y="11"/>
                </a:cxn>
                <a:cxn ang="0">
                  <a:pos x="83" y="22"/>
                </a:cxn>
              </a:cxnLst>
              <a:rect l="0" t="0" r="r" b="b"/>
              <a:pathLst>
                <a:path w="83" h="56">
                  <a:moveTo>
                    <a:pt x="83" y="22"/>
                  </a:moveTo>
                  <a:lnTo>
                    <a:pt x="83" y="39"/>
                  </a:lnTo>
                  <a:lnTo>
                    <a:pt x="76" y="50"/>
                  </a:lnTo>
                  <a:lnTo>
                    <a:pt x="68" y="56"/>
                  </a:lnTo>
                  <a:lnTo>
                    <a:pt x="23" y="56"/>
                  </a:lnTo>
                  <a:lnTo>
                    <a:pt x="23" y="50"/>
                  </a:lnTo>
                  <a:lnTo>
                    <a:pt x="15" y="50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8" y="34"/>
                  </a:lnTo>
                  <a:lnTo>
                    <a:pt x="8" y="17"/>
                  </a:lnTo>
                  <a:lnTo>
                    <a:pt x="23" y="5"/>
                  </a:lnTo>
                  <a:lnTo>
                    <a:pt x="38" y="0"/>
                  </a:lnTo>
                  <a:lnTo>
                    <a:pt x="61" y="0"/>
                  </a:lnTo>
                  <a:lnTo>
                    <a:pt x="76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28" name="Freeform 48"/>
            <p:cNvSpPr>
              <a:spLocks/>
            </p:cNvSpPr>
            <p:nvPr/>
          </p:nvSpPr>
          <p:spPr bwMode="auto">
            <a:xfrm>
              <a:off x="1805" y="620"/>
              <a:ext cx="67" cy="45"/>
            </a:xfrm>
            <a:custGeom>
              <a:avLst/>
              <a:gdLst/>
              <a:ahLst/>
              <a:cxnLst>
                <a:cxn ang="0">
                  <a:pos x="67" y="17"/>
                </a:cxn>
                <a:cxn ang="0">
                  <a:pos x="60" y="29"/>
                </a:cxn>
                <a:cxn ang="0">
                  <a:pos x="45" y="40"/>
                </a:cxn>
                <a:cxn ang="0">
                  <a:pos x="30" y="40"/>
                </a:cxn>
                <a:cxn ang="0">
                  <a:pos x="30" y="45"/>
                </a:cxn>
                <a:cxn ang="0">
                  <a:pos x="15" y="45"/>
                </a:cxn>
                <a:cxn ang="0">
                  <a:pos x="15" y="40"/>
                </a:cxn>
                <a:cxn ang="0">
                  <a:pos x="7" y="40"/>
                </a:cxn>
                <a:cxn ang="0">
                  <a:pos x="0" y="34"/>
                </a:cxn>
                <a:cxn ang="0">
                  <a:pos x="0" y="17"/>
                </a:cxn>
                <a:cxn ang="0">
                  <a:pos x="7" y="6"/>
                </a:cxn>
                <a:cxn ang="0">
                  <a:pos x="15" y="0"/>
                </a:cxn>
                <a:cxn ang="0">
                  <a:pos x="45" y="0"/>
                </a:cxn>
                <a:cxn ang="0">
                  <a:pos x="52" y="6"/>
                </a:cxn>
                <a:cxn ang="0">
                  <a:pos x="60" y="6"/>
                </a:cxn>
                <a:cxn ang="0">
                  <a:pos x="60" y="12"/>
                </a:cxn>
                <a:cxn ang="0">
                  <a:pos x="67" y="17"/>
                </a:cxn>
              </a:cxnLst>
              <a:rect l="0" t="0" r="r" b="b"/>
              <a:pathLst>
                <a:path w="67" h="45">
                  <a:moveTo>
                    <a:pt x="67" y="17"/>
                  </a:moveTo>
                  <a:lnTo>
                    <a:pt x="60" y="29"/>
                  </a:lnTo>
                  <a:lnTo>
                    <a:pt x="45" y="40"/>
                  </a:lnTo>
                  <a:lnTo>
                    <a:pt x="30" y="40"/>
                  </a:lnTo>
                  <a:lnTo>
                    <a:pt x="30" y="45"/>
                  </a:lnTo>
                  <a:lnTo>
                    <a:pt x="15" y="45"/>
                  </a:lnTo>
                  <a:lnTo>
                    <a:pt x="15" y="40"/>
                  </a:lnTo>
                  <a:lnTo>
                    <a:pt x="7" y="40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7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60" y="12"/>
                  </a:lnTo>
                  <a:lnTo>
                    <a:pt x="67" y="17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29" name="Freeform 49"/>
            <p:cNvSpPr>
              <a:spLocks/>
            </p:cNvSpPr>
            <p:nvPr/>
          </p:nvSpPr>
          <p:spPr bwMode="auto">
            <a:xfrm>
              <a:off x="489" y="626"/>
              <a:ext cx="586" cy="243"/>
            </a:xfrm>
            <a:custGeom>
              <a:avLst/>
              <a:gdLst/>
              <a:ahLst/>
              <a:cxnLst>
                <a:cxn ang="0">
                  <a:pos x="150" y="39"/>
                </a:cxn>
                <a:cxn ang="0">
                  <a:pos x="173" y="51"/>
                </a:cxn>
                <a:cxn ang="0">
                  <a:pos x="203" y="62"/>
                </a:cxn>
                <a:cxn ang="0">
                  <a:pos x="233" y="73"/>
                </a:cxn>
                <a:cxn ang="0">
                  <a:pos x="255" y="85"/>
                </a:cxn>
                <a:cxn ang="0">
                  <a:pos x="286" y="96"/>
                </a:cxn>
                <a:cxn ang="0">
                  <a:pos x="316" y="102"/>
                </a:cxn>
                <a:cxn ang="0">
                  <a:pos x="338" y="113"/>
                </a:cxn>
                <a:cxn ang="0">
                  <a:pos x="368" y="124"/>
                </a:cxn>
                <a:cxn ang="0">
                  <a:pos x="398" y="135"/>
                </a:cxn>
                <a:cxn ang="0">
                  <a:pos x="421" y="141"/>
                </a:cxn>
                <a:cxn ang="0">
                  <a:pos x="451" y="152"/>
                </a:cxn>
                <a:cxn ang="0">
                  <a:pos x="481" y="164"/>
                </a:cxn>
                <a:cxn ang="0">
                  <a:pos x="504" y="175"/>
                </a:cxn>
                <a:cxn ang="0">
                  <a:pos x="534" y="186"/>
                </a:cxn>
                <a:cxn ang="0">
                  <a:pos x="564" y="197"/>
                </a:cxn>
                <a:cxn ang="0">
                  <a:pos x="586" y="209"/>
                </a:cxn>
                <a:cxn ang="0">
                  <a:pos x="586" y="243"/>
                </a:cxn>
                <a:cxn ang="0">
                  <a:pos x="571" y="243"/>
                </a:cxn>
                <a:cxn ang="0">
                  <a:pos x="549" y="237"/>
                </a:cxn>
                <a:cxn ang="0">
                  <a:pos x="534" y="231"/>
                </a:cxn>
                <a:cxn ang="0">
                  <a:pos x="511" y="226"/>
                </a:cxn>
                <a:cxn ang="0">
                  <a:pos x="496" y="214"/>
                </a:cxn>
                <a:cxn ang="0">
                  <a:pos x="474" y="203"/>
                </a:cxn>
                <a:cxn ang="0">
                  <a:pos x="458" y="197"/>
                </a:cxn>
                <a:cxn ang="0">
                  <a:pos x="436" y="192"/>
                </a:cxn>
                <a:cxn ang="0">
                  <a:pos x="428" y="192"/>
                </a:cxn>
                <a:cxn ang="0">
                  <a:pos x="421" y="186"/>
                </a:cxn>
                <a:cxn ang="0">
                  <a:pos x="413" y="186"/>
                </a:cxn>
                <a:cxn ang="0">
                  <a:pos x="406" y="180"/>
                </a:cxn>
                <a:cxn ang="0">
                  <a:pos x="391" y="180"/>
                </a:cxn>
                <a:cxn ang="0">
                  <a:pos x="383" y="175"/>
                </a:cxn>
                <a:cxn ang="0">
                  <a:pos x="368" y="175"/>
                </a:cxn>
                <a:cxn ang="0">
                  <a:pos x="368" y="169"/>
                </a:cxn>
                <a:cxn ang="0">
                  <a:pos x="346" y="164"/>
                </a:cxn>
                <a:cxn ang="0">
                  <a:pos x="323" y="152"/>
                </a:cxn>
                <a:cxn ang="0">
                  <a:pos x="301" y="141"/>
                </a:cxn>
                <a:cxn ang="0">
                  <a:pos x="286" y="135"/>
                </a:cxn>
                <a:cxn ang="0">
                  <a:pos x="255" y="124"/>
                </a:cxn>
                <a:cxn ang="0">
                  <a:pos x="240" y="118"/>
                </a:cxn>
                <a:cxn ang="0">
                  <a:pos x="218" y="107"/>
                </a:cxn>
                <a:cxn ang="0">
                  <a:pos x="195" y="102"/>
                </a:cxn>
                <a:cxn ang="0">
                  <a:pos x="173" y="90"/>
                </a:cxn>
                <a:cxn ang="0">
                  <a:pos x="150" y="85"/>
                </a:cxn>
                <a:cxn ang="0">
                  <a:pos x="128" y="79"/>
                </a:cxn>
                <a:cxn ang="0">
                  <a:pos x="105" y="68"/>
                </a:cxn>
                <a:cxn ang="0">
                  <a:pos x="75" y="62"/>
                </a:cxn>
                <a:cxn ang="0">
                  <a:pos x="60" y="56"/>
                </a:cxn>
                <a:cxn ang="0">
                  <a:pos x="30" y="51"/>
                </a:cxn>
                <a:cxn ang="0">
                  <a:pos x="7" y="45"/>
                </a:cxn>
                <a:cxn ang="0">
                  <a:pos x="0" y="39"/>
                </a:cxn>
                <a:cxn ang="0">
                  <a:pos x="0" y="11"/>
                </a:cxn>
                <a:cxn ang="0">
                  <a:pos x="7" y="11"/>
                </a:cxn>
                <a:cxn ang="0">
                  <a:pos x="15" y="6"/>
                </a:cxn>
                <a:cxn ang="0">
                  <a:pos x="45" y="6"/>
                </a:cxn>
                <a:cxn ang="0">
                  <a:pos x="45" y="0"/>
                </a:cxn>
                <a:cxn ang="0">
                  <a:pos x="67" y="17"/>
                </a:cxn>
                <a:cxn ang="0">
                  <a:pos x="75" y="17"/>
                </a:cxn>
                <a:cxn ang="0">
                  <a:pos x="90" y="23"/>
                </a:cxn>
                <a:cxn ang="0">
                  <a:pos x="105" y="28"/>
                </a:cxn>
                <a:cxn ang="0">
                  <a:pos x="120" y="28"/>
                </a:cxn>
                <a:cxn ang="0">
                  <a:pos x="135" y="34"/>
                </a:cxn>
                <a:cxn ang="0">
                  <a:pos x="150" y="39"/>
                </a:cxn>
              </a:cxnLst>
              <a:rect l="0" t="0" r="r" b="b"/>
              <a:pathLst>
                <a:path w="586" h="243">
                  <a:moveTo>
                    <a:pt x="150" y="39"/>
                  </a:moveTo>
                  <a:lnTo>
                    <a:pt x="173" y="51"/>
                  </a:lnTo>
                  <a:lnTo>
                    <a:pt x="203" y="62"/>
                  </a:lnTo>
                  <a:lnTo>
                    <a:pt x="233" y="73"/>
                  </a:lnTo>
                  <a:lnTo>
                    <a:pt x="255" y="85"/>
                  </a:lnTo>
                  <a:lnTo>
                    <a:pt x="286" y="96"/>
                  </a:lnTo>
                  <a:lnTo>
                    <a:pt x="316" y="102"/>
                  </a:lnTo>
                  <a:lnTo>
                    <a:pt x="338" y="113"/>
                  </a:lnTo>
                  <a:lnTo>
                    <a:pt x="368" y="124"/>
                  </a:lnTo>
                  <a:lnTo>
                    <a:pt x="398" y="135"/>
                  </a:lnTo>
                  <a:lnTo>
                    <a:pt x="421" y="141"/>
                  </a:lnTo>
                  <a:lnTo>
                    <a:pt x="451" y="152"/>
                  </a:lnTo>
                  <a:lnTo>
                    <a:pt x="481" y="164"/>
                  </a:lnTo>
                  <a:lnTo>
                    <a:pt x="504" y="175"/>
                  </a:lnTo>
                  <a:lnTo>
                    <a:pt x="534" y="186"/>
                  </a:lnTo>
                  <a:lnTo>
                    <a:pt x="564" y="197"/>
                  </a:lnTo>
                  <a:lnTo>
                    <a:pt x="586" y="209"/>
                  </a:lnTo>
                  <a:lnTo>
                    <a:pt x="586" y="243"/>
                  </a:lnTo>
                  <a:lnTo>
                    <a:pt x="571" y="243"/>
                  </a:lnTo>
                  <a:lnTo>
                    <a:pt x="549" y="237"/>
                  </a:lnTo>
                  <a:lnTo>
                    <a:pt x="534" y="231"/>
                  </a:lnTo>
                  <a:lnTo>
                    <a:pt x="511" y="226"/>
                  </a:lnTo>
                  <a:lnTo>
                    <a:pt x="496" y="214"/>
                  </a:lnTo>
                  <a:lnTo>
                    <a:pt x="474" y="203"/>
                  </a:lnTo>
                  <a:lnTo>
                    <a:pt x="458" y="197"/>
                  </a:lnTo>
                  <a:lnTo>
                    <a:pt x="436" y="192"/>
                  </a:lnTo>
                  <a:lnTo>
                    <a:pt x="428" y="192"/>
                  </a:lnTo>
                  <a:lnTo>
                    <a:pt x="421" y="186"/>
                  </a:lnTo>
                  <a:lnTo>
                    <a:pt x="413" y="186"/>
                  </a:lnTo>
                  <a:lnTo>
                    <a:pt x="406" y="180"/>
                  </a:lnTo>
                  <a:lnTo>
                    <a:pt x="391" y="180"/>
                  </a:lnTo>
                  <a:lnTo>
                    <a:pt x="383" y="175"/>
                  </a:lnTo>
                  <a:lnTo>
                    <a:pt x="368" y="175"/>
                  </a:lnTo>
                  <a:lnTo>
                    <a:pt x="368" y="169"/>
                  </a:lnTo>
                  <a:lnTo>
                    <a:pt x="346" y="164"/>
                  </a:lnTo>
                  <a:lnTo>
                    <a:pt x="323" y="152"/>
                  </a:lnTo>
                  <a:lnTo>
                    <a:pt x="301" y="141"/>
                  </a:lnTo>
                  <a:lnTo>
                    <a:pt x="286" y="135"/>
                  </a:lnTo>
                  <a:lnTo>
                    <a:pt x="255" y="124"/>
                  </a:lnTo>
                  <a:lnTo>
                    <a:pt x="240" y="118"/>
                  </a:lnTo>
                  <a:lnTo>
                    <a:pt x="218" y="107"/>
                  </a:lnTo>
                  <a:lnTo>
                    <a:pt x="195" y="102"/>
                  </a:lnTo>
                  <a:lnTo>
                    <a:pt x="173" y="90"/>
                  </a:lnTo>
                  <a:lnTo>
                    <a:pt x="150" y="85"/>
                  </a:lnTo>
                  <a:lnTo>
                    <a:pt x="128" y="79"/>
                  </a:lnTo>
                  <a:lnTo>
                    <a:pt x="105" y="68"/>
                  </a:lnTo>
                  <a:lnTo>
                    <a:pt x="75" y="62"/>
                  </a:lnTo>
                  <a:lnTo>
                    <a:pt x="60" y="56"/>
                  </a:lnTo>
                  <a:lnTo>
                    <a:pt x="30" y="51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5" y="6"/>
                  </a:lnTo>
                  <a:lnTo>
                    <a:pt x="45" y="6"/>
                  </a:lnTo>
                  <a:lnTo>
                    <a:pt x="45" y="0"/>
                  </a:lnTo>
                  <a:lnTo>
                    <a:pt x="67" y="17"/>
                  </a:lnTo>
                  <a:lnTo>
                    <a:pt x="75" y="17"/>
                  </a:lnTo>
                  <a:lnTo>
                    <a:pt x="90" y="23"/>
                  </a:lnTo>
                  <a:lnTo>
                    <a:pt x="105" y="28"/>
                  </a:lnTo>
                  <a:lnTo>
                    <a:pt x="120" y="28"/>
                  </a:lnTo>
                  <a:lnTo>
                    <a:pt x="135" y="34"/>
                  </a:lnTo>
                  <a:lnTo>
                    <a:pt x="150" y="39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30" name="Freeform 50"/>
            <p:cNvSpPr>
              <a:spLocks/>
            </p:cNvSpPr>
            <p:nvPr/>
          </p:nvSpPr>
          <p:spPr bwMode="auto">
            <a:xfrm>
              <a:off x="4188" y="637"/>
              <a:ext cx="241" cy="153"/>
            </a:xfrm>
            <a:custGeom>
              <a:avLst/>
              <a:gdLst/>
              <a:ahLst/>
              <a:cxnLst>
                <a:cxn ang="0">
                  <a:pos x="234" y="51"/>
                </a:cxn>
                <a:cxn ang="0">
                  <a:pos x="241" y="74"/>
                </a:cxn>
                <a:cxn ang="0">
                  <a:pos x="241" y="102"/>
                </a:cxn>
                <a:cxn ang="0">
                  <a:pos x="234" y="130"/>
                </a:cxn>
                <a:cxn ang="0">
                  <a:pos x="218" y="153"/>
                </a:cxn>
                <a:cxn ang="0">
                  <a:pos x="203" y="153"/>
                </a:cxn>
                <a:cxn ang="0">
                  <a:pos x="188" y="141"/>
                </a:cxn>
                <a:cxn ang="0">
                  <a:pos x="188" y="130"/>
                </a:cxn>
                <a:cxn ang="0">
                  <a:pos x="166" y="113"/>
                </a:cxn>
                <a:cxn ang="0">
                  <a:pos x="158" y="102"/>
                </a:cxn>
                <a:cxn ang="0">
                  <a:pos x="151" y="96"/>
                </a:cxn>
                <a:cxn ang="0">
                  <a:pos x="143" y="85"/>
                </a:cxn>
                <a:cxn ang="0">
                  <a:pos x="128" y="79"/>
                </a:cxn>
                <a:cxn ang="0">
                  <a:pos x="121" y="74"/>
                </a:cxn>
                <a:cxn ang="0">
                  <a:pos x="106" y="68"/>
                </a:cxn>
                <a:cxn ang="0">
                  <a:pos x="76" y="68"/>
                </a:cxn>
                <a:cxn ang="0">
                  <a:pos x="61" y="74"/>
                </a:cxn>
                <a:cxn ang="0">
                  <a:pos x="38" y="74"/>
                </a:cxn>
                <a:cxn ang="0">
                  <a:pos x="23" y="68"/>
                </a:cxn>
                <a:cxn ang="0">
                  <a:pos x="15" y="62"/>
                </a:cxn>
                <a:cxn ang="0">
                  <a:pos x="8" y="51"/>
                </a:cxn>
                <a:cxn ang="0">
                  <a:pos x="0" y="40"/>
                </a:cxn>
                <a:cxn ang="0">
                  <a:pos x="8" y="23"/>
                </a:cxn>
                <a:cxn ang="0">
                  <a:pos x="15" y="12"/>
                </a:cxn>
                <a:cxn ang="0">
                  <a:pos x="30" y="12"/>
                </a:cxn>
                <a:cxn ang="0">
                  <a:pos x="38" y="6"/>
                </a:cxn>
                <a:cxn ang="0">
                  <a:pos x="68" y="0"/>
                </a:cxn>
                <a:cxn ang="0">
                  <a:pos x="151" y="0"/>
                </a:cxn>
                <a:cxn ang="0">
                  <a:pos x="173" y="6"/>
                </a:cxn>
                <a:cxn ang="0">
                  <a:pos x="196" y="17"/>
                </a:cxn>
                <a:cxn ang="0">
                  <a:pos x="218" y="34"/>
                </a:cxn>
                <a:cxn ang="0">
                  <a:pos x="234" y="51"/>
                </a:cxn>
              </a:cxnLst>
              <a:rect l="0" t="0" r="r" b="b"/>
              <a:pathLst>
                <a:path w="241" h="153">
                  <a:moveTo>
                    <a:pt x="234" y="51"/>
                  </a:moveTo>
                  <a:lnTo>
                    <a:pt x="241" y="74"/>
                  </a:lnTo>
                  <a:lnTo>
                    <a:pt x="241" y="102"/>
                  </a:lnTo>
                  <a:lnTo>
                    <a:pt x="234" y="130"/>
                  </a:lnTo>
                  <a:lnTo>
                    <a:pt x="218" y="153"/>
                  </a:lnTo>
                  <a:lnTo>
                    <a:pt x="203" y="153"/>
                  </a:lnTo>
                  <a:lnTo>
                    <a:pt x="188" y="141"/>
                  </a:lnTo>
                  <a:lnTo>
                    <a:pt x="188" y="130"/>
                  </a:lnTo>
                  <a:lnTo>
                    <a:pt x="166" y="113"/>
                  </a:lnTo>
                  <a:lnTo>
                    <a:pt x="158" y="102"/>
                  </a:lnTo>
                  <a:lnTo>
                    <a:pt x="151" y="96"/>
                  </a:lnTo>
                  <a:lnTo>
                    <a:pt x="143" y="85"/>
                  </a:lnTo>
                  <a:lnTo>
                    <a:pt x="128" y="79"/>
                  </a:lnTo>
                  <a:lnTo>
                    <a:pt x="121" y="74"/>
                  </a:lnTo>
                  <a:lnTo>
                    <a:pt x="106" y="68"/>
                  </a:lnTo>
                  <a:lnTo>
                    <a:pt x="76" y="68"/>
                  </a:lnTo>
                  <a:lnTo>
                    <a:pt x="61" y="74"/>
                  </a:lnTo>
                  <a:lnTo>
                    <a:pt x="38" y="74"/>
                  </a:lnTo>
                  <a:lnTo>
                    <a:pt x="23" y="68"/>
                  </a:lnTo>
                  <a:lnTo>
                    <a:pt x="15" y="62"/>
                  </a:lnTo>
                  <a:lnTo>
                    <a:pt x="8" y="51"/>
                  </a:lnTo>
                  <a:lnTo>
                    <a:pt x="0" y="40"/>
                  </a:lnTo>
                  <a:lnTo>
                    <a:pt x="8" y="23"/>
                  </a:lnTo>
                  <a:lnTo>
                    <a:pt x="15" y="12"/>
                  </a:lnTo>
                  <a:lnTo>
                    <a:pt x="30" y="12"/>
                  </a:lnTo>
                  <a:lnTo>
                    <a:pt x="38" y="6"/>
                  </a:lnTo>
                  <a:lnTo>
                    <a:pt x="68" y="0"/>
                  </a:lnTo>
                  <a:lnTo>
                    <a:pt x="151" y="0"/>
                  </a:lnTo>
                  <a:lnTo>
                    <a:pt x="173" y="6"/>
                  </a:lnTo>
                  <a:lnTo>
                    <a:pt x="196" y="17"/>
                  </a:lnTo>
                  <a:lnTo>
                    <a:pt x="218" y="34"/>
                  </a:lnTo>
                  <a:lnTo>
                    <a:pt x="234" y="51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31" name="Freeform 51"/>
            <p:cNvSpPr>
              <a:spLocks/>
            </p:cNvSpPr>
            <p:nvPr/>
          </p:nvSpPr>
          <p:spPr bwMode="auto">
            <a:xfrm>
              <a:off x="1745" y="643"/>
              <a:ext cx="436" cy="378"/>
            </a:xfrm>
            <a:custGeom>
              <a:avLst/>
              <a:gdLst/>
              <a:ahLst/>
              <a:cxnLst>
                <a:cxn ang="0">
                  <a:pos x="210" y="28"/>
                </a:cxn>
                <a:cxn ang="0">
                  <a:pos x="203" y="56"/>
                </a:cxn>
                <a:cxn ang="0">
                  <a:pos x="188" y="85"/>
                </a:cxn>
                <a:cxn ang="0">
                  <a:pos x="165" y="113"/>
                </a:cxn>
                <a:cxn ang="0">
                  <a:pos x="150" y="152"/>
                </a:cxn>
                <a:cxn ang="0">
                  <a:pos x="120" y="209"/>
                </a:cxn>
                <a:cxn ang="0">
                  <a:pos x="90" y="265"/>
                </a:cxn>
                <a:cxn ang="0">
                  <a:pos x="67" y="321"/>
                </a:cxn>
                <a:cxn ang="0">
                  <a:pos x="97" y="316"/>
                </a:cxn>
                <a:cxn ang="0">
                  <a:pos x="142" y="288"/>
                </a:cxn>
                <a:cxn ang="0">
                  <a:pos x="203" y="237"/>
                </a:cxn>
                <a:cxn ang="0">
                  <a:pos x="240" y="209"/>
                </a:cxn>
                <a:cxn ang="0">
                  <a:pos x="285" y="175"/>
                </a:cxn>
                <a:cxn ang="0">
                  <a:pos x="353" y="130"/>
                </a:cxn>
                <a:cxn ang="0">
                  <a:pos x="398" y="101"/>
                </a:cxn>
                <a:cxn ang="0">
                  <a:pos x="421" y="107"/>
                </a:cxn>
                <a:cxn ang="0">
                  <a:pos x="436" y="130"/>
                </a:cxn>
                <a:cxn ang="0">
                  <a:pos x="391" y="158"/>
                </a:cxn>
                <a:cxn ang="0">
                  <a:pos x="300" y="220"/>
                </a:cxn>
                <a:cxn ang="0">
                  <a:pos x="218" y="288"/>
                </a:cxn>
                <a:cxn ang="0">
                  <a:pos x="150" y="333"/>
                </a:cxn>
                <a:cxn ang="0">
                  <a:pos x="112" y="361"/>
                </a:cxn>
                <a:cxn ang="0">
                  <a:pos x="82" y="372"/>
                </a:cxn>
                <a:cxn ang="0">
                  <a:pos x="52" y="361"/>
                </a:cxn>
                <a:cxn ang="0">
                  <a:pos x="45" y="344"/>
                </a:cxn>
                <a:cxn ang="0">
                  <a:pos x="30" y="355"/>
                </a:cxn>
                <a:cxn ang="0">
                  <a:pos x="15" y="350"/>
                </a:cxn>
                <a:cxn ang="0">
                  <a:pos x="0" y="321"/>
                </a:cxn>
                <a:cxn ang="0">
                  <a:pos x="45" y="242"/>
                </a:cxn>
                <a:cxn ang="0">
                  <a:pos x="82" y="158"/>
                </a:cxn>
                <a:cxn ang="0">
                  <a:pos x="127" y="73"/>
                </a:cxn>
                <a:cxn ang="0">
                  <a:pos x="180" y="0"/>
                </a:cxn>
                <a:cxn ang="0">
                  <a:pos x="218" y="11"/>
                </a:cxn>
              </a:cxnLst>
              <a:rect l="0" t="0" r="r" b="b"/>
              <a:pathLst>
                <a:path w="436" h="378">
                  <a:moveTo>
                    <a:pt x="218" y="11"/>
                  </a:moveTo>
                  <a:lnTo>
                    <a:pt x="210" y="28"/>
                  </a:lnTo>
                  <a:lnTo>
                    <a:pt x="210" y="45"/>
                  </a:lnTo>
                  <a:lnTo>
                    <a:pt x="203" y="56"/>
                  </a:lnTo>
                  <a:lnTo>
                    <a:pt x="195" y="68"/>
                  </a:lnTo>
                  <a:lnTo>
                    <a:pt x="188" y="85"/>
                  </a:lnTo>
                  <a:lnTo>
                    <a:pt x="172" y="96"/>
                  </a:lnTo>
                  <a:lnTo>
                    <a:pt x="165" y="113"/>
                  </a:lnTo>
                  <a:lnTo>
                    <a:pt x="157" y="124"/>
                  </a:lnTo>
                  <a:lnTo>
                    <a:pt x="150" y="152"/>
                  </a:lnTo>
                  <a:lnTo>
                    <a:pt x="135" y="180"/>
                  </a:lnTo>
                  <a:lnTo>
                    <a:pt x="120" y="209"/>
                  </a:lnTo>
                  <a:lnTo>
                    <a:pt x="105" y="237"/>
                  </a:lnTo>
                  <a:lnTo>
                    <a:pt x="90" y="265"/>
                  </a:lnTo>
                  <a:lnTo>
                    <a:pt x="82" y="293"/>
                  </a:lnTo>
                  <a:lnTo>
                    <a:pt x="67" y="321"/>
                  </a:lnTo>
                  <a:lnTo>
                    <a:pt x="60" y="344"/>
                  </a:lnTo>
                  <a:lnTo>
                    <a:pt x="97" y="316"/>
                  </a:lnTo>
                  <a:lnTo>
                    <a:pt x="120" y="304"/>
                  </a:lnTo>
                  <a:lnTo>
                    <a:pt x="142" y="288"/>
                  </a:lnTo>
                  <a:lnTo>
                    <a:pt x="157" y="271"/>
                  </a:lnTo>
                  <a:lnTo>
                    <a:pt x="203" y="237"/>
                  </a:lnTo>
                  <a:lnTo>
                    <a:pt x="225" y="226"/>
                  </a:lnTo>
                  <a:lnTo>
                    <a:pt x="240" y="209"/>
                  </a:lnTo>
                  <a:lnTo>
                    <a:pt x="270" y="192"/>
                  </a:lnTo>
                  <a:lnTo>
                    <a:pt x="285" y="175"/>
                  </a:lnTo>
                  <a:lnTo>
                    <a:pt x="308" y="163"/>
                  </a:lnTo>
                  <a:lnTo>
                    <a:pt x="353" y="130"/>
                  </a:lnTo>
                  <a:lnTo>
                    <a:pt x="376" y="118"/>
                  </a:lnTo>
                  <a:lnTo>
                    <a:pt x="398" y="101"/>
                  </a:lnTo>
                  <a:lnTo>
                    <a:pt x="398" y="107"/>
                  </a:lnTo>
                  <a:lnTo>
                    <a:pt x="421" y="107"/>
                  </a:lnTo>
                  <a:lnTo>
                    <a:pt x="436" y="118"/>
                  </a:lnTo>
                  <a:lnTo>
                    <a:pt x="436" y="130"/>
                  </a:lnTo>
                  <a:lnTo>
                    <a:pt x="413" y="147"/>
                  </a:lnTo>
                  <a:lnTo>
                    <a:pt x="391" y="158"/>
                  </a:lnTo>
                  <a:lnTo>
                    <a:pt x="323" y="209"/>
                  </a:lnTo>
                  <a:lnTo>
                    <a:pt x="300" y="220"/>
                  </a:lnTo>
                  <a:lnTo>
                    <a:pt x="233" y="271"/>
                  </a:lnTo>
                  <a:lnTo>
                    <a:pt x="218" y="288"/>
                  </a:lnTo>
                  <a:lnTo>
                    <a:pt x="195" y="299"/>
                  </a:lnTo>
                  <a:lnTo>
                    <a:pt x="150" y="333"/>
                  </a:lnTo>
                  <a:lnTo>
                    <a:pt x="135" y="350"/>
                  </a:lnTo>
                  <a:lnTo>
                    <a:pt x="112" y="361"/>
                  </a:lnTo>
                  <a:lnTo>
                    <a:pt x="90" y="378"/>
                  </a:lnTo>
                  <a:lnTo>
                    <a:pt x="82" y="372"/>
                  </a:lnTo>
                  <a:lnTo>
                    <a:pt x="67" y="372"/>
                  </a:lnTo>
                  <a:lnTo>
                    <a:pt x="52" y="361"/>
                  </a:lnTo>
                  <a:lnTo>
                    <a:pt x="52" y="350"/>
                  </a:lnTo>
                  <a:lnTo>
                    <a:pt x="45" y="344"/>
                  </a:lnTo>
                  <a:lnTo>
                    <a:pt x="45" y="350"/>
                  </a:lnTo>
                  <a:lnTo>
                    <a:pt x="30" y="355"/>
                  </a:lnTo>
                  <a:lnTo>
                    <a:pt x="22" y="350"/>
                  </a:lnTo>
                  <a:lnTo>
                    <a:pt x="15" y="350"/>
                  </a:lnTo>
                  <a:lnTo>
                    <a:pt x="0" y="338"/>
                  </a:lnTo>
                  <a:lnTo>
                    <a:pt x="0" y="321"/>
                  </a:lnTo>
                  <a:lnTo>
                    <a:pt x="22" y="282"/>
                  </a:lnTo>
                  <a:lnTo>
                    <a:pt x="45" y="242"/>
                  </a:lnTo>
                  <a:lnTo>
                    <a:pt x="67" y="197"/>
                  </a:lnTo>
                  <a:lnTo>
                    <a:pt x="82" y="158"/>
                  </a:lnTo>
                  <a:lnTo>
                    <a:pt x="105" y="118"/>
                  </a:lnTo>
                  <a:lnTo>
                    <a:pt x="127" y="73"/>
                  </a:lnTo>
                  <a:lnTo>
                    <a:pt x="150" y="34"/>
                  </a:lnTo>
                  <a:lnTo>
                    <a:pt x="180" y="0"/>
                  </a:lnTo>
                  <a:lnTo>
                    <a:pt x="203" y="0"/>
                  </a:lnTo>
                  <a:lnTo>
                    <a:pt x="218" y="11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32" name="Freeform 52"/>
            <p:cNvSpPr>
              <a:spLocks/>
            </p:cNvSpPr>
            <p:nvPr/>
          </p:nvSpPr>
          <p:spPr bwMode="auto">
            <a:xfrm>
              <a:off x="5564" y="643"/>
              <a:ext cx="166" cy="147"/>
            </a:xfrm>
            <a:custGeom>
              <a:avLst/>
              <a:gdLst/>
              <a:ahLst/>
              <a:cxnLst>
                <a:cxn ang="0">
                  <a:pos x="106" y="34"/>
                </a:cxn>
                <a:cxn ang="0">
                  <a:pos x="136" y="34"/>
                </a:cxn>
                <a:cxn ang="0">
                  <a:pos x="136" y="28"/>
                </a:cxn>
                <a:cxn ang="0">
                  <a:pos x="151" y="28"/>
                </a:cxn>
                <a:cxn ang="0">
                  <a:pos x="151" y="34"/>
                </a:cxn>
                <a:cxn ang="0">
                  <a:pos x="166" y="45"/>
                </a:cxn>
                <a:cxn ang="0">
                  <a:pos x="143" y="62"/>
                </a:cxn>
                <a:cxn ang="0">
                  <a:pos x="151" y="73"/>
                </a:cxn>
                <a:cxn ang="0">
                  <a:pos x="158" y="79"/>
                </a:cxn>
                <a:cxn ang="0">
                  <a:pos x="158" y="85"/>
                </a:cxn>
                <a:cxn ang="0">
                  <a:pos x="166" y="90"/>
                </a:cxn>
                <a:cxn ang="0">
                  <a:pos x="158" y="96"/>
                </a:cxn>
                <a:cxn ang="0">
                  <a:pos x="121" y="96"/>
                </a:cxn>
                <a:cxn ang="0">
                  <a:pos x="106" y="107"/>
                </a:cxn>
                <a:cxn ang="0">
                  <a:pos x="98" y="118"/>
                </a:cxn>
                <a:cxn ang="0">
                  <a:pos x="83" y="130"/>
                </a:cxn>
                <a:cxn ang="0">
                  <a:pos x="76" y="141"/>
                </a:cxn>
                <a:cxn ang="0">
                  <a:pos x="61" y="147"/>
                </a:cxn>
                <a:cxn ang="0">
                  <a:pos x="46" y="147"/>
                </a:cxn>
                <a:cxn ang="0">
                  <a:pos x="38" y="135"/>
                </a:cxn>
                <a:cxn ang="0">
                  <a:pos x="46" y="124"/>
                </a:cxn>
                <a:cxn ang="0">
                  <a:pos x="46" y="96"/>
                </a:cxn>
                <a:cxn ang="0">
                  <a:pos x="31" y="96"/>
                </a:cxn>
                <a:cxn ang="0">
                  <a:pos x="23" y="101"/>
                </a:cxn>
                <a:cxn ang="0">
                  <a:pos x="8" y="101"/>
                </a:cxn>
                <a:cxn ang="0">
                  <a:pos x="0" y="96"/>
                </a:cxn>
                <a:cxn ang="0">
                  <a:pos x="0" y="79"/>
                </a:cxn>
                <a:cxn ang="0">
                  <a:pos x="8" y="73"/>
                </a:cxn>
                <a:cxn ang="0">
                  <a:pos x="16" y="73"/>
                </a:cxn>
                <a:cxn ang="0">
                  <a:pos x="23" y="68"/>
                </a:cxn>
                <a:cxn ang="0">
                  <a:pos x="38" y="68"/>
                </a:cxn>
                <a:cxn ang="0">
                  <a:pos x="46" y="62"/>
                </a:cxn>
                <a:cxn ang="0">
                  <a:pos x="53" y="51"/>
                </a:cxn>
                <a:cxn ang="0">
                  <a:pos x="53" y="17"/>
                </a:cxn>
                <a:cxn ang="0">
                  <a:pos x="61" y="0"/>
                </a:cxn>
                <a:cxn ang="0">
                  <a:pos x="68" y="6"/>
                </a:cxn>
                <a:cxn ang="0">
                  <a:pos x="83" y="6"/>
                </a:cxn>
                <a:cxn ang="0">
                  <a:pos x="106" y="22"/>
                </a:cxn>
                <a:cxn ang="0">
                  <a:pos x="106" y="34"/>
                </a:cxn>
              </a:cxnLst>
              <a:rect l="0" t="0" r="r" b="b"/>
              <a:pathLst>
                <a:path w="166" h="147">
                  <a:moveTo>
                    <a:pt x="106" y="34"/>
                  </a:moveTo>
                  <a:lnTo>
                    <a:pt x="136" y="34"/>
                  </a:lnTo>
                  <a:lnTo>
                    <a:pt x="136" y="28"/>
                  </a:lnTo>
                  <a:lnTo>
                    <a:pt x="151" y="28"/>
                  </a:lnTo>
                  <a:lnTo>
                    <a:pt x="151" y="34"/>
                  </a:lnTo>
                  <a:lnTo>
                    <a:pt x="166" y="45"/>
                  </a:lnTo>
                  <a:lnTo>
                    <a:pt x="143" y="62"/>
                  </a:lnTo>
                  <a:lnTo>
                    <a:pt x="151" y="73"/>
                  </a:lnTo>
                  <a:lnTo>
                    <a:pt x="158" y="79"/>
                  </a:lnTo>
                  <a:lnTo>
                    <a:pt x="158" y="85"/>
                  </a:lnTo>
                  <a:lnTo>
                    <a:pt x="166" y="90"/>
                  </a:lnTo>
                  <a:lnTo>
                    <a:pt x="158" y="96"/>
                  </a:lnTo>
                  <a:lnTo>
                    <a:pt x="121" y="96"/>
                  </a:lnTo>
                  <a:lnTo>
                    <a:pt x="106" y="107"/>
                  </a:lnTo>
                  <a:lnTo>
                    <a:pt x="98" y="118"/>
                  </a:lnTo>
                  <a:lnTo>
                    <a:pt x="83" y="130"/>
                  </a:lnTo>
                  <a:lnTo>
                    <a:pt x="76" y="141"/>
                  </a:lnTo>
                  <a:lnTo>
                    <a:pt x="61" y="147"/>
                  </a:lnTo>
                  <a:lnTo>
                    <a:pt x="46" y="147"/>
                  </a:lnTo>
                  <a:lnTo>
                    <a:pt x="38" y="135"/>
                  </a:lnTo>
                  <a:lnTo>
                    <a:pt x="46" y="124"/>
                  </a:lnTo>
                  <a:lnTo>
                    <a:pt x="46" y="96"/>
                  </a:lnTo>
                  <a:lnTo>
                    <a:pt x="31" y="96"/>
                  </a:lnTo>
                  <a:lnTo>
                    <a:pt x="23" y="101"/>
                  </a:lnTo>
                  <a:lnTo>
                    <a:pt x="8" y="101"/>
                  </a:lnTo>
                  <a:lnTo>
                    <a:pt x="0" y="96"/>
                  </a:lnTo>
                  <a:lnTo>
                    <a:pt x="0" y="79"/>
                  </a:lnTo>
                  <a:lnTo>
                    <a:pt x="8" y="73"/>
                  </a:lnTo>
                  <a:lnTo>
                    <a:pt x="16" y="73"/>
                  </a:lnTo>
                  <a:lnTo>
                    <a:pt x="23" y="68"/>
                  </a:lnTo>
                  <a:lnTo>
                    <a:pt x="38" y="68"/>
                  </a:lnTo>
                  <a:lnTo>
                    <a:pt x="46" y="62"/>
                  </a:lnTo>
                  <a:lnTo>
                    <a:pt x="53" y="51"/>
                  </a:lnTo>
                  <a:lnTo>
                    <a:pt x="53" y="17"/>
                  </a:lnTo>
                  <a:lnTo>
                    <a:pt x="61" y="0"/>
                  </a:lnTo>
                  <a:lnTo>
                    <a:pt x="68" y="6"/>
                  </a:lnTo>
                  <a:lnTo>
                    <a:pt x="83" y="6"/>
                  </a:lnTo>
                  <a:lnTo>
                    <a:pt x="106" y="22"/>
                  </a:lnTo>
                  <a:lnTo>
                    <a:pt x="106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33" name="Freeform 53"/>
            <p:cNvSpPr>
              <a:spLocks/>
            </p:cNvSpPr>
            <p:nvPr/>
          </p:nvSpPr>
          <p:spPr bwMode="auto">
            <a:xfrm>
              <a:off x="4497" y="643"/>
              <a:ext cx="331" cy="118"/>
            </a:xfrm>
            <a:custGeom>
              <a:avLst/>
              <a:gdLst/>
              <a:ahLst/>
              <a:cxnLst>
                <a:cxn ang="0">
                  <a:pos x="293" y="28"/>
                </a:cxn>
                <a:cxn ang="0">
                  <a:pos x="308" y="28"/>
                </a:cxn>
                <a:cxn ang="0">
                  <a:pos x="323" y="39"/>
                </a:cxn>
                <a:cxn ang="0">
                  <a:pos x="323" y="45"/>
                </a:cxn>
                <a:cxn ang="0">
                  <a:pos x="331" y="62"/>
                </a:cxn>
                <a:cxn ang="0">
                  <a:pos x="293" y="90"/>
                </a:cxn>
                <a:cxn ang="0">
                  <a:pos x="255" y="90"/>
                </a:cxn>
                <a:cxn ang="0">
                  <a:pos x="233" y="73"/>
                </a:cxn>
                <a:cxn ang="0">
                  <a:pos x="218" y="68"/>
                </a:cxn>
                <a:cxn ang="0">
                  <a:pos x="203" y="68"/>
                </a:cxn>
                <a:cxn ang="0">
                  <a:pos x="195" y="62"/>
                </a:cxn>
                <a:cxn ang="0">
                  <a:pos x="150" y="62"/>
                </a:cxn>
                <a:cxn ang="0">
                  <a:pos x="135" y="68"/>
                </a:cxn>
                <a:cxn ang="0">
                  <a:pos x="128" y="73"/>
                </a:cxn>
                <a:cxn ang="0">
                  <a:pos x="113" y="73"/>
                </a:cxn>
                <a:cxn ang="0">
                  <a:pos x="97" y="79"/>
                </a:cxn>
                <a:cxn ang="0">
                  <a:pos x="90" y="79"/>
                </a:cxn>
                <a:cxn ang="0">
                  <a:pos x="75" y="85"/>
                </a:cxn>
                <a:cxn ang="0">
                  <a:pos x="60" y="90"/>
                </a:cxn>
                <a:cxn ang="0">
                  <a:pos x="30" y="113"/>
                </a:cxn>
                <a:cxn ang="0">
                  <a:pos x="22" y="113"/>
                </a:cxn>
                <a:cxn ang="0">
                  <a:pos x="15" y="118"/>
                </a:cxn>
                <a:cxn ang="0">
                  <a:pos x="0" y="118"/>
                </a:cxn>
                <a:cxn ang="0">
                  <a:pos x="0" y="101"/>
                </a:cxn>
                <a:cxn ang="0">
                  <a:pos x="7" y="90"/>
                </a:cxn>
                <a:cxn ang="0">
                  <a:pos x="15" y="79"/>
                </a:cxn>
                <a:cxn ang="0">
                  <a:pos x="22" y="62"/>
                </a:cxn>
                <a:cxn ang="0">
                  <a:pos x="37" y="51"/>
                </a:cxn>
                <a:cxn ang="0">
                  <a:pos x="45" y="39"/>
                </a:cxn>
                <a:cxn ang="0">
                  <a:pos x="75" y="17"/>
                </a:cxn>
                <a:cxn ang="0">
                  <a:pos x="90" y="17"/>
                </a:cxn>
                <a:cxn ang="0">
                  <a:pos x="97" y="11"/>
                </a:cxn>
                <a:cxn ang="0">
                  <a:pos x="113" y="11"/>
                </a:cxn>
                <a:cxn ang="0">
                  <a:pos x="128" y="6"/>
                </a:cxn>
                <a:cxn ang="0">
                  <a:pos x="143" y="6"/>
                </a:cxn>
                <a:cxn ang="0">
                  <a:pos x="158" y="0"/>
                </a:cxn>
                <a:cxn ang="0">
                  <a:pos x="203" y="0"/>
                </a:cxn>
                <a:cxn ang="0">
                  <a:pos x="218" y="6"/>
                </a:cxn>
                <a:cxn ang="0">
                  <a:pos x="248" y="6"/>
                </a:cxn>
                <a:cxn ang="0">
                  <a:pos x="263" y="11"/>
                </a:cxn>
                <a:cxn ang="0">
                  <a:pos x="270" y="17"/>
                </a:cxn>
                <a:cxn ang="0">
                  <a:pos x="285" y="22"/>
                </a:cxn>
                <a:cxn ang="0">
                  <a:pos x="293" y="28"/>
                </a:cxn>
              </a:cxnLst>
              <a:rect l="0" t="0" r="r" b="b"/>
              <a:pathLst>
                <a:path w="331" h="118">
                  <a:moveTo>
                    <a:pt x="293" y="28"/>
                  </a:moveTo>
                  <a:lnTo>
                    <a:pt x="308" y="28"/>
                  </a:lnTo>
                  <a:lnTo>
                    <a:pt x="323" y="39"/>
                  </a:lnTo>
                  <a:lnTo>
                    <a:pt x="323" y="45"/>
                  </a:lnTo>
                  <a:lnTo>
                    <a:pt x="331" y="62"/>
                  </a:lnTo>
                  <a:lnTo>
                    <a:pt x="293" y="90"/>
                  </a:lnTo>
                  <a:lnTo>
                    <a:pt x="255" y="90"/>
                  </a:lnTo>
                  <a:lnTo>
                    <a:pt x="233" y="73"/>
                  </a:lnTo>
                  <a:lnTo>
                    <a:pt x="218" y="68"/>
                  </a:lnTo>
                  <a:lnTo>
                    <a:pt x="203" y="68"/>
                  </a:lnTo>
                  <a:lnTo>
                    <a:pt x="195" y="62"/>
                  </a:lnTo>
                  <a:lnTo>
                    <a:pt x="150" y="62"/>
                  </a:lnTo>
                  <a:lnTo>
                    <a:pt x="135" y="68"/>
                  </a:lnTo>
                  <a:lnTo>
                    <a:pt x="128" y="73"/>
                  </a:lnTo>
                  <a:lnTo>
                    <a:pt x="113" y="73"/>
                  </a:lnTo>
                  <a:lnTo>
                    <a:pt x="97" y="79"/>
                  </a:lnTo>
                  <a:lnTo>
                    <a:pt x="90" y="79"/>
                  </a:lnTo>
                  <a:lnTo>
                    <a:pt x="75" y="85"/>
                  </a:lnTo>
                  <a:lnTo>
                    <a:pt x="60" y="90"/>
                  </a:lnTo>
                  <a:lnTo>
                    <a:pt x="30" y="113"/>
                  </a:lnTo>
                  <a:lnTo>
                    <a:pt x="22" y="113"/>
                  </a:lnTo>
                  <a:lnTo>
                    <a:pt x="15" y="118"/>
                  </a:lnTo>
                  <a:lnTo>
                    <a:pt x="0" y="118"/>
                  </a:lnTo>
                  <a:lnTo>
                    <a:pt x="0" y="101"/>
                  </a:lnTo>
                  <a:lnTo>
                    <a:pt x="7" y="90"/>
                  </a:lnTo>
                  <a:lnTo>
                    <a:pt x="15" y="79"/>
                  </a:lnTo>
                  <a:lnTo>
                    <a:pt x="22" y="62"/>
                  </a:lnTo>
                  <a:lnTo>
                    <a:pt x="37" y="51"/>
                  </a:lnTo>
                  <a:lnTo>
                    <a:pt x="45" y="39"/>
                  </a:lnTo>
                  <a:lnTo>
                    <a:pt x="75" y="17"/>
                  </a:lnTo>
                  <a:lnTo>
                    <a:pt x="90" y="17"/>
                  </a:lnTo>
                  <a:lnTo>
                    <a:pt x="97" y="11"/>
                  </a:lnTo>
                  <a:lnTo>
                    <a:pt x="113" y="11"/>
                  </a:lnTo>
                  <a:lnTo>
                    <a:pt x="128" y="6"/>
                  </a:lnTo>
                  <a:lnTo>
                    <a:pt x="143" y="6"/>
                  </a:lnTo>
                  <a:lnTo>
                    <a:pt x="158" y="0"/>
                  </a:lnTo>
                  <a:lnTo>
                    <a:pt x="203" y="0"/>
                  </a:lnTo>
                  <a:lnTo>
                    <a:pt x="218" y="6"/>
                  </a:lnTo>
                  <a:lnTo>
                    <a:pt x="248" y="6"/>
                  </a:lnTo>
                  <a:lnTo>
                    <a:pt x="263" y="11"/>
                  </a:lnTo>
                  <a:lnTo>
                    <a:pt x="270" y="17"/>
                  </a:lnTo>
                  <a:lnTo>
                    <a:pt x="285" y="22"/>
                  </a:lnTo>
                  <a:lnTo>
                    <a:pt x="293" y="28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34" name="Freeform 54"/>
            <p:cNvSpPr>
              <a:spLocks/>
            </p:cNvSpPr>
            <p:nvPr/>
          </p:nvSpPr>
          <p:spPr bwMode="auto">
            <a:xfrm>
              <a:off x="1534" y="654"/>
              <a:ext cx="68" cy="45"/>
            </a:xfrm>
            <a:custGeom>
              <a:avLst/>
              <a:gdLst/>
              <a:ahLst/>
              <a:cxnLst>
                <a:cxn ang="0">
                  <a:pos x="68" y="17"/>
                </a:cxn>
                <a:cxn ang="0">
                  <a:pos x="68" y="28"/>
                </a:cxn>
                <a:cxn ang="0">
                  <a:pos x="60" y="34"/>
                </a:cxn>
                <a:cxn ang="0">
                  <a:pos x="60" y="45"/>
                </a:cxn>
                <a:cxn ang="0">
                  <a:pos x="38" y="45"/>
                </a:cxn>
                <a:cxn ang="0">
                  <a:pos x="30" y="40"/>
                </a:cxn>
                <a:cxn ang="0">
                  <a:pos x="23" y="40"/>
                </a:cxn>
                <a:cxn ang="0">
                  <a:pos x="8" y="28"/>
                </a:cxn>
                <a:cxn ang="0">
                  <a:pos x="8" y="23"/>
                </a:cxn>
                <a:cxn ang="0">
                  <a:pos x="0" y="23"/>
                </a:cxn>
                <a:cxn ang="0">
                  <a:pos x="15" y="11"/>
                </a:cxn>
                <a:cxn ang="0">
                  <a:pos x="15" y="6"/>
                </a:cxn>
                <a:cxn ang="0">
                  <a:pos x="23" y="0"/>
                </a:cxn>
                <a:cxn ang="0">
                  <a:pos x="30" y="0"/>
                </a:cxn>
                <a:cxn ang="0">
                  <a:pos x="38" y="6"/>
                </a:cxn>
                <a:cxn ang="0">
                  <a:pos x="53" y="6"/>
                </a:cxn>
                <a:cxn ang="0">
                  <a:pos x="60" y="11"/>
                </a:cxn>
                <a:cxn ang="0">
                  <a:pos x="68" y="11"/>
                </a:cxn>
                <a:cxn ang="0">
                  <a:pos x="68" y="17"/>
                </a:cxn>
              </a:cxnLst>
              <a:rect l="0" t="0" r="r" b="b"/>
              <a:pathLst>
                <a:path w="68" h="45">
                  <a:moveTo>
                    <a:pt x="68" y="17"/>
                  </a:moveTo>
                  <a:lnTo>
                    <a:pt x="68" y="28"/>
                  </a:lnTo>
                  <a:lnTo>
                    <a:pt x="60" y="34"/>
                  </a:lnTo>
                  <a:lnTo>
                    <a:pt x="60" y="45"/>
                  </a:lnTo>
                  <a:lnTo>
                    <a:pt x="38" y="45"/>
                  </a:lnTo>
                  <a:lnTo>
                    <a:pt x="30" y="40"/>
                  </a:lnTo>
                  <a:lnTo>
                    <a:pt x="23" y="40"/>
                  </a:lnTo>
                  <a:lnTo>
                    <a:pt x="8" y="28"/>
                  </a:lnTo>
                  <a:lnTo>
                    <a:pt x="8" y="23"/>
                  </a:lnTo>
                  <a:lnTo>
                    <a:pt x="0" y="23"/>
                  </a:lnTo>
                  <a:lnTo>
                    <a:pt x="15" y="11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30" y="0"/>
                  </a:lnTo>
                  <a:lnTo>
                    <a:pt x="38" y="6"/>
                  </a:lnTo>
                  <a:lnTo>
                    <a:pt x="53" y="6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35" name="Freeform 55"/>
            <p:cNvSpPr>
              <a:spLocks/>
            </p:cNvSpPr>
            <p:nvPr/>
          </p:nvSpPr>
          <p:spPr bwMode="auto">
            <a:xfrm>
              <a:off x="1346" y="660"/>
              <a:ext cx="278" cy="344"/>
            </a:xfrm>
            <a:custGeom>
              <a:avLst/>
              <a:gdLst/>
              <a:ahLst/>
              <a:cxnLst>
                <a:cxn ang="0">
                  <a:pos x="98" y="62"/>
                </a:cxn>
                <a:cxn ang="0">
                  <a:pos x="113" y="90"/>
                </a:cxn>
                <a:cxn ang="0">
                  <a:pos x="135" y="118"/>
                </a:cxn>
                <a:cxn ang="0">
                  <a:pos x="150" y="146"/>
                </a:cxn>
                <a:cxn ang="0">
                  <a:pos x="165" y="169"/>
                </a:cxn>
                <a:cxn ang="0">
                  <a:pos x="188" y="203"/>
                </a:cxn>
                <a:cxn ang="0">
                  <a:pos x="211" y="225"/>
                </a:cxn>
                <a:cxn ang="0">
                  <a:pos x="226" y="254"/>
                </a:cxn>
                <a:cxn ang="0">
                  <a:pos x="241" y="282"/>
                </a:cxn>
                <a:cxn ang="0">
                  <a:pos x="256" y="293"/>
                </a:cxn>
                <a:cxn ang="0">
                  <a:pos x="256" y="299"/>
                </a:cxn>
                <a:cxn ang="0">
                  <a:pos x="271" y="310"/>
                </a:cxn>
                <a:cxn ang="0">
                  <a:pos x="271" y="316"/>
                </a:cxn>
                <a:cxn ang="0">
                  <a:pos x="278" y="327"/>
                </a:cxn>
                <a:cxn ang="0">
                  <a:pos x="271" y="327"/>
                </a:cxn>
                <a:cxn ang="0">
                  <a:pos x="263" y="333"/>
                </a:cxn>
                <a:cxn ang="0">
                  <a:pos x="248" y="333"/>
                </a:cxn>
                <a:cxn ang="0">
                  <a:pos x="241" y="338"/>
                </a:cxn>
                <a:cxn ang="0">
                  <a:pos x="248" y="338"/>
                </a:cxn>
                <a:cxn ang="0">
                  <a:pos x="241" y="338"/>
                </a:cxn>
                <a:cxn ang="0">
                  <a:pos x="233" y="333"/>
                </a:cxn>
                <a:cxn ang="0">
                  <a:pos x="226" y="344"/>
                </a:cxn>
                <a:cxn ang="0">
                  <a:pos x="203" y="310"/>
                </a:cxn>
                <a:cxn ang="0">
                  <a:pos x="180" y="276"/>
                </a:cxn>
                <a:cxn ang="0">
                  <a:pos x="158" y="237"/>
                </a:cxn>
                <a:cxn ang="0">
                  <a:pos x="135" y="203"/>
                </a:cxn>
                <a:cxn ang="0">
                  <a:pos x="105" y="169"/>
                </a:cxn>
                <a:cxn ang="0">
                  <a:pos x="83" y="135"/>
                </a:cxn>
                <a:cxn ang="0">
                  <a:pos x="60" y="101"/>
                </a:cxn>
                <a:cxn ang="0">
                  <a:pos x="38" y="62"/>
                </a:cxn>
                <a:cxn ang="0">
                  <a:pos x="30" y="56"/>
                </a:cxn>
                <a:cxn ang="0">
                  <a:pos x="30" y="51"/>
                </a:cxn>
                <a:cxn ang="0">
                  <a:pos x="8" y="34"/>
                </a:cxn>
                <a:cxn ang="0">
                  <a:pos x="8" y="22"/>
                </a:cxn>
                <a:cxn ang="0">
                  <a:pos x="0" y="17"/>
                </a:cxn>
                <a:cxn ang="0">
                  <a:pos x="0" y="11"/>
                </a:cxn>
                <a:cxn ang="0">
                  <a:pos x="15" y="0"/>
                </a:cxn>
                <a:cxn ang="0">
                  <a:pos x="53" y="0"/>
                </a:cxn>
                <a:cxn ang="0">
                  <a:pos x="53" y="5"/>
                </a:cxn>
                <a:cxn ang="0">
                  <a:pos x="60" y="11"/>
                </a:cxn>
                <a:cxn ang="0">
                  <a:pos x="60" y="17"/>
                </a:cxn>
                <a:cxn ang="0">
                  <a:pos x="68" y="28"/>
                </a:cxn>
                <a:cxn ang="0">
                  <a:pos x="90" y="45"/>
                </a:cxn>
                <a:cxn ang="0">
                  <a:pos x="90" y="51"/>
                </a:cxn>
                <a:cxn ang="0">
                  <a:pos x="98" y="62"/>
                </a:cxn>
              </a:cxnLst>
              <a:rect l="0" t="0" r="r" b="b"/>
              <a:pathLst>
                <a:path w="278" h="344">
                  <a:moveTo>
                    <a:pt x="98" y="62"/>
                  </a:moveTo>
                  <a:lnTo>
                    <a:pt x="113" y="90"/>
                  </a:lnTo>
                  <a:lnTo>
                    <a:pt x="135" y="118"/>
                  </a:lnTo>
                  <a:lnTo>
                    <a:pt x="150" y="146"/>
                  </a:lnTo>
                  <a:lnTo>
                    <a:pt x="165" y="169"/>
                  </a:lnTo>
                  <a:lnTo>
                    <a:pt x="188" y="203"/>
                  </a:lnTo>
                  <a:lnTo>
                    <a:pt x="211" y="225"/>
                  </a:lnTo>
                  <a:lnTo>
                    <a:pt x="226" y="254"/>
                  </a:lnTo>
                  <a:lnTo>
                    <a:pt x="241" y="282"/>
                  </a:lnTo>
                  <a:lnTo>
                    <a:pt x="256" y="293"/>
                  </a:lnTo>
                  <a:lnTo>
                    <a:pt x="256" y="299"/>
                  </a:lnTo>
                  <a:lnTo>
                    <a:pt x="271" y="310"/>
                  </a:lnTo>
                  <a:lnTo>
                    <a:pt x="271" y="316"/>
                  </a:lnTo>
                  <a:lnTo>
                    <a:pt x="278" y="327"/>
                  </a:lnTo>
                  <a:lnTo>
                    <a:pt x="271" y="327"/>
                  </a:lnTo>
                  <a:lnTo>
                    <a:pt x="263" y="333"/>
                  </a:lnTo>
                  <a:lnTo>
                    <a:pt x="248" y="333"/>
                  </a:lnTo>
                  <a:lnTo>
                    <a:pt x="241" y="338"/>
                  </a:lnTo>
                  <a:lnTo>
                    <a:pt x="248" y="338"/>
                  </a:lnTo>
                  <a:lnTo>
                    <a:pt x="241" y="338"/>
                  </a:lnTo>
                  <a:lnTo>
                    <a:pt x="233" y="333"/>
                  </a:lnTo>
                  <a:lnTo>
                    <a:pt x="226" y="344"/>
                  </a:lnTo>
                  <a:lnTo>
                    <a:pt x="203" y="310"/>
                  </a:lnTo>
                  <a:lnTo>
                    <a:pt x="180" y="276"/>
                  </a:lnTo>
                  <a:lnTo>
                    <a:pt x="158" y="237"/>
                  </a:lnTo>
                  <a:lnTo>
                    <a:pt x="135" y="203"/>
                  </a:lnTo>
                  <a:lnTo>
                    <a:pt x="105" y="169"/>
                  </a:lnTo>
                  <a:lnTo>
                    <a:pt x="83" y="135"/>
                  </a:lnTo>
                  <a:lnTo>
                    <a:pt x="60" y="101"/>
                  </a:lnTo>
                  <a:lnTo>
                    <a:pt x="38" y="62"/>
                  </a:lnTo>
                  <a:lnTo>
                    <a:pt x="30" y="56"/>
                  </a:lnTo>
                  <a:lnTo>
                    <a:pt x="30" y="51"/>
                  </a:lnTo>
                  <a:lnTo>
                    <a:pt x="8" y="34"/>
                  </a:lnTo>
                  <a:lnTo>
                    <a:pt x="8" y="22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53" y="5"/>
                  </a:lnTo>
                  <a:lnTo>
                    <a:pt x="60" y="11"/>
                  </a:lnTo>
                  <a:lnTo>
                    <a:pt x="60" y="17"/>
                  </a:lnTo>
                  <a:lnTo>
                    <a:pt x="68" y="28"/>
                  </a:lnTo>
                  <a:lnTo>
                    <a:pt x="90" y="45"/>
                  </a:lnTo>
                  <a:lnTo>
                    <a:pt x="90" y="51"/>
                  </a:lnTo>
                  <a:lnTo>
                    <a:pt x="98" y="62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36" name="Freeform 56"/>
            <p:cNvSpPr>
              <a:spLocks/>
            </p:cNvSpPr>
            <p:nvPr/>
          </p:nvSpPr>
          <p:spPr bwMode="auto">
            <a:xfrm>
              <a:off x="2512" y="671"/>
              <a:ext cx="451" cy="186"/>
            </a:xfrm>
            <a:custGeom>
              <a:avLst/>
              <a:gdLst/>
              <a:ahLst/>
              <a:cxnLst>
                <a:cxn ang="0">
                  <a:pos x="443" y="11"/>
                </a:cxn>
                <a:cxn ang="0">
                  <a:pos x="451" y="17"/>
                </a:cxn>
                <a:cxn ang="0">
                  <a:pos x="451" y="28"/>
                </a:cxn>
                <a:cxn ang="0">
                  <a:pos x="421" y="40"/>
                </a:cxn>
                <a:cxn ang="0">
                  <a:pos x="398" y="51"/>
                </a:cxn>
                <a:cxn ang="0">
                  <a:pos x="376" y="62"/>
                </a:cxn>
                <a:cxn ang="0">
                  <a:pos x="353" y="68"/>
                </a:cxn>
                <a:cxn ang="0">
                  <a:pos x="323" y="79"/>
                </a:cxn>
                <a:cxn ang="0">
                  <a:pos x="300" y="90"/>
                </a:cxn>
                <a:cxn ang="0">
                  <a:pos x="270" y="96"/>
                </a:cxn>
                <a:cxn ang="0">
                  <a:pos x="248" y="107"/>
                </a:cxn>
                <a:cxn ang="0">
                  <a:pos x="225" y="113"/>
                </a:cxn>
                <a:cxn ang="0">
                  <a:pos x="195" y="124"/>
                </a:cxn>
                <a:cxn ang="0">
                  <a:pos x="172" y="130"/>
                </a:cxn>
                <a:cxn ang="0">
                  <a:pos x="150" y="141"/>
                </a:cxn>
                <a:cxn ang="0">
                  <a:pos x="120" y="152"/>
                </a:cxn>
                <a:cxn ang="0">
                  <a:pos x="97" y="164"/>
                </a:cxn>
                <a:cxn ang="0">
                  <a:pos x="75" y="175"/>
                </a:cxn>
                <a:cxn ang="0">
                  <a:pos x="45" y="186"/>
                </a:cxn>
                <a:cxn ang="0">
                  <a:pos x="30" y="186"/>
                </a:cxn>
                <a:cxn ang="0">
                  <a:pos x="22" y="181"/>
                </a:cxn>
                <a:cxn ang="0">
                  <a:pos x="22" y="175"/>
                </a:cxn>
                <a:cxn ang="0">
                  <a:pos x="15" y="175"/>
                </a:cxn>
                <a:cxn ang="0">
                  <a:pos x="7" y="169"/>
                </a:cxn>
                <a:cxn ang="0">
                  <a:pos x="7" y="164"/>
                </a:cxn>
                <a:cxn ang="0">
                  <a:pos x="0" y="158"/>
                </a:cxn>
                <a:cxn ang="0">
                  <a:pos x="7" y="152"/>
                </a:cxn>
                <a:cxn ang="0">
                  <a:pos x="7" y="147"/>
                </a:cxn>
                <a:cxn ang="0">
                  <a:pos x="30" y="147"/>
                </a:cxn>
                <a:cxn ang="0">
                  <a:pos x="37" y="141"/>
                </a:cxn>
                <a:cxn ang="0">
                  <a:pos x="45" y="141"/>
                </a:cxn>
                <a:cxn ang="0">
                  <a:pos x="67" y="130"/>
                </a:cxn>
                <a:cxn ang="0">
                  <a:pos x="90" y="119"/>
                </a:cxn>
                <a:cxn ang="0">
                  <a:pos x="112" y="107"/>
                </a:cxn>
                <a:cxn ang="0">
                  <a:pos x="135" y="102"/>
                </a:cxn>
                <a:cxn ang="0">
                  <a:pos x="157" y="90"/>
                </a:cxn>
                <a:cxn ang="0">
                  <a:pos x="180" y="85"/>
                </a:cxn>
                <a:cxn ang="0">
                  <a:pos x="210" y="73"/>
                </a:cxn>
                <a:cxn ang="0">
                  <a:pos x="225" y="68"/>
                </a:cxn>
                <a:cxn ang="0">
                  <a:pos x="255" y="62"/>
                </a:cxn>
                <a:cxn ang="0">
                  <a:pos x="278" y="51"/>
                </a:cxn>
                <a:cxn ang="0">
                  <a:pos x="300" y="45"/>
                </a:cxn>
                <a:cxn ang="0">
                  <a:pos x="323" y="34"/>
                </a:cxn>
                <a:cxn ang="0">
                  <a:pos x="345" y="28"/>
                </a:cxn>
                <a:cxn ang="0">
                  <a:pos x="368" y="17"/>
                </a:cxn>
                <a:cxn ang="0">
                  <a:pos x="391" y="11"/>
                </a:cxn>
                <a:cxn ang="0">
                  <a:pos x="413" y="0"/>
                </a:cxn>
                <a:cxn ang="0">
                  <a:pos x="428" y="0"/>
                </a:cxn>
                <a:cxn ang="0">
                  <a:pos x="443" y="11"/>
                </a:cxn>
              </a:cxnLst>
              <a:rect l="0" t="0" r="r" b="b"/>
              <a:pathLst>
                <a:path w="451" h="186">
                  <a:moveTo>
                    <a:pt x="443" y="11"/>
                  </a:moveTo>
                  <a:lnTo>
                    <a:pt x="451" y="17"/>
                  </a:lnTo>
                  <a:lnTo>
                    <a:pt x="451" y="28"/>
                  </a:lnTo>
                  <a:lnTo>
                    <a:pt x="421" y="40"/>
                  </a:lnTo>
                  <a:lnTo>
                    <a:pt x="398" y="51"/>
                  </a:lnTo>
                  <a:lnTo>
                    <a:pt x="376" y="62"/>
                  </a:lnTo>
                  <a:lnTo>
                    <a:pt x="353" y="68"/>
                  </a:lnTo>
                  <a:lnTo>
                    <a:pt x="323" y="79"/>
                  </a:lnTo>
                  <a:lnTo>
                    <a:pt x="300" y="90"/>
                  </a:lnTo>
                  <a:lnTo>
                    <a:pt x="270" y="96"/>
                  </a:lnTo>
                  <a:lnTo>
                    <a:pt x="248" y="107"/>
                  </a:lnTo>
                  <a:lnTo>
                    <a:pt x="225" y="113"/>
                  </a:lnTo>
                  <a:lnTo>
                    <a:pt x="195" y="124"/>
                  </a:lnTo>
                  <a:lnTo>
                    <a:pt x="172" y="130"/>
                  </a:lnTo>
                  <a:lnTo>
                    <a:pt x="150" y="141"/>
                  </a:lnTo>
                  <a:lnTo>
                    <a:pt x="120" y="152"/>
                  </a:lnTo>
                  <a:lnTo>
                    <a:pt x="97" y="164"/>
                  </a:lnTo>
                  <a:lnTo>
                    <a:pt x="75" y="175"/>
                  </a:lnTo>
                  <a:lnTo>
                    <a:pt x="45" y="186"/>
                  </a:lnTo>
                  <a:lnTo>
                    <a:pt x="30" y="186"/>
                  </a:lnTo>
                  <a:lnTo>
                    <a:pt x="22" y="181"/>
                  </a:lnTo>
                  <a:lnTo>
                    <a:pt x="22" y="175"/>
                  </a:lnTo>
                  <a:lnTo>
                    <a:pt x="15" y="175"/>
                  </a:lnTo>
                  <a:lnTo>
                    <a:pt x="7" y="169"/>
                  </a:lnTo>
                  <a:lnTo>
                    <a:pt x="7" y="164"/>
                  </a:lnTo>
                  <a:lnTo>
                    <a:pt x="0" y="158"/>
                  </a:lnTo>
                  <a:lnTo>
                    <a:pt x="7" y="152"/>
                  </a:lnTo>
                  <a:lnTo>
                    <a:pt x="7" y="147"/>
                  </a:lnTo>
                  <a:lnTo>
                    <a:pt x="30" y="147"/>
                  </a:lnTo>
                  <a:lnTo>
                    <a:pt x="37" y="141"/>
                  </a:lnTo>
                  <a:lnTo>
                    <a:pt x="45" y="141"/>
                  </a:lnTo>
                  <a:lnTo>
                    <a:pt x="67" y="130"/>
                  </a:lnTo>
                  <a:lnTo>
                    <a:pt x="90" y="119"/>
                  </a:lnTo>
                  <a:lnTo>
                    <a:pt x="112" y="107"/>
                  </a:lnTo>
                  <a:lnTo>
                    <a:pt x="135" y="102"/>
                  </a:lnTo>
                  <a:lnTo>
                    <a:pt x="157" y="90"/>
                  </a:lnTo>
                  <a:lnTo>
                    <a:pt x="180" y="85"/>
                  </a:lnTo>
                  <a:lnTo>
                    <a:pt x="210" y="73"/>
                  </a:lnTo>
                  <a:lnTo>
                    <a:pt x="225" y="68"/>
                  </a:lnTo>
                  <a:lnTo>
                    <a:pt x="255" y="62"/>
                  </a:lnTo>
                  <a:lnTo>
                    <a:pt x="278" y="51"/>
                  </a:lnTo>
                  <a:lnTo>
                    <a:pt x="300" y="45"/>
                  </a:lnTo>
                  <a:lnTo>
                    <a:pt x="323" y="34"/>
                  </a:lnTo>
                  <a:lnTo>
                    <a:pt x="345" y="28"/>
                  </a:lnTo>
                  <a:lnTo>
                    <a:pt x="368" y="17"/>
                  </a:lnTo>
                  <a:lnTo>
                    <a:pt x="391" y="11"/>
                  </a:lnTo>
                  <a:lnTo>
                    <a:pt x="413" y="0"/>
                  </a:lnTo>
                  <a:lnTo>
                    <a:pt x="428" y="0"/>
                  </a:lnTo>
                  <a:lnTo>
                    <a:pt x="443" y="11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37" name="Freeform 57"/>
            <p:cNvSpPr>
              <a:spLocks/>
            </p:cNvSpPr>
            <p:nvPr/>
          </p:nvSpPr>
          <p:spPr bwMode="auto">
            <a:xfrm>
              <a:off x="2196" y="677"/>
              <a:ext cx="82" cy="62"/>
            </a:xfrm>
            <a:custGeom>
              <a:avLst/>
              <a:gdLst/>
              <a:ahLst/>
              <a:cxnLst>
                <a:cxn ang="0">
                  <a:pos x="82" y="22"/>
                </a:cxn>
                <a:cxn ang="0">
                  <a:pos x="82" y="45"/>
                </a:cxn>
                <a:cxn ang="0">
                  <a:pos x="75" y="56"/>
                </a:cxn>
                <a:cxn ang="0">
                  <a:pos x="60" y="62"/>
                </a:cxn>
                <a:cxn ang="0">
                  <a:pos x="37" y="62"/>
                </a:cxn>
                <a:cxn ang="0">
                  <a:pos x="22" y="51"/>
                </a:cxn>
                <a:cxn ang="0">
                  <a:pos x="15" y="51"/>
                </a:cxn>
                <a:cxn ang="0">
                  <a:pos x="7" y="45"/>
                </a:cxn>
                <a:cxn ang="0">
                  <a:pos x="7" y="39"/>
                </a:cxn>
                <a:cxn ang="0">
                  <a:pos x="0" y="28"/>
                </a:cxn>
                <a:cxn ang="0">
                  <a:pos x="0" y="11"/>
                </a:cxn>
                <a:cxn ang="0">
                  <a:pos x="7" y="0"/>
                </a:cxn>
                <a:cxn ang="0">
                  <a:pos x="60" y="0"/>
                </a:cxn>
                <a:cxn ang="0">
                  <a:pos x="75" y="11"/>
                </a:cxn>
                <a:cxn ang="0">
                  <a:pos x="82" y="22"/>
                </a:cxn>
              </a:cxnLst>
              <a:rect l="0" t="0" r="r" b="b"/>
              <a:pathLst>
                <a:path w="82" h="62">
                  <a:moveTo>
                    <a:pt x="82" y="22"/>
                  </a:moveTo>
                  <a:lnTo>
                    <a:pt x="82" y="45"/>
                  </a:lnTo>
                  <a:lnTo>
                    <a:pt x="75" y="56"/>
                  </a:lnTo>
                  <a:lnTo>
                    <a:pt x="60" y="62"/>
                  </a:lnTo>
                  <a:lnTo>
                    <a:pt x="37" y="62"/>
                  </a:lnTo>
                  <a:lnTo>
                    <a:pt x="22" y="51"/>
                  </a:lnTo>
                  <a:lnTo>
                    <a:pt x="15" y="51"/>
                  </a:lnTo>
                  <a:lnTo>
                    <a:pt x="7" y="45"/>
                  </a:lnTo>
                  <a:lnTo>
                    <a:pt x="7" y="39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7" y="0"/>
                  </a:lnTo>
                  <a:lnTo>
                    <a:pt x="60" y="0"/>
                  </a:lnTo>
                  <a:lnTo>
                    <a:pt x="75" y="11"/>
                  </a:lnTo>
                  <a:lnTo>
                    <a:pt x="82" y="22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38" name="Freeform 58"/>
            <p:cNvSpPr>
              <a:spLocks/>
            </p:cNvSpPr>
            <p:nvPr/>
          </p:nvSpPr>
          <p:spPr bwMode="auto">
            <a:xfrm>
              <a:off x="1068" y="682"/>
              <a:ext cx="82" cy="62"/>
            </a:xfrm>
            <a:custGeom>
              <a:avLst/>
              <a:gdLst/>
              <a:ahLst/>
              <a:cxnLst>
                <a:cxn ang="0">
                  <a:pos x="82" y="23"/>
                </a:cxn>
                <a:cxn ang="0">
                  <a:pos x="82" y="46"/>
                </a:cxn>
                <a:cxn ang="0">
                  <a:pos x="75" y="51"/>
                </a:cxn>
                <a:cxn ang="0">
                  <a:pos x="60" y="57"/>
                </a:cxn>
                <a:cxn ang="0">
                  <a:pos x="52" y="62"/>
                </a:cxn>
                <a:cxn ang="0">
                  <a:pos x="37" y="62"/>
                </a:cxn>
                <a:cxn ang="0">
                  <a:pos x="30" y="57"/>
                </a:cxn>
                <a:cxn ang="0">
                  <a:pos x="22" y="57"/>
                </a:cxn>
                <a:cxn ang="0">
                  <a:pos x="7" y="46"/>
                </a:cxn>
                <a:cxn ang="0">
                  <a:pos x="0" y="34"/>
                </a:cxn>
                <a:cxn ang="0">
                  <a:pos x="0" y="17"/>
                </a:cxn>
                <a:cxn ang="0">
                  <a:pos x="15" y="6"/>
                </a:cxn>
                <a:cxn ang="0">
                  <a:pos x="22" y="6"/>
                </a:cxn>
                <a:cxn ang="0">
                  <a:pos x="30" y="0"/>
                </a:cxn>
                <a:cxn ang="0">
                  <a:pos x="45" y="0"/>
                </a:cxn>
                <a:cxn ang="0">
                  <a:pos x="52" y="6"/>
                </a:cxn>
                <a:cxn ang="0">
                  <a:pos x="67" y="6"/>
                </a:cxn>
                <a:cxn ang="0">
                  <a:pos x="82" y="17"/>
                </a:cxn>
                <a:cxn ang="0">
                  <a:pos x="82" y="23"/>
                </a:cxn>
              </a:cxnLst>
              <a:rect l="0" t="0" r="r" b="b"/>
              <a:pathLst>
                <a:path w="82" h="62">
                  <a:moveTo>
                    <a:pt x="82" y="23"/>
                  </a:moveTo>
                  <a:lnTo>
                    <a:pt x="82" y="46"/>
                  </a:lnTo>
                  <a:lnTo>
                    <a:pt x="75" y="51"/>
                  </a:lnTo>
                  <a:lnTo>
                    <a:pt x="60" y="57"/>
                  </a:lnTo>
                  <a:lnTo>
                    <a:pt x="52" y="62"/>
                  </a:lnTo>
                  <a:lnTo>
                    <a:pt x="37" y="62"/>
                  </a:lnTo>
                  <a:lnTo>
                    <a:pt x="30" y="57"/>
                  </a:lnTo>
                  <a:lnTo>
                    <a:pt x="22" y="57"/>
                  </a:lnTo>
                  <a:lnTo>
                    <a:pt x="7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22" y="6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7" y="6"/>
                  </a:lnTo>
                  <a:lnTo>
                    <a:pt x="82" y="17"/>
                  </a:lnTo>
                  <a:lnTo>
                    <a:pt x="82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39" name="Freeform 59"/>
            <p:cNvSpPr>
              <a:spLocks/>
            </p:cNvSpPr>
            <p:nvPr/>
          </p:nvSpPr>
          <p:spPr bwMode="auto">
            <a:xfrm>
              <a:off x="256" y="705"/>
              <a:ext cx="82" cy="73"/>
            </a:xfrm>
            <a:custGeom>
              <a:avLst/>
              <a:gdLst/>
              <a:ahLst/>
              <a:cxnLst>
                <a:cxn ang="0">
                  <a:pos x="82" y="28"/>
                </a:cxn>
                <a:cxn ang="0">
                  <a:pos x="82" y="39"/>
                </a:cxn>
                <a:cxn ang="0">
                  <a:pos x="75" y="51"/>
                </a:cxn>
                <a:cxn ang="0">
                  <a:pos x="67" y="62"/>
                </a:cxn>
                <a:cxn ang="0">
                  <a:pos x="52" y="73"/>
                </a:cxn>
                <a:cxn ang="0">
                  <a:pos x="37" y="73"/>
                </a:cxn>
                <a:cxn ang="0">
                  <a:pos x="30" y="68"/>
                </a:cxn>
                <a:cxn ang="0">
                  <a:pos x="22" y="68"/>
                </a:cxn>
                <a:cxn ang="0">
                  <a:pos x="15" y="62"/>
                </a:cxn>
                <a:cxn ang="0">
                  <a:pos x="7" y="62"/>
                </a:cxn>
                <a:cxn ang="0">
                  <a:pos x="7" y="56"/>
                </a:cxn>
                <a:cxn ang="0">
                  <a:pos x="0" y="39"/>
                </a:cxn>
                <a:cxn ang="0">
                  <a:pos x="0" y="28"/>
                </a:cxn>
                <a:cxn ang="0">
                  <a:pos x="15" y="11"/>
                </a:cxn>
                <a:cxn ang="0">
                  <a:pos x="22" y="0"/>
                </a:cxn>
                <a:cxn ang="0">
                  <a:pos x="45" y="0"/>
                </a:cxn>
                <a:cxn ang="0">
                  <a:pos x="52" y="6"/>
                </a:cxn>
                <a:cxn ang="0">
                  <a:pos x="60" y="6"/>
                </a:cxn>
                <a:cxn ang="0">
                  <a:pos x="82" y="23"/>
                </a:cxn>
                <a:cxn ang="0">
                  <a:pos x="82" y="28"/>
                </a:cxn>
              </a:cxnLst>
              <a:rect l="0" t="0" r="r" b="b"/>
              <a:pathLst>
                <a:path w="82" h="73">
                  <a:moveTo>
                    <a:pt x="82" y="28"/>
                  </a:moveTo>
                  <a:lnTo>
                    <a:pt x="82" y="39"/>
                  </a:lnTo>
                  <a:lnTo>
                    <a:pt x="75" y="51"/>
                  </a:lnTo>
                  <a:lnTo>
                    <a:pt x="67" y="62"/>
                  </a:lnTo>
                  <a:lnTo>
                    <a:pt x="52" y="73"/>
                  </a:lnTo>
                  <a:lnTo>
                    <a:pt x="37" y="73"/>
                  </a:lnTo>
                  <a:lnTo>
                    <a:pt x="30" y="68"/>
                  </a:lnTo>
                  <a:lnTo>
                    <a:pt x="22" y="68"/>
                  </a:lnTo>
                  <a:lnTo>
                    <a:pt x="15" y="62"/>
                  </a:lnTo>
                  <a:lnTo>
                    <a:pt x="7" y="62"/>
                  </a:lnTo>
                  <a:lnTo>
                    <a:pt x="7" y="56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15" y="11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lnTo>
                    <a:pt x="82" y="23"/>
                  </a:lnTo>
                  <a:lnTo>
                    <a:pt x="82" y="28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40" name="Freeform 60"/>
            <p:cNvSpPr>
              <a:spLocks/>
            </p:cNvSpPr>
            <p:nvPr/>
          </p:nvSpPr>
          <p:spPr bwMode="auto">
            <a:xfrm>
              <a:off x="2015" y="722"/>
              <a:ext cx="60" cy="34"/>
            </a:xfrm>
            <a:custGeom>
              <a:avLst/>
              <a:gdLst/>
              <a:ahLst/>
              <a:cxnLst>
                <a:cxn ang="0">
                  <a:pos x="60" y="6"/>
                </a:cxn>
                <a:cxn ang="0">
                  <a:pos x="60" y="17"/>
                </a:cxn>
                <a:cxn ang="0">
                  <a:pos x="45" y="28"/>
                </a:cxn>
                <a:cxn ang="0">
                  <a:pos x="45" y="34"/>
                </a:cxn>
                <a:cxn ang="0">
                  <a:pos x="15" y="34"/>
                </a:cxn>
                <a:cxn ang="0">
                  <a:pos x="8" y="28"/>
                </a:cxn>
                <a:cxn ang="0">
                  <a:pos x="0" y="28"/>
                </a:cxn>
                <a:cxn ang="0">
                  <a:pos x="0" y="6"/>
                </a:cxn>
                <a:cxn ang="0">
                  <a:pos x="8" y="0"/>
                </a:cxn>
                <a:cxn ang="0">
                  <a:pos x="45" y="0"/>
                </a:cxn>
                <a:cxn ang="0">
                  <a:pos x="53" y="6"/>
                </a:cxn>
                <a:cxn ang="0">
                  <a:pos x="60" y="6"/>
                </a:cxn>
              </a:cxnLst>
              <a:rect l="0" t="0" r="r" b="b"/>
              <a:pathLst>
                <a:path w="60" h="34">
                  <a:moveTo>
                    <a:pt x="60" y="6"/>
                  </a:moveTo>
                  <a:lnTo>
                    <a:pt x="60" y="17"/>
                  </a:lnTo>
                  <a:lnTo>
                    <a:pt x="45" y="28"/>
                  </a:lnTo>
                  <a:lnTo>
                    <a:pt x="45" y="34"/>
                  </a:lnTo>
                  <a:lnTo>
                    <a:pt x="15" y="34"/>
                  </a:lnTo>
                  <a:lnTo>
                    <a:pt x="8" y="28"/>
                  </a:lnTo>
                  <a:lnTo>
                    <a:pt x="0" y="28"/>
                  </a:lnTo>
                  <a:lnTo>
                    <a:pt x="0" y="6"/>
                  </a:lnTo>
                  <a:lnTo>
                    <a:pt x="8" y="0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41" name="Freeform 61"/>
            <p:cNvSpPr>
              <a:spLocks/>
            </p:cNvSpPr>
            <p:nvPr/>
          </p:nvSpPr>
          <p:spPr bwMode="auto">
            <a:xfrm>
              <a:off x="3812" y="733"/>
              <a:ext cx="339" cy="141"/>
            </a:xfrm>
            <a:custGeom>
              <a:avLst/>
              <a:gdLst/>
              <a:ahLst/>
              <a:cxnLst>
                <a:cxn ang="0">
                  <a:pos x="324" y="34"/>
                </a:cxn>
                <a:cxn ang="0">
                  <a:pos x="331" y="45"/>
                </a:cxn>
                <a:cxn ang="0">
                  <a:pos x="339" y="62"/>
                </a:cxn>
                <a:cxn ang="0">
                  <a:pos x="339" y="96"/>
                </a:cxn>
                <a:cxn ang="0">
                  <a:pos x="331" y="96"/>
                </a:cxn>
                <a:cxn ang="0">
                  <a:pos x="301" y="73"/>
                </a:cxn>
                <a:cxn ang="0">
                  <a:pos x="294" y="73"/>
                </a:cxn>
                <a:cxn ang="0">
                  <a:pos x="286" y="68"/>
                </a:cxn>
                <a:cxn ang="0">
                  <a:pos x="271" y="68"/>
                </a:cxn>
                <a:cxn ang="0">
                  <a:pos x="256" y="62"/>
                </a:cxn>
                <a:cxn ang="0">
                  <a:pos x="218" y="62"/>
                </a:cxn>
                <a:cxn ang="0">
                  <a:pos x="196" y="68"/>
                </a:cxn>
                <a:cxn ang="0">
                  <a:pos x="181" y="68"/>
                </a:cxn>
                <a:cxn ang="0">
                  <a:pos x="166" y="73"/>
                </a:cxn>
                <a:cxn ang="0">
                  <a:pos x="151" y="79"/>
                </a:cxn>
                <a:cxn ang="0">
                  <a:pos x="91" y="124"/>
                </a:cxn>
                <a:cxn ang="0">
                  <a:pos x="76" y="130"/>
                </a:cxn>
                <a:cxn ang="0">
                  <a:pos x="61" y="136"/>
                </a:cxn>
                <a:cxn ang="0">
                  <a:pos x="38" y="141"/>
                </a:cxn>
                <a:cxn ang="0">
                  <a:pos x="23" y="136"/>
                </a:cxn>
                <a:cxn ang="0">
                  <a:pos x="8" y="136"/>
                </a:cxn>
                <a:cxn ang="0">
                  <a:pos x="0" y="130"/>
                </a:cxn>
                <a:cxn ang="0">
                  <a:pos x="0" y="107"/>
                </a:cxn>
                <a:cxn ang="0">
                  <a:pos x="8" y="102"/>
                </a:cxn>
                <a:cxn ang="0">
                  <a:pos x="8" y="90"/>
                </a:cxn>
                <a:cxn ang="0">
                  <a:pos x="15" y="85"/>
                </a:cxn>
                <a:cxn ang="0">
                  <a:pos x="15" y="73"/>
                </a:cxn>
                <a:cxn ang="0">
                  <a:pos x="31" y="62"/>
                </a:cxn>
                <a:cxn ang="0">
                  <a:pos x="31" y="57"/>
                </a:cxn>
                <a:cxn ang="0">
                  <a:pos x="46" y="45"/>
                </a:cxn>
                <a:cxn ang="0">
                  <a:pos x="53" y="45"/>
                </a:cxn>
                <a:cxn ang="0">
                  <a:pos x="68" y="40"/>
                </a:cxn>
                <a:cxn ang="0">
                  <a:pos x="83" y="34"/>
                </a:cxn>
                <a:cxn ang="0">
                  <a:pos x="98" y="28"/>
                </a:cxn>
                <a:cxn ang="0">
                  <a:pos x="113" y="23"/>
                </a:cxn>
                <a:cxn ang="0">
                  <a:pos x="136" y="17"/>
                </a:cxn>
                <a:cxn ang="0">
                  <a:pos x="151" y="11"/>
                </a:cxn>
                <a:cxn ang="0">
                  <a:pos x="173" y="6"/>
                </a:cxn>
                <a:cxn ang="0">
                  <a:pos x="188" y="0"/>
                </a:cxn>
                <a:cxn ang="0">
                  <a:pos x="264" y="0"/>
                </a:cxn>
                <a:cxn ang="0">
                  <a:pos x="279" y="6"/>
                </a:cxn>
                <a:cxn ang="0">
                  <a:pos x="294" y="11"/>
                </a:cxn>
                <a:cxn ang="0">
                  <a:pos x="324" y="34"/>
                </a:cxn>
              </a:cxnLst>
              <a:rect l="0" t="0" r="r" b="b"/>
              <a:pathLst>
                <a:path w="339" h="141">
                  <a:moveTo>
                    <a:pt x="324" y="34"/>
                  </a:moveTo>
                  <a:lnTo>
                    <a:pt x="331" y="45"/>
                  </a:lnTo>
                  <a:lnTo>
                    <a:pt x="339" y="62"/>
                  </a:lnTo>
                  <a:lnTo>
                    <a:pt x="339" y="96"/>
                  </a:lnTo>
                  <a:lnTo>
                    <a:pt x="331" y="96"/>
                  </a:lnTo>
                  <a:lnTo>
                    <a:pt x="301" y="73"/>
                  </a:lnTo>
                  <a:lnTo>
                    <a:pt x="294" y="73"/>
                  </a:lnTo>
                  <a:lnTo>
                    <a:pt x="286" y="68"/>
                  </a:lnTo>
                  <a:lnTo>
                    <a:pt x="271" y="68"/>
                  </a:lnTo>
                  <a:lnTo>
                    <a:pt x="256" y="62"/>
                  </a:lnTo>
                  <a:lnTo>
                    <a:pt x="218" y="62"/>
                  </a:lnTo>
                  <a:lnTo>
                    <a:pt x="196" y="68"/>
                  </a:lnTo>
                  <a:lnTo>
                    <a:pt x="181" y="68"/>
                  </a:lnTo>
                  <a:lnTo>
                    <a:pt x="166" y="73"/>
                  </a:lnTo>
                  <a:lnTo>
                    <a:pt x="151" y="79"/>
                  </a:lnTo>
                  <a:lnTo>
                    <a:pt x="91" y="124"/>
                  </a:lnTo>
                  <a:lnTo>
                    <a:pt x="76" y="130"/>
                  </a:lnTo>
                  <a:lnTo>
                    <a:pt x="61" y="136"/>
                  </a:lnTo>
                  <a:lnTo>
                    <a:pt x="38" y="141"/>
                  </a:lnTo>
                  <a:lnTo>
                    <a:pt x="23" y="136"/>
                  </a:lnTo>
                  <a:lnTo>
                    <a:pt x="8" y="136"/>
                  </a:lnTo>
                  <a:lnTo>
                    <a:pt x="0" y="130"/>
                  </a:lnTo>
                  <a:lnTo>
                    <a:pt x="0" y="107"/>
                  </a:lnTo>
                  <a:lnTo>
                    <a:pt x="8" y="102"/>
                  </a:lnTo>
                  <a:lnTo>
                    <a:pt x="8" y="90"/>
                  </a:lnTo>
                  <a:lnTo>
                    <a:pt x="15" y="85"/>
                  </a:lnTo>
                  <a:lnTo>
                    <a:pt x="15" y="73"/>
                  </a:lnTo>
                  <a:lnTo>
                    <a:pt x="31" y="62"/>
                  </a:lnTo>
                  <a:lnTo>
                    <a:pt x="31" y="57"/>
                  </a:lnTo>
                  <a:lnTo>
                    <a:pt x="46" y="45"/>
                  </a:lnTo>
                  <a:lnTo>
                    <a:pt x="53" y="45"/>
                  </a:lnTo>
                  <a:lnTo>
                    <a:pt x="68" y="40"/>
                  </a:lnTo>
                  <a:lnTo>
                    <a:pt x="83" y="34"/>
                  </a:lnTo>
                  <a:lnTo>
                    <a:pt x="98" y="28"/>
                  </a:lnTo>
                  <a:lnTo>
                    <a:pt x="113" y="23"/>
                  </a:lnTo>
                  <a:lnTo>
                    <a:pt x="136" y="17"/>
                  </a:lnTo>
                  <a:lnTo>
                    <a:pt x="151" y="11"/>
                  </a:lnTo>
                  <a:lnTo>
                    <a:pt x="173" y="6"/>
                  </a:lnTo>
                  <a:lnTo>
                    <a:pt x="188" y="0"/>
                  </a:lnTo>
                  <a:lnTo>
                    <a:pt x="264" y="0"/>
                  </a:lnTo>
                  <a:lnTo>
                    <a:pt x="279" y="6"/>
                  </a:lnTo>
                  <a:lnTo>
                    <a:pt x="294" y="11"/>
                  </a:lnTo>
                  <a:lnTo>
                    <a:pt x="324" y="34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42" name="Freeform 62"/>
            <p:cNvSpPr>
              <a:spLocks/>
            </p:cNvSpPr>
            <p:nvPr/>
          </p:nvSpPr>
          <p:spPr bwMode="auto">
            <a:xfrm>
              <a:off x="1293" y="739"/>
              <a:ext cx="68" cy="39"/>
            </a:xfrm>
            <a:custGeom>
              <a:avLst/>
              <a:gdLst/>
              <a:ahLst/>
              <a:cxnLst>
                <a:cxn ang="0">
                  <a:pos x="61" y="11"/>
                </a:cxn>
                <a:cxn ang="0">
                  <a:pos x="61" y="22"/>
                </a:cxn>
                <a:cxn ang="0">
                  <a:pos x="68" y="28"/>
                </a:cxn>
                <a:cxn ang="0">
                  <a:pos x="61" y="28"/>
                </a:cxn>
                <a:cxn ang="0">
                  <a:pos x="53" y="34"/>
                </a:cxn>
                <a:cxn ang="0">
                  <a:pos x="45" y="34"/>
                </a:cxn>
                <a:cxn ang="0">
                  <a:pos x="38" y="39"/>
                </a:cxn>
                <a:cxn ang="0">
                  <a:pos x="8" y="39"/>
                </a:cxn>
                <a:cxn ang="0">
                  <a:pos x="0" y="34"/>
                </a:cxn>
                <a:cxn ang="0">
                  <a:pos x="0" y="11"/>
                </a:cxn>
                <a:cxn ang="0">
                  <a:pos x="8" y="11"/>
                </a:cxn>
                <a:cxn ang="0">
                  <a:pos x="15" y="5"/>
                </a:cxn>
                <a:cxn ang="0">
                  <a:pos x="15" y="0"/>
                </a:cxn>
                <a:cxn ang="0">
                  <a:pos x="45" y="0"/>
                </a:cxn>
                <a:cxn ang="0">
                  <a:pos x="45" y="5"/>
                </a:cxn>
                <a:cxn ang="0">
                  <a:pos x="61" y="5"/>
                </a:cxn>
                <a:cxn ang="0">
                  <a:pos x="61" y="11"/>
                </a:cxn>
              </a:cxnLst>
              <a:rect l="0" t="0" r="r" b="b"/>
              <a:pathLst>
                <a:path w="68" h="39">
                  <a:moveTo>
                    <a:pt x="61" y="11"/>
                  </a:moveTo>
                  <a:lnTo>
                    <a:pt x="61" y="22"/>
                  </a:lnTo>
                  <a:lnTo>
                    <a:pt x="68" y="28"/>
                  </a:lnTo>
                  <a:lnTo>
                    <a:pt x="61" y="28"/>
                  </a:lnTo>
                  <a:lnTo>
                    <a:pt x="53" y="34"/>
                  </a:lnTo>
                  <a:lnTo>
                    <a:pt x="45" y="34"/>
                  </a:lnTo>
                  <a:lnTo>
                    <a:pt x="38" y="39"/>
                  </a:lnTo>
                  <a:lnTo>
                    <a:pt x="8" y="39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11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45" y="5"/>
                  </a:lnTo>
                  <a:lnTo>
                    <a:pt x="61" y="5"/>
                  </a:lnTo>
                  <a:lnTo>
                    <a:pt x="61" y="11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43" name="Freeform 63"/>
            <p:cNvSpPr>
              <a:spLocks/>
            </p:cNvSpPr>
            <p:nvPr/>
          </p:nvSpPr>
          <p:spPr bwMode="auto">
            <a:xfrm>
              <a:off x="376" y="744"/>
              <a:ext cx="466" cy="147"/>
            </a:xfrm>
            <a:custGeom>
              <a:avLst/>
              <a:gdLst/>
              <a:ahLst/>
              <a:cxnLst>
                <a:cxn ang="0">
                  <a:pos x="451" y="113"/>
                </a:cxn>
                <a:cxn ang="0">
                  <a:pos x="466" y="119"/>
                </a:cxn>
                <a:cxn ang="0">
                  <a:pos x="459" y="125"/>
                </a:cxn>
                <a:cxn ang="0">
                  <a:pos x="451" y="136"/>
                </a:cxn>
                <a:cxn ang="0">
                  <a:pos x="451" y="141"/>
                </a:cxn>
                <a:cxn ang="0">
                  <a:pos x="436" y="147"/>
                </a:cxn>
                <a:cxn ang="0">
                  <a:pos x="406" y="147"/>
                </a:cxn>
                <a:cxn ang="0">
                  <a:pos x="391" y="141"/>
                </a:cxn>
                <a:cxn ang="0">
                  <a:pos x="368" y="136"/>
                </a:cxn>
                <a:cxn ang="0">
                  <a:pos x="353" y="130"/>
                </a:cxn>
                <a:cxn ang="0">
                  <a:pos x="338" y="125"/>
                </a:cxn>
                <a:cxn ang="0">
                  <a:pos x="323" y="119"/>
                </a:cxn>
                <a:cxn ang="0">
                  <a:pos x="301" y="119"/>
                </a:cxn>
                <a:cxn ang="0">
                  <a:pos x="278" y="113"/>
                </a:cxn>
                <a:cxn ang="0">
                  <a:pos x="263" y="108"/>
                </a:cxn>
                <a:cxn ang="0">
                  <a:pos x="241" y="102"/>
                </a:cxn>
                <a:cxn ang="0">
                  <a:pos x="226" y="96"/>
                </a:cxn>
                <a:cxn ang="0">
                  <a:pos x="203" y="91"/>
                </a:cxn>
                <a:cxn ang="0">
                  <a:pos x="188" y="85"/>
                </a:cxn>
                <a:cxn ang="0">
                  <a:pos x="165" y="79"/>
                </a:cxn>
                <a:cxn ang="0">
                  <a:pos x="150" y="74"/>
                </a:cxn>
                <a:cxn ang="0">
                  <a:pos x="128" y="68"/>
                </a:cxn>
                <a:cxn ang="0">
                  <a:pos x="105" y="62"/>
                </a:cxn>
                <a:cxn ang="0">
                  <a:pos x="90" y="57"/>
                </a:cxn>
                <a:cxn ang="0">
                  <a:pos x="68" y="51"/>
                </a:cxn>
                <a:cxn ang="0">
                  <a:pos x="53" y="46"/>
                </a:cxn>
                <a:cxn ang="0">
                  <a:pos x="30" y="40"/>
                </a:cxn>
                <a:cxn ang="0">
                  <a:pos x="15" y="34"/>
                </a:cxn>
                <a:cxn ang="0">
                  <a:pos x="0" y="23"/>
                </a:cxn>
                <a:cxn ang="0">
                  <a:pos x="0" y="17"/>
                </a:cxn>
                <a:cxn ang="0">
                  <a:pos x="7" y="12"/>
                </a:cxn>
                <a:cxn ang="0">
                  <a:pos x="7" y="6"/>
                </a:cxn>
                <a:cxn ang="0">
                  <a:pos x="15" y="6"/>
                </a:cxn>
                <a:cxn ang="0">
                  <a:pos x="15" y="0"/>
                </a:cxn>
                <a:cxn ang="0">
                  <a:pos x="45" y="0"/>
                </a:cxn>
                <a:cxn ang="0">
                  <a:pos x="68" y="12"/>
                </a:cxn>
                <a:cxn ang="0">
                  <a:pos x="98" y="17"/>
                </a:cxn>
                <a:cxn ang="0">
                  <a:pos x="120" y="23"/>
                </a:cxn>
                <a:cxn ang="0">
                  <a:pos x="150" y="29"/>
                </a:cxn>
                <a:cxn ang="0">
                  <a:pos x="173" y="34"/>
                </a:cxn>
                <a:cxn ang="0">
                  <a:pos x="195" y="46"/>
                </a:cxn>
                <a:cxn ang="0">
                  <a:pos x="226" y="51"/>
                </a:cxn>
                <a:cxn ang="0">
                  <a:pos x="248" y="57"/>
                </a:cxn>
                <a:cxn ang="0">
                  <a:pos x="271" y="62"/>
                </a:cxn>
                <a:cxn ang="0">
                  <a:pos x="301" y="68"/>
                </a:cxn>
                <a:cxn ang="0">
                  <a:pos x="323" y="79"/>
                </a:cxn>
                <a:cxn ang="0">
                  <a:pos x="353" y="85"/>
                </a:cxn>
                <a:cxn ang="0">
                  <a:pos x="376" y="91"/>
                </a:cxn>
                <a:cxn ang="0">
                  <a:pos x="399" y="96"/>
                </a:cxn>
                <a:cxn ang="0">
                  <a:pos x="429" y="102"/>
                </a:cxn>
                <a:cxn ang="0">
                  <a:pos x="451" y="113"/>
                </a:cxn>
              </a:cxnLst>
              <a:rect l="0" t="0" r="r" b="b"/>
              <a:pathLst>
                <a:path w="466" h="147">
                  <a:moveTo>
                    <a:pt x="451" y="113"/>
                  </a:moveTo>
                  <a:lnTo>
                    <a:pt x="466" y="119"/>
                  </a:lnTo>
                  <a:lnTo>
                    <a:pt x="459" y="125"/>
                  </a:lnTo>
                  <a:lnTo>
                    <a:pt x="451" y="136"/>
                  </a:lnTo>
                  <a:lnTo>
                    <a:pt x="451" y="141"/>
                  </a:lnTo>
                  <a:lnTo>
                    <a:pt x="436" y="147"/>
                  </a:lnTo>
                  <a:lnTo>
                    <a:pt x="406" y="147"/>
                  </a:lnTo>
                  <a:lnTo>
                    <a:pt x="391" y="141"/>
                  </a:lnTo>
                  <a:lnTo>
                    <a:pt x="368" y="136"/>
                  </a:lnTo>
                  <a:lnTo>
                    <a:pt x="353" y="130"/>
                  </a:lnTo>
                  <a:lnTo>
                    <a:pt x="338" y="125"/>
                  </a:lnTo>
                  <a:lnTo>
                    <a:pt x="323" y="119"/>
                  </a:lnTo>
                  <a:lnTo>
                    <a:pt x="301" y="119"/>
                  </a:lnTo>
                  <a:lnTo>
                    <a:pt x="278" y="113"/>
                  </a:lnTo>
                  <a:lnTo>
                    <a:pt x="263" y="108"/>
                  </a:lnTo>
                  <a:lnTo>
                    <a:pt x="241" y="102"/>
                  </a:lnTo>
                  <a:lnTo>
                    <a:pt x="226" y="96"/>
                  </a:lnTo>
                  <a:lnTo>
                    <a:pt x="203" y="91"/>
                  </a:lnTo>
                  <a:lnTo>
                    <a:pt x="188" y="85"/>
                  </a:lnTo>
                  <a:lnTo>
                    <a:pt x="165" y="79"/>
                  </a:lnTo>
                  <a:lnTo>
                    <a:pt x="150" y="74"/>
                  </a:lnTo>
                  <a:lnTo>
                    <a:pt x="128" y="68"/>
                  </a:lnTo>
                  <a:lnTo>
                    <a:pt x="105" y="62"/>
                  </a:lnTo>
                  <a:lnTo>
                    <a:pt x="90" y="57"/>
                  </a:lnTo>
                  <a:lnTo>
                    <a:pt x="68" y="51"/>
                  </a:lnTo>
                  <a:lnTo>
                    <a:pt x="53" y="46"/>
                  </a:lnTo>
                  <a:lnTo>
                    <a:pt x="30" y="40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7" y="12"/>
                  </a:lnTo>
                  <a:lnTo>
                    <a:pt x="7" y="6"/>
                  </a:lnTo>
                  <a:lnTo>
                    <a:pt x="15" y="6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68" y="12"/>
                  </a:lnTo>
                  <a:lnTo>
                    <a:pt x="98" y="17"/>
                  </a:lnTo>
                  <a:lnTo>
                    <a:pt x="120" y="23"/>
                  </a:lnTo>
                  <a:lnTo>
                    <a:pt x="150" y="29"/>
                  </a:lnTo>
                  <a:lnTo>
                    <a:pt x="173" y="34"/>
                  </a:lnTo>
                  <a:lnTo>
                    <a:pt x="195" y="46"/>
                  </a:lnTo>
                  <a:lnTo>
                    <a:pt x="226" y="51"/>
                  </a:lnTo>
                  <a:lnTo>
                    <a:pt x="248" y="57"/>
                  </a:lnTo>
                  <a:lnTo>
                    <a:pt x="271" y="62"/>
                  </a:lnTo>
                  <a:lnTo>
                    <a:pt x="301" y="68"/>
                  </a:lnTo>
                  <a:lnTo>
                    <a:pt x="323" y="79"/>
                  </a:lnTo>
                  <a:lnTo>
                    <a:pt x="353" y="85"/>
                  </a:lnTo>
                  <a:lnTo>
                    <a:pt x="376" y="91"/>
                  </a:lnTo>
                  <a:lnTo>
                    <a:pt x="399" y="96"/>
                  </a:lnTo>
                  <a:lnTo>
                    <a:pt x="429" y="102"/>
                  </a:lnTo>
                  <a:lnTo>
                    <a:pt x="451" y="113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44" name="Freeform 64"/>
            <p:cNvSpPr>
              <a:spLocks/>
            </p:cNvSpPr>
            <p:nvPr/>
          </p:nvSpPr>
          <p:spPr bwMode="auto">
            <a:xfrm>
              <a:off x="4730" y="750"/>
              <a:ext cx="391" cy="141"/>
            </a:xfrm>
            <a:custGeom>
              <a:avLst/>
              <a:gdLst/>
              <a:ahLst/>
              <a:cxnLst>
                <a:cxn ang="0">
                  <a:pos x="376" y="73"/>
                </a:cxn>
                <a:cxn ang="0">
                  <a:pos x="383" y="90"/>
                </a:cxn>
                <a:cxn ang="0">
                  <a:pos x="391" y="113"/>
                </a:cxn>
                <a:cxn ang="0">
                  <a:pos x="383" y="124"/>
                </a:cxn>
                <a:cxn ang="0">
                  <a:pos x="368" y="141"/>
                </a:cxn>
                <a:cxn ang="0">
                  <a:pos x="346" y="141"/>
                </a:cxn>
                <a:cxn ang="0">
                  <a:pos x="323" y="135"/>
                </a:cxn>
                <a:cxn ang="0">
                  <a:pos x="308" y="124"/>
                </a:cxn>
                <a:cxn ang="0">
                  <a:pos x="286" y="113"/>
                </a:cxn>
                <a:cxn ang="0">
                  <a:pos x="271" y="102"/>
                </a:cxn>
                <a:cxn ang="0">
                  <a:pos x="248" y="90"/>
                </a:cxn>
                <a:cxn ang="0">
                  <a:pos x="225" y="85"/>
                </a:cxn>
                <a:cxn ang="0">
                  <a:pos x="173" y="85"/>
                </a:cxn>
                <a:cxn ang="0">
                  <a:pos x="158" y="90"/>
                </a:cxn>
                <a:cxn ang="0">
                  <a:pos x="150" y="90"/>
                </a:cxn>
                <a:cxn ang="0">
                  <a:pos x="135" y="96"/>
                </a:cxn>
                <a:cxn ang="0">
                  <a:pos x="120" y="96"/>
                </a:cxn>
                <a:cxn ang="0">
                  <a:pos x="113" y="102"/>
                </a:cxn>
                <a:cxn ang="0">
                  <a:pos x="98" y="107"/>
                </a:cxn>
                <a:cxn ang="0">
                  <a:pos x="83" y="113"/>
                </a:cxn>
                <a:cxn ang="0">
                  <a:pos x="75" y="113"/>
                </a:cxn>
                <a:cxn ang="0">
                  <a:pos x="60" y="119"/>
                </a:cxn>
                <a:cxn ang="0">
                  <a:pos x="52" y="124"/>
                </a:cxn>
                <a:cxn ang="0">
                  <a:pos x="37" y="124"/>
                </a:cxn>
                <a:cxn ang="0">
                  <a:pos x="22" y="130"/>
                </a:cxn>
                <a:cxn ang="0">
                  <a:pos x="0" y="130"/>
                </a:cxn>
                <a:cxn ang="0">
                  <a:pos x="0" y="113"/>
                </a:cxn>
                <a:cxn ang="0">
                  <a:pos x="7" y="102"/>
                </a:cxn>
                <a:cxn ang="0">
                  <a:pos x="15" y="96"/>
                </a:cxn>
                <a:cxn ang="0">
                  <a:pos x="22" y="85"/>
                </a:cxn>
                <a:cxn ang="0">
                  <a:pos x="22" y="79"/>
                </a:cxn>
                <a:cxn ang="0">
                  <a:pos x="30" y="73"/>
                </a:cxn>
                <a:cxn ang="0">
                  <a:pos x="37" y="62"/>
                </a:cxn>
                <a:cxn ang="0">
                  <a:pos x="52" y="56"/>
                </a:cxn>
                <a:cxn ang="0">
                  <a:pos x="67" y="51"/>
                </a:cxn>
                <a:cxn ang="0">
                  <a:pos x="90" y="34"/>
                </a:cxn>
                <a:cxn ang="0">
                  <a:pos x="105" y="28"/>
                </a:cxn>
                <a:cxn ang="0">
                  <a:pos x="120" y="23"/>
                </a:cxn>
                <a:cxn ang="0">
                  <a:pos x="135" y="17"/>
                </a:cxn>
                <a:cxn ang="0">
                  <a:pos x="150" y="11"/>
                </a:cxn>
                <a:cxn ang="0">
                  <a:pos x="165" y="6"/>
                </a:cxn>
                <a:cxn ang="0">
                  <a:pos x="180" y="6"/>
                </a:cxn>
                <a:cxn ang="0">
                  <a:pos x="195" y="0"/>
                </a:cxn>
                <a:cxn ang="0">
                  <a:pos x="225" y="0"/>
                </a:cxn>
                <a:cxn ang="0">
                  <a:pos x="240" y="6"/>
                </a:cxn>
                <a:cxn ang="0">
                  <a:pos x="263" y="6"/>
                </a:cxn>
                <a:cxn ang="0">
                  <a:pos x="278" y="11"/>
                </a:cxn>
                <a:cxn ang="0">
                  <a:pos x="293" y="17"/>
                </a:cxn>
                <a:cxn ang="0">
                  <a:pos x="308" y="28"/>
                </a:cxn>
                <a:cxn ang="0">
                  <a:pos x="323" y="34"/>
                </a:cxn>
                <a:cxn ang="0">
                  <a:pos x="353" y="56"/>
                </a:cxn>
                <a:cxn ang="0">
                  <a:pos x="361" y="68"/>
                </a:cxn>
                <a:cxn ang="0">
                  <a:pos x="376" y="73"/>
                </a:cxn>
              </a:cxnLst>
              <a:rect l="0" t="0" r="r" b="b"/>
              <a:pathLst>
                <a:path w="391" h="141">
                  <a:moveTo>
                    <a:pt x="376" y="73"/>
                  </a:moveTo>
                  <a:lnTo>
                    <a:pt x="383" y="90"/>
                  </a:lnTo>
                  <a:lnTo>
                    <a:pt x="391" y="113"/>
                  </a:lnTo>
                  <a:lnTo>
                    <a:pt x="383" y="124"/>
                  </a:lnTo>
                  <a:lnTo>
                    <a:pt x="368" y="141"/>
                  </a:lnTo>
                  <a:lnTo>
                    <a:pt x="346" y="141"/>
                  </a:lnTo>
                  <a:lnTo>
                    <a:pt x="323" y="135"/>
                  </a:lnTo>
                  <a:lnTo>
                    <a:pt x="308" y="124"/>
                  </a:lnTo>
                  <a:lnTo>
                    <a:pt x="286" y="113"/>
                  </a:lnTo>
                  <a:lnTo>
                    <a:pt x="271" y="102"/>
                  </a:lnTo>
                  <a:lnTo>
                    <a:pt x="248" y="90"/>
                  </a:lnTo>
                  <a:lnTo>
                    <a:pt x="225" y="85"/>
                  </a:lnTo>
                  <a:lnTo>
                    <a:pt x="173" y="85"/>
                  </a:lnTo>
                  <a:lnTo>
                    <a:pt x="158" y="90"/>
                  </a:lnTo>
                  <a:lnTo>
                    <a:pt x="150" y="90"/>
                  </a:lnTo>
                  <a:lnTo>
                    <a:pt x="135" y="96"/>
                  </a:lnTo>
                  <a:lnTo>
                    <a:pt x="120" y="96"/>
                  </a:lnTo>
                  <a:lnTo>
                    <a:pt x="113" y="102"/>
                  </a:lnTo>
                  <a:lnTo>
                    <a:pt x="98" y="107"/>
                  </a:lnTo>
                  <a:lnTo>
                    <a:pt x="83" y="113"/>
                  </a:lnTo>
                  <a:lnTo>
                    <a:pt x="75" y="113"/>
                  </a:lnTo>
                  <a:lnTo>
                    <a:pt x="60" y="119"/>
                  </a:lnTo>
                  <a:lnTo>
                    <a:pt x="52" y="124"/>
                  </a:lnTo>
                  <a:lnTo>
                    <a:pt x="37" y="124"/>
                  </a:lnTo>
                  <a:lnTo>
                    <a:pt x="22" y="130"/>
                  </a:lnTo>
                  <a:lnTo>
                    <a:pt x="0" y="130"/>
                  </a:lnTo>
                  <a:lnTo>
                    <a:pt x="0" y="113"/>
                  </a:lnTo>
                  <a:lnTo>
                    <a:pt x="7" y="102"/>
                  </a:lnTo>
                  <a:lnTo>
                    <a:pt x="15" y="96"/>
                  </a:lnTo>
                  <a:lnTo>
                    <a:pt x="22" y="85"/>
                  </a:lnTo>
                  <a:lnTo>
                    <a:pt x="22" y="79"/>
                  </a:lnTo>
                  <a:lnTo>
                    <a:pt x="30" y="73"/>
                  </a:lnTo>
                  <a:lnTo>
                    <a:pt x="37" y="62"/>
                  </a:lnTo>
                  <a:lnTo>
                    <a:pt x="52" y="56"/>
                  </a:lnTo>
                  <a:lnTo>
                    <a:pt x="67" y="51"/>
                  </a:lnTo>
                  <a:lnTo>
                    <a:pt x="90" y="34"/>
                  </a:lnTo>
                  <a:lnTo>
                    <a:pt x="105" y="28"/>
                  </a:lnTo>
                  <a:lnTo>
                    <a:pt x="120" y="23"/>
                  </a:lnTo>
                  <a:lnTo>
                    <a:pt x="135" y="17"/>
                  </a:lnTo>
                  <a:lnTo>
                    <a:pt x="150" y="11"/>
                  </a:lnTo>
                  <a:lnTo>
                    <a:pt x="165" y="6"/>
                  </a:lnTo>
                  <a:lnTo>
                    <a:pt x="180" y="6"/>
                  </a:lnTo>
                  <a:lnTo>
                    <a:pt x="195" y="0"/>
                  </a:lnTo>
                  <a:lnTo>
                    <a:pt x="225" y="0"/>
                  </a:lnTo>
                  <a:lnTo>
                    <a:pt x="240" y="6"/>
                  </a:lnTo>
                  <a:lnTo>
                    <a:pt x="263" y="6"/>
                  </a:lnTo>
                  <a:lnTo>
                    <a:pt x="278" y="11"/>
                  </a:lnTo>
                  <a:lnTo>
                    <a:pt x="293" y="17"/>
                  </a:lnTo>
                  <a:lnTo>
                    <a:pt x="308" y="28"/>
                  </a:lnTo>
                  <a:lnTo>
                    <a:pt x="323" y="34"/>
                  </a:lnTo>
                  <a:lnTo>
                    <a:pt x="353" y="56"/>
                  </a:lnTo>
                  <a:lnTo>
                    <a:pt x="361" y="68"/>
                  </a:lnTo>
                  <a:lnTo>
                    <a:pt x="376" y="73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45" name="Freeform 65"/>
            <p:cNvSpPr>
              <a:spLocks/>
            </p:cNvSpPr>
            <p:nvPr/>
          </p:nvSpPr>
          <p:spPr bwMode="auto">
            <a:xfrm>
              <a:off x="3294" y="750"/>
              <a:ext cx="157" cy="147"/>
            </a:xfrm>
            <a:custGeom>
              <a:avLst/>
              <a:gdLst/>
              <a:ahLst/>
              <a:cxnLst>
                <a:cxn ang="0">
                  <a:pos x="97" y="28"/>
                </a:cxn>
                <a:cxn ang="0">
                  <a:pos x="105" y="34"/>
                </a:cxn>
                <a:cxn ang="0">
                  <a:pos x="127" y="34"/>
                </a:cxn>
                <a:cxn ang="0">
                  <a:pos x="135" y="40"/>
                </a:cxn>
                <a:cxn ang="0">
                  <a:pos x="142" y="40"/>
                </a:cxn>
                <a:cxn ang="0">
                  <a:pos x="157" y="45"/>
                </a:cxn>
                <a:cxn ang="0">
                  <a:pos x="157" y="62"/>
                </a:cxn>
                <a:cxn ang="0">
                  <a:pos x="135" y="62"/>
                </a:cxn>
                <a:cxn ang="0">
                  <a:pos x="120" y="73"/>
                </a:cxn>
                <a:cxn ang="0">
                  <a:pos x="120" y="96"/>
                </a:cxn>
                <a:cxn ang="0">
                  <a:pos x="127" y="113"/>
                </a:cxn>
                <a:cxn ang="0">
                  <a:pos x="135" y="124"/>
                </a:cxn>
                <a:cxn ang="0">
                  <a:pos x="135" y="147"/>
                </a:cxn>
                <a:cxn ang="0">
                  <a:pos x="127" y="147"/>
                </a:cxn>
                <a:cxn ang="0">
                  <a:pos x="112" y="141"/>
                </a:cxn>
                <a:cxn ang="0">
                  <a:pos x="105" y="130"/>
                </a:cxn>
                <a:cxn ang="0">
                  <a:pos x="97" y="124"/>
                </a:cxn>
                <a:cxn ang="0">
                  <a:pos x="90" y="113"/>
                </a:cxn>
                <a:cxn ang="0">
                  <a:pos x="82" y="107"/>
                </a:cxn>
                <a:cxn ang="0">
                  <a:pos x="67" y="102"/>
                </a:cxn>
                <a:cxn ang="0">
                  <a:pos x="52" y="102"/>
                </a:cxn>
                <a:cxn ang="0">
                  <a:pos x="52" y="107"/>
                </a:cxn>
                <a:cxn ang="0">
                  <a:pos x="45" y="107"/>
                </a:cxn>
                <a:cxn ang="0">
                  <a:pos x="30" y="119"/>
                </a:cxn>
                <a:cxn ang="0">
                  <a:pos x="30" y="124"/>
                </a:cxn>
                <a:cxn ang="0">
                  <a:pos x="7" y="124"/>
                </a:cxn>
                <a:cxn ang="0">
                  <a:pos x="0" y="113"/>
                </a:cxn>
                <a:cxn ang="0">
                  <a:pos x="0" y="107"/>
                </a:cxn>
                <a:cxn ang="0">
                  <a:pos x="7" y="102"/>
                </a:cxn>
                <a:cxn ang="0">
                  <a:pos x="7" y="90"/>
                </a:cxn>
                <a:cxn ang="0">
                  <a:pos x="15" y="85"/>
                </a:cxn>
                <a:cxn ang="0">
                  <a:pos x="22" y="73"/>
                </a:cxn>
                <a:cxn ang="0">
                  <a:pos x="30" y="68"/>
                </a:cxn>
                <a:cxn ang="0">
                  <a:pos x="30" y="56"/>
                </a:cxn>
                <a:cxn ang="0">
                  <a:pos x="22" y="51"/>
                </a:cxn>
                <a:cxn ang="0">
                  <a:pos x="7" y="51"/>
                </a:cxn>
                <a:cxn ang="0">
                  <a:pos x="7" y="45"/>
                </a:cxn>
                <a:cxn ang="0">
                  <a:pos x="0" y="34"/>
                </a:cxn>
                <a:cxn ang="0">
                  <a:pos x="37" y="34"/>
                </a:cxn>
                <a:cxn ang="0">
                  <a:pos x="45" y="28"/>
                </a:cxn>
                <a:cxn ang="0">
                  <a:pos x="52" y="28"/>
                </a:cxn>
                <a:cxn ang="0">
                  <a:pos x="52" y="23"/>
                </a:cxn>
                <a:cxn ang="0">
                  <a:pos x="60" y="17"/>
                </a:cxn>
                <a:cxn ang="0">
                  <a:pos x="60" y="11"/>
                </a:cxn>
                <a:cxn ang="0">
                  <a:pos x="67" y="11"/>
                </a:cxn>
                <a:cxn ang="0">
                  <a:pos x="82" y="0"/>
                </a:cxn>
                <a:cxn ang="0">
                  <a:pos x="90" y="11"/>
                </a:cxn>
                <a:cxn ang="0">
                  <a:pos x="90" y="17"/>
                </a:cxn>
                <a:cxn ang="0">
                  <a:pos x="97" y="23"/>
                </a:cxn>
                <a:cxn ang="0">
                  <a:pos x="97" y="28"/>
                </a:cxn>
              </a:cxnLst>
              <a:rect l="0" t="0" r="r" b="b"/>
              <a:pathLst>
                <a:path w="157" h="147">
                  <a:moveTo>
                    <a:pt x="97" y="28"/>
                  </a:moveTo>
                  <a:lnTo>
                    <a:pt x="105" y="34"/>
                  </a:lnTo>
                  <a:lnTo>
                    <a:pt x="127" y="34"/>
                  </a:lnTo>
                  <a:lnTo>
                    <a:pt x="135" y="40"/>
                  </a:lnTo>
                  <a:lnTo>
                    <a:pt x="142" y="40"/>
                  </a:lnTo>
                  <a:lnTo>
                    <a:pt x="157" y="45"/>
                  </a:lnTo>
                  <a:lnTo>
                    <a:pt x="157" y="62"/>
                  </a:lnTo>
                  <a:lnTo>
                    <a:pt x="135" y="62"/>
                  </a:lnTo>
                  <a:lnTo>
                    <a:pt x="120" y="73"/>
                  </a:lnTo>
                  <a:lnTo>
                    <a:pt x="120" y="96"/>
                  </a:lnTo>
                  <a:lnTo>
                    <a:pt x="127" y="113"/>
                  </a:lnTo>
                  <a:lnTo>
                    <a:pt x="135" y="124"/>
                  </a:lnTo>
                  <a:lnTo>
                    <a:pt x="135" y="147"/>
                  </a:lnTo>
                  <a:lnTo>
                    <a:pt x="127" y="147"/>
                  </a:lnTo>
                  <a:lnTo>
                    <a:pt x="112" y="141"/>
                  </a:lnTo>
                  <a:lnTo>
                    <a:pt x="105" y="130"/>
                  </a:lnTo>
                  <a:lnTo>
                    <a:pt x="97" y="124"/>
                  </a:lnTo>
                  <a:lnTo>
                    <a:pt x="90" y="113"/>
                  </a:lnTo>
                  <a:lnTo>
                    <a:pt x="82" y="107"/>
                  </a:lnTo>
                  <a:lnTo>
                    <a:pt x="67" y="102"/>
                  </a:lnTo>
                  <a:lnTo>
                    <a:pt x="52" y="102"/>
                  </a:lnTo>
                  <a:lnTo>
                    <a:pt x="52" y="107"/>
                  </a:lnTo>
                  <a:lnTo>
                    <a:pt x="45" y="107"/>
                  </a:lnTo>
                  <a:lnTo>
                    <a:pt x="30" y="119"/>
                  </a:lnTo>
                  <a:lnTo>
                    <a:pt x="30" y="124"/>
                  </a:lnTo>
                  <a:lnTo>
                    <a:pt x="7" y="124"/>
                  </a:lnTo>
                  <a:lnTo>
                    <a:pt x="0" y="113"/>
                  </a:lnTo>
                  <a:lnTo>
                    <a:pt x="0" y="107"/>
                  </a:lnTo>
                  <a:lnTo>
                    <a:pt x="7" y="102"/>
                  </a:lnTo>
                  <a:lnTo>
                    <a:pt x="7" y="90"/>
                  </a:lnTo>
                  <a:lnTo>
                    <a:pt x="15" y="85"/>
                  </a:lnTo>
                  <a:lnTo>
                    <a:pt x="22" y="73"/>
                  </a:lnTo>
                  <a:lnTo>
                    <a:pt x="30" y="68"/>
                  </a:lnTo>
                  <a:lnTo>
                    <a:pt x="30" y="56"/>
                  </a:lnTo>
                  <a:lnTo>
                    <a:pt x="22" y="51"/>
                  </a:lnTo>
                  <a:lnTo>
                    <a:pt x="7" y="51"/>
                  </a:lnTo>
                  <a:lnTo>
                    <a:pt x="7" y="45"/>
                  </a:lnTo>
                  <a:lnTo>
                    <a:pt x="0" y="34"/>
                  </a:lnTo>
                  <a:lnTo>
                    <a:pt x="37" y="34"/>
                  </a:lnTo>
                  <a:lnTo>
                    <a:pt x="45" y="28"/>
                  </a:lnTo>
                  <a:lnTo>
                    <a:pt x="52" y="28"/>
                  </a:lnTo>
                  <a:lnTo>
                    <a:pt x="52" y="23"/>
                  </a:lnTo>
                  <a:lnTo>
                    <a:pt x="60" y="17"/>
                  </a:lnTo>
                  <a:lnTo>
                    <a:pt x="60" y="11"/>
                  </a:lnTo>
                  <a:lnTo>
                    <a:pt x="67" y="11"/>
                  </a:lnTo>
                  <a:lnTo>
                    <a:pt x="82" y="0"/>
                  </a:lnTo>
                  <a:lnTo>
                    <a:pt x="90" y="11"/>
                  </a:lnTo>
                  <a:lnTo>
                    <a:pt x="90" y="17"/>
                  </a:lnTo>
                  <a:lnTo>
                    <a:pt x="97" y="23"/>
                  </a:lnTo>
                  <a:lnTo>
                    <a:pt x="97" y="28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46" name="Freeform 66"/>
            <p:cNvSpPr>
              <a:spLocks/>
            </p:cNvSpPr>
            <p:nvPr/>
          </p:nvSpPr>
          <p:spPr bwMode="auto">
            <a:xfrm>
              <a:off x="1038" y="761"/>
              <a:ext cx="504" cy="311"/>
            </a:xfrm>
            <a:custGeom>
              <a:avLst/>
              <a:gdLst/>
              <a:ahLst/>
              <a:cxnLst>
                <a:cxn ang="0">
                  <a:pos x="225" y="57"/>
                </a:cxn>
                <a:cxn ang="0">
                  <a:pos x="270" y="96"/>
                </a:cxn>
                <a:cxn ang="0">
                  <a:pos x="300" y="119"/>
                </a:cxn>
                <a:cxn ang="0">
                  <a:pos x="353" y="153"/>
                </a:cxn>
                <a:cxn ang="0">
                  <a:pos x="428" y="215"/>
                </a:cxn>
                <a:cxn ang="0">
                  <a:pos x="466" y="237"/>
                </a:cxn>
                <a:cxn ang="0">
                  <a:pos x="481" y="243"/>
                </a:cxn>
                <a:cxn ang="0">
                  <a:pos x="488" y="249"/>
                </a:cxn>
                <a:cxn ang="0">
                  <a:pos x="481" y="277"/>
                </a:cxn>
                <a:cxn ang="0">
                  <a:pos x="458" y="299"/>
                </a:cxn>
                <a:cxn ang="0">
                  <a:pos x="466" y="305"/>
                </a:cxn>
                <a:cxn ang="0">
                  <a:pos x="406" y="311"/>
                </a:cxn>
                <a:cxn ang="0">
                  <a:pos x="376" y="305"/>
                </a:cxn>
                <a:cxn ang="0">
                  <a:pos x="346" y="299"/>
                </a:cxn>
                <a:cxn ang="0">
                  <a:pos x="308" y="288"/>
                </a:cxn>
                <a:cxn ang="0">
                  <a:pos x="278" y="282"/>
                </a:cxn>
                <a:cxn ang="0">
                  <a:pos x="248" y="271"/>
                </a:cxn>
                <a:cxn ang="0">
                  <a:pos x="218" y="265"/>
                </a:cxn>
                <a:cxn ang="0">
                  <a:pos x="188" y="254"/>
                </a:cxn>
                <a:cxn ang="0">
                  <a:pos x="165" y="249"/>
                </a:cxn>
                <a:cxn ang="0">
                  <a:pos x="135" y="243"/>
                </a:cxn>
                <a:cxn ang="0">
                  <a:pos x="112" y="237"/>
                </a:cxn>
                <a:cxn ang="0">
                  <a:pos x="82" y="232"/>
                </a:cxn>
                <a:cxn ang="0">
                  <a:pos x="60" y="226"/>
                </a:cxn>
                <a:cxn ang="0">
                  <a:pos x="37" y="220"/>
                </a:cxn>
                <a:cxn ang="0">
                  <a:pos x="15" y="209"/>
                </a:cxn>
                <a:cxn ang="0">
                  <a:pos x="0" y="186"/>
                </a:cxn>
                <a:cxn ang="0">
                  <a:pos x="22" y="170"/>
                </a:cxn>
                <a:cxn ang="0">
                  <a:pos x="75" y="186"/>
                </a:cxn>
                <a:cxn ang="0">
                  <a:pos x="135" y="198"/>
                </a:cxn>
                <a:cxn ang="0">
                  <a:pos x="188" y="215"/>
                </a:cxn>
                <a:cxn ang="0">
                  <a:pos x="240" y="226"/>
                </a:cxn>
                <a:cxn ang="0">
                  <a:pos x="293" y="243"/>
                </a:cxn>
                <a:cxn ang="0">
                  <a:pos x="353" y="260"/>
                </a:cxn>
                <a:cxn ang="0">
                  <a:pos x="406" y="277"/>
                </a:cxn>
                <a:cxn ang="0">
                  <a:pos x="458" y="294"/>
                </a:cxn>
                <a:cxn ang="0">
                  <a:pos x="421" y="254"/>
                </a:cxn>
                <a:cxn ang="0">
                  <a:pos x="150" y="57"/>
                </a:cxn>
                <a:cxn ang="0">
                  <a:pos x="112" y="17"/>
                </a:cxn>
                <a:cxn ang="0">
                  <a:pos x="120" y="6"/>
                </a:cxn>
                <a:cxn ang="0">
                  <a:pos x="143" y="0"/>
                </a:cxn>
                <a:cxn ang="0">
                  <a:pos x="210" y="40"/>
                </a:cxn>
              </a:cxnLst>
              <a:rect l="0" t="0" r="r" b="b"/>
              <a:pathLst>
                <a:path w="504" h="311">
                  <a:moveTo>
                    <a:pt x="210" y="40"/>
                  </a:moveTo>
                  <a:lnTo>
                    <a:pt x="225" y="57"/>
                  </a:lnTo>
                  <a:lnTo>
                    <a:pt x="255" y="79"/>
                  </a:lnTo>
                  <a:lnTo>
                    <a:pt x="270" y="96"/>
                  </a:lnTo>
                  <a:lnTo>
                    <a:pt x="285" y="102"/>
                  </a:lnTo>
                  <a:lnTo>
                    <a:pt x="300" y="119"/>
                  </a:lnTo>
                  <a:lnTo>
                    <a:pt x="331" y="141"/>
                  </a:lnTo>
                  <a:lnTo>
                    <a:pt x="353" y="153"/>
                  </a:lnTo>
                  <a:lnTo>
                    <a:pt x="413" y="198"/>
                  </a:lnTo>
                  <a:lnTo>
                    <a:pt x="428" y="215"/>
                  </a:lnTo>
                  <a:lnTo>
                    <a:pt x="443" y="226"/>
                  </a:lnTo>
                  <a:lnTo>
                    <a:pt x="466" y="237"/>
                  </a:lnTo>
                  <a:lnTo>
                    <a:pt x="466" y="243"/>
                  </a:lnTo>
                  <a:lnTo>
                    <a:pt x="481" y="243"/>
                  </a:lnTo>
                  <a:lnTo>
                    <a:pt x="481" y="249"/>
                  </a:lnTo>
                  <a:lnTo>
                    <a:pt x="488" y="249"/>
                  </a:lnTo>
                  <a:lnTo>
                    <a:pt x="504" y="260"/>
                  </a:lnTo>
                  <a:lnTo>
                    <a:pt x="481" y="277"/>
                  </a:lnTo>
                  <a:lnTo>
                    <a:pt x="481" y="282"/>
                  </a:lnTo>
                  <a:lnTo>
                    <a:pt x="458" y="299"/>
                  </a:lnTo>
                  <a:lnTo>
                    <a:pt x="466" y="299"/>
                  </a:lnTo>
                  <a:lnTo>
                    <a:pt x="466" y="305"/>
                  </a:lnTo>
                  <a:lnTo>
                    <a:pt x="443" y="311"/>
                  </a:lnTo>
                  <a:lnTo>
                    <a:pt x="406" y="311"/>
                  </a:lnTo>
                  <a:lnTo>
                    <a:pt x="391" y="305"/>
                  </a:lnTo>
                  <a:lnTo>
                    <a:pt x="376" y="305"/>
                  </a:lnTo>
                  <a:lnTo>
                    <a:pt x="361" y="299"/>
                  </a:lnTo>
                  <a:lnTo>
                    <a:pt x="346" y="299"/>
                  </a:lnTo>
                  <a:lnTo>
                    <a:pt x="323" y="294"/>
                  </a:lnTo>
                  <a:lnTo>
                    <a:pt x="308" y="288"/>
                  </a:lnTo>
                  <a:lnTo>
                    <a:pt x="293" y="288"/>
                  </a:lnTo>
                  <a:lnTo>
                    <a:pt x="278" y="282"/>
                  </a:lnTo>
                  <a:lnTo>
                    <a:pt x="263" y="277"/>
                  </a:lnTo>
                  <a:lnTo>
                    <a:pt x="248" y="271"/>
                  </a:lnTo>
                  <a:lnTo>
                    <a:pt x="233" y="265"/>
                  </a:lnTo>
                  <a:lnTo>
                    <a:pt x="218" y="265"/>
                  </a:lnTo>
                  <a:lnTo>
                    <a:pt x="203" y="260"/>
                  </a:lnTo>
                  <a:lnTo>
                    <a:pt x="188" y="254"/>
                  </a:lnTo>
                  <a:lnTo>
                    <a:pt x="173" y="254"/>
                  </a:lnTo>
                  <a:lnTo>
                    <a:pt x="165" y="249"/>
                  </a:lnTo>
                  <a:lnTo>
                    <a:pt x="150" y="243"/>
                  </a:lnTo>
                  <a:lnTo>
                    <a:pt x="135" y="243"/>
                  </a:lnTo>
                  <a:lnTo>
                    <a:pt x="128" y="237"/>
                  </a:lnTo>
                  <a:lnTo>
                    <a:pt x="112" y="237"/>
                  </a:lnTo>
                  <a:lnTo>
                    <a:pt x="97" y="232"/>
                  </a:lnTo>
                  <a:lnTo>
                    <a:pt x="82" y="232"/>
                  </a:lnTo>
                  <a:lnTo>
                    <a:pt x="75" y="226"/>
                  </a:lnTo>
                  <a:lnTo>
                    <a:pt x="60" y="226"/>
                  </a:lnTo>
                  <a:lnTo>
                    <a:pt x="52" y="220"/>
                  </a:lnTo>
                  <a:lnTo>
                    <a:pt x="37" y="220"/>
                  </a:lnTo>
                  <a:lnTo>
                    <a:pt x="22" y="215"/>
                  </a:lnTo>
                  <a:lnTo>
                    <a:pt x="15" y="209"/>
                  </a:lnTo>
                  <a:lnTo>
                    <a:pt x="0" y="203"/>
                  </a:lnTo>
                  <a:lnTo>
                    <a:pt x="0" y="186"/>
                  </a:lnTo>
                  <a:lnTo>
                    <a:pt x="7" y="175"/>
                  </a:lnTo>
                  <a:lnTo>
                    <a:pt x="22" y="170"/>
                  </a:lnTo>
                  <a:lnTo>
                    <a:pt x="52" y="175"/>
                  </a:lnTo>
                  <a:lnTo>
                    <a:pt x="75" y="186"/>
                  </a:lnTo>
                  <a:lnTo>
                    <a:pt x="105" y="192"/>
                  </a:lnTo>
                  <a:lnTo>
                    <a:pt x="135" y="198"/>
                  </a:lnTo>
                  <a:lnTo>
                    <a:pt x="158" y="203"/>
                  </a:lnTo>
                  <a:lnTo>
                    <a:pt x="188" y="215"/>
                  </a:lnTo>
                  <a:lnTo>
                    <a:pt x="218" y="220"/>
                  </a:lnTo>
                  <a:lnTo>
                    <a:pt x="240" y="226"/>
                  </a:lnTo>
                  <a:lnTo>
                    <a:pt x="270" y="237"/>
                  </a:lnTo>
                  <a:lnTo>
                    <a:pt x="293" y="243"/>
                  </a:lnTo>
                  <a:lnTo>
                    <a:pt x="323" y="254"/>
                  </a:lnTo>
                  <a:lnTo>
                    <a:pt x="353" y="260"/>
                  </a:lnTo>
                  <a:lnTo>
                    <a:pt x="376" y="271"/>
                  </a:lnTo>
                  <a:lnTo>
                    <a:pt x="406" y="277"/>
                  </a:lnTo>
                  <a:lnTo>
                    <a:pt x="436" y="282"/>
                  </a:lnTo>
                  <a:lnTo>
                    <a:pt x="458" y="294"/>
                  </a:lnTo>
                  <a:lnTo>
                    <a:pt x="466" y="288"/>
                  </a:lnTo>
                  <a:lnTo>
                    <a:pt x="421" y="254"/>
                  </a:lnTo>
                  <a:lnTo>
                    <a:pt x="398" y="243"/>
                  </a:lnTo>
                  <a:lnTo>
                    <a:pt x="150" y="57"/>
                  </a:lnTo>
                  <a:lnTo>
                    <a:pt x="135" y="40"/>
                  </a:lnTo>
                  <a:lnTo>
                    <a:pt x="112" y="17"/>
                  </a:lnTo>
                  <a:lnTo>
                    <a:pt x="120" y="12"/>
                  </a:lnTo>
                  <a:lnTo>
                    <a:pt x="120" y="6"/>
                  </a:lnTo>
                  <a:lnTo>
                    <a:pt x="135" y="6"/>
                  </a:lnTo>
                  <a:lnTo>
                    <a:pt x="143" y="0"/>
                  </a:lnTo>
                  <a:lnTo>
                    <a:pt x="165" y="0"/>
                  </a:lnTo>
                  <a:lnTo>
                    <a:pt x="210" y="4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47" name="Freeform 67"/>
            <p:cNvSpPr>
              <a:spLocks/>
            </p:cNvSpPr>
            <p:nvPr/>
          </p:nvSpPr>
          <p:spPr bwMode="auto">
            <a:xfrm>
              <a:off x="4391" y="795"/>
              <a:ext cx="166" cy="136"/>
            </a:xfrm>
            <a:custGeom>
              <a:avLst/>
              <a:gdLst/>
              <a:ahLst/>
              <a:cxnLst>
                <a:cxn ang="0">
                  <a:pos x="158" y="23"/>
                </a:cxn>
                <a:cxn ang="0">
                  <a:pos x="166" y="28"/>
                </a:cxn>
                <a:cxn ang="0">
                  <a:pos x="158" y="34"/>
                </a:cxn>
                <a:cxn ang="0">
                  <a:pos x="158" y="40"/>
                </a:cxn>
                <a:cxn ang="0">
                  <a:pos x="151" y="45"/>
                </a:cxn>
                <a:cxn ang="0">
                  <a:pos x="143" y="45"/>
                </a:cxn>
                <a:cxn ang="0">
                  <a:pos x="128" y="51"/>
                </a:cxn>
                <a:cxn ang="0">
                  <a:pos x="113" y="62"/>
                </a:cxn>
                <a:cxn ang="0">
                  <a:pos x="98" y="68"/>
                </a:cxn>
                <a:cxn ang="0">
                  <a:pos x="91" y="79"/>
                </a:cxn>
                <a:cxn ang="0">
                  <a:pos x="23" y="130"/>
                </a:cxn>
                <a:cxn ang="0">
                  <a:pos x="8" y="136"/>
                </a:cxn>
                <a:cxn ang="0">
                  <a:pos x="8" y="124"/>
                </a:cxn>
                <a:cxn ang="0">
                  <a:pos x="0" y="102"/>
                </a:cxn>
                <a:cxn ang="0">
                  <a:pos x="0" y="68"/>
                </a:cxn>
                <a:cxn ang="0">
                  <a:pos x="15" y="62"/>
                </a:cxn>
                <a:cxn ang="0">
                  <a:pos x="23" y="45"/>
                </a:cxn>
                <a:cxn ang="0">
                  <a:pos x="31" y="34"/>
                </a:cxn>
                <a:cxn ang="0">
                  <a:pos x="53" y="17"/>
                </a:cxn>
                <a:cxn ang="0">
                  <a:pos x="68" y="11"/>
                </a:cxn>
                <a:cxn ang="0">
                  <a:pos x="76" y="6"/>
                </a:cxn>
                <a:cxn ang="0">
                  <a:pos x="98" y="6"/>
                </a:cxn>
                <a:cxn ang="0">
                  <a:pos x="106" y="0"/>
                </a:cxn>
                <a:cxn ang="0">
                  <a:pos x="113" y="6"/>
                </a:cxn>
                <a:cxn ang="0">
                  <a:pos x="136" y="6"/>
                </a:cxn>
                <a:cxn ang="0">
                  <a:pos x="158" y="23"/>
                </a:cxn>
              </a:cxnLst>
              <a:rect l="0" t="0" r="r" b="b"/>
              <a:pathLst>
                <a:path w="166" h="136">
                  <a:moveTo>
                    <a:pt x="158" y="23"/>
                  </a:moveTo>
                  <a:lnTo>
                    <a:pt x="166" y="28"/>
                  </a:lnTo>
                  <a:lnTo>
                    <a:pt x="158" y="34"/>
                  </a:lnTo>
                  <a:lnTo>
                    <a:pt x="158" y="40"/>
                  </a:lnTo>
                  <a:lnTo>
                    <a:pt x="151" y="45"/>
                  </a:lnTo>
                  <a:lnTo>
                    <a:pt x="143" y="45"/>
                  </a:lnTo>
                  <a:lnTo>
                    <a:pt x="128" y="51"/>
                  </a:lnTo>
                  <a:lnTo>
                    <a:pt x="113" y="62"/>
                  </a:lnTo>
                  <a:lnTo>
                    <a:pt x="98" y="68"/>
                  </a:lnTo>
                  <a:lnTo>
                    <a:pt x="91" y="79"/>
                  </a:lnTo>
                  <a:lnTo>
                    <a:pt x="23" y="130"/>
                  </a:lnTo>
                  <a:lnTo>
                    <a:pt x="8" y="136"/>
                  </a:lnTo>
                  <a:lnTo>
                    <a:pt x="8" y="124"/>
                  </a:lnTo>
                  <a:lnTo>
                    <a:pt x="0" y="102"/>
                  </a:lnTo>
                  <a:lnTo>
                    <a:pt x="0" y="68"/>
                  </a:lnTo>
                  <a:lnTo>
                    <a:pt x="15" y="62"/>
                  </a:lnTo>
                  <a:lnTo>
                    <a:pt x="23" y="45"/>
                  </a:lnTo>
                  <a:lnTo>
                    <a:pt x="31" y="34"/>
                  </a:lnTo>
                  <a:lnTo>
                    <a:pt x="53" y="17"/>
                  </a:lnTo>
                  <a:lnTo>
                    <a:pt x="68" y="11"/>
                  </a:lnTo>
                  <a:lnTo>
                    <a:pt x="76" y="6"/>
                  </a:lnTo>
                  <a:lnTo>
                    <a:pt x="98" y="6"/>
                  </a:lnTo>
                  <a:lnTo>
                    <a:pt x="106" y="0"/>
                  </a:lnTo>
                  <a:lnTo>
                    <a:pt x="113" y="6"/>
                  </a:lnTo>
                  <a:lnTo>
                    <a:pt x="136" y="6"/>
                  </a:lnTo>
                  <a:lnTo>
                    <a:pt x="158" y="23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48" name="Freeform 68"/>
            <p:cNvSpPr>
              <a:spLocks/>
            </p:cNvSpPr>
            <p:nvPr/>
          </p:nvSpPr>
          <p:spPr bwMode="auto">
            <a:xfrm>
              <a:off x="4173" y="818"/>
              <a:ext cx="166" cy="107"/>
            </a:xfrm>
            <a:custGeom>
              <a:avLst/>
              <a:gdLst/>
              <a:ahLst/>
              <a:cxnLst>
                <a:cxn ang="0">
                  <a:pos x="158" y="45"/>
                </a:cxn>
                <a:cxn ang="0">
                  <a:pos x="158" y="62"/>
                </a:cxn>
                <a:cxn ang="0">
                  <a:pos x="166" y="73"/>
                </a:cxn>
                <a:cxn ang="0">
                  <a:pos x="166" y="90"/>
                </a:cxn>
                <a:cxn ang="0">
                  <a:pos x="151" y="107"/>
                </a:cxn>
                <a:cxn ang="0">
                  <a:pos x="136" y="90"/>
                </a:cxn>
                <a:cxn ang="0">
                  <a:pos x="113" y="79"/>
                </a:cxn>
                <a:cxn ang="0">
                  <a:pos x="98" y="73"/>
                </a:cxn>
                <a:cxn ang="0">
                  <a:pos x="83" y="62"/>
                </a:cxn>
                <a:cxn ang="0">
                  <a:pos x="61" y="56"/>
                </a:cxn>
                <a:cxn ang="0">
                  <a:pos x="45" y="51"/>
                </a:cxn>
                <a:cxn ang="0">
                  <a:pos x="23" y="51"/>
                </a:cxn>
                <a:cxn ang="0">
                  <a:pos x="0" y="45"/>
                </a:cxn>
                <a:cxn ang="0">
                  <a:pos x="0" y="28"/>
                </a:cxn>
                <a:cxn ang="0">
                  <a:pos x="8" y="17"/>
                </a:cxn>
                <a:cxn ang="0">
                  <a:pos x="15" y="5"/>
                </a:cxn>
                <a:cxn ang="0">
                  <a:pos x="30" y="5"/>
                </a:cxn>
                <a:cxn ang="0">
                  <a:pos x="53" y="0"/>
                </a:cxn>
                <a:cxn ang="0">
                  <a:pos x="76" y="0"/>
                </a:cxn>
                <a:cxn ang="0">
                  <a:pos x="91" y="5"/>
                </a:cxn>
                <a:cxn ang="0">
                  <a:pos x="113" y="11"/>
                </a:cxn>
                <a:cxn ang="0">
                  <a:pos x="128" y="17"/>
                </a:cxn>
                <a:cxn ang="0">
                  <a:pos x="143" y="28"/>
                </a:cxn>
                <a:cxn ang="0">
                  <a:pos x="158" y="45"/>
                </a:cxn>
              </a:cxnLst>
              <a:rect l="0" t="0" r="r" b="b"/>
              <a:pathLst>
                <a:path w="166" h="107">
                  <a:moveTo>
                    <a:pt x="158" y="45"/>
                  </a:moveTo>
                  <a:lnTo>
                    <a:pt x="158" y="62"/>
                  </a:lnTo>
                  <a:lnTo>
                    <a:pt x="166" y="73"/>
                  </a:lnTo>
                  <a:lnTo>
                    <a:pt x="166" y="90"/>
                  </a:lnTo>
                  <a:lnTo>
                    <a:pt x="151" y="107"/>
                  </a:lnTo>
                  <a:lnTo>
                    <a:pt x="136" y="90"/>
                  </a:lnTo>
                  <a:lnTo>
                    <a:pt x="113" y="79"/>
                  </a:lnTo>
                  <a:lnTo>
                    <a:pt x="98" y="73"/>
                  </a:lnTo>
                  <a:lnTo>
                    <a:pt x="83" y="62"/>
                  </a:lnTo>
                  <a:lnTo>
                    <a:pt x="61" y="56"/>
                  </a:lnTo>
                  <a:lnTo>
                    <a:pt x="45" y="51"/>
                  </a:lnTo>
                  <a:lnTo>
                    <a:pt x="23" y="51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8" y="17"/>
                  </a:lnTo>
                  <a:lnTo>
                    <a:pt x="15" y="5"/>
                  </a:lnTo>
                  <a:lnTo>
                    <a:pt x="30" y="5"/>
                  </a:lnTo>
                  <a:lnTo>
                    <a:pt x="53" y="0"/>
                  </a:lnTo>
                  <a:lnTo>
                    <a:pt x="76" y="0"/>
                  </a:lnTo>
                  <a:lnTo>
                    <a:pt x="91" y="5"/>
                  </a:lnTo>
                  <a:lnTo>
                    <a:pt x="113" y="11"/>
                  </a:lnTo>
                  <a:lnTo>
                    <a:pt x="128" y="17"/>
                  </a:lnTo>
                  <a:lnTo>
                    <a:pt x="143" y="28"/>
                  </a:lnTo>
                  <a:lnTo>
                    <a:pt x="158" y="45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49" name="Freeform 69"/>
            <p:cNvSpPr>
              <a:spLocks/>
            </p:cNvSpPr>
            <p:nvPr/>
          </p:nvSpPr>
          <p:spPr bwMode="auto">
            <a:xfrm>
              <a:off x="2151" y="829"/>
              <a:ext cx="60" cy="34"/>
            </a:xfrm>
            <a:custGeom>
              <a:avLst/>
              <a:gdLst/>
              <a:ahLst/>
              <a:cxnLst>
                <a:cxn ang="0">
                  <a:pos x="60" y="11"/>
                </a:cxn>
                <a:cxn ang="0">
                  <a:pos x="60" y="23"/>
                </a:cxn>
                <a:cxn ang="0">
                  <a:pos x="45" y="34"/>
                </a:cxn>
                <a:cxn ang="0">
                  <a:pos x="15" y="34"/>
                </a:cxn>
                <a:cxn ang="0">
                  <a:pos x="0" y="23"/>
                </a:cxn>
                <a:cxn ang="0">
                  <a:pos x="0" y="11"/>
                </a:cxn>
                <a:cxn ang="0">
                  <a:pos x="15" y="0"/>
                </a:cxn>
                <a:cxn ang="0">
                  <a:pos x="52" y="0"/>
                </a:cxn>
                <a:cxn ang="0">
                  <a:pos x="60" y="6"/>
                </a:cxn>
                <a:cxn ang="0">
                  <a:pos x="60" y="11"/>
                </a:cxn>
              </a:cxnLst>
              <a:rect l="0" t="0" r="r" b="b"/>
              <a:pathLst>
                <a:path w="60" h="34">
                  <a:moveTo>
                    <a:pt x="60" y="11"/>
                  </a:moveTo>
                  <a:lnTo>
                    <a:pt x="60" y="23"/>
                  </a:lnTo>
                  <a:lnTo>
                    <a:pt x="45" y="34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52" y="0"/>
                  </a:lnTo>
                  <a:lnTo>
                    <a:pt x="60" y="6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50" name="Freeform 70"/>
            <p:cNvSpPr>
              <a:spLocks/>
            </p:cNvSpPr>
            <p:nvPr/>
          </p:nvSpPr>
          <p:spPr bwMode="auto">
            <a:xfrm>
              <a:off x="3534" y="829"/>
              <a:ext cx="166" cy="124"/>
            </a:xfrm>
            <a:custGeom>
              <a:avLst/>
              <a:gdLst/>
              <a:ahLst/>
              <a:cxnLst>
                <a:cxn ang="0">
                  <a:pos x="90" y="34"/>
                </a:cxn>
                <a:cxn ang="0">
                  <a:pos x="151" y="34"/>
                </a:cxn>
                <a:cxn ang="0">
                  <a:pos x="143" y="40"/>
                </a:cxn>
                <a:cxn ang="0">
                  <a:pos x="166" y="45"/>
                </a:cxn>
                <a:cxn ang="0">
                  <a:pos x="158" y="51"/>
                </a:cxn>
                <a:cxn ang="0">
                  <a:pos x="151" y="51"/>
                </a:cxn>
                <a:cxn ang="0">
                  <a:pos x="143" y="56"/>
                </a:cxn>
                <a:cxn ang="0">
                  <a:pos x="128" y="56"/>
                </a:cxn>
                <a:cxn ang="0">
                  <a:pos x="121" y="62"/>
                </a:cxn>
                <a:cxn ang="0">
                  <a:pos x="121" y="85"/>
                </a:cxn>
                <a:cxn ang="0">
                  <a:pos x="136" y="96"/>
                </a:cxn>
                <a:cxn ang="0">
                  <a:pos x="143" y="107"/>
                </a:cxn>
                <a:cxn ang="0">
                  <a:pos x="143" y="113"/>
                </a:cxn>
                <a:cxn ang="0">
                  <a:pos x="136" y="118"/>
                </a:cxn>
                <a:cxn ang="0">
                  <a:pos x="121" y="124"/>
                </a:cxn>
                <a:cxn ang="0">
                  <a:pos x="121" y="113"/>
                </a:cxn>
                <a:cxn ang="0">
                  <a:pos x="113" y="113"/>
                </a:cxn>
                <a:cxn ang="0">
                  <a:pos x="98" y="102"/>
                </a:cxn>
                <a:cxn ang="0">
                  <a:pos x="90" y="102"/>
                </a:cxn>
                <a:cxn ang="0">
                  <a:pos x="83" y="96"/>
                </a:cxn>
                <a:cxn ang="0">
                  <a:pos x="53" y="96"/>
                </a:cxn>
                <a:cxn ang="0">
                  <a:pos x="30" y="113"/>
                </a:cxn>
                <a:cxn ang="0">
                  <a:pos x="15" y="113"/>
                </a:cxn>
                <a:cxn ang="0">
                  <a:pos x="15" y="90"/>
                </a:cxn>
                <a:cxn ang="0">
                  <a:pos x="23" y="79"/>
                </a:cxn>
                <a:cxn ang="0">
                  <a:pos x="23" y="51"/>
                </a:cxn>
                <a:cxn ang="0">
                  <a:pos x="15" y="40"/>
                </a:cxn>
                <a:cxn ang="0">
                  <a:pos x="0" y="34"/>
                </a:cxn>
                <a:cxn ang="0">
                  <a:pos x="0" y="28"/>
                </a:cxn>
                <a:cxn ang="0">
                  <a:pos x="8" y="23"/>
                </a:cxn>
                <a:cxn ang="0">
                  <a:pos x="23" y="23"/>
                </a:cxn>
                <a:cxn ang="0">
                  <a:pos x="30" y="28"/>
                </a:cxn>
                <a:cxn ang="0">
                  <a:pos x="30" y="23"/>
                </a:cxn>
                <a:cxn ang="0">
                  <a:pos x="38" y="23"/>
                </a:cxn>
                <a:cxn ang="0">
                  <a:pos x="45" y="17"/>
                </a:cxn>
                <a:cxn ang="0">
                  <a:pos x="45" y="0"/>
                </a:cxn>
                <a:cxn ang="0">
                  <a:pos x="60" y="0"/>
                </a:cxn>
                <a:cxn ang="0">
                  <a:pos x="68" y="6"/>
                </a:cxn>
                <a:cxn ang="0">
                  <a:pos x="75" y="6"/>
                </a:cxn>
                <a:cxn ang="0">
                  <a:pos x="75" y="11"/>
                </a:cxn>
                <a:cxn ang="0">
                  <a:pos x="90" y="23"/>
                </a:cxn>
                <a:cxn ang="0">
                  <a:pos x="90" y="34"/>
                </a:cxn>
              </a:cxnLst>
              <a:rect l="0" t="0" r="r" b="b"/>
              <a:pathLst>
                <a:path w="166" h="124">
                  <a:moveTo>
                    <a:pt x="90" y="34"/>
                  </a:moveTo>
                  <a:lnTo>
                    <a:pt x="151" y="34"/>
                  </a:lnTo>
                  <a:lnTo>
                    <a:pt x="143" y="40"/>
                  </a:lnTo>
                  <a:lnTo>
                    <a:pt x="166" y="45"/>
                  </a:lnTo>
                  <a:lnTo>
                    <a:pt x="158" y="51"/>
                  </a:lnTo>
                  <a:lnTo>
                    <a:pt x="151" y="51"/>
                  </a:lnTo>
                  <a:lnTo>
                    <a:pt x="143" y="56"/>
                  </a:lnTo>
                  <a:lnTo>
                    <a:pt x="128" y="56"/>
                  </a:lnTo>
                  <a:lnTo>
                    <a:pt x="121" y="62"/>
                  </a:lnTo>
                  <a:lnTo>
                    <a:pt x="121" y="85"/>
                  </a:lnTo>
                  <a:lnTo>
                    <a:pt x="136" y="96"/>
                  </a:lnTo>
                  <a:lnTo>
                    <a:pt x="143" y="107"/>
                  </a:lnTo>
                  <a:lnTo>
                    <a:pt x="143" y="113"/>
                  </a:lnTo>
                  <a:lnTo>
                    <a:pt x="136" y="118"/>
                  </a:lnTo>
                  <a:lnTo>
                    <a:pt x="121" y="124"/>
                  </a:lnTo>
                  <a:lnTo>
                    <a:pt x="121" y="113"/>
                  </a:lnTo>
                  <a:lnTo>
                    <a:pt x="113" y="113"/>
                  </a:lnTo>
                  <a:lnTo>
                    <a:pt x="98" y="102"/>
                  </a:lnTo>
                  <a:lnTo>
                    <a:pt x="90" y="102"/>
                  </a:lnTo>
                  <a:lnTo>
                    <a:pt x="83" y="96"/>
                  </a:lnTo>
                  <a:lnTo>
                    <a:pt x="53" y="96"/>
                  </a:lnTo>
                  <a:lnTo>
                    <a:pt x="30" y="113"/>
                  </a:lnTo>
                  <a:lnTo>
                    <a:pt x="15" y="113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23" y="51"/>
                  </a:lnTo>
                  <a:lnTo>
                    <a:pt x="15" y="40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8" y="23"/>
                  </a:lnTo>
                  <a:lnTo>
                    <a:pt x="23" y="23"/>
                  </a:lnTo>
                  <a:lnTo>
                    <a:pt x="30" y="28"/>
                  </a:lnTo>
                  <a:lnTo>
                    <a:pt x="30" y="23"/>
                  </a:lnTo>
                  <a:lnTo>
                    <a:pt x="38" y="23"/>
                  </a:lnTo>
                  <a:lnTo>
                    <a:pt x="45" y="17"/>
                  </a:lnTo>
                  <a:lnTo>
                    <a:pt x="45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1"/>
                  </a:lnTo>
                  <a:lnTo>
                    <a:pt x="90" y="23"/>
                  </a:lnTo>
                  <a:lnTo>
                    <a:pt x="90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51" name="Freeform 71"/>
            <p:cNvSpPr>
              <a:spLocks/>
            </p:cNvSpPr>
            <p:nvPr/>
          </p:nvSpPr>
          <p:spPr bwMode="auto">
            <a:xfrm>
              <a:off x="2376" y="857"/>
              <a:ext cx="83" cy="57"/>
            </a:xfrm>
            <a:custGeom>
              <a:avLst/>
              <a:gdLst/>
              <a:ahLst/>
              <a:cxnLst>
                <a:cxn ang="0">
                  <a:pos x="83" y="23"/>
                </a:cxn>
                <a:cxn ang="0">
                  <a:pos x="83" y="34"/>
                </a:cxn>
                <a:cxn ang="0">
                  <a:pos x="53" y="57"/>
                </a:cxn>
                <a:cxn ang="0">
                  <a:pos x="23" y="57"/>
                </a:cxn>
                <a:cxn ang="0">
                  <a:pos x="15" y="51"/>
                </a:cxn>
                <a:cxn ang="0">
                  <a:pos x="15" y="45"/>
                </a:cxn>
                <a:cxn ang="0">
                  <a:pos x="8" y="45"/>
                </a:cxn>
                <a:cxn ang="0">
                  <a:pos x="0" y="40"/>
                </a:cxn>
                <a:cxn ang="0">
                  <a:pos x="0" y="17"/>
                </a:cxn>
                <a:cxn ang="0">
                  <a:pos x="23" y="0"/>
                </a:cxn>
                <a:cxn ang="0">
                  <a:pos x="45" y="0"/>
                </a:cxn>
                <a:cxn ang="0">
                  <a:pos x="53" y="6"/>
                </a:cxn>
                <a:cxn ang="0">
                  <a:pos x="60" y="6"/>
                </a:cxn>
                <a:cxn ang="0">
                  <a:pos x="83" y="23"/>
                </a:cxn>
              </a:cxnLst>
              <a:rect l="0" t="0" r="r" b="b"/>
              <a:pathLst>
                <a:path w="83" h="57">
                  <a:moveTo>
                    <a:pt x="83" y="23"/>
                  </a:moveTo>
                  <a:lnTo>
                    <a:pt x="83" y="34"/>
                  </a:lnTo>
                  <a:lnTo>
                    <a:pt x="53" y="57"/>
                  </a:lnTo>
                  <a:lnTo>
                    <a:pt x="23" y="57"/>
                  </a:lnTo>
                  <a:lnTo>
                    <a:pt x="15" y="51"/>
                  </a:lnTo>
                  <a:lnTo>
                    <a:pt x="15" y="45"/>
                  </a:lnTo>
                  <a:lnTo>
                    <a:pt x="8" y="45"/>
                  </a:lnTo>
                  <a:lnTo>
                    <a:pt x="0" y="40"/>
                  </a:lnTo>
                  <a:lnTo>
                    <a:pt x="0" y="17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60" y="6"/>
                  </a:lnTo>
                  <a:lnTo>
                    <a:pt x="83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52" name="Freeform 72"/>
            <p:cNvSpPr>
              <a:spLocks/>
            </p:cNvSpPr>
            <p:nvPr/>
          </p:nvSpPr>
          <p:spPr bwMode="auto">
            <a:xfrm>
              <a:off x="226" y="863"/>
              <a:ext cx="90" cy="62"/>
            </a:xfrm>
            <a:custGeom>
              <a:avLst/>
              <a:gdLst/>
              <a:ahLst/>
              <a:cxnLst>
                <a:cxn ang="0">
                  <a:pos x="82" y="17"/>
                </a:cxn>
                <a:cxn ang="0">
                  <a:pos x="90" y="22"/>
                </a:cxn>
                <a:cxn ang="0">
                  <a:pos x="90" y="34"/>
                </a:cxn>
                <a:cxn ang="0">
                  <a:pos x="82" y="39"/>
                </a:cxn>
                <a:cxn ang="0">
                  <a:pos x="82" y="51"/>
                </a:cxn>
                <a:cxn ang="0">
                  <a:pos x="75" y="51"/>
                </a:cxn>
                <a:cxn ang="0">
                  <a:pos x="60" y="62"/>
                </a:cxn>
                <a:cxn ang="0">
                  <a:pos x="22" y="62"/>
                </a:cxn>
                <a:cxn ang="0">
                  <a:pos x="0" y="45"/>
                </a:cxn>
                <a:cxn ang="0">
                  <a:pos x="0" y="39"/>
                </a:cxn>
                <a:cxn ang="0">
                  <a:pos x="7" y="34"/>
                </a:cxn>
                <a:cxn ang="0">
                  <a:pos x="7" y="22"/>
                </a:cxn>
                <a:cxn ang="0">
                  <a:pos x="0" y="17"/>
                </a:cxn>
                <a:cxn ang="0">
                  <a:pos x="7" y="17"/>
                </a:cxn>
                <a:cxn ang="0">
                  <a:pos x="22" y="6"/>
                </a:cxn>
                <a:cxn ang="0">
                  <a:pos x="30" y="6"/>
                </a:cxn>
                <a:cxn ang="0">
                  <a:pos x="37" y="0"/>
                </a:cxn>
                <a:cxn ang="0">
                  <a:pos x="60" y="0"/>
                </a:cxn>
                <a:cxn ang="0">
                  <a:pos x="82" y="17"/>
                </a:cxn>
              </a:cxnLst>
              <a:rect l="0" t="0" r="r" b="b"/>
              <a:pathLst>
                <a:path w="90" h="62">
                  <a:moveTo>
                    <a:pt x="82" y="17"/>
                  </a:moveTo>
                  <a:lnTo>
                    <a:pt x="90" y="22"/>
                  </a:lnTo>
                  <a:lnTo>
                    <a:pt x="90" y="34"/>
                  </a:lnTo>
                  <a:lnTo>
                    <a:pt x="82" y="39"/>
                  </a:lnTo>
                  <a:lnTo>
                    <a:pt x="82" y="51"/>
                  </a:lnTo>
                  <a:lnTo>
                    <a:pt x="75" y="51"/>
                  </a:lnTo>
                  <a:lnTo>
                    <a:pt x="60" y="62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39"/>
                  </a:lnTo>
                  <a:lnTo>
                    <a:pt x="7" y="34"/>
                  </a:lnTo>
                  <a:lnTo>
                    <a:pt x="7" y="22"/>
                  </a:lnTo>
                  <a:lnTo>
                    <a:pt x="0" y="17"/>
                  </a:lnTo>
                  <a:lnTo>
                    <a:pt x="7" y="17"/>
                  </a:lnTo>
                  <a:lnTo>
                    <a:pt x="22" y="6"/>
                  </a:lnTo>
                  <a:lnTo>
                    <a:pt x="30" y="6"/>
                  </a:lnTo>
                  <a:lnTo>
                    <a:pt x="37" y="0"/>
                  </a:lnTo>
                  <a:lnTo>
                    <a:pt x="60" y="0"/>
                  </a:lnTo>
                  <a:lnTo>
                    <a:pt x="82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53" name="Freeform 73"/>
            <p:cNvSpPr>
              <a:spLocks/>
            </p:cNvSpPr>
            <p:nvPr/>
          </p:nvSpPr>
          <p:spPr bwMode="auto">
            <a:xfrm>
              <a:off x="1128" y="863"/>
              <a:ext cx="68" cy="45"/>
            </a:xfrm>
            <a:custGeom>
              <a:avLst/>
              <a:gdLst/>
              <a:ahLst/>
              <a:cxnLst>
                <a:cxn ang="0">
                  <a:pos x="68" y="17"/>
                </a:cxn>
                <a:cxn ang="0">
                  <a:pos x="68" y="22"/>
                </a:cxn>
                <a:cxn ang="0">
                  <a:pos x="53" y="34"/>
                </a:cxn>
                <a:cxn ang="0">
                  <a:pos x="53" y="39"/>
                </a:cxn>
                <a:cxn ang="0">
                  <a:pos x="45" y="39"/>
                </a:cxn>
                <a:cxn ang="0">
                  <a:pos x="38" y="45"/>
                </a:cxn>
                <a:cxn ang="0">
                  <a:pos x="30" y="39"/>
                </a:cxn>
                <a:cxn ang="0">
                  <a:pos x="15" y="39"/>
                </a:cxn>
                <a:cxn ang="0">
                  <a:pos x="0" y="28"/>
                </a:cxn>
                <a:cxn ang="0">
                  <a:pos x="0" y="11"/>
                </a:cxn>
                <a:cxn ang="0">
                  <a:pos x="15" y="0"/>
                </a:cxn>
                <a:cxn ang="0">
                  <a:pos x="38" y="0"/>
                </a:cxn>
                <a:cxn ang="0">
                  <a:pos x="45" y="6"/>
                </a:cxn>
                <a:cxn ang="0">
                  <a:pos x="53" y="6"/>
                </a:cxn>
                <a:cxn ang="0">
                  <a:pos x="68" y="17"/>
                </a:cxn>
              </a:cxnLst>
              <a:rect l="0" t="0" r="r" b="b"/>
              <a:pathLst>
                <a:path w="68" h="45">
                  <a:moveTo>
                    <a:pt x="68" y="17"/>
                  </a:moveTo>
                  <a:lnTo>
                    <a:pt x="68" y="22"/>
                  </a:lnTo>
                  <a:lnTo>
                    <a:pt x="53" y="34"/>
                  </a:lnTo>
                  <a:lnTo>
                    <a:pt x="53" y="39"/>
                  </a:lnTo>
                  <a:lnTo>
                    <a:pt x="45" y="39"/>
                  </a:lnTo>
                  <a:lnTo>
                    <a:pt x="38" y="45"/>
                  </a:lnTo>
                  <a:lnTo>
                    <a:pt x="30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38" y="0"/>
                  </a:lnTo>
                  <a:lnTo>
                    <a:pt x="45" y="6"/>
                  </a:lnTo>
                  <a:lnTo>
                    <a:pt x="53" y="6"/>
                  </a:lnTo>
                  <a:lnTo>
                    <a:pt x="68" y="17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54" name="Freeform 74"/>
            <p:cNvSpPr>
              <a:spLocks/>
            </p:cNvSpPr>
            <p:nvPr/>
          </p:nvSpPr>
          <p:spPr bwMode="auto">
            <a:xfrm>
              <a:off x="3121" y="869"/>
              <a:ext cx="90" cy="50"/>
            </a:xfrm>
            <a:custGeom>
              <a:avLst/>
              <a:gdLst/>
              <a:ahLst/>
              <a:cxnLst>
                <a:cxn ang="0">
                  <a:pos x="90" y="16"/>
                </a:cxn>
                <a:cxn ang="0">
                  <a:pos x="90" y="22"/>
                </a:cxn>
                <a:cxn ang="0">
                  <a:pos x="82" y="28"/>
                </a:cxn>
                <a:cxn ang="0">
                  <a:pos x="82" y="39"/>
                </a:cxn>
                <a:cxn ang="0">
                  <a:pos x="75" y="45"/>
                </a:cxn>
                <a:cxn ang="0">
                  <a:pos x="60" y="45"/>
                </a:cxn>
                <a:cxn ang="0">
                  <a:pos x="52" y="50"/>
                </a:cxn>
                <a:cxn ang="0">
                  <a:pos x="45" y="45"/>
                </a:cxn>
                <a:cxn ang="0">
                  <a:pos x="30" y="45"/>
                </a:cxn>
                <a:cxn ang="0">
                  <a:pos x="22" y="39"/>
                </a:cxn>
                <a:cxn ang="0">
                  <a:pos x="15" y="39"/>
                </a:cxn>
                <a:cxn ang="0">
                  <a:pos x="0" y="28"/>
                </a:cxn>
                <a:cxn ang="0">
                  <a:pos x="0" y="22"/>
                </a:cxn>
                <a:cxn ang="0">
                  <a:pos x="15" y="11"/>
                </a:cxn>
                <a:cxn ang="0">
                  <a:pos x="22" y="11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90" y="16"/>
                </a:cxn>
              </a:cxnLst>
              <a:rect l="0" t="0" r="r" b="b"/>
              <a:pathLst>
                <a:path w="90" h="50">
                  <a:moveTo>
                    <a:pt x="90" y="16"/>
                  </a:moveTo>
                  <a:lnTo>
                    <a:pt x="90" y="22"/>
                  </a:lnTo>
                  <a:lnTo>
                    <a:pt x="82" y="28"/>
                  </a:lnTo>
                  <a:lnTo>
                    <a:pt x="82" y="39"/>
                  </a:lnTo>
                  <a:lnTo>
                    <a:pt x="75" y="45"/>
                  </a:lnTo>
                  <a:lnTo>
                    <a:pt x="60" y="45"/>
                  </a:lnTo>
                  <a:lnTo>
                    <a:pt x="52" y="50"/>
                  </a:lnTo>
                  <a:lnTo>
                    <a:pt x="45" y="45"/>
                  </a:lnTo>
                  <a:lnTo>
                    <a:pt x="30" y="45"/>
                  </a:lnTo>
                  <a:lnTo>
                    <a:pt x="22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15" y="11"/>
                  </a:lnTo>
                  <a:lnTo>
                    <a:pt x="22" y="11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90" y="1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55" name="Freeform 75"/>
            <p:cNvSpPr>
              <a:spLocks/>
            </p:cNvSpPr>
            <p:nvPr/>
          </p:nvSpPr>
          <p:spPr bwMode="auto">
            <a:xfrm>
              <a:off x="4467" y="874"/>
              <a:ext cx="278" cy="107"/>
            </a:xfrm>
            <a:custGeom>
              <a:avLst/>
              <a:gdLst/>
              <a:ahLst/>
              <a:cxnLst>
                <a:cxn ang="0">
                  <a:pos x="278" y="51"/>
                </a:cxn>
                <a:cxn ang="0">
                  <a:pos x="278" y="57"/>
                </a:cxn>
                <a:cxn ang="0">
                  <a:pos x="270" y="68"/>
                </a:cxn>
                <a:cxn ang="0">
                  <a:pos x="263" y="73"/>
                </a:cxn>
                <a:cxn ang="0">
                  <a:pos x="248" y="79"/>
                </a:cxn>
                <a:cxn ang="0">
                  <a:pos x="233" y="85"/>
                </a:cxn>
                <a:cxn ang="0">
                  <a:pos x="218" y="85"/>
                </a:cxn>
                <a:cxn ang="0">
                  <a:pos x="203" y="79"/>
                </a:cxn>
                <a:cxn ang="0">
                  <a:pos x="188" y="79"/>
                </a:cxn>
                <a:cxn ang="0">
                  <a:pos x="165" y="73"/>
                </a:cxn>
                <a:cxn ang="0">
                  <a:pos x="143" y="73"/>
                </a:cxn>
                <a:cxn ang="0">
                  <a:pos x="120" y="79"/>
                </a:cxn>
                <a:cxn ang="0">
                  <a:pos x="90" y="79"/>
                </a:cxn>
                <a:cxn ang="0">
                  <a:pos x="75" y="85"/>
                </a:cxn>
                <a:cxn ang="0">
                  <a:pos x="60" y="90"/>
                </a:cxn>
                <a:cxn ang="0">
                  <a:pos x="45" y="96"/>
                </a:cxn>
                <a:cxn ang="0">
                  <a:pos x="37" y="102"/>
                </a:cxn>
                <a:cxn ang="0">
                  <a:pos x="15" y="107"/>
                </a:cxn>
                <a:cxn ang="0">
                  <a:pos x="0" y="107"/>
                </a:cxn>
                <a:cxn ang="0">
                  <a:pos x="7" y="90"/>
                </a:cxn>
                <a:cxn ang="0">
                  <a:pos x="7" y="79"/>
                </a:cxn>
                <a:cxn ang="0">
                  <a:pos x="22" y="62"/>
                </a:cxn>
                <a:cxn ang="0">
                  <a:pos x="30" y="51"/>
                </a:cxn>
                <a:cxn ang="0">
                  <a:pos x="45" y="34"/>
                </a:cxn>
                <a:cxn ang="0">
                  <a:pos x="75" y="11"/>
                </a:cxn>
                <a:cxn ang="0">
                  <a:pos x="90" y="6"/>
                </a:cxn>
                <a:cxn ang="0">
                  <a:pos x="112" y="0"/>
                </a:cxn>
                <a:cxn ang="0">
                  <a:pos x="173" y="0"/>
                </a:cxn>
                <a:cxn ang="0">
                  <a:pos x="203" y="6"/>
                </a:cxn>
                <a:cxn ang="0">
                  <a:pos x="225" y="11"/>
                </a:cxn>
                <a:cxn ang="0">
                  <a:pos x="248" y="17"/>
                </a:cxn>
                <a:cxn ang="0">
                  <a:pos x="263" y="34"/>
                </a:cxn>
                <a:cxn ang="0">
                  <a:pos x="278" y="51"/>
                </a:cxn>
              </a:cxnLst>
              <a:rect l="0" t="0" r="r" b="b"/>
              <a:pathLst>
                <a:path w="278" h="107">
                  <a:moveTo>
                    <a:pt x="278" y="51"/>
                  </a:moveTo>
                  <a:lnTo>
                    <a:pt x="278" y="57"/>
                  </a:lnTo>
                  <a:lnTo>
                    <a:pt x="270" y="68"/>
                  </a:lnTo>
                  <a:lnTo>
                    <a:pt x="263" y="73"/>
                  </a:lnTo>
                  <a:lnTo>
                    <a:pt x="248" y="79"/>
                  </a:lnTo>
                  <a:lnTo>
                    <a:pt x="233" y="85"/>
                  </a:lnTo>
                  <a:lnTo>
                    <a:pt x="218" y="85"/>
                  </a:lnTo>
                  <a:lnTo>
                    <a:pt x="203" y="79"/>
                  </a:lnTo>
                  <a:lnTo>
                    <a:pt x="188" y="79"/>
                  </a:lnTo>
                  <a:lnTo>
                    <a:pt x="165" y="73"/>
                  </a:lnTo>
                  <a:lnTo>
                    <a:pt x="143" y="73"/>
                  </a:lnTo>
                  <a:lnTo>
                    <a:pt x="120" y="79"/>
                  </a:lnTo>
                  <a:lnTo>
                    <a:pt x="90" y="79"/>
                  </a:lnTo>
                  <a:lnTo>
                    <a:pt x="75" y="85"/>
                  </a:lnTo>
                  <a:lnTo>
                    <a:pt x="60" y="90"/>
                  </a:lnTo>
                  <a:lnTo>
                    <a:pt x="45" y="96"/>
                  </a:lnTo>
                  <a:lnTo>
                    <a:pt x="37" y="102"/>
                  </a:lnTo>
                  <a:lnTo>
                    <a:pt x="15" y="107"/>
                  </a:lnTo>
                  <a:lnTo>
                    <a:pt x="0" y="107"/>
                  </a:lnTo>
                  <a:lnTo>
                    <a:pt x="7" y="90"/>
                  </a:lnTo>
                  <a:lnTo>
                    <a:pt x="7" y="79"/>
                  </a:lnTo>
                  <a:lnTo>
                    <a:pt x="22" y="62"/>
                  </a:lnTo>
                  <a:lnTo>
                    <a:pt x="30" y="51"/>
                  </a:lnTo>
                  <a:lnTo>
                    <a:pt x="45" y="34"/>
                  </a:lnTo>
                  <a:lnTo>
                    <a:pt x="75" y="11"/>
                  </a:lnTo>
                  <a:lnTo>
                    <a:pt x="90" y="6"/>
                  </a:lnTo>
                  <a:lnTo>
                    <a:pt x="112" y="0"/>
                  </a:lnTo>
                  <a:lnTo>
                    <a:pt x="173" y="0"/>
                  </a:lnTo>
                  <a:lnTo>
                    <a:pt x="203" y="6"/>
                  </a:lnTo>
                  <a:lnTo>
                    <a:pt x="225" y="11"/>
                  </a:lnTo>
                  <a:lnTo>
                    <a:pt x="248" y="17"/>
                  </a:lnTo>
                  <a:lnTo>
                    <a:pt x="263" y="34"/>
                  </a:lnTo>
                  <a:lnTo>
                    <a:pt x="278" y="51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56" name="Freeform 76"/>
            <p:cNvSpPr>
              <a:spLocks/>
            </p:cNvSpPr>
            <p:nvPr/>
          </p:nvSpPr>
          <p:spPr bwMode="auto">
            <a:xfrm>
              <a:off x="932" y="891"/>
              <a:ext cx="83" cy="62"/>
            </a:xfrm>
            <a:custGeom>
              <a:avLst/>
              <a:gdLst/>
              <a:ahLst/>
              <a:cxnLst>
                <a:cxn ang="0">
                  <a:pos x="76" y="17"/>
                </a:cxn>
                <a:cxn ang="0">
                  <a:pos x="83" y="28"/>
                </a:cxn>
                <a:cxn ang="0">
                  <a:pos x="76" y="40"/>
                </a:cxn>
                <a:cxn ang="0">
                  <a:pos x="76" y="45"/>
                </a:cxn>
                <a:cxn ang="0">
                  <a:pos x="68" y="56"/>
                </a:cxn>
                <a:cxn ang="0">
                  <a:pos x="61" y="62"/>
                </a:cxn>
                <a:cxn ang="0">
                  <a:pos x="15" y="62"/>
                </a:cxn>
                <a:cxn ang="0">
                  <a:pos x="8" y="56"/>
                </a:cxn>
                <a:cxn ang="0">
                  <a:pos x="0" y="45"/>
                </a:cxn>
                <a:cxn ang="0">
                  <a:pos x="0" y="34"/>
                </a:cxn>
                <a:cxn ang="0">
                  <a:pos x="8" y="28"/>
                </a:cxn>
                <a:cxn ang="0">
                  <a:pos x="8" y="17"/>
                </a:cxn>
                <a:cxn ang="0">
                  <a:pos x="23" y="6"/>
                </a:cxn>
                <a:cxn ang="0">
                  <a:pos x="23" y="0"/>
                </a:cxn>
                <a:cxn ang="0">
                  <a:pos x="46" y="0"/>
                </a:cxn>
                <a:cxn ang="0">
                  <a:pos x="53" y="6"/>
                </a:cxn>
                <a:cxn ang="0">
                  <a:pos x="61" y="6"/>
                </a:cxn>
                <a:cxn ang="0">
                  <a:pos x="68" y="11"/>
                </a:cxn>
                <a:cxn ang="0">
                  <a:pos x="76" y="11"/>
                </a:cxn>
                <a:cxn ang="0">
                  <a:pos x="76" y="17"/>
                </a:cxn>
              </a:cxnLst>
              <a:rect l="0" t="0" r="r" b="b"/>
              <a:pathLst>
                <a:path w="83" h="62">
                  <a:moveTo>
                    <a:pt x="76" y="17"/>
                  </a:moveTo>
                  <a:lnTo>
                    <a:pt x="83" y="28"/>
                  </a:lnTo>
                  <a:lnTo>
                    <a:pt x="76" y="40"/>
                  </a:lnTo>
                  <a:lnTo>
                    <a:pt x="76" y="45"/>
                  </a:lnTo>
                  <a:lnTo>
                    <a:pt x="68" y="56"/>
                  </a:lnTo>
                  <a:lnTo>
                    <a:pt x="61" y="62"/>
                  </a:lnTo>
                  <a:lnTo>
                    <a:pt x="15" y="62"/>
                  </a:lnTo>
                  <a:lnTo>
                    <a:pt x="8" y="56"/>
                  </a:lnTo>
                  <a:lnTo>
                    <a:pt x="0" y="45"/>
                  </a:lnTo>
                  <a:lnTo>
                    <a:pt x="0" y="34"/>
                  </a:lnTo>
                  <a:lnTo>
                    <a:pt x="8" y="28"/>
                  </a:lnTo>
                  <a:lnTo>
                    <a:pt x="8" y="17"/>
                  </a:lnTo>
                  <a:lnTo>
                    <a:pt x="23" y="6"/>
                  </a:lnTo>
                  <a:lnTo>
                    <a:pt x="23" y="0"/>
                  </a:lnTo>
                  <a:lnTo>
                    <a:pt x="46" y="0"/>
                  </a:lnTo>
                  <a:lnTo>
                    <a:pt x="53" y="6"/>
                  </a:lnTo>
                  <a:lnTo>
                    <a:pt x="61" y="6"/>
                  </a:lnTo>
                  <a:lnTo>
                    <a:pt x="68" y="11"/>
                  </a:lnTo>
                  <a:lnTo>
                    <a:pt x="76" y="11"/>
                  </a:lnTo>
                  <a:lnTo>
                    <a:pt x="76" y="1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57" name="Freeform 77"/>
            <p:cNvSpPr>
              <a:spLocks/>
            </p:cNvSpPr>
            <p:nvPr/>
          </p:nvSpPr>
          <p:spPr bwMode="auto">
            <a:xfrm>
              <a:off x="1827" y="891"/>
              <a:ext cx="497" cy="175"/>
            </a:xfrm>
            <a:custGeom>
              <a:avLst/>
              <a:gdLst/>
              <a:ahLst/>
              <a:cxnLst>
                <a:cxn ang="0">
                  <a:pos x="497" y="23"/>
                </a:cxn>
                <a:cxn ang="0">
                  <a:pos x="497" y="34"/>
                </a:cxn>
                <a:cxn ang="0">
                  <a:pos x="489" y="34"/>
                </a:cxn>
                <a:cxn ang="0">
                  <a:pos x="474" y="45"/>
                </a:cxn>
                <a:cxn ang="0">
                  <a:pos x="466" y="45"/>
                </a:cxn>
                <a:cxn ang="0">
                  <a:pos x="451" y="51"/>
                </a:cxn>
                <a:cxn ang="0">
                  <a:pos x="444" y="51"/>
                </a:cxn>
                <a:cxn ang="0">
                  <a:pos x="436" y="56"/>
                </a:cxn>
                <a:cxn ang="0">
                  <a:pos x="406" y="62"/>
                </a:cxn>
                <a:cxn ang="0">
                  <a:pos x="384" y="68"/>
                </a:cxn>
                <a:cxn ang="0">
                  <a:pos x="361" y="73"/>
                </a:cxn>
                <a:cxn ang="0">
                  <a:pos x="331" y="79"/>
                </a:cxn>
                <a:cxn ang="0">
                  <a:pos x="309" y="90"/>
                </a:cxn>
                <a:cxn ang="0">
                  <a:pos x="286" y="96"/>
                </a:cxn>
                <a:cxn ang="0">
                  <a:pos x="263" y="102"/>
                </a:cxn>
                <a:cxn ang="0">
                  <a:pos x="233" y="113"/>
                </a:cxn>
                <a:cxn ang="0">
                  <a:pos x="211" y="119"/>
                </a:cxn>
                <a:cxn ang="0">
                  <a:pos x="188" y="124"/>
                </a:cxn>
                <a:cxn ang="0">
                  <a:pos x="166" y="135"/>
                </a:cxn>
                <a:cxn ang="0">
                  <a:pos x="143" y="141"/>
                </a:cxn>
                <a:cxn ang="0">
                  <a:pos x="113" y="152"/>
                </a:cxn>
                <a:cxn ang="0">
                  <a:pos x="90" y="158"/>
                </a:cxn>
                <a:cxn ang="0">
                  <a:pos x="68" y="164"/>
                </a:cxn>
                <a:cxn ang="0">
                  <a:pos x="45" y="175"/>
                </a:cxn>
                <a:cxn ang="0">
                  <a:pos x="23" y="175"/>
                </a:cxn>
                <a:cxn ang="0">
                  <a:pos x="23" y="169"/>
                </a:cxn>
                <a:cxn ang="0">
                  <a:pos x="15" y="169"/>
                </a:cxn>
                <a:cxn ang="0">
                  <a:pos x="15" y="164"/>
                </a:cxn>
                <a:cxn ang="0">
                  <a:pos x="0" y="164"/>
                </a:cxn>
                <a:cxn ang="0">
                  <a:pos x="8" y="152"/>
                </a:cxn>
                <a:cxn ang="0">
                  <a:pos x="30" y="135"/>
                </a:cxn>
                <a:cxn ang="0">
                  <a:pos x="45" y="135"/>
                </a:cxn>
                <a:cxn ang="0">
                  <a:pos x="60" y="130"/>
                </a:cxn>
                <a:cxn ang="0">
                  <a:pos x="75" y="124"/>
                </a:cxn>
                <a:cxn ang="0">
                  <a:pos x="90" y="119"/>
                </a:cxn>
                <a:cxn ang="0">
                  <a:pos x="106" y="113"/>
                </a:cxn>
                <a:cxn ang="0">
                  <a:pos x="128" y="107"/>
                </a:cxn>
                <a:cxn ang="0">
                  <a:pos x="151" y="102"/>
                </a:cxn>
                <a:cxn ang="0">
                  <a:pos x="173" y="96"/>
                </a:cxn>
                <a:cxn ang="0">
                  <a:pos x="196" y="85"/>
                </a:cxn>
                <a:cxn ang="0">
                  <a:pos x="218" y="79"/>
                </a:cxn>
                <a:cxn ang="0">
                  <a:pos x="233" y="68"/>
                </a:cxn>
                <a:cxn ang="0">
                  <a:pos x="263" y="62"/>
                </a:cxn>
                <a:cxn ang="0">
                  <a:pos x="278" y="56"/>
                </a:cxn>
                <a:cxn ang="0">
                  <a:pos x="301" y="45"/>
                </a:cxn>
                <a:cxn ang="0">
                  <a:pos x="324" y="40"/>
                </a:cxn>
                <a:cxn ang="0">
                  <a:pos x="346" y="34"/>
                </a:cxn>
                <a:cxn ang="0">
                  <a:pos x="369" y="28"/>
                </a:cxn>
                <a:cxn ang="0">
                  <a:pos x="391" y="23"/>
                </a:cxn>
                <a:cxn ang="0">
                  <a:pos x="414" y="11"/>
                </a:cxn>
                <a:cxn ang="0">
                  <a:pos x="436" y="6"/>
                </a:cxn>
                <a:cxn ang="0">
                  <a:pos x="459" y="0"/>
                </a:cxn>
                <a:cxn ang="0">
                  <a:pos x="466" y="0"/>
                </a:cxn>
                <a:cxn ang="0">
                  <a:pos x="474" y="6"/>
                </a:cxn>
                <a:cxn ang="0">
                  <a:pos x="482" y="6"/>
                </a:cxn>
                <a:cxn ang="0">
                  <a:pos x="497" y="17"/>
                </a:cxn>
                <a:cxn ang="0">
                  <a:pos x="497" y="23"/>
                </a:cxn>
              </a:cxnLst>
              <a:rect l="0" t="0" r="r" b="b"/>
              <a:pathLst>
                <a:path w="497" h="175">
                  <a:moveTo>
                    <a:pt x="497" y="23"/>
                  </a:moveTo>
                  <a:lnTo>
                    <a:pt x="497" y="34"/>
                  </a:lnTo>
                  <a:lnTo>
                    <a:pt x="489" y="34"/>
                  </a:lnTo>
                  <a:lnTo>
                    <a:pt x="474" y="45"/>
                  </a:lnTo>
                  <a:lnTo>
                    <a:pt x="466" y="45"/>
                  </a:lnTo>
                  <a:lnTo>
                    <a:pt x="451" y="51"/>
                  </a:lnTo>
                  <a:lnTo>
                    <a:pt x="444" y="51"/>
                  </a:lnTo>
                  <a:lnTo>
                    <a:pt x="436" y="56"/>
                  </a:lnTo>
                  <a:lnTo>
                    <a:pt x="406" y="62"/>
                  </a:lnTo>
                  <a:lnTo>
                    <a:pt x="384" y="68"/>
                  </a:lnTo>
                  <a:lnTo>
                    <a:pt x="361" y="73"/>
                  </a:lnTo>
                  <a:lnTo>
                    <a:pt x="331" y="79"/>
                  </a:lnTo>
                  <a:lnTo>
                    <a:pt x="309" y="90"/>
                  </a:lnTo>
                  <a:lnTo>
                    <a:pt x="286" y="96"/>
                  </a:lnTo>
                  <a:lnTo>
                    <a:pt x="263" y="102"/>
                  </a:lnTo>
                  <a:lnTo>
                    <a:pt x="233" y="113"/>
                  </a:lnTo>
                  <a:lnTo>
                    <a:pt x="211" y="119"/>
                  </a:lnTo>
                  <a:lnTo>
                    <a:pt x="188" y="124"/>
                  </a:lnTo>
                  <a:lnTo>
                    <a:pt x="166" y="135"/>
                  </a:lnTo>
                  <a:lnTo>
                    <a:pt x="143" y="141"/>
                  </a:lnTo>
                  <a:lnTo>
                    <a:pt x="113" y="152"/>
                  </a:lnTo>
                  <a:lnTo>
                    <a:pt x="90" y="158"/>
                  </a:lnTo>
                  <a:lnTo>
                    <a:pt x="68" y="164"/>
                  </a:lnTo>
                  <a:lnTo>
                    <a:pt x="45" y="175"/>
                  </a:lnTo>
                  <a:lnTo>
                    <a:pt x="23" y="175"/>
                  </a:lnTo>
                  <a:lnTo>
                    <a:pt x="23" y="169"/>
                  </a:lnTo>
                  <a:lnTo>
                    <a:pt x="15" y="169"/>
                  </a:lnTo>
                  <a:lnTo>
                    <a:pt x="15" y="164"/>
                  </a:lnTo>
                  <a:lnTo>
                    <a:pt x="0" y="164"/>
                  </a:lnTo>
                  <a:lnTo>
                    <a:pt x="8" y="152"/>
                  </a:lnTo>
                  <a:lnTo>
                    <a:pt x="30" y="135"/>
                  </a:lnTo>
                  <a:lnTo>
                    <a:pt x="45" y="135"/>
                  </a:lnTo>
                  <a:lnTo>
                    <a:pt x="60" y="130"/>
                  </a:lnTo>
                  <a:lnTo>
                    <a:pt x="75" y="124"/>
                  </a:lnTo>
                  <a:lnTo>
                    <a:pt x="90" y="119"/>
                  </a:lnTo>
                  <a:lnTo>
                    <a:pt x="106" y="113"/>
                  </a:lnTo>
                  <a:lnTo>
                    <a:pt x="128" y="107"/>
                  </a:lnTo>
                  <a:lnTo>
                    <a:pt x="151" y="102"/>
                  </a:lnTo>
                  <a:lnTo>
                    <a:pt x="173" y="96"/>
                  </a:lnTo>
                  <a:lnTo>
                    <a:pt x="196" y="85"/>
                  </a:lnTo>
                  <a:lnTo>
                    <a:pt x="218" y="79"/>
                  </a:lnTo>
                  <a:lnTo>
                    <a:pt x="233" y="68"/>
                  </a:lnTo>
                  <a:lnTo>
                    <a:pt x="263" y="62"/>
                  </a:lnTo>
                  <a:lnTo>
                    <a:pt x="278" y="56"/>
                  </a:lnTo>
                  <a:lnTo>
                    <a:pt x="301" y="45"/>
                  </a:lnTo>
                  <a:lnTo>
                    <a:pt x="324" y="40"/>
                  </a:lnTo>
                  <a:lnTo>
                    <a:pt x="346" y="34"/>
                  </a:lnTo>
                  <a:lnTo>
                    <a:pt x="369" y="28"/>
                  </a:lnTo>
                  <a:lnTo>
                    <a:pt x="391" y="23"/>
                  </a:lnTo>
                  <a:lnTo>
                    <a:pt x="414" y="11"/>
                  </a:lnTo>
                  <a:lnTo>
                    <a:pt x="436" y="6"/>
                  </a:lnTo>
                  <a:lnTo>
                    <a:pt x="459" y="0"/>
                  </a:lnTo>
                  <a:lnTo>
                    <a:pt x="466" y="0"/>
                  </a:lnTo>
                  <a:lnTo>
                    <a:pt x="474" y="6"/>
                  </a:lnTo>
                  <a:lnTo>
                    <a:pt x="482" y="6"/>
                  </a:lnTo>
                  <a:lnTo>
                    <a:pt x="497" y="17"/>
                  </a:lnTo>
                  <a:lnTo>
                    <a:pt x="497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58" name="Freeform 78"/>
            <p:cNvSpPr>
              <a:spLocks/>
            </p:cNvSpPr>
            <p:nvPr/>
          </p:nvSpPr>
          <p:spPr bwMode="auto">
            <a:xfrm>
              <a:off x="2376" y="897"/>
              <a:ext cx="677" cy="124"/>
            </a:xfrm>
            <a:custGeom>
              <a:avLst/>
              <a:gdLst/>
              <a:ahLst/>
              <a:cxnLst>
                <a:cxn ang="0">
                  <a:pos x="677" y="11"/>
                </a:cxn>
                <a:cxn ang="0">
                  <a:pos x="677" y="28"/>
                </a:cxn>
                <a:cxn ang="0">
                  <a:pos x="669" y="28"/>
                </a:cxn>
                <a:cxn ang="0">
                  <a:pos x="662" y="34"/>
                </a:cxn>
                <a:cxn ang="0">
                  <a:pos x="647" y="34"/>
                </a:cxn>
                <a:cxn ang="0">
                  <a:pos x="639" y="39"/>
                </a:cxn>
                <a:cxn ang="0">
                  <a:pos x="632" y="39"/>
                </a:cxn>
                <a:cxn ang="0">
                  <a:pos x="594" y="45"/>
                </a:cxn>
                <a:cxn ang="0">
                  <a:pos x="572" y="45"/>
                </a:cxn>
                <a:cxn ang="0">
                  <a:pos x="542" y="50"/>
                </a:cxn>
                <a:cxn ang="0">
                  <a:pos x="512" y="50"/>
                </a:cxn>
                <a:cxn ang="0">
                  <a:pos x="481" y="56"/>
                </a:cxn>
                <a:cxn ang="0">
                  <a:pos x="451" y="56"/>
                </a:cxn>
                <a:cxn ang="0">
                  <a:pos x="421" y="62"/>
                </a:cxn>
                <a:cxn ang="0">
                  <a:pos x="391" y="67"/>
                </a:cxn>
                <a:cxn ang="0">
                  <a:pos x="361" y="73"/>
                </a:cxn>
                <a:cxn ang="0">
                  <a:pos x="331" y="79"/>
                </a:cxn>
                <a:cxn ang="0">
                  <a:pos x="301" y="84"/>
                </a:cxn>
                <a:cxn ang="0">
                  <a:pos x="271" y="90"/>
                </a:cxn>
                <a:cxn ang="0">
                  <a:pos x="241" y="90"/>
                </a:cxn>
                <a:cxn ang="0">
                  <a:pos x="211" y="96"/>
                </a:cxn>
                <a:cxn ang="0">
                  <a:pos x="181" y="101"/>
                </a:cxn>
                <a:cxn ang="0">
                  <a:pos x="151" y="107"/>
                </a:cxn>
                <a:cxn ang="0">
                  <a:pos x="23" y="124"/>
                </a:cxn>
                <a:cxn ang="0">
                  <a:pos x="15" y="118"/>
                </a:cxn>
                <a:cxn ang="0">
                  <a:pos x="15" y="113"/>
                </a:cxn>
                <a:cxn ang="0">
                  <a:pos x="0" y="101"/>
                </a:cxn>
                <a:cxn ang="0">
                  <a:pos x="8" y="90"/>
                </a:cxn>
                <a:cxn ang="0">
                  <a:pos x="15" y="90"/>
                </a:cxn>
                <a:cxn ang="0">
                  <a:pos x="30" y="79"/>
                </a:cxn>
                <a:cxn ang="0">
                  <a:pos x="60" y="79"/>
                </a:cxn>
                <a:cxn ang="0">
                  <a:pos x="75" y="73"/>
                </a:cxn>
                <a:cxn ang="0">
                  <a:pos x="98" y="73"/>
                </a:cxn>
                <a:cxn ang="0">
                  <a:pos x="113" y="67"/>
                </a:cxn>
                <a:cxn ang="0">
                  <a:pos x="136" y="67"/>
                </a:cxn>
                <a:cxn ang="0">
                  <a:pos x="151" y="62"/>
                </a:cxn>
                <a:cxn ang="0">
                  <a:pos x="181" y="62"/>
                </a:cxn>
                <a:cxn ang="0">
                  <a:pos x="196" y="56"/>
                </a:cxn>
                <a:cxn ang="0">
                  <a:pos x="233" y="56"/>
                </a:cxn>
                <a:cxn ang="0">
                  <a:pos x="248" y="50"/>
                </a:cxn>
                <a:cxn ang="0">
                  <a:pos x="263" y="50"/>
                </a:cxn>
                <a:cxn ang="0">
                  <a:pos x="271" y="45"/>
                </a:cxn>
                <a:cxn ang="0">
                  <a:pos x="286" y="39"/>
                </a:cxn>
                <a:cxn ang="0">
                  <a:pos x="354" y="39"/>
                </a:cxn>
                <a:cxn ang="0">
                  <a:pos x="376" y="34"/>
                </a:cxn>
                <a:cxn ang="0">
                  <a:pos x="406" y="28"/>
                </a:cxn>
                <a:cxn ang="0">
                  <a:pos x="429" y="28"/>
                </a:cxn>
                <a:cxn ang="0">
                  <a:pos x="451" y="22"/>
                </a:cxn>
                <a:cxn ang="0">
                  <a:pos x="474" y="22"/>
                </a:cxn>
                <a:cxn ang="0">
                  <a:pos x="496" y="17"/>
                </a:cxn>
                <a:cxn ang="0">
                  <a:pos x="519" y="11"/>
                </a:cxn>
                <a:cxn ang="0">
                  <a:pos x="549" y="5"/>
                </a:cxn>
                <a:cxn ang="0">
                  <a:pos x="572" y="5"/>
                </a:cxn>
                <a:cxn ang="0">
                  <a:pos x="594" y="0"/>
                </a:cxn>
                <a:cxn ang="0">
                  <a:pos x="669" y="0"/>
                </a:cxn>
                <a:cxn ang="0">
                  <a:pos x="677" y="11"/>
                </a:cxn>
              </a:cxnLst>
              <a:rect l="0" t="0" r="r" b="b"/>
              <a:pathLst>
                <a:path w="677" h="124">
                  <a:moveTo>
                    <a:pt x="677" y="11"/>
                  </a:moveTo>
                  <a:lnTo>
                    <a:pt x="677" y="28"/>
                  </a:lnTo>
                  <a:lnTo>
                    <a:pt x="669" y="28"/>
                  </a:lnTo>
                  <a:lnTo>
                    <a:pt x="662" y="34"/>
                  </a:lnTo>
                  <a:lnTo>
                    <a:pt x="647" y="34"/>
                  </a:lnTo>
                  <a:lnTo>
                    <a:pt x="639" y="39"/>
                  </a:lnTo>
                  <a:lnTo>
                    <a:pt x="632" y="39"/>
                  </a:lnTo>
                  <a:lnTo>
                    <a:pt x="594" y="45"/>
                  </a:lnTo>
                  <a:lnTo>
                    <a:pt x="572" y="45"/>
                  </a:lnTo>
                  <a:lnTo>
                    <a:pt x="542" y="50"/>
                  </a:lnTo>
                  <a:lnTo>
                    <a:pt x="512" y="50"/>
                  </a:lnTo>
                  <a:lnTo>
                    <a:pt x="481" y="56"/>
                  </a:lnTo>
                  <a:lnTo>
                    <a:pt x="451" y="56"/>
                  </a:lnTo>
                  <a:lnTo>
                    <a:pt x="421" y="62"/>
                  </a:lnTo>
                  <a:lnTo>
                    <a:pt x="391" y="67"/>
                  </a:lnTo>
                  <a:lnTo>
                    <a:pt x="361" y="73"/>
                  </a:lnTo>
                  <a:lnTo>
                    <a:pt x="331" y="79"/>
                  </a:lnTo>
                  <a:lnTo>
                    <a:pt x="301" y="84"/>
                  </a:lnTo>
                  <a:lnTo>
                    <a:pt x="271" y="90"/>
                  </a:lnTo>
                  <a:lnTo>
                    <a:pt x="241" y="90"/>
                  </a:lnTo>
                  <a:lnTo>
                    <a:pt x="211" y="96"/>
                  </a:lnTo>
                  <a:lnTo>
                    <a:pt x="181" y="101"/>
                  </a:lnTo>
                  <a:lnTo>
                    <a:pt x="151" y="107"/>
                  </a:lnTo>
                  <a:lnTo>
                    <a:pt x="23" y="124"/>
                  </a:lnTo>
                  <a:lnTo>
                    <a:pt x="15" y="118"/>
                  </a:lnTo>
                  <a:lnTo>
                    <a:pt x="15" y="113"/>
                  </a:lnTo>
                  <a:lnTo>
                    <a:pt x="0" y="101"/>
                  </a:lnTo>
                  <a:lnTo>
                    <a:pt x="8" y="90"/>
                  </a:lnTo>
                  <a:lnTo>
                    <a:pt x="15" y="90"/>
                  </a:lnTo>
                  <a:lnTo>
                    <a:pt x="30" y="79"/>
                  </a:lnTo>
                  <a:lnTo>
                    <a:pt x="60" y="79"/>
                  </a:lnTo>
                  <a:lnTo>
                    <a:pt x="75" y="73"/>
                  </a:lnTo>
                  <a:lnTo>
                    <a:pt x="98" y="73"/>
                  </a:lnTo>
                  <a:lnTo>
                    <a:pt x="113" y="67"/>
                  </a:lnTo>
                  <a:lnTo>
                    <a:pt x="136" y="67"/>
                  </a:lnTo>
                  <a:lnTo>
                    <a:pt x="151" y="62"/>
                  </a:lnTo>
                  <a:lnTo>
                    <a:pt x="181" y="62"/>
                  </a:lnTo>
                  <a:lnTo>
                    <a:pt x="196" y="56"/>
                  </a:lnTo>
                  <a:lnTo>
                    <a:pt x="233" y="56"/>
                  </a:lnTo>
                  <a:lnTo>
                    <a:pt x="248" y="50"/>
                  </a:lnTo>
                  <a:lnTo>
                    <a:pt x="263" y="50"/>
                  </a:lnTo>
                  <a:lnTo>
                    <a:pt x="271" y="45"/>
                  </a:lnTo>
                  <a:lnTo>
                    <a:pt x="286" y="39"/>
                  </a:lnTo>
                  <a:lnTo>
                    <a:pt x="354" y="39"/>
                  </a:lnTo>
                  <a:lnTo>
                    <a:pt x="376" y="34"/>
                  </a:lnTo>
                  <a:lnTo>
                    <a:pt x="406" y="28"/>
                  </a:lnTo>
                  <a:lnTo>
                    <a:pt x="429" y="28"/>
                  </a:lnTo>
                  <a:lnTo>
                    <a:pt x="451" y="22"/>
                  </a:lnTo>
                  <a:lnTo>
                    <a:pt x="474" y="22"/>
                  </a:lnTo>
                  <a:lnTo>
                    <a:pt x="496" y="17"/>
                  </a:lnTo>
                  <a:lnTo>
                    <a:pt x="519" y="11"/>
                  </a:lnTo>
                  <a:lnTo>
                    <a:pt x="549" y="5"/>
                  </a:lnTo>
                  <a:lnTo>
                    <a:pt x="572" y="5"/>
                  </a:lnTo>
                  <a:lnTo>
                    <a:pt x="594" y="0"/>
                  </a:lnTo>
                  <a:lnTo>
                    <a:pt x="669" y="0"/>
                  </a:lnTo>
                  <a:lnTo>
                    <a:pt x="677" y="1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59" name="Freeform 79"/>
            <p:cNvSpPr>
              <a:spLocks/>
            </p:cNvSpPr>
            <p:nvPr/>
          </p:nvSpPr>
          <p:spPr bwMode="auto">
            <a:xfrm>
              <a:off x="3993" y="897"/>
              <a:ext cx="301" cy="118"/>
            </a:xfrm>
            <a:custGeom>
              <a:avLst/>
              <a:gdLst/>
              <a:ahLst/>
              <a:cxnLst>
                <a:cxn ang="0">
                  <a:pos x="301" y="79"/>
                </a:cxn>
                <a:cxn ang="0">
                  <a:pos x="278" y="79"/>
                </a:cxn>
                <a:cxn ang="0">
                  <a:pos x="263" y="67"/>
                </a:cxn>
                <a:cxn ang="0">
                  <a:pos x="248" y="62"/>
                </a:cxn>
                <a:cxn ang="0">
                  <a:pos x="218" y="62"/>
                </a:cxn>
                <a:cxn ang="0">
                  <a:pos x="195" y="56"/>
                </a:cxn>
                <a:cxn ang="0">
                  <a:pos x="150" y="56"/>
                </a:cxn>
                <a:cxn ang="0">
                  <a:pos x="128" y="67"/>
                </a:cxn>
                <a:cxn ang="0">
                  <a:pos x="105" y="79"/>
                </a:cxn>
                <a:cxn ang="0">
                  <a:pos x="83" y="90"/>
                </a:cxn>
                <a:cxn ang="0">
                  <a:pos x="45" y="118"/>
                </a:cxn>
                <a:cxn ang="0">
                  <a:pos x="22" y="118"/>
                </a:cxn>
                <a:cxn ang="0">
                  <a:pos x="22" y="113"/>
                </a:cxn>
                <a:cxn ang="0">
                  <a:pos x="15" y="113"/>
                </a:cxn>
                <a:cxn ang="0">
                  <a:pos x="15" y="107"/>
                </a:cxn>
                <a:cxn ang="0">
                  <a:pos x="7" y="107"/>
                </a:cxn>
                <a:cxn ang="0">
                  <a:pos x="0" y="90"/>
                </a:cxn>
                <a:cxn ang="0">
                  <a:pos x="7" y="79"/>
                </a:cxn>
                <a:cxn ang="0">
                  <a:pos x="15" y="67"/>
                </a:cxn>
                <a:cxn ang="0">
                  <a:pos x="22" y="56"/>
                </a:cxn>
                <a:cxn ang="0">
                  <a:pos x="30" y="45"/>
                </a:cxn>
                <a:cxn ang="0">
                  <a:pos x="45" y="39"/>
                </a:cxn>
                <a:cxn ang="0">
                  <a:pos x="75" y="17"/>
                </a:cxn>
                <a:cxn ang="0">
                  <a:pos x="98" y="11"/>
                </a:cxn>
                <a:cxn ang="0">
                  <a:pos x="120" y="5"/>
                </a:cxn>
                <a:cxn ang="0">
                  <a:pos x="143" y="0"/>
                </a:cxn>
                <a:cxn ang="0">
                  <a:pos x="188" y="0"/>
                </a:cxn>
                <a:cxn ang="0">
                  <a:pos x="218" y="5"/>
                </a:cxn>
                <a:cxn ang="0">
                  <a:pos x="233" y="17"/>
                </a:cxn>
                <a:cxn ang="0">
                  <a:pos x="256" y="28"/>
                </a:cxn>
                <a:cxn ang="0">
                  <a:pos x="286" y="50"/>
                </a:cxn>
                <a:cxn ang="0">
                  <a:pos x="286" y="56"/>
                </a:cxn>
                <a:cxn ang="0">
                  <a:pos x="293" y="62"/>
                </a:cxn>
                <a:cxn ang="0">
                  <a:pos x="301" y="73"/>
                </a:cxn>
                <a:cxn ang="0">
                  <a:pos x="301" y="79"/>
                </a:cxn>
              </a:cxnLst>
              <a:rect l="0" t="0" r="r" b="b"/>
              <a:pathLst>
                <a:path w="301" h="118">
                  <a:moveTo>
                    <a:pt x="301" y="79"/>
                  </a:moveTo>
                  <a:lnTo>
                    <a:pt x="278" y="79"/>
                  </a:lnTo>
                  <a:lnTo>
                    <a:pt x="263" y="67"/>
                  </a:lnTo>
                  <a:lnTo>
                    <a:pt x="248" y="62"/>
                  </a:lnTo>
                  <a:lnTo>
                    <a:pt x="218" y="62"/>
                  </a:lnTo>
                  <a:lnTo>
                    <a:pt x="195" y="56"/>
                  </a:lnTo>
                  <a:lnTo>
                    <a:pt x="150" y="56"/>
                  </a:lnTo>
                  <a:lnTo>
                    <a:pt x="128" y="67"/>
                  </a:lnTo>
                  <a:lnTo>
                    <a:pt x="105" y="79"/>
                  </a:lnTo>
                  <a:lnTo>
                    <a:pt x="83" y="90"/>
                  </a:lnTo>
                  <a:lnTo>
                    <a:pt x="45" y="118"/>
                  </a:lnTo>
                  <a:lnTo>
                    <a:pt x="22" y="118"/>
                  </a:lnTo>
                  <a:lnTo>
                    <a:pt x="22" y="113"/>
                  </a:lnTo>
                  <a:lnTo>
                    <a:pt x="15" y="113"/>
                  </a:lnTo>
                  <a:lnTo>
                    <a:pt x="15" y="107"/>
                  </a:lnTo>
                  <a:lnTo>
                    <a:pt x="7" y="107"/>
                  </a:lnTo>
                  <a:lnTo>
                    <a:pt x="0" y="90"/>
                  </a:lnTo>
                  <a:lnTo>
                    <a:pt x="7" y="79"/>
                  </a:lnTo>
                  <a:lnTo>
                    <a:pt x="15" y="67"/>
                  </a:lnTo>
                  <a:lnTo>
                    <a:pt x="22" y="56"/>
                  </a:lnTo>
                  <a:lnTo>
                    <a:pt x="30" y="45"/>
                  </a:lnTo>
                  <a:lnTo>
                    <a:pt x="45" y="39"/>
                  </a:lnTo>
                  <a:lnTo>
                    <a:pt x="75" y="17"/>
                  </a:lnTo>
                  <a:lnTo>
                    <a:pt x="98" y="11"/>
                  </a:lnTo>
                  <a:lnTo>
                    <a:pt x="120" y="5"/>
                  </a:lnTo>
                  <a:lnTo>
                    <a:pt x="143" y="0"/>
                  </a:lnTo>
                  <a:lnTo>
                    <a:pt x="188" y="0"/>
                  </a:lnTo>
                  <a:lnTo>
                    <a:pt x="218" y="5"/>
                  </a:lnTo>
                  <a:lnTo>
                    <a:pt x="233" y="17"/>
                  </a:lnTo>
                  <a:lnTo>
                    <a:pt x="256" y="28"/>
                  </a:lnTo>
                  <a:lnTo>
                    <a:pt x="286" y="50"/>
                  </a:lnTo>
                  <a:lnTo>
                    <a:pt x="286" y="56"/>
                  </a:lnTo>
                  <a:lnTo>
                    <a:pt x="293" y="62"/>
                  </a:lnTo>
                  <a:lnTo>
                    <a:pt x="301" y="73"/>
                  </a:lnTo>
                  <a:lnTo>
                    <a:pt x="301" y="79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60" name="Freeform 80"/>
            <p:cNvSpPr>
              <a:spLocks/>
            </p:cNvSpPr>
            <p:nvPr/>
          </p:nvSpPr>
          <p:spPr bwMode="auto">
            <a:xfrm>
              <a:off x="353" y="897"/>
              <a:ext cx="655" cy="141"/>
            </a:xfrm>
            <a:custGeom>
              <a:avLst/>
              <a:gdLst/>
              <a:ahLst/>
              <a:cxnLst>
                <a:cxn ang="0">
                  <a:pos x="602" y="101"/>
                </a:cxn>
                <a:cxn ang="0">
                  <a:pos x="610" y="101"/>
                </a:cxn>
                <a:cxn ang="0">
                  <a:pos x="617" y="96"/>
                </a:cxn>
                <a:cxn ang="0">
                  <a:pos x="625" y="101"/>
                </a:cxn>
                <a:cxn ang="0">
                  <a:pos x="640" y="101"/>
                </a:cxn>
                <a:cxn ang="0">
                  <a:pos x="655" y="113"/>
                </a:cxn>
                <a:cxn ang="0">
                  <a:pos x="647" y="135"/>
                </a:cxn>
                <a:cxn ang="0">
                  <a:pos x="640" y="135"/>
                </a:cxn>
                <a:cxn ang="0">
                  <a:pos x="640" y="141"/>
                </a:cxn>
                <a:cxn ang="0">
                  <a:pos x="632" y="141"/>
                </a:cxn>
                <a:cxn ang="0">
                  <a:pos x="594" y="135"/>
                </a:cxn>
                <a:cxn ang="0">
                  <a:pos x="557" y="124"/>
                </a:cxn>
                <a:cxn ang="0">
                  <a:pos x="519" y="118"/>
                </a:cxn>
                <a:cxn ang="0">
                  <a:pos x="482" y="113"/>
                </a:cxn>
                <a:cxn ang="0">
                  <a:pos x="444" y="107"/>
                </a:cxn>
                <a:cxn ang="0">
                  <a:pos x="399" y="96"/>
                </a:cxn>
                <a:cxn ang="0">
                  <a:pos x="361" y="90"/>
                </a:cxn>
                <a:cxn ang="0">
                  <a:pos x="316" y="84"/>
                </a:cxn>
                <a:cxn ang="0">
                  <a:pos x="279" y="79"/>
                </a:cxn>
                <a:cxn ang="0">
                  <a:pos x="241" y="73"/>
                </a:cxn>
                <a:cxn ang="0">
                  <a:pos x="196" y="67"/>
                </a:cxn>
                <a:cxn ang="0">
                  <a:pos x="158" y="56"/>
                </a:cxn>
                <a:cxn ang="0">
                  <a:pos x="121" y="50"/>
                </a:cxn>
                <a:cxn ang="0">
                  <a:pos x="83" y="45"/>
                </a:cxn>
                <a:cxn ang="0">
                  <a:pos x="46" y="39"/>
                </a:cxn>
                <a:cxn ang="0">
                  <a:pos x="8" y="28"/>
                </a:cxn>
                <a:cxn ang="0">
                  <a:pos x="0" y="22"/>
                </a:cxn>
                <a:cxn ang="0">
                  <a:pos x="0" y="17"/>
                </a:cxn>
                <a:cxn ang="0">
                  <a:pos x="8" y="5"/>
                </a:cxn>
                <a:cxn ang="0">
                  <a:pos x="8" y="0"/>
                </a:cxn>
                <a:cxn ang="0">
                  <a:pos x="46" y="5"/>
                </a:cxn>
                <a:cxn ang="0">
                  <a:pos x="83" y="11"/>
                </a:cxn>
                <a:cxn ang="0">
                  <a:pos x="121" y="17"/>
                </a:cxn>
                <a:cxn ang="0">
                  <a:pos x="158" y="22"/>
                </a:cxn>
                <a:cxn ang="0">
                  <a:pos x="196" y="28"/>
                </a:cxn>
                <a:cxn ang="0">
                  <a:pos x="234" y="34"/>
                </a:cxn>
                <a:cxn ang="0">
                  <a:pos x="271" y="39"/>
                </a:cxn>
                <a:cxn ang="0">
                  <a:pos x="309" y="45"/>
                </a:cxn>
                <a:cxn ang="0">
                  <a:pos x="346" y="50"/>
                </a:cxn>
                <a:cxn ang="0">
                  <a:pos x="384" y="56"/>
                </a:cxn>
                <a:cxn ang="0">
                  <a:pos x="422" y="62"/>
                </a:cxn>
                <a:cxn ang="0">
                  <a:pos x="459" y="67"/>
                </a:cxn>
                <a:cxn ang="0">
                  <a:pos x="497" y="73"/>
                </a:cxn>
                <a:cxn ang="0">
                  <a:pos x="534" y="84"/>
                </a:cxn>
                <a:cxn ang="0">
                  <a:pos x="572" y="90"/>
                </a:cxn>
                <a:cxn ang="0">
                  <a:pos x="602" y="101"/>
                </a:cxn>
              </a:cxnLst>
              <a:rect l="0" t="0" r="r" b="b"/>
              <a:pathLst>
                <a:path w="655" h="141">
                  <a:moveTo>
                    <a:pt x="602" y="101"/>
                  </a:moveTo>
                  <a:lnTo>
                    <a:pt x="610" y="101"/>
                  </a:lnTo>
                  <a:lnTo>
                    <a:pt x="617" y="96"/>
                  </a:lnTo>
                  <a:lnTo>
                    <a:pt x="625" y="101"/>
                  </a:lnTo>
                  <a:lnTo>
                    <a:pt x="640" y="101"/>
                  </a:lnTo>
                  <a:lnTo>
                    <a:pt x="655" y="113"/>
                  </a:lnTo>
                  <a:lnTo>
                    <a:pt x="647" y="135"/>
                  </a:lnTo>
                  <a:lnTo>
                    <a:pt x="640" y="135"/>
                  </a:lnTo>
                  <a:lnTo>
                    <a:pt x="640" y="141"/>
                  </a:lnTo>
                  <a:lnTo>
                    <a:pt x="632" y="141"/>
                  </a:lnTo>
                  <a:lnTo>
                    <a:pt x="594" y="135"/>
                  </a:lnTo>
                  <a:lnTo>
                    <a:pt x="557" y="124"/>
                  </a:lnTo>
                  <a:lnTo>
                    <a:pt x="519" y="118"/>
                  </a:lnTo>
                  <a:lnTo>
                    <a:pt x="482" y="113"/>
                  </a:lnTo>
                  <a:lnTo>
                    <a:pt x="444" y="107"/>
                  </a:lnTo>
                  <a:lnTo>
                    <a:pt x="399" y="96"/>
                  </a:lnTo>
                  <a:lnTo>
                    <a:pt x="361" y="90"/>
                  </a:lnTo>
                  <a:lnTo>
                    <a:pt x="316" y="84"/>
                  </a:lnTo>
                  <a:lnTo>
                    <a:pt x="279" y="79"/>
                  </a:lnTo>
                  <a:lnTo>
                    <a:pt x="241" y="73"/>
                  </a:lnTo>
                  <a:lnTo>
                    <a:pt x="196" y="67"/>
                  </a:lnTo>
                  <a:lnTo>
                    <a:pt x="158" y="56"/>
                  </a:lnTo>
                  <a:lnTo>
                    <a:pt x="121" y="50"/>
                  </a:lnTo>
                  <a:lnTo>
                    <a:pt x="83" y="45"/>
                  </a:lnTo>
                  <a:lnTo>
                    <a:pt x="46" y="39"/>
                  </a:lnTo>
                  <a:lnTo>
                    <a:pt x="8" y="28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8" y="5"/>
                  </a:lnTo>
                  <a:lnTo>
                    <a:pt x="8" y="0"/>
                  </a:lnTo>
                  <a:lnTo>
                    <a:pt x="46" y="5"/>
                  </a:lnTo>
                  <a:lnTo>
                    <a:pt x="83" y="11"/>
                  </a:lnTo>
                  <a:lnTo>
                    <a:pt x="121" y="17"/>
                  </a:lnTo>
                  <a:lnTo>
                    <a:pt x="158" y="22"/>
                  </a:lnTo>
                  <a:lnTo>
                    <a:pt x="196" y="28"/>
                  </a:lnTo>
                  <a:lnTo>
                    <a:pt x="234" y="34"/>
                  </a:lnTo>
                  <a:lnTo>
                    <a:pt x="271" y="39"/>
                  </a:lnTo>
                  <a:lnTo>
                    <a:pt x="309" y="45"/>
                  </a:lnTo>
                  <a:lnTo>
                    <a:pt x="346" y="50"/>
                  </a:lnTo>
                  <a:lnTo>
                    <a:pt x="384" y="56"/>
                  </a:lnTo>
                  <a:lnTo>
                    <a:pt x="422" y="62"/>
                  </a:lnTo>
                  <a:lnTo>
                    <a:pt x="459" y="67"/>
                  </a:lnTo>
                  <a:lnTo>
                    <a:pt x="497" y="73"/>
                  </a:lnTo>
                  <a:lnTo>
                    <a:pt x="534" y="84"/>
                  </a:lnTo>
                  <a:lnTo>
                    <a:pt x="572" y="90"/>
                  </a:lnTo>
                  <a:lnTo>
                    <a:pt x="602" y="10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61" name="Freeform 81"/>
            <p:cNvSpPr>
              <a:spLocks/>
            </p:cNvSpPr>
            <p:nvPr/>
          </p:nvSpPr>
          <p:spPr bwMode="auto">
            <a:xfrm>
              <a:off x="3534" y="931"/>
              <a:ext cx="436" cy="360"/>
            </a:xfrm>
            <a:custGeom>
              <a:avLst/>
              <a:gdLst/>
              <a:ahLst/>
              <a:cxnLst>
                <a:cxn ang="0">
                  <a:pos x="436" y="28"/>
                </a:cxn>
                <a:cxn ang="0">
                  <a:pos x="421" y="39"/>
                </a:cxn>
                <a:cxn ang="0">
                  <a:pos x="361" y="45"/>
                </a:cxn>
                <a:cxn ang="0">
                  <a:pos x="324" y="56"/>
                </a:cxn>
                <a:cxn ang="0">
                  <a:pos x="286" y="67"/>
                </a:cxn>
                <a:cxn ang="0">
                  <a:pos x="256" y="84"/>
                </a:cxn>
                <a:cxn ang="0">
                  <a:pos x="196" y="124"/>
                </a:cxn>
                <a:cxn ang="0">
                  <a:pos x="173" y="146"/>
                </a:cxn>
                <a:cxn ang="0">
                  <a:pos x="158" y="174"/>
                </a:cxn>
                <a:cxn ang="0">
                  <a:pos x="143" y="203"/>
                </a:cxn>
                <a:cxn ang="0">
                  <a:pos x="128" y="236"/>
                </a:cxn>
                <a:cxn ang="0">
                  <a:pos x="113" y="270"/>
                </a:cxn>
                <a:cxn ang="0">
                  <a:pos x="105" y="321"/>
                </a:cxn>
                <a:cxn ang="0">
                  <a:pos x="90" y="355"/>
                </a:cxn>
                <a:cxn ang="0">
                  <a:pos x="68" y="360"/>
                </a:cxn>
                <a:cxn ang="0">
                  <a:pos x="45" y="355"/>
                </a:cxn>
                <a:cxn ang="0">
                  <a:pos x="23" y="349"/>
                </a:cxn>
                <a:cxn ang="0">
                  <a:pos x="8" y="332"/>
                </a:cxn>
                <a:cxn ang="0">
                  <a:pos x="0" y="315"/>
                </a:cxn>
                <a:cxn ang="0">
                  <a:pos x="8" y="276"/>
                </a:cxn>
                <a:cxn ang="0">
                  <a:pos x="15" y="242"/>
                </a:cxn>
                <a:cxn ang="0">
                  <a:pos x="30" y="208"/>
                </a:cxn>
                <a:cxn ang="0">
                  <a:pos x="45" y="174"/>
                </a:cxn>
                <a:cxn ang="0">
                  <a:pos x="68" y="141"/>
                </a:cxn>
                <a:cxn ang="0">
                  <a:pos x="90" y="112"/>
                </a:cxn>
                <a:cxn ang="0">
                  <a:pos x="196" y="28"/>
                </a:cxn>
                <a:cxn ang="0">
                  <a:pos x="233" y="16"/>
                </a:cxn>
                <a:cxn ang="0">
                  <a:pos x="271" y="5"/>
                </a:cxn>
                <a:cxn ang="0">
                  <a:pos x="354" y="0"/>
                </a:cxn>
                <a:cxn ang="0">
                  <a:pos x="376" y="5"/>
                </a:cxn>
                <a:cxn ang="0">
                  <a:pos x="406" y="11"/>
                </a:cxn>
                <a:cxn ang="0">
                  <a:pos x="436" y="16"/>
                </a:cxn>
              </a:cxnLst>
              <a:rect l="0" t="0" r="r" b="b"/>
              <a:pathLst>
                <a:path w="436" h="360">
                  <a:moveTo>
                    <a:pt x="436" y="16"/>
                  </a:moveTo>
                  <a:lnTo>
                    <a:pt x="436" y="28"/>
                  </a:lnTo>
                  <a:lnTo>
                    <a:pt x="429" y="39"/>
                  </a:lnTo>
                  <a:lnTo>
                    <a:pt x="421" y="39"/>
                  </a:lnTo>
                  <a:lnTo>
                    <a:pt x="414" y="45"/>
                  </a:lnTo>
                  <a:lnTo>
                    <a:pt x="361" y="45"/>
                  </a:lnTo>
                  <a:lnTo>
                    <a:pt x="346" y="50"/>
                  </a:lnTo>
                  <a:lnTo>
                    <a:pt x="324" y="56"/>
                  </a:lnTo>
                  <a:lnTo>
                    <a:pt x="309" y="62"/>
                  </a:lnTo>
                  <a:lnTo>
                    <a:pt x="286" y="67"/>
                  </a:lnTo>
                  <a:lnTo>
                    <a:pt x="271" y="73"/>
                  </a:lnTo>
                  <a:lnTo>
                    <a:pt x="256" y="84"/>
                  </a:lnTo>
                  <a:lnTo>
                    <a:pt x="241" y="90"/>
                  </a:lnTo>
                  <a:lnTo>
                    <a:pt x="196" y="124"/>
                  </a:lnTo>
                  <a:lnTo>
                    <a:pt x="188" y="135"/>
                  </a:lnTo>
                  <a:lnTo>
                    <a:pt x="173" y="146"/>
                  </a:lnTo>
                  <a:lnTo>
                    <a:pt x="166" y="157"/>
                  </a:lnTo>
                  <a:lnTo>
                    <a:pt x="158" y="174"/>
                  </a:lnTo>
                  <a:lnTo>
                    <a:pt x="143" y="186"/>
                  </a:lnTo>
                  <a:lnTo>
                    <a:pt x="143" y="203"/>
                  </a:lnTo>
                  <a:lnTo>
                    <a:pt x="136" y="219"/>
                  </a:lnTo>
                  <a:lnTo>
                    <a:pt x="128" y="236"/>
                  </a:lnTo>
                  <a:lnTo>
                    <a:pt x="121" y="253"/>
                  </a:lnTo>
                  <a:lnTo>
                    <a:pt x="113" y="270"/>
                  </a:lnTo>
                  <a:lnTo>
                    <a:pt x="105" y="287"/>
                  </a:lnTo>
                  <a:lnTo>
                    <a:pt x="105" y="321"/>
                  </a:lnTo>
                  <a:lnTo>
                    <a:pt x="113" y="338"/>
                  </a:lnTo>
                  <a:lnTo>
                    <a:pt x="90" y="355"/>
                  </a:lnTo>
                  <a:lnTo>
                    <a:pt x="75" y="355"/>
                  </a:lnTo>
                  <a:lnTo>
                    <a:pt x="68" y="360"/>
                  </a:lnTo>
                  <a:lnTo>
                    <a:pt x="53" y="360"/>
                  </a:lnTo>
                  <a:lnTo>
                    <a:pt x="45" y="355"/>
                  </a:lnTo>
                  <a:lnTo>
                    <a:pt x="38" y="355"/>
                  </a:lnTo>
                  <a:lnTo>
                    <a:pt x="23" y="349"/>
                  </a:lnTo>
                  <a:lnTo>
                    <a:pt x="8" y="338"/>
                  </a:lnTo>
                  <a:lnTo>
                    <a:pt x="8" y="332"/>
                  </a:lnTo>
                  <a:lnTo>
                    <a:pt x="0" y="327"/>
                  </a:lnTo>
                  <a:lnTo>
                    <a:pt x="0" y="315"/>
                  </a:lnTo>
                  <a:lnTo>
                    <a:pt x="8" y="304"/>
                  </a:lnTo>
                  <a:lnTo>
                    <a:pt x="8" y="276"/>
                  </a:lnTo>
                  <a:lnTo>
                    <a:pt x="15" y="259"/>
                  </a:lnTo>
                  <a:lnTo>
                    <a:pt x="15" y="242"/>
                  </a:lnTo>
                  <a:lnTo>
                    <a:pt x="23" y="225"/>
                  </a:lnTo>
                  <a:lnTo>
                    <a:pt x="30" y="208"/>
                  </a:lnTo>
                  <a:lnTo>
                    <a:pt x="38" y="191"/>
                  </a:lnTo>
                  <a:lnTo>
                    <a:pt x="45" y="174"/>
                  </a:lnTo>
                  <a:lnTo>
                    <a:pt x="60" y="157"/>
                  </a:lnTo>
                  <a:lnTo>
                    <a:pt x="68" y="141"/>
                  </a:lnTo>
                  <a:lnTo>
                    <a:pt x="83" y="124"/>
                  </a:lnTo>
                  <a:lnTo>
                    <a:pt x="90" y="112"/>
                  </a:lnTo>
                  <a:lnTo>
                    <a:pt x="105" y="95"/>
                  </a:lnTo>
                  <a:lnTo>
                    <a:pt x="196" y="28"/>
                  </a:lnTo>
                  <a:lnTo>
                    <a:pt x="218" y="22"/>
                  </a:lnTo>
                  <a:lnTo>
                    <a:pt x="233" y="16"/>
                  </a:lnTo>
                  <a:lnTo>
                    <a:pt x="256" y="11"/>
                  </a:lnTo>
                  <a:lnTo>
                    <a:pt x="271" y="5"/>
                  </a:lnTo>
                  <a:lnTo>
                    <a:pt x="293" y="0"/>
                  </a:lnTo>
                  <a:lnTo>
                    <a:pt x="354" y="0"/>
                  </a:lnTo>
                  <a:lnTo>
                    <a:pt x="361" y="5"/>
                  </a:lnTo>
                  <a:lnTo>
                    <a:pt x="376" y="5"/>
                  </a:lnTo>
                  <a:lnTo>
                    <a:pt x="384" y="11"/>
                  </a:lnTo>
                  <a:lnTo>
                    <a:pt x="406" y="11"/>
                  </a:lnTo>
                  <a:lnTo>
                    <a:pt x="414" y="16"/>
                  </a:lnTo>
                  <a:lnTo>
                    <a:pt x="436" y="16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62" name="Freeform 82"/>
            <p:cNvSpPr>
              <a:spLocks/>
            </p:cNvSpPr>
            <p:nvPr/>
          </p:nvSpPr>
          <p:spPr bwMode="auto">
            <a:xfrm>
              <a:off x="4813" y="936"/>
              <a:ext cx="511" cy="265"/>
            </a:xfrm>
            <a:custGeom>
              <a:avLst/>
              <a:gdLst/>
              <a:ahLst/>
              <a:cxnLst>
                <a:cxn ang="0">
                  <a:pos x="458" y="119"/>
                </a:cxn>
                <a:cxn ang="0">
                  <a:pos x="466" y="136"/>
                </a:cxn>
                <a:cxn ang="0">
                  <a:pos x="481" y="147"/>
                </a:cxn>
                <a:cxn ang="0">
                  <a:pos x="488" y="164"/>
                </a:cxn>
                <a:cxn ang="0">
                  <a:pos x="496" y="181"/>
                </a:cxn>
                <a:cxn ang="0">
                  <a:pos x="503" y="198"/>
                </a:cxn>
                <a:cxn ang="0">
                  <a:pos x="511" y="214"/>
                </a:cxn>
                <a:cxn ang="0">
                  <a:pos x="511" y="248"/>
                </a:cxn>
                <a:cxn ang="0">
                  <a:pos x="503" y="254"/>
                </a:cxn>
                <a:cxn ang="0">
                  <a:pos x="496" y="254"/>
                </a:cxn>
                <a:cxn ang="0">
                  <a:pos x="496" y="260"/>
                </a:cxn>
                <a:cxn ang="0">
                  <a:pos x="481" y="260"/>
                </a:cxn>
                <a:cxn ang="0">
                  <a:pos x="473" y="265"/>
                </a:cxn>
                <a:cxn ang="0">
                  <a:pos x="451" y="265"/>
                </a:cxn>
                <a:cxn ang="0">
                  <a:pos x="443" y="260"/>
                </a:cxn>
                <a:cxn ang="0">
                  <a:pos x="436" y="260"/>
                </a:cxn>
                <a:cxn ang="0">
                  <a:pos x="406" y="237"/>
                </a:cxn>
                <a:cxn ang="0">
                  <a:pos x="413" y="237"/>
                </a:cxn>
                <a:cxn ang="0">
                  <a:pos x="406" y="231"/>
                </a:cxn>
                <a:cxn ang="0">
                  <a:pos x="406" y="220"/>
                </a:cxn>
                <a:cxn ang="0">
                  <a:pos x="398" y="209"/>
                </a:cxn>
                <a:cxn ang="0">
                  <a:pos x="398" y="203"/>
                </a:cxn>
                <a:cxn ang="0">
                  <a:pos x="383" y="181"/>
                </a:cxn>
                <a:cxn ang="0">
                  <a:pos x="360" y="158"/>
                </a:cxn>
                <a:cxn ang="0">
                  <a:pos x="345" y="136"/>
                </a:cxn>
                <a:cxn ang="0">
                  <a:pos x="300" y="102"/>
                </a:cxn>
                <a:cxn ang="0">
                  <a:pos x="270" y="90"/>
                </a:cxn>
                <a:cxn ang="0">
                  <a:pos x="240" y="79"/>
                </a:cxn>
                <a:cxn ang="0">
                  <a:pos x="203" y="74"/>
                </a:cxn>
                <a:cxn ang="0">
                  <a:pos x="188" y="74"/>
                </a:cxn>
                <a:cxn ang="0">
                  <a:pos x="165" y="68"/>
                </a:cxn>
                <a:cxn ang="0">
                  <a:pos x="105" y="68"/>
                </a:cxn>
                <a:cxn ang="0">
                  <a:pos x="82" y="62"/>
                </a:cxn>
                <a:cxn ang="0">
                  <a:pos x="22" y="62"/>
                </a:cxn>
                <a:cxn ang="0">
                  <a:pos x="15" y="68"/>
                </a:cxn>
                <a:cxn ang="0">
                  <a:pos x="7" y="68"/>
                </a:cxn>
                <a:cxn ang="0">
                  <a:pos x="7" y="62"/>
                </a:cxn>
                <a:cxn ang="0">
                  <a:pos x="0" y="62"/>
                </a:cxn>
                <a:cxn ang="0">
                  <a:pos x="0" y="45"/>
                </a:cxn>
                <a:cxn ang="0">
                  <a:pos x="7" y="40"/>
                </a:cxn>
                <a:cxn ang="0">
                  <a:pos x="15" y="40"/>
                </a:cxn>
                <a:cxn ang="0">
                  <a:pos x="22" y="34"/>
                </a:cxn>
                <a:cxn ang="0">
                  <a:pos x="37" y="28"/>
                </a:cxn>
                <a:cxn ang="0">
                  <a:pos x="52" y="17"/>
                </a:cxn>
                <a:cxn ang="0">
                  <a:pos x="82" y="17"/>
                </a:cxn>
                <a:cxn ang="0">
                  <a:pos x="105" y="11"/>
                </a:cxn>
                <a:cxn ang="0">
                  <a:pos x="120" y="11"/>
                </a:cxn>
                <a:cxn ang="0">
                  <a:pos x="142" y="6"/>
                </a:cxn>
                <a:cxn ang="0">
                  <a:pos x="180" y="6"/>
                </a:cxn>
                <a:cxn ang="0">
                  <a:pos x="195" y="0"/>
                </a:cxn>
                <a:cxn ang="0">
                  <a:pos x="233" y="0"/>
                </a:cxn>
                <a:cxn ang="0">
                  <a:pos x="248" y="6"/>
                </a:cxn>
                <a:cxn ang="0">
                  <a:pos x="270" y="6"/>
                </a:cxn>
                <a:cxn ang="0">
                  <a:pos x="285" y="11"/>
                </a:cxn>
                <a:cxn ang="0">
                  <a:pos x="300" y="17"/>
                </a:cxn>
                <a:cxn ang="0">
                  <a:pos x="315" y="17"/>
                </a:cxn>
                <a:cxn ang="0">
                  <a:pos x="338" y="28"/>
                </a:cxn>
                <a:cxn ang="0">
                  <a:pos x="353" y="34"/>
                </a:cxn>
                <a:cxn ang="0">
                  <a:pos x="368" y="45"/>
                </a:cxn>
                <a:cxn ang="0">
                  <a:pos x="391" y="57"/>
                </a:cxn>
                <a:cxn ang="0">
                  <a:pos x="436" y="90"/>
                </a:cxn>
                <a:cxn ang="0">
                  <a:pos x="443" y="102"/>
                </a:cxn>
                <a:cxn ang="0">
                  <a:pos x="458" y="119"/>
                </a:cxn>
              </a:cxnLst>
              <a:rect l="0" t="0" r="r" b="b"/>
              <a:pathLst>
                <a:path w="511" h="265">
                  <a:moveTo>
                    <a:pt x="458" y="119"/>
                  </a:moveTo>
                  <a:lnTo>
                    <a:pt x="466" y="136"/>
                  </a:lnTo>
                  <a:lnTo>
                    <a:pt x="481" y="147"/>
                  </a:lnTo>
                  <a:lnTo>
                    <a:pt x="488" y="164"/>
                  </a:lnTo>
                  <a:lnTo>
                    <a:pt x="496" y="181"/>
                  </a:lnTo>
                  <a:lnTo>
                    <a:pt x="503" y="198"/>
                  </a:lnTo>
                  <a:lnTo>
                    <a:pt x="511" y="214"/>
                  </a:lnTo>
                  <a:lnTo>
                    <a:pt x="511" y="248"/>
                  </a:lnTo>
                  <a:lnTo>
                    <a:pt x="503" y="254"/>
                  </a:lnTo>
                  <a:lnTo>
                    <a:pt x="496" y="254"/>
                  </a:lnTo>
                  <a:lnTo>
                    <a:pt x="496" y="260"/>
                  </a:lnTo>
                  <a:lnTo>
                    <a:pt x="481" y="260"/>
                  </a:lnTo>
                  <a:lnTo>
                    <a:pt x="473" y="265"/>
                  </a:lnTo>
                  <a:lnTo>
                    <a:pt x="451" y="265"/>
                  </a:lnTo>
                  <a:lnTo>
                    <a:pt x="443" y="260"/>
                  </a:lnTo>
                  <a:lnTo>
                    <a:pt x="436" y="260"/>
                  </a:lnTo>
                  <a:lnTo>
                    <a:pt x="406" y="237"/>
                  </a:lnTo>
                  <a:lnTo>
                    <a:pt x="413" y="237"/>
                  </a:lnTo>
                  <a:lnTo>
                    <a:pt x="406" y="231"/>
                  </a:lnTo>
                  <a:lnTo>
                    <a:pt x="406" y="220"/>
                  </a:lnTo>
                  <a:lnTo>
                    <a:pt x="398" y="209"/>
                  </a:lnTo>
                  <a:lnTo>
                    <a:pt x="398" y="203"/>
                  </a:lnTo>
                  <a:lnTo>
                    <a:pt x="383" y="181"/>
                  </a:lnTo>
                  <a:lnTo>
                    <a:pt x="360" y="158"/>
                  </a:lnTo>
                  <a:lnTo>
                    <a:pt x="345" y="136"/>
                  </a:lnTo>
                  <a:lnTo>
                    <a:pt x="300" y="102"/>
                  </a:lnTo>
                  <a:lnTo>
                    <a:pt x="270" y="90"/>
                  </a:lnTo>
                  <a:lnTo>
                    <a:pt x="240" y="79"/>
                  </a:lnTo>
                  <a:lnTo>
                    <a:pt x="203" y="74"/>
                  </a:lnTo>
                  <a:lnTo>
                    <a:pt x="188" y="74"/>
                  </a:lnTo>
                  <a:lnTo>
                    <a:pt x="165" y="68"/>
                  </a:lnTo>
                  <a:lnTo>
                    <a:pt x="105" y="68"/>
                  </a:lnTo>
                  <a:lnTo>
                    <a:pt x="82" y="62"/>
                  </a:lnTo>
                  <a:lnTo>
                    <a:pt x="22" y="62"/>
                  </a:lnTo>
                  <a:lnTo>
                    <a:pt x="15" y="68"/>
                  </a:lnTo>
                  <a:lnTo>
                    <a:pt x="7" y="68"/>
                  </a:lnTo>
                  <a:lnTo>
                    <a:pt x="7" y="62"/>
                  </a:lnTo>
                  <a:lnTo>
                    <a:pt x="0" y="62"/>
                  </a:lnTo>
                  <a:lnTo>
                    <a:pt x="0" y="45"/>
                  </a:lnTo>
                  <a:lnTo>
                    <a:pt x="7" y="40"/>
                  </a:lnTo>
                  <a:lnTo>
                    <a:pt x="15" y="40"/>
                  </a:lnTo>
                  <a:lnTo>
                    <a:pt x="22" y="34"/>
                  </a:lnTo>
                  <a:lnTo>
                    <a:pt x="37" y="28"/>
                  </a:lnTo>
                  <a:lnTo>
                    <a:pt x="52" y="17"/>
                  </a:lnTo>
                  <a:lnTo>
                    <a:pt x="82" y="17"/>
                  </a:lnTo>
                  <a:lnTo>
                    <a:pt x="105" y="11"/>
                  </a:lnTo>
                  <a:lnTo>
                    <a:pt x="120" y="11"/>
                  </a:lnTo>
                  <a:lnTo>
                    <a:pt x="142" y="6"/>
                  </a:lnTo>
                  <a:lnTo>
                    <a:pt x="180" y="6"/>
                  </a:lnTo>
                  <a:lnTo>
                    <a:pt x="195" y="0"/>
                  </a:lnTo>
                  <a:lnTo>
                    <a:pt x="233" y="0"/>
                  </a:lnTo>
                  <a:lnTo>
                    <a:pt x="248" y="6"/>
                  </a:lnTo>
                  <a:lnTo>
                    <a:pt x="270" y="6"/>
                  </a:lnTo>
                  <a:lnTo>
                    <a:pt x="285" y="11"/>
                  </a:lnTo>
                  <a:lnTo>
                    <a:pt x="300" y="17"/>
                  </a:lnTo>
                  <a:lnTo>
                    <a:pt x="315" y="17"/>
                  </a:lnTo>
                  <a:lnTo>
                    <a:pt x="338" y="28"/>
                  </a:lnTo>
                  <a:lnTo>
                    <a:pt x="353" y="34"/>
                  </a:lnTo>
                  <a:lnTo>
                    <a:pt x="368" y="45"/>
                  </a:lnTo>
                  <a:lnTo>
                    <a:pt x="391" y="57"/>
                  </a:lnTo>
                  <a:lnTo>
                    <a:pt x="436" y="90"/>
                  </a:lnTo>
                  <a:lnTo>
                    <a:pt x="443" y="102"/>
                  </a:lnTo>
                  <a:lnTo>
                    <a:pt x="458" y="119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63" name="Freeform 83"/>
            <p:cNvSpPr>
              <a:spLocks/>
            </p:cNvSpPr>
            <p:nvPr/>
          </p:nvSpPr>
          <p:spPr bwMode="auto">
            <a:xfrm>
              <a:off x="4256" y="936"/>
              <a:ext cx="196" cy="175"/>
            </a:xfrm>
            <a:custGeom>
              <a:avLst/>
              <a:gdLst/>
              <a:ahLst/>
              <a:cxnLst>
                <a:cxn ang="0">
                  <a:pos x="166" y="57"/>
                </a:cxn>
                <a:cxn ang="0">
                  <a:pos x="181" y="68"/>
                </a:cxn>
                <a:cxn ang="0">
                  <a:pos x="196" y="68"/>
                </a:cxn>
                <a:cxn ang="0">
                  <a:pos x="196" y="79"/>
                </a:cxn>
                <a:cxn ang="0">
                  <a:pos x="181" y="85"/>
                </a:cxn>
                <a:cxn ang="0">
                  <a:pos x="173" y="90"/>
                </a:cxn>
                <a:cxn ang="0">
                  <a:pos x="166" y="102"/>
                </a:cxn>
                <a:cxn ang="0">
                  <a:pos x="158" y="107"/>
                </a:cxn>
                <a:cxn ang="0">
                  <a:pos x="166" y="113"/>
                </a:cxn>
                <a:cxn ang="0">
                  <a:pos x="166" y="130"/>
                </a:cxn>
                <a:cxn ang="0">
                  <a:pos x="173" y="136"/>
                </a:cxn>
                <a:cxn ang="0">
                  <a:pos x="173" y="147"/>
                </a:cxn>
                <a:cxn ang="0">
                  <a:pos x="158" y="158"/>
                </a:cxn>
                <a:cxn ang="0">
                  <a:pos x="135" y="141"/>
                </a:cxn>
                <a:cxn ang="0">
                  <a:pos x="128" y="141"/>
                </a:cxn>
                <a:cxn ang="0">
                  <a:pos x="128" y="136"/>
                </a:cxn>
                <a:cxn ang="0">
                  <a:pos x="113" y="124"/>
                </a:cxn>
                <a:cxn ang="0">
                  <a:pos x="105" y="124"/>
                </a:cxn>
                <a:cxn ang="0">
                  <a:pos x="90" y="136"/>
                </a:cxn>
                <a:cxn ang="0">
                  <a:pos x="83" y="147"/>
                </a:cxn>
                <a:cxn ang="0">
                  <a:pos x="68" y="158"/>
                </a:cxn>
                <a:cxn ang="0">
                  <a:pos x="60" y="169"/>
                </a:cxn>
                <a:cxn ang="0">
                  <a:pos x="45" y="175"/>
                </a:cxn>
                <a:cxn ang="0">
                  <a:pos x="38" y="175"/>
                </a:cxn>
                <a:cxn ang="0">
                  <a:pos x="30" y="164"/>
                </a:cxn>
                <a:cxn ang="0">
                  <a:pos x="38" y="152"/>
                </a:cxn>
                <a:cxn ang="0">
                  <a:pos x="38" y="147"/>
                </a:cxn>
                <a:cxn ang="0">
                  <a:pos x="45" y="136"/>
                </a:cxn>
                <a:cxn ang="0">
                  <a:pos x="53" y="130"/>
                </a:cxn>
                <a:cxn ang="0">
                  <a:pos x="53" y="113"/>
                </a:cxn>
                <a:cxn ang="0">
                  <a:pos x="45" y="107"/>
                </a:cxn>
                <a:cxn ang="0">
                  <a:pos x="38" y="107"/>
                </a:cxn>
                <a:cxn ang="0">
                  <a:pos x="30" y="102"/>
                </a:cxn>
                <a:cxn ang="0">
                  <a:pos x="23" y="102"/>
                </a:cxn>
                <a:cxn ang="0">
                  <a:pos x="15" y="96"/>
                </a:cxn>
                <a:cxn ang="0">
                  <a:pos x="8" y="96"/>
                </a:cxn>
                <a:cxn ang="0">
                  <a:pos x="0" y="90"/>
                </a:cxn>
                <a:cxn ang="0">
                  <a:pos x="8" y="79"/>
                </a:cxn>
                <a:cxn ang="0">
                  <a:pos x="15" y="74"/>
                </a:cxn>
                <a:cxn ang="0">
                  <a:pos x="23" y="74"/>
                </a:cxn>
                <a:cxn ang="0">
                  <a:pos x="38" y="68"/>
                </a:cxn>
                <a:cxn ang="0">
                  <a:pos x="53" y="68"/>
                </a:cxn>
                <a:cxn ang="0">
                  <a:pos x="60" y="62"/>
                </a:cxn>
                <a:cxn ang="0">
                  <a:pos x="75" y="57"/>
                </a:cxn>
                <a:cxn ang="0">
                  <a:pos x="83" y="51"/>
                </a:cxn>
                <a:cxn ang="0">
                  <a:pos x="83" y="40"/>
                </a:cxn>
                <a:cxn ang="0">
                  <a:pos x="90" y="23"/>
                </a:cxn>
                <a:cxn ang="0">
                  <a:pos x="98" y="11"/>
                </a:cxn>
                <a:cxn ang="0">
                  <a:pos x="113" y="0"/>
                </a:cxn>
                <a:cxn ang="0">
                  <a:pos x="120" y="11"/>
                </a:cxn>
                <a:cxn ang="0">
                  <a:pos x="120" y="17"/>
                </a:cxn>
                <a:cxn ang="0">
                  <a:pos x="128" y="34"/>
                </a:cxn>
                <a:cxn ang="0">
                  <a:pos x="128" y="57"/>
                </a:cxn>
                <a:cxn ang="0">
                  <a:pos x="143" y="62"/>
                </a:cxn>
                <a:cxn ang="0">
                  <a:pos x="166" y="57"/>
                </a:cxn>
              </a:cxnLst>
              <a:rect l="0" t="0" r="r" b="b"/>
              <a:pathLst>
                <a:path w="196" h="175">
                  <a:moveTo>
                    <a:pt x="166" y="57"/>
                  </a:moveTo>
                  <a:lnTo>
                    <a:pt x="181" y="68"/>
                  </a:lnTo>
                  <a:lnTo>
                    <a:pt x="196" y="68"/>
                  </a:lnTo>
                  <a:lnTo>
                    <a:pt x="196" y="79"/>
                  </a:lnTo>
                  <a:lnTo>
                    <a:pt x="181" y="85"/>
                  </a:lnTo>
                  <a:lnTo>
                    <a:pt x="173" y="90"/>
                  </a:lnTo>
                  <a:lnTo>
                    <a:pt x="166" y="102"/>
                  </a:lnTo>
                  <a:lnTo>
                    <a:pt x="158" y="107"/>
                  </a:lnTo>
                  <a:lnTo>
                    <a:pt x="166" y="113"/>
                  </a:lnTo>
                  <a:lnTo>
                    <a:pt x="166" y="130"/>
                  </a:lnTo>
                  <a:lnTo>
                    <a:pt x="173" y="136"/>
                  </a:lnTo>
                  <a:lnTo>
                    <a:pt x="173" y="147"/>
                  </a:lnTo>
                  <a:lnTo>
                    <a:pt x="158" y="158"/>
                  </a:lnTo>
                  <a:lnTo>
                    <a:pt x="135" y="141"/>
                  </a:lnTo>
                  <a:lnTo>
                    <a:pt x="128" y="141"/>
                  </a:lnTo>
                  <a:lnTo>
                    <a:pt x="128" y="136"/>
                  </a:lnTo>
                  <a:lnTo>
                    <a:pt x="113" y="124"/>
                  </a:lnTo>
                  <a:lnTo>
                    <a:pt x="105" y="124"/>
                  </a:lnTo>
                  <a:lnTo>
                    <a:pt x="90" y="136"/>
                  </a:lnTo>
                  <a:lnTo>
                    <a:pt x="83" y="147"/>
                  </a:lnTo>
                  <a:lnTo>
                    <a:pt x="68" y="158"/>
                  </a:lnTo>
                  <a:lnTo>
                    <a:pt x="60" y="169"/>
                  </a:lnTo>
                  <a:lnTo>
                    <a:pt x="45" y="175"/>
                  </a:lnTo>
                  <a:lnTo>
                    <a:pt x="38" y="175"/>
                  </a:lnTo>
                  <a:lnTo>
                    <a:pt x="30" y="164"/>
                  </a:lnTo>
                  <a:lnTo>
                    <a:pt x="38" y="152"/>
                  </a:lnTo>
                  <a:lnTo>
                    <a:pt x="38" y="147"/>
                  </a:lnTo>
                  <a:lnTo>
                    <a:pt x="45" y="136"/>
                  </a:lnTo>
                  <a:lnTo>
                    <a:pt x="53" y="130"/>
                  </a:lnTo>
                  <a:lnTo>
                    <a:pt x="53" y="113"/>
                  </a:lnTo>
                  <a:lnTo>
                    <a:pt x="45" y="107"/>
                  </a:lnTo>
                  <a:lnTo>
                    <a:pt x="38" y="107"/>
                  </a:lnTo>
                  <a:lnTo>
                    <a:pt x="30" y="102"/>
                  </a:lnTo>
                  <a:lnTo>
                    <a:pt x="23" y="102"/>
                  </a:lnTo>
                  <a:lnTo>
                    <a:pt x="15" y="96"/>
                  </a:lnTo>
                  <a:lnTo>
                    <a:pt x="8" y="96"/>
                  </a:lnTo>
                  <a:lnTo>
                    <a:pt x="0" y="90"/>
                  </a:lnTo>
                  <a:lnTo>
                    <a:pt x="8" y="79"/>
                  </a:lnTo>
                  <a:lnTo>
                    <a:pt x="15" y="74"/>
                  </a:lnTo>
                  <a:lnTo>
                    <a:pt x="23" y="74"/>
                  </a:lnTo>
                  <a:lnTo>
                    <a:pt x="38" y="68"/>
                  </a:lnTo>
                  <a:lnTo>
                    <a:pt x="53" y="68"/>
                  </a:lnTo>
                  <a:lnTo>
                    <a:pt x="60" y="62"/>
                  </a:lnTo>
                  <a:lnTo>
                    <a:pt x="75" y="57"/>
                  </a:lnTo>
                  <a:lnTo>
                    <a:pt x="83" y="51"/>
                  </a:lnTo>
                  <a:lnTo>
                    <a:pt x="83" y="40"/>
                  </a:lnTo>
                  <a:lnTo>
                    <a:pt x="90" y="23"/>
                  </a:lnTo>
                  <a:lnTo>
                    <a:pt x="98" y="11"/>
                  </a:lnTo>
                  <a:lnTo>
                    <a:pt x="113" y="0"/>
                  </a:lnTo>
                  <a:lnTo>
                    <a:pt x="120" y="11"/>
                  </a:lnTo>
                  <a:lnTo>
                    <a:pt x="120" y="17"/>
                  </a:lnTo>
                  <a:lnTo>
                    <a:pt x="128" y="34"/>
                  </a:lnTo>
                  <a:lnTo>
                    <a:pt x="128" y="57"/>
                  </a:lnTo>
                  <a:lnTo>
                    <a:pt x="143" y="62"/>
                  </a:lnTo>
                  <a:lnTo>
                    <a:pt x="166" y="57"/>
                  </a:lnTo>
                  <a:close/>
                </a:path>
              </a:pathLst>
            </a:custGeom>
            <a:solidFill>
              <a:srgbClr val="3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64" name="Freeform 84"/>
            <p:cNvSpPr>
              <a:spLocks/>
            </p:cNvSpPr>
            <p:nvPr/>
          </p:nvSpPr>
          <p:spPr bwMode="auto">
            <a:xfrm>
              <a:off x="2256" y="987"/>
              <a:ext cx="68" cy="39"/>
            </a:xfrm>
            <a:custGeom>
              <a:avLst/>
              <a:gdLst/>
              <a:ahLst/>
              <a:cxnLst>
                <a:cxn ang="0">
                  <a:pos x="60" y="28"/>
                </a:cxn>
                <a:cxn ang="0">
                  <a:pos x="60" y="34"/>
                </a:cxn>
                <a:cxn ang="0">
                  <a:pos x="53" y="39"/>
                </a:cxn>
                <a:cxn ang="0">
                  <a:pos x="7" y="39"/>
                </a:cxn>
                <a:cxn ang="0">
                  <a:pos x="7" y="34"/>
                </a:cxn>
                <a:cxn ang="0">
                  <a:pos x="0" y="28"/>
                </a:cxn>
                <a:cxn ang="0">
                  <a:pos x="0" y="11"/>
                </a:cxn>
                <a:cxn ang="0">
                  <a:pos x="15" y="0"/>
                </a:cxn>
                <a:cxn ang="0">
                  <a:pos x="45" y="0"/>
                </a:cxn>
                <a:cxn ang="0">
                  <a:pos x="60" y="6"/>
                </a:cxn>
                <a:cxn ang="0">
                  <a:pos x="68" y="11"/>
                </a:cxn>
                <a:cxn ang="0">
                  <a:pos x="68" y="17"/>
                </a:cxn>
                <a:cxn ang="0">
                  <a:pos x="60" y="28"/>
                </a:cxn>
              </a:cxnLst>
              <a:rect l="0" t="0" r="r" b="b"/>
              <a:pathLst>
                <a:path w="68" h="39">
                  <a:moveTo>
                    <a:pt x="60" y="28"/>
                  </a:moveTo>
                  <a:lnTo>
                    <a:pt x="60" y="34"/>
                  </a:lnTo>
                  <a:lnTo>
                    <a:pt x="53" y="39"/>
                  </a:lnTo>
                  <a:lnTo>
                    <a:pt x="7" y="39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11"/>
                  </a:lnTo>
                  <a:lnTo>
                    <a:pt x="68" y="17"/>
                  </a:lnTo>
                  <a:lnTo>
                    <a:pt x="60" y="28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65" name="Freeform 85"/>
            <p:cNvSpPr>
              <a:spLocks/>
            </p:cNvSpPr>
            <p:nvPr/>
          </p:nvSpPr>
          <p:spPr bwMode="auto">
            <a:xfrm>
              <a:off x="4527" y="993"/>
              <a:ext cx="338" cy="169"/>
            </a:xfrm>
            <a:custGeom>
              <a:avLst/>
              <a:gdLst/>
              <a:ahLst/>
              <a:cxnLst>
                <a:cxn ang="0">
                  <a:pos x="323" y="79"/>
                </a:cxn>
                <a:cxn ang="0">
                  <a:pos x="331" y="101"/>
                </a:cxn>
                <a:cxn ang="0">
                  <a:pos x="338" y="118"/>
                </a:cxn>
                <a:cxn ang="0">
                  <a:pos x="338" y="141"/>
                </a:cxn>
                <a:cxn ang="0">
                  <a:pos x="323" y="157"/>
                </a:cxn>
                <a:cxn ang="0">
                  <a:pos x="323" y="163"/>
                </a:cxn>
                <a:cxn ang="0">
                  <a:pos x="316" y="163"/>
                </a:cxn>
                <a:cxn ang="0">
                  <a:pos x="308" y="169"/>
                </a:cxn>
                <a:cxn ang="0">
                  <a:pos x="278" y="169"/>
                </a:cxn>
                <a:cxn ang="0">
                  <a:pos x="270" y="163"/>
                </a:cxn>
                <a:cxn ang="0">
                  <a:pos x="263" y="152"/>
                </a:cxn>
                <a:cxn ang="0">
                  <a:pos x="255" y="146"/>
                </a:cxn>
                <a:cxn ang="0">
                  <a:pos x="248" y="135"/>
                </a:cxn>
                <a:cxn ang="0">
                  <a:pos x="240" y="124"/>
                </a:cxn>
                <a:cxn ang="0">
                  <a:pos x="225" y="112"/>
                </a:cxn>
                <a:cxn ang="0">
                  <a:pos x="210" y="107"/>
                </a:cxn>
                <a:cxn ang="0">
                  <a:pos x="203" y="95"/>
                </a:cxn>
                <a:cxn ang="0">
                  <a:pos x="188" y="84"/>
                </a:cxn>
                <a:cxn ang="0">
                  <a:pos x="173" y="79"/>
                </a:cxn>
                <a:cxn ang="0">
                  <a:pos x="158" y="73"/>
                </a:cxn>
                <a:cxn ang="0">
                  <a:pos x="143" y="62"/>
                </a:cxn>
                <a:cxn ang="0">
                  <a:pos x="128" y="56"/>
                </a:cxn>
                <a:cxn ang="0">
                  <a:pos x="113" y="56"/>
                </a:cxn>
                <a:cxn ang="0">
                  <a:pos x="98" y="50"/>
                </a:cxn>
                <a:cxn ang="0">
                  <a:pos x="83" y="45"/>
                </a:cxn>
                <a:cxn ang="0">
                  <a:pos x="60" y="45"/>
                </a:cxn>
                <a:cxn ang="0">
                  <a:pos x="0" y="50"/>
                </a:cxn>
                <a:cxn ang="0">
                  <a:pos x="0" y="28"/>
                </a:cxn>
                <a:cxn ang="0">
                  <a:pos x="7" y="22"/>
                </a:cxn>
                <a:cxn ang="0">
                  <a:pos x="15" y="22"/>
                </a:cxn>
                <a:cxn ang="0">
                  <a:pos x="22" y="17"/>
                </a:cxn>
                <a:cxn ang="0">
                  <a:pos x="22" y="11"/>
                </a:cxn>
                <a:cxn ang="0">
                  <a:pos x="30" y="11"/>
                </a:cxn>
                <a:cxn ang="0">
                  <a:pos x="52" y="5"/>
                </a:cxn>
                <a:cxn ang="0">
                  <a:pos x="67" y="0"/>
                </a:cxn>
                <a:cxn ang="0">
                  <a:pos x="150" y="0"/>
                </a:cxn>
                <a:cxn ang="0">
                  <a:pos x="173" y="5"/>
                </a:cxn>
                <a:cxn ang="0">
                  <a:pos x="188" y="11"/>
                </a:cxn>
                <a:cxn ang="0">
                  <a:pos x="203" y="17"/>
                </a:cxn>
                <a:cxn ang="0">
                  <a:pos x="225" y="22"/>
                </a:cxn>
                <a:cxn ang="0">
                  <a:pos x="240" y="33"/>
                </a:cxn>
                <a:cxn ang="0">
                  <a:pos x="263" y="39"/>
                </a:cxn>
                <a:cxn ang="0">
                  <a:pos x="270" y="50"/>
                </a:cxn>
                <a:cxn ang="0">
                  <a:pos x="293" y="62"/>
                </a:cxn>
                <a:cxn ang="0">
                  <a:pos x="308" y="67"/>
                </a:cxn>
                <a:cxn ang="0">
                  <a:pos x="323" y="79"/>
                </a:cxn>
              </a:cxnLst>
              <a:rect l="0" t="0" r="r" b="b"/>
              <a:pathLst>
                <a:path w="338" h="169">
                  <a:moveTo>
                    <a:pt x="323" y="79"/>
                  </a:moveTo>
                  <a:lnTo>
                    <a:pt x="331" y="101"/>
                  </a:lnTo>
                  <a:lnTo>
                    <a:pt x="338" y="118"/>
                  </a:lnTo>
                  <a:lnTo>
                    <a:pt x="338" y="141"/>
                  </a:lnTo>
                  <a:lnTo>
                    <a:pt x="323" y="157"/>
                  </a:lnTo>
                  <a:lnTo>
                    <a:pt x="323" y="163"/>
                  </a:lnTo>
                  <a:lnTo>
                    <a:pt x="316" y="163"/>
                  </a:lnTo>
                  <a:lnTo>
                    <a:pt x="308" y="169"/>
                  </a:lnTo>
                  <a:lnTo>
                    <a:pt x="278" y="169"/>
                  </a:lnTo>
                  <a:lnTo>
                    <a:pt x="270" y="163"/>
                  </a:lnTo>
                  <a:lnTo>
                    <a:pt x="263" y="152"/>
                  </a:lnTo>
                  <a:lnTo>
                    <a:pt x="255" y="146"/>
                  </a:lnTo>
                  <a:lnTo>
                    <a:pt x="248" y="135"/>
                  </a:lnTo>
                  <a:lnTo>
                    <a:pt x="240" y="124"/>
                  </a:lnTo>
                  <a:lnTo>
                    <a:pt x="225" y="112"/>
                  </a:lnTo>
                  <a:lnTo>
                    <a:pt x="210" y="107"/>
                  </a:lnTo>
                  <a:lnTo>
                    <a:pt x="203" y="95"/>
                  </a:lnTo>
                  <a:lnTo>
                    <a:pt x="188" y="84"/>
                  </a:lnTo>
                  <a:lnTo>
                    <a:pt x="173" y="79"/>
                  </a:lnTo>
                  <a:lnTo>
                    <a:pt x="158" y="73"/>
                  </a:lnTo>
                  <a:lnTo>
                    <a:pt x="143" y="62"/>
                  </a:lnTo>
                  <a:lnTo>
                    <a:pt x="128" y="56"/>
                  </a:lnTo>
                  <a:lnTo>
                    <a:pt x="113" y="56"/>
                  </a:lnTo>
                  <a:lnTo>
                    <a:pt x="98" y="50"/>
                  </a:lnTo>
                  <a:lnTo>
                    <a:pt x="83" y="45"/>
                  </a:lnTo>
                  <a:lnTo>
                    <a:pt x="60" y="45"/>
                  </a:lnTo>
                  <a:lnTo>
                    <a:pt x="0" y="50"/>
                  </a:lnTo>
                  <a:lnTo>
                    <a:pt x="0" y="28"/>
                  </a:lnTo>
                  <a:lnTo>
                    <a:pt x="7" y="22"/>
                  </a:lnTo>
                  <a:lnTo>
                    <a:pt x="15" y="22"/>
                  </a:lnTo>
                  <a:lnTo>
                    <a:pt x="22" y="17"/>
                  </a:lnTo>
                  <a:lnTo>
                    <a:pt x="22" y="11"/>
                  </a:lnTo>
                  <a:lnTo>
                    <a:pt x="30" y="11"/>
                  </a:lnTo>
                  <a:lnTo>
                    <a:pt x="52" y="5"/>
                  </a:lnTo>
                  <a:lnTo>
                    <a:pt x="67" y="0"/>
                  </a:lnTo>
                  <a:lnTo>
                    <a:pt x="150" y="0"/>
                  </a:lnTo>
                  <a:lnTo>
                    <a:pt x="173" y="5"/>
                  </a:lnTo>
                  <a:lnTo>
                    <a:pt x="188" y="11"/>
                  </a:lnTo>
                  <a:lnTo>
                    <a:pt x="203" y="17"/>
                  </a:lnTo>
                  <a:lnTo>
                    <a:pt x="225" y="22"/>
                  </a:lnTo>
                  <a:lnTo>
                    <a:pt x="240" y="33"/>
                  </a:lnTo>
                  <a:lnTo>
                    <a:pt x="263" y="39"/>
                  </a:lnTo>
                  <a:lnTo>
                    <a:pt x="270" y="50"/>
                  </a:lnTo>
                  <a:lnTo>
                    <a:pt x="293" y="62"/>
                  </a:lnTo>
                  <a:lnTo>
                    <a:pt x="308" y="67"/>
                  </a:lnTo>
                  <a:lnTo>
                    <a:pt x="323" y="79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66" name="Freeform 86"/>
            <p:cNvSpPr>
              <a:spLocks/>
            </p:cNvSpPr>
            <p:nvPr/>
          </p:nvSpPr>
          <p:spPr bwMode="auto">
            <a:xfrm>
              <a:off x="3970" y="1004"/>
              <a:ext cx="256" cy="175"/>
            </a:xfrm>
            <a:custGeom>
              <a:avLst/>
              <a:gdLst/>
              <a:ahLst/>
              <a:cxnLst>
                <a:cxn ang="0">
                  <a:pos x="256" y="39"/>
                </a:cxn>
                <a:cxn ang="0">
                  <a:pos x="233" y="45"/>
                </a:cxn>
                <a:cxn ang="0">
                  <a:pos x="211" y="51"/>
                </a:cxn>
                <a:cxn ang="0">
                  <a:pos x="196" y="56"/>
                </a:cxn>
                <a:cxn ang="0">
                  <a:pos x="181" y="68"/>
                </a:cxn>
                <a:cxn ang="0">
                  <a:pos x="158" y="79"/>
                </a:cxn>
                <a:cxn ang="0">
                  <a:pos x="151" y="96"/>
                </a:cxn>
                <a:cxn ang="0">
                  <a:pos x="136" y="107"/>
                </a:cxn>
                <a:cxn ang="0">
                  <a:pos x="128" y="124"/>
                </a:cxn>
                <a:cxn ang="0">
                  <a:pos x="121" y="135"/>
                </a:cxn>
                <a:cxn ang="0">
                  <a:pos x="113" y="141"/>
                </a:cxn>
                <a:cxn ang="0">
                  <a:pos x="106" y="152"/>
                </a:cxn>
                <a:cxn ang="0">
                  <a:pos x="98" y="163"/>
                </a:cxn>
                <a:cxn ang="0">
                  <a:pos x="83" y="169"/>
                </a:cxn>
                <a:cxn ang="0">
                  <a:pos x="76" y="175"/>
                </a:cxn>
                <a:cxn ang="0">
                  <a:pos x="38" y="175"/>
                </a:cxn>
                <a:cxn ang="0">
                  <a:pos x="38" y="169"/>
                </a:cxn>
                <a:cxn ang="0">
                  <a:pos x="30" y="169"/>
                </a:cxn>
                <a:cxn ang="0">
                  <a:pos x="8" y="152"/>
                </a:cxn>
                <a:cxn ang="0">
                  <a:pos x="8" y="146"/>
                </a:cxn>
                <a:cxn ang="0">
                  <a:pos x="0" y="141"/>
                </a:cxn>
                <a:cxn ang="0">
                  <a:pos x="0" y="135"/>
                </a:cxn>
                <a:cxn ang="0">
                  <a:pos x="15" y="113"/>
                </a:cxn>
                <a:cxn ang="0">
                  <a:pos x="30" y="96"/>
                </a:cxn>
                <a:cxn ang="0">
                  <a:pos x="45" y="73"/>
                </a:cxn>
                <a:cxn ang="0">
                  <a:pos x="68" y="56"/>
                </a:cxn>
                <a:cxn ang="0">
                  <a:pos x="83" y="39"/>
                </a:cxn>
                <a:cxn ang="0">
                  <a:pos x="106" y="22"/>
                </a:cxn>
                <a:cxn ang="0">
                  <a:pos x="128" y="11"/>
                </a:cxn>
                <a:cxn ang="0">
                  <a:pos x="158" y="0"/>
                </a:cxn>
                <a:cxn ang="0">
                  <a:pos x="173" y="0"/>
                </a:cxn>
                <a:cxn ang="0">
                  <a:pos x="188" y="6"/>
                </a:cxn>
                <a:cxn ang="0">
                  <a:pos x="196" y="6"/>
                </a:cxn>
                <a:cxn ang="0">
                  <a:pos x="211" y="11"/>
                </a:cxn>
                <a:cxn ang="0">
                  <a:pos x="241" y="34"/>
                </a:cxn>
                <a:cxn ang="0">
                  <a:pos x="256" y="39"/>
                </a:cxn>
              </a:cxnLst>
              <a:rect l="0" t="0" r="r" b="b"/>
              <a:pathLst>
                <a:path w="256" h="175">
                  <a:moveTo>
                    <a:pt x="256" y="39"/>
                  </a:moveTo>
                  <a:lnTo>
                    <a:pt x="233" y="45"/>
                  </a:lnTo>
                  <a:lnTo>
                    <a:pt x="211" y="51"/>
                  </a:lnTo>
                  <a:lnTo>
                    <a:pt x="196" y="56"/>
                  </a:lnTo>
                  <a:lnTo>
                    <a:pt x="181" y="68"/>
                  </a:lnTo>
                  <a:lnTo>
                    <a:pt x="158" y="79"/>
                  </a:lnTo>
                  <a:lnTo>
                    <a:pt x="151" y="96"/>
                  </a:lnTo>
                  <a:lnTo>
                    <a:pt x="136" y="107"/>
                  </a:lnTo>
                  <a:lnTo>
                    <a:pt x="128" y="124"/>
                  </a:lnTo>
                  <a:lnTo>
                    <a:pt x="121" y="135"/>
                  </a:lnTo>
                  <a:lnTo>
                    <a:pt x="113" y="141"/>
                  </a:lnTo>
                  <a:lnTo>
                    <a:pt x="106" y="152"/>
                  </a:lnTo>
                  <a:lnTo>
                    <a:pt x="98" y="163"/>
                  </a:lnTo>
                  <a:lnTo>
                    <a:pt x="83" y="169"/>
                  </a:lnTo>
                  <a:lnTo>
                    <a:pt x="76" y="175"/>
                  </a:lnTo>
                  <a:lnTo>
                    <a:pt x="38" y="175"/>
                  </a:lnTo>
                  <a:lnTo>
                    <a:pt x="38" y="169"/>
                  </a:lnTo>
                  <a:lnTo>
                    <a:pt x="30" y="169"/>
                  </a:lnTo>
                  <a:lnTo>
                    <a:pt x="8" y="152"/>
                  </a:lnTo>
                  <a:lnTo>
                    <a:pt x="8" y="146"/>
                  </a:lnTo>
                  <a:lnTo>
                    <a:pt x="0" y="141"/>
                  </a:lnTo>
                  <a:lnTo>
                    <a:pt x="0" y="135"/>
                  </a:lnTo>
                  <a:lnTo>
                    <a:pt x="15" y="113"/>
                  </a:lnTo>
                  <a:lnTo>
                    <a:pt x="30" y="96"/>
                  </a:lnTo>
                  <a:lnTo>
                    <a:pt x="45" y="73"/>
                  </a:lnTo>
                  <a:lnTo>
                    <a:pt x="68" y="56"/>
                  </a:lnTo>
                  <a:lnTo>
                    <a:pt x="83" y="39"/>
                  </a:lnTo>
                  <a:lnTo>
                    <a:pt x="106" y="22"/>
                  </a:lnTo>
                  <a:lnTo>
                    <a:pt x="128" y="11"/>
                  </a:lnTo>
                  <a:lnTo>
                    <a:pt x="158" y="0"/>
                  </a:lnTo>
                  <a:lnTo>
                    <a:pt x="173" y="0"/>
                  </a:lnTo>
                  <a:lnTo>
                    <a:pt x="188" y="6"/>
                  </a:lnTo>
                  <a:lnTo>
                    <a:pt x="196" y="6"/>
                  </a:lnTo>
                  <a:lnTo>
                    <a:pt x="211" y="11"/>
                  </a:lnTo>
                  <a:lnTo>
                    <a:pt x="241" y="34"/>
                  </a:lnTo>
                  <a:lnTo>
                    <a:pt x="256" y="39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67" name="Freeform 87"/>
            <p:cNvSpPr>
              <a:spLocks/>
            </p:cNvSpPr>
            <p:nvPr/>
          </p:nvSpPr>
          <p:spPr bwMode="auto">
            <a:xfrm>
              <a:off x="1068" y="1026"/>
              <a:ext cx="60" cy="29"/>
            </a:xfrm>
            <a:custGeom>
              <a:avLst/>
              <a:gdLst/>
              <a:ahLst/>
              <a:cxnLst>
                <a:cxn ang="0">
                  <a:pos x="60" y="6"/>
                </a:cxn>
                <a:cxn ang="0">
                  <a:pos x="60" y="23"/>
                </a:cxn>
                <a:cxn ang="0">
                  <a:pos x="52" y="23"/>
                </a:cxn>
                <a:cxn ang="0">
                  <a:pos x="45" y="29"/>
                </a:cxn>
                <a:cxn ang="0">
                  <a:pos x="0" y="29"/>
                </a:cxn>
                <a:cxn ang="0">
                  <a:pos x="7" y="23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52" y="0"/>
                </a:cxn>
                <a:cxn ang="0">
                  <a:pos x="60" y="6"/>
                </a:cxn>
              </a:cxnLst>
              <a:rect l="0" t="0" r="r" b="b"/>
              <a:pathLst>
                <a:path w="60" h="29">
                  <a:moveTo>
                    <a:pt x="60" y="6"/>
                  </a:moveTo>
                  <a:lnTo>
                    <a:pt x="60" y="23"/>
                  </a:lnTo>
                  <a:lnTo>
                    <a:pt x="52" y="23"/>
                  </a:lnTo>
                  <a:lnTo>
                    <a:pt x="45" y="29"/>
                  </a:lnTo>
                  <a:lnTo>
                    <a:pt x="0" y="29"/>
                  </a:lnTo>
                  <a:lnTo>
                    <a:pt x="7" y="23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2" y="0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68" name="Freeform 88"/>
            <p:cNvSpPr>
              <a:spLocks/>
            </p:cNvSpPr>
            <p:nvPr/>
          </p:nvSpPr>
          <p:spPr bwMode="auto">
            <a:xfrm>
              <a:off x="1579" y="1021"/>
              <a:ext cx="196" cy="135"/>
            </a:xfrm>
            <a:custGeom>
              <a:avLst/>
              <a:gdLst/>
              <a:ahLst/>
              <a:cxnLst>
                <a:cxn ang="0">
                  <a:pos x="143" y="11"/>
                </a:cxn>
                <a:cxn ang="0">
                  <a:pos x="135" y="22"/>
                </a:cxn>
                <a:cxn ang="0">
                  <a:pos x="143" y="28"/>
                </a:cxn>
                <a:cxn ang="0">
                  <a:pos x="158" y="34"/>
                </a:cxn>
                <a:cxn ang="0">
                  <a:pos x="173" y="39"/>
                </a:cxn>
                <a:cxn ang="0">
                  <a:pos x="188" y="45"/>
                </a:cxn>
                <a:cxn ang="0">
                  <a:pos x="196" y="51"/>
                </a:cxn>
                <a:cxn ang="0">
                  <a:pos x="196" y="56"/>
                </a:cxn>
                <a:cxn ang="0">
                  <a:pos x="173" y="67"/>
                </a:cxn>
                <a:cxn ang="0">
                  <a:pos x="158" y="79"/>
                </a:cxn>
                <a:cxn ang="0">
                  <a:pos x="158" y="124"/>
                </a:cxn>
                <a:cxn ang="0">
                  <a:pos x="151" y="129"/>
                </a:cxn>
                <a:cxn ang="0">
                  <a:pos x="143" y="129"/>
                </a:cxn>
                <a:cxn ang="0">
                  <a:pos x="120" y="124"/>
                </a:cxn>
                <a:cxn ang="0">
                  <a:pos x="113" y="118"/>
                </a:cxn>
                <a:cxn ang="0">
                  <a:pos x="105" y="118"/>
                </a:cxn>
                <a:cxn ang="0">
                  <a:pos x="105" y="113"/>
                </a:cxn>
                <a:cxn ang="0">
                  <a:pos x="98" y="107"/>
                </a:cxn>
                <a:cxn ang="0">
                  <a:pos x="83" y="107"/>
                </a:cxn>
                <a:cxn ang="0">
                  <a:pos x="68" y="118"/>
                </a:cxn>
                <a:cxn ang="0">
                  <a:pos x="68" y="124"/>
                </a:cxn>
                <a:cxn ang="0">
                  <a:pos x="53" y="135"/>
                </a:cxn>
                <a:cxn ang="0">
                  <a:pos x="23" y="135"/>
                </a:cxn>
                <a:cxn ang="0">
                  <a:pos x="15" y="129"/>
                </a:cxn>
                <a:cxn ang="0">
                  <a:pos x="8" y="129"/>
                </a:cxn>
                <a:cxn ang="0">
                  <a:pos x="0" y="124"/>
                </a:cxn>
                <a:cxn ang="0">
                  <a:pos x="8" y="118"/>
                </a:cxn>
                <a:cxn ang="0">
                  <a:pos x="15" y="101"/>
                </a:cxn>
                <a:cxn ang="0">
                  <a:pos x="23" y="90"/>
                </a:cxn>
                <a:cxn ang="0">
                  <a:pos x="30" y="79"/>
                </a:cxn>
                <a:cxn ang="0">
                  <a:pos x="38" y="73"/>
                </a:cxn>
                <a:cxn ang="0">
                  <a:pos x="38" y="62"/>
                </a:cxn>
                <a:cxn ang="0">
                  <a:pos x="23" y="51"/>
                </a:cxn>
                <a:cxn ang="0">
                  <a:pos x="8" y="45"/>
                </a:cxn>
                <a:cxn ang="0">
                  <a:pos x="15" y="34"/>
                </a:cxn>
                <a:cxn ang="0">
                  <a:pos x="23" y="28"/>
                </a:cxn>
                <a:cxn ang="0">
                  <a:pos x="45" y="28"/>
                </a:cxn>
                <a:cxn ang="0">
                  <a:pos x="60" y="34"/>
                </a:cxn>
                <a:cxn ang="0">
                  <a:pos x="75" y="22"/>
                </a:cxn>
                <a:cxn ang="0">
                  <a:pos x="83" y="11"/>
                </a:cxn>
                <a:cxn ang="0">
                  <a:pos x="90" y="5"/>
                </a:cxn>
                <a:cxn ang="0">
                  <a:pos x="105" y="0"/>
                </a:cxn>
                <a:cxn ang="0">
                  <a:pos x="120" y="0"/>
                </a:cxn>
                <a:cxn ang="0">
                  <a:pos x="128" y="5"/>
                </a:cxn>
                <a:cxn ang="0">
                  <a:pos x="135" y="5"/>
                </a:cxn>
                <a:cxn ang="0">
                  <a:pos x="143" y="11"/>
                </a:cxn>
              </a:cxnLst>
              <a:rect l="0" t="0" r="r" b="b"/>
              <a:pathLst>
                <a:path w="196" h="135">
                  <a:moveTo>
                    <a:pt x="143" y="11"/>
                  </a:moveTo>
                  <a:lnTo>
                    <a:pt x="135" y="22"/>
                  </a:lnTo>
                  <a:lnTo>
                    <a:pt x="143" y="28"/>
                  </a:lnTo>
                  <a:lnTo>
                    <a:pt x="158" y="34"/>
                  </a:lnTo>
                  <a:lnTo>
                    <a:pt x="173" y="39"/>
                  </a:lnTo>
                  <a:lnTo>
                    <a:pt x="188" y="45"/>
                  </a:lnTo>
                  <a:lnTo>
                    <a:pt x="196" y="51"/>
                  </a:lnTo>
                  <a:lnTo>
                    <a:pt x="196" y="56"/>
                  </a:lnTo>
                  <a:lnTo>
                    <a:pt x="173" y="67"/>
                  </a:lnTo>
                  <a:lnTo>
                    <a:pt x="158" y="79"/>
                  </a:lnTo>
                  <a:lnTo>
                    <a:pt x="158" y="124"/>
                  </a:lnTo>
                  <a:lnTo>
                    <a:pt x="151" y="129"/>
                  </a:lnTo>
                  <a:lnTo>
                    <a:pt x="143" y="129"/>
                  </a:lnTo>
                  <a:lnTo>
                    <a:pt x="120" y="124"/>
                  </a:lnTo>
                  <a:lnTo>
                    <a:pt x="113" y="118"/>
                  </a:lnTo>
                  <a:lnTo>
                    <a:pt x="105" y="118"/>
                  </a:lnTo>
                  <a:lnTo>
                    <a:pt x="105" y="113"/>
                  </a:lnTo>
                  <a:lnTo>
                    <a:pt x="98" y="107"/>
                  </a:lnTo>
                  <a:lnTo>
                    <a:pt x="83" y="107"/>
                  </a:lnTo>
                  <a:lnTo>
                    <a:pt x="68" y="118"/>
                  </a:lnTo>
                  <a:lnTo>
                    <a:pt x="68" y="124"/>
                  </a:lnTo>
                  <a:lnTo>
                    <a:pt x="53" y="135"/>
                  </a:lnTo>
                  <a:lnTo>
                    <a:pt x="23" y="135"/>
                  </a:lnTo>
                  <a:lnTo>
                    <a:pt x="15" y="129"/>
                  </a:lnTo>
                  <a:lnTo>
                    <a:pt x="8" y="129"/>
                  </a:lnTo>
                  <a:lnTo>
                    <a:pt x="0" y="124"/>
                  </a:lnTo>
                  <a:lnTo>
                    <a:pt x="8" y="118"/>
                  </a:lnTo>
                  <a:lnTo>
                    <a:pt x="15" y="101"/>
                  </a:lnTo>
                  <a:lnTo>
                    <a:pt x="23" y="90"/>
                  </a:lnTo>
                  <a:lnTo>
                    <a:pt x="30" y="79"/>
                  </a:lnTo>
                  <a:lnTo>
                    <a:pt x="38" y="73"/>
                  </a:lnTo>
                  <a:lnTo>
                    <a:pt x="38" y="62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15" y="34"/>
                  </a:lnTo>
                  <a:lnTo>
                    <a:pt x="23" y="28"/>
                  </a:lnTo>
                  <a:lnTo>
                    <a:pt x="45" y="28"/>
                  </a:lnTo>
                  <a:lnTo>
                    <a:pt x="60" y="34"/>
                  </a:lnTo>
                  <a:lnTo>
                    <a:pt x="75" y="22"/>
                  </a:lnTo>
                  <a:lnTo>
                    <a:pt x="83" y="11"/>
                  </a:lnTo>
                  <a:lnTo>
                    <a:pt x="90" y="5"/>
                  </a:lnTo>
                  <a:lnTo>
                    <a:pt x="105" y="0"/>
                  </a:lnTo>
                  <a:lnTo>
                    <a:pt x="120" y="0"/>
                  </a:lnTo>
                  <a:lnTo>
                    <a:pt x="128" y="5"/>
                  </a:lnTo>
                  <a:lnTo>
                    <a:pt x="135" y="5"/>
                  </a:lnTo>
                  <a:lnTo>
                    <a:pt x="143" y="11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69" name="Freeform 89"/>
            <p:cNvSpPr>
              <a:spLocks/>
            </p:cNvSpPr>
            <p:nvPr/>
          </p:nvSpPr>
          <p:spPr bwMode="auto">
            <a:xfrm>
              <a:off x="4113" y="1072"/>
              <a:ext cx="166" cy="293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166" y="11"/>
                </a:cxn>
                <a:cxn ang="0">
                  <a:pos x="166" y="16"/>
                </a:cxn>
                <a:cxn ang="0">
                  <a:pos x="158" y="28"/>
                </a:cxn>
                <a:cxn ang="0">
                  <a:pos x="143" y="33"/>
                </a:cxn>
                <a:cxn ang="0">
                  <a:pos x="136" y="62"/>
                </a:cxn>
                <a:cxn ang="0">
                  <a:pos x="128" y="84"/>
                </a:cxn>
                <a:cxn ang="0">
                  <a:pos x="121" y="112"/>
                </a:cxn>
                <a:cxn ang="0">
                  <a:pos x="113" y="135"/>
                </a:cxn>
                <a:cxn ang="0">
                  <a:pos x="105" y="163"/>
                </a:cxn>
                <a:cxn ang="0">
                  <a:pos x="98" y="191"/>
                </a:cxn>
                <a:cxn ang="0">
                  <a:pos x="98" y="214"/>
                </a:cxn>
                <a:cxn ang="0">
                  <a:pos x="105" y="242"/>
                </a:cxn>
                <a:cxn ang="0">
                  <a:pos x="105" y="253"/>
                </a:cxn>
                <a:cxn ang="0">
                  <a:pos x="98" y="265"/>
                </a:cxn>
                <a:cxn ang="0">
                  <a:pos x="90" y="276"/>
                </a:cxn>
                <a:cxn ang="0">
                  <a:pos x="83" y="287"/>
                </a:cxn>
                <a:cxn ang="0">
                  <a:pos x="75" y="287"/>
                </a:cxn>
                <a:cxn ang="0">
                  <a:pos x="75" y="293"/>
                </a:cxn>
                <a:cxn ang="0">
                  <a:pos x="45" y="293"/>
                </a:cxn>
                <a:cxn ang="0">
                  <a:pos x="38" y="287"/>
                </a:cxn>
                <a:cxn ang="0">
                  <a:pos x="23" y="282"/>
                </a:cxn>
                <a:cxn ang="0">
                  <a:pos x="15" y="270"/>
                </a:cxn>
                <a:cxn ang="0">
                  <a:pos x="8" y="253"/>
                </a:cxn>
                <a:cxn ang="0">
                  <a:pos x="0" y="236"/>
                </a:cxn>
                <a:cxn ang="0">
                  <a:pos x="0" y="219"/>
                </a:cxn>
                <a:cxn ang="0">
                  <a:pos x="8" y="203"/>
                </a:cxn>
                <a:cxn ang="0">
                  <a:pos x="8" y="146"/>
                </a:cxn>
                <a:cxn ang="0">
                  <a:pos x="15" y="124"/>
                </a:cxn>
                <a:cxn ang="0">
                  <a:pos x="23" y="95"/>
                </a:cxn>
                <a:cxn ang="0">
                  <a:pos x="45" y="73"/>
                </a:cxn>
                <a:cxn ang="0">
                  <a:pos x="60" y="50"/>
                </a:cxn>
                <a:cxn ang="0">
                  <a:pos x="83" y="33"/>
                </a:cxn>
                <a:cxn ang="0">
                  <a:pos x="113" y="16"/>
                </a:cxn>
                <a:cxn ang="0">
                  <a:pos x="143" y="0"/>
                </a:cxn>
                <a:cxn ang="0">
                  <a:pos x="158" y="0"/>
                </a:cxn>
              </a:cxnLst>
              <a:rect l="0" t="0" r="r" b="b"/>
              <a:pathLst>
                <a:path w="166" h="293">
                  <a:moveTo>
                    <a:pt x="158" y="0"/>
                  </a:moveTo>
                  <a:lnTo>
                    <a:pt x="166" y="11"/>
                  </a:lnTo>
                  <a:lnTo>
                    <a:pt x="166" y="16"/>
                  </a:lnTo>
                  <a:lnTo>
                    <a:pt x="158" y="28"/>
                  </a:lnTo>
                  <a:lnTo>
                    <a:pt x="143" y="33"/>
                  </a:lnTo>
                  <a:lnTo>
                    <a:pt x="136" y="62"/>
                  </a:lnTo>
                  <a:lnTo>
                    <a:pt x="128" y="84"/>
                  </a:lnTo>
                  <a:lnTo>
                    <a:pt x="121" y="112"/>
                  </a:lnTo>
                  <a:lnTo>
                    <a:pt x="113" y="135"/>
                  </a:lnTo>
                  <a:lnTo>
                    <a:pt x="105" y="163"/>
                  </a:lnTo>
                  <a:lnTo>
                    <a:pt x="98" y="191"/>
                  </a:lnTo>
                  <a:lnTo>
                    <a:pt x="98" y="214"/>
                  </a:lnTo>
                  <a:lnTo>
                    <a:pt x="105" y="242"/>
                  </a:lnTo>
                  <a:lnTo>
                    <a:pt x="105" y="253"/>
                  </a:lnTo>
                  <a:lnTo>
                    <a:pt x="98" y="265"/>
                  </a:lnTo>
                  <a:lnTo>
                    <a:pt x="90" y="276"/>
                  </a:lnTo>
                  <a:lnTo>
                    <a:pt x="83" y="287"/>
                  </a:lnTo>
                  <a:lnTo>
                    <a:pt x="75" y="287"/>
                  </a:lnTo>
                  <a:lnTo>
                    <a:pt x="75" y="293"/>
                  </a:lnTo>
                  <a:lnTo>
                    <a:pt x="45" y="293"/>
                  </a:lnTo>
                  <a:lnTo>
                    <a:pt x="38" y="287"/>
                  </a:lnTo>
                  <a:lnTo>
                    <a:pt x="23" y="282"/>
                  </a:lnTo>
                  <a:lnTo>
                    <a:pt x="15" y="270"/>
                  </a:lnTo>
                  <a:lnTo>
                    <a:pt x="8" y="253"/>
                  </a:lnTo>
                  <a:lnTo>
                    <a:pt x="0" y="236"/>
                  </a:lnTo>
                  <a:lnTo>
                    <a:pt x="0" y="219"/>
                  </a:lnTo>
                  <a:lnTo>
                    <a:pt x="8" y="203"/>
                  </a:lnTo>
                  <a:lnTo>
                    <a:pt x="8" y="146"/>
                  </a:lnTo>
                  <a:lnTo>
                    <a:pt x="15" y="124"/>
                  </a:lnTo>
                  <a:lnTo>
                    <a:pt x="23" y="95"/>
                  </a:lnTo>
                  <a:lnTo>
                    <a:pt x="45" y="73"/>
                  </a:lnTo>
                  <a:lnTo>
                    <a:pt x="60" y="50"/>
                  </a:lnTo>
                  <a:lnTo>
                    <a:pt x="83" y="33"/>
                  </a:lnTo>
                  <a:lnTo>
                    <a:pt x="113" y="16"/>
                  </a:lnTo>
                  <a:lnTo>
                    <a:pt x="143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70" name="Freeform 90"/>
            <p:cNvSpPr>
              <a:spLocks/>
            </p:cNvSpPr>
            <p:nvPr/>
          </p:nvSpPr>
          <p:spPr bwMode="auto">
            <a:xfrm>
              <a:off x="880" y="1077"/>
              <a:ext cx="83" cy="62"/>
            </a:xfrm>
            <a:custGeom>
              <a:avLst/>
              <a:gdLst/>
              <a:ahLst/>
              <a:cxnLst>
                <a:cxn ang="0">
                  <a:pos x="83" y="23"/>
                </a:cxn>
                <a:cxn ang="0">
                  <a:pos x="83" y="45"/>
                </a:cxn>
                <a:cxn ang="0">
                  <a:pos x="75" y="51"/>
                </a:cxn>
                <a:cxn ang="0">
                  <a:pos x="67" y="62"/>
                </a:cxn>
                <a:cxn ang="0">
                  <a:pos x="45" y="62"/>
                </a:cxn>
                <a:cxn ang="0">
                  <a:pos x="30" y="57"/>
                </a:cxn>
                <a:cxn ang="0">
                  <a:pos x="0" y="34"/>
                </a:cxn>
                <a:cxn ang="0">
                  <a:pos x="7" y="28"/>
                </a:cxn>
                <a:cxn ang="0">
                  <a:pos x="7" y="17"/>
                </a:cxn>
                <a:cxn ang="0">
                  <a:pos x="15" y="11"/>
                </a:cxn>
                <a:cxn ang="0">
                  <a:pos x="22" y="0"/>
                </a:cxn>
                <a:cxn ang="0">
                  <a:pos x="30" y="0"/>
                </a:cxn>
                <a:cxn ang="0">
                  <a:pos x="45" y="6"/>
                </a:cxn>
                <a:cxn ang="0">
                  <a:pos x="60" y="6"/>
                </a:cxn>
                <a:cxn ang="0">
                  <a:pos x="67" y="11"/>
                </a:cxn>
                <a:cxn ang="0">
                  <a:pos x="67" y="17"/>
                </a:cxn>
                <a:cxn ang="0">
                  <a:pos x="75" y="17"/>
                </a:cxn>
                <a:cxn ang="0">
                  <a:pos x="83" y="23"/>
                </a:cxn>
              </a:cxnLst>
              <a:rect l="0" t="0" r="r" b="b"/>
              <a:pathLst>
                <a:path w="83" h="62">
                  <a:moveTo>
                    <a:pt x="83" y="23"/>
                  </a:moveTo>
                  <a:lnTo>
                    <a:pt x="83" y="45"/>
                  </a:lnTo>
                  <a:lnTo>
                    <a:pt x="75" y="51"/>
                  </a:lnTo>
                  <a:lnTo>
                    <a:pt x="67" y="62"/>
                  </a:lnTo>
                  <a:lnTo>
                    <a:pt x="45" y="62"/>
                  </a:lnTo>
                  <a:lnTo>
                    <a:pt x="30" y="57"/>
                  </a:lnTo>
                  <a:lnTo>
                    <a:pt x="0" y="34"/>
                  </a:lnTo>
                  <a:lnTo>
                    <a:pt x="7" y="28"/>
                  </a:lnTo>
                  <a:lnTo>
                    <a:pt x="7" y="17"/>
                  </a:lnTo>
                  <a:lnTo>
                    <a:pt x="15" y="11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45" y="6"/>
                  </a:lnTo>
                  <a:lnTo>
                    <a:pt x="60" y="6"/>
                  </a:lnTo>
                  <a:lnTo>
                    <a:pt x="67" y="11"/>
                  </a:lnTo>
                  <a:lnTo>
                    <a:pt x="67" y="17"/>
                  </a:lnTo>
                  <a:lnTo>
                    <a:pt x="75" y="17"/>
                  </a:lnTo>
                  <a:lnTo>
                    <a:pt x="83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71" name="Freeform 91"/>
            <p:cNvSpPr>
              <a:spLocks/>
            </p:cNvSpPr>
            <p:nvPr/>
          </p:nvSpPr>
          <p:spPr bwMode="auto">
            <a:xfrm>
              <a:off x="4467" y="1077"/>
              <a:ext cx="225" cy="237"/>
            </a:xfrm>
            <a:custGeom>
              <a:avLst/>
              <a:gdLst/>
              <a:ahLst/>
              <a:cxnLst>
                <a:cxn ang="0">
                  <a:pos x="188" y="79"/>
                </a:cxn>
                <a:cxn ang="0">
                  <a:pos x="195" y="96"/>
                </a:cxn>
                <a:cxn ang="0">
                  <a:pos x="203" y="113"/>
                </a:cxn>
                <a:cxn ang="0">
                  <a:pos x="210" y="130"/>
                </a:cxn>
                <a:cxn ang="0">
                  <a:pos x="218" y="152"/>
                </a:cxn>
                <a:cxn ang="0">
                  <a:pos x="218" y="164"/>
                </a:cxn>
                <a:cxn ang="0">
                  <a:pos x="225" y="186"/>
                </a:cxn>
                <a:cxn ang="0">
                  <a:pos x="218" y="203"/>
                </a:cxn>
                <a:cxn ang="0">
                  <a:pos x="203" y="220"/>
                </a:cxn>
                <a:cxn ang="0">
                  <a:pos x="188" y="231"/>
                </a:cxn>
                <a:cxn ang="0">
                  <a:pos x="173" y="231"/>
                </a:cxn>
                <a:cxn ang="0">
                  <a:pos x="165" y="237"/>
                </a:cxn>
                <a:cxn ang="0">
                  <a:pos x="165" y="231"/>
                </a:cxn>
                <a:cxn ang="0">
                  <a:pos x="158" y="231"/>
                </a:cxn>
                <a:cxn ang="0">
                  <a:pos x="143" y="198"/>
                </a:cxn>
                <a:cxn ang="0">
                  <a:pos x="135" y="169"/>
                </a:cxn>
                <a:cxn ang="0">
                  <a:pos x="120" y="141"/>
                </a:cxn>
                <a:cxn ang="0">
                  <a:pos x="105" y="107"/>
                </a:cxn>
                <a:cxn ang="0">
                  <a:pos x="82" y="85"/>
                </a:cxn>
                <a:cxn ang="0">
                  <a:pos x="60" y="57"/>
                </a:cxn>
                <a:cxn ang="0">
                  <a:pos x="30" y="34"/>
                </a:cxn>
                <a:cxn ang="0">
                  <a:pos x="0" y="17"/>
                </a:cxn>
                <a:cxn ang="0">
                  <a:pos x="0" y="6"/>
                </a:cxn>
                <a:cxn ang="0">
                  <a:pos x="7" y="0"/>
                </a:cxn>
                <a:cxn ang="0">
                  <a:pos x="60" y="0"/>
                </a:cxn>
                <a:cxn ang="0">
                  <a:pos x="82" y="6"/>
                </a:cxn>
                <a:cxn ang="0">
                  <a:pos x="112" y="17"/>
                </a:cxn>
                <a:cxn ang="0">
                  <a:pos x="127" y="34"/>
                </a:cxn>
                <a:cxn ang="0">
                  <a:pos x="188" y="79"/>
                </a:cxn>
              </a:cxnLst>
              <a:rect l="0" t="0" r="r" b="b"/>
              <a:pathLst>
                <a:path w="225" h="237">
                  <a:moveTo>
                    <a:pt x="188" y="79"/>
                  </a:moveTo>
                  <a:lnTo>
                    <a:pt x="195" y="96"/>
                  </a:lnTo>
                  <a:lnTo>
                    <a:pt x="203" y="113"/>
                  </a:lnTo>
                  <a:lnTo>
                    <a:pt x="210" y="130"/>
                  </a:lnTo>
                  <a:lnTo>
                    <a:pt x="218" y="152"/>
                  </a:lnTo>
                  <a:lnTo>
                    <a:pt x="218" y="164"/>
                  </a:lnTo>
                  <a:lnTo>
                    <a:pt x="225" y="186"/>
                  </a:lnTo>
                  <a:lnTo>
                    <a:pt x="218" y="203"/>
                  </a:lnTo>
                  <a:lnTo>
                    <a:pt x="203" y="220"/>
                  </a:lnTo>
                  <a:lnTo>
                    <a:pt x="188" y="231"/>
                  </a:lnTo>
                  <a:lnTo>
                    <a:pt x="173" y="231"/>
                  </a:lnTo>
                  <a:lnTo>
                    <a:pt x="165" y="237"/>
                  </a:lnTo>
                  <a:lnTo>
                    <a:pt x="165" y="231"/>
                  </a:lnTo>
                  <a:lnTo>
                    <a:pt x="158" y="231"/>
                  </a:lnTo>
                  <a:lnTo>
                    <a:pt x="143" y="198"/>
                  </a:lnTo>
                  <a:lnTo>
                    <a:pt x="135" y="169"/>
                  </a:lnTo>
                  <a:lnTo>
                    <a:pt x="120" y="141"/>
                  </a:lnTo>
                  <a:lnTo>
                    <a:pt x="105" y="107"/>
                  </a:lnTo>
                  <a:lnTo>
                    <a:pt x="82" y="85"/>
                  </a:lnTo>
                  <a:lnTo>
                    <a:pt x="60" y="57"/>
                  </a:lnTo>
                  <a:lnTo>
                    <a:pt x="30" y="34"/>
                  </a:lnTo>
                  <a:lnTo>
                    <a:pt x="0" y="17"/>
                  </a:lnTo>
                  <a:lnTo>
                    <a:pt x="0" y="6"/>
                  </a:lnTo>
                  <a:lnTo>
                    <a:pt x="7" y="0"/>
                  </a:lnTo>
                  <a:lnTo>
                    <a:pt x="60" y="0"/>
                  </a:lnTo>
                  <a:lnTo>
                    <a:pt x="82" y="6"/>
                  </a:lnTo>
                  <a:lnTo>
                    <a:pt x="112" y="17"/>
                  </a:lnTo>
                  <a:lnTo>
                    <a:pt x="127" y="34"/>
                  </a:lnTo>
                  <a:lnTo>
                    <a:pt x="188" y="79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72" name="Freeform 92"/>
            <p:cNvSpPr>
              <a:spLocks/>
            </p:cNvSpPr>
            <p:nvPr/>
          </p:nvSpPr>
          <p:spPr bwMode="auto">
            <a:xfrm>
              <a:off x="985" y="1088"/>
              <a:ext cx="511" cy="51"/>
            </a:xfrm>
            <a:custGeom>
              <a:avLst/>
              <a:gdLst/>
              <a:ahLst/>
              <a:cxnLst>
                <a:cxn ang="0">
                  <a:pos x="511" y="0"/>
                </a:cxn>
                <a:cxn ang="0">
                  <a:pos x="511" y="23"/>
                </a:cxn>
                <a:cxn ang="0">
                  <a:pos x="504" y="29"/>
                </a:cxn>
                <a:cxn ang="0">
                  <a:pos x="489" y="34"/>
                </a:cxn>
                <a:cxn ang="0">
                  <a:pos x="226" y="34"/>
                </a:cxn>
                <a:cxn ang="0">
                  <a:pos x="203" y="40"/>
                </a:cxn>
                <a:cxn ang="0">
                  <a:pos x="165" y="40"/>
                </a:cxn>
                <a:cxn ang="0">
                  <a:pos x="23" y="51"/>
                </a:cxn>
                <a:cxn ang="0">
                  <a:pos x="15" y="51"/>
                </a:cxn>
                <a:cxn ang="0">
                  <a:pos x="0" y="40"/>
                </a:cxn>
                <a:cxn ang="0">
                  <a:pos x="0" y="12"/>
                </a:cxn>
                <a:cxn ang="0">
                  <a:pos x="30" y="12"/>
                </a:cxn>
                <a:cxn ang="0">
                  <a:pos x="60" y="6"/>
                </a:cxn>
                <a:cxn ang="0">
                  <a:pos x="120" y="6"/>
                </a:cxn>
                <a:cxn ang="0">
                  <a:pos x="158" y="0"/>
                </a:cxn>
                <a:cxn ang="0">
                  <a:pos x="511" y="0"/>
                </a:cxn>
              </a:cxnLst>
              <a:rect l="0" t="0" r="r" b="b"/>
              <a:pathLst>
                <a:path w="511" h="51">
                  <a:moveTo>
                    <a:pt x="511" y="0"/>
                  </a:moveTo>
                  <a:lnTo>
                    <a:pt x="511" y="23"/>
                  </a:lnTo>
                  <a:lnTo>
                    <a:pt x="504" y="29"/>
                  </a:lnTo>
                  <a:lnTo>
                    <a:pt x="489" y="34"/>
                  </a:lnTo>
                  <a:lnTo>
                    <a:pt x="226" y="34"/>
                  </a:lnTo>
                  <a:lnTo>
                    <a:pt x="203" y="40"/>
                  </a:lnTo>
                  <a:lnTo>
                    <a:pt x="165" y="40"/>
                  </a:lnTo>
                  <a:lnTo>
                    <a:pt x="23" y="51"/>
                  </a:lnTo>
                  <a:lnTo>
                    <a:pt x="15" y="51"/>
                  </a:lnTo>
                  <a:lnTo>
                    <a:pt x="0" y="40"/>
                  </a:lnTo>
                  <a:lnTo>
                    <a:pt x="0" y="12"/>
                  </a:lnTo>
                  <a:lnTo>
                    <a:pt x="30" y="12"/>
                  </a:lnTo>
                  <a:lnTo>
                    <a:pt x="60" y="6"/>
                  </a:lnTo>
                  <a:lnTo>
                    <a:pt x="120" y="6"/>
                  </a:lnTo>
                  <a:lnTo>
                    <a:pt x="158" y="0"/>
                  </a:lnTo>
                  <a:lnTo>
                    <a:pt x="511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73" name="Freeform 93"/>
            <p:cNvSpPr>
              <a:spLocks/>
            </p:cNvSpPr>
            <p:nvPr/>
          </p:nvSpPr>
          <p:spPr bwMode="auto">
            <a:xfrm>
              <a:off x="1850" y="1083"/>
              <a:ext cx="534" cy="45"/>
            </a:xfrm>
            <a:custGeom>
              <a:avLst/>
              <a:gdLst/>
              <a:ahLst/>
              <a:cxnLst>
                <a:cxn ang="0">
                  <a:pos x="526" y="11"/>
                </a:cxn>
                <a:cxn ang="0">
                  <a:pos x="534" y="17"/>
                </a:cxn>
                <a:cxn ang="0">
                  <a:pos x="534" y="39"/>
                </a:cxn>
                <a:cxn ang="0">
                  <a:pos x="511" y="45"/>
                </a:cxn>
                <a:cxn ang="0">
                  <a:pos x="406" y="45"/>
                </a:cxn>
                <a:cxn ang="0">
                  <a:pos x="383" y="39"/>
                </a:cxn>
                <a:cxn ang="0">
                  <a:pos x="75" y="39"/>
                </a:cxn>
                <a:cxn ang="0">
                  <a:pos x="52" y="45"/>
                </a:cxn>
                <a:cxn ang="0">
                  <a:pos x="0" y="45"/>
                </a:cxn>
                <a:cxn ang="0">
                  <a:pos x="0" y="11"/>
                </a:cxn>
                <a:cxn ang="0">
                  <a:pos x="22" y="5"/>
                </a:cxn>
                <a:cxn ang="0">
                  <a:pos x="83" y="5"/>
                </a:cxn>
                <a:cxn ang="0">
                  <a:pos x="120" y="0"/>
                </a:cxn>
                <a:cxn ang="0">
                  <a:pos x="150" y="5"/>
                </a:cxn>
                <a:cxn ang="0">
                  <a:pos x="406" y="5"/>
                </a:cxn>
                <a:cxn ang="0">
                  <a:pos x="436" y="11"/>
                </a:cxn>
                <a:cxn ang="0">
                  <a:pos x="526" y="11"/>
                </a:cxn>
              </a:cxnLst>
              <a:rect l="0" t="0" r="r" b="b"/>
              <a:pathLst>
                <a:path w="534" h="45">
                  <a:moveTo>
                    <a:pt x="526" y="11"/>
                  </a:moveTo>
                  <a:lnTo>
                    <a:pt x="534" y="17"/>
                  </a:lnTo>
                  <a:lnTo>
                    <a:pt x="534" y="39"/>
                  </a:lnTo>
                  <a:lnTo>
                    <a:pt x="511" y="45"/>
                  </a:lnTo>
                  <a:lnTo>
                    <a:pt x="406" y="45"/>
                  </a:lnTo>
                  <a:lnTo>
                    <a:pt x="383" y="39"/>
                  </a:lnTo>
                  <a:lnTo>
                    <a:pt x="75" y="39"/>
                  </a:lnTo>
                  <a:lnTo>
                    <a:pt x="52" y="45"/>
                  </a:lnTo>
                  <a:lnTo>
                    <a:pt x="0" y="45"/>
                  </a:lnTo>
                  <a:lnTo>
                    <a:pt x="0" y="11"/>
                  </a:lnTo>
                  <a:lnTo>
                    <a:pt x="22" y="5"/>
                  </a:lnTo>
                  <a:lnTo>
                    <a:pt x="83" y="5"/>
                  </a:lnTo>
                  <a:lnTo>
                    <a:pt x="120" y="0"/>
                  </a:lnTo>
                  <a:lnTo>
                    <a:pt x="150" y="5"/>
                  </a:lnTo>
                  <a:lnTo>
                    <a:pt x="406" y="5"/>
                  </a:lnTo>
                  <a:lnTo>
                    <a:pt x="436" y="11"/>
                  </a:lnTo>
                  <a:lnTo>
                    <a:pt x="526" y="11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74" name="Freeform 94"/>
            <p:cNvSpPr>
              <a:spLocks/>
            </p:cNvSpPr>
            <p:nvPr/>
          </p:nvSpPr>
          <p:spPr bwMode="auto">
            <a:xfrm>
              <a:off x="2421" y="1088"/>
              <a:ext cx="83" cy="57"/>
            </a:xfrm>
            <a:custGeom>
              <a:avLst/>
              <a:gdLst/>
              <a:ahLst/>
              <a:cxnLst>
                <a:cxn ang="0">
                  <a:pos x="83" y="29"/>
                </a:cxn>
                <a:cxn ang="0">
                  <a:pos x="83" y="46"/>
                </a:cxn>
                <a:cxn ang="0">
                  <a:pos x="68" y="51"/>
                </a:cxn>
                <a:cxn ang="0">
                  <a:pos x="60" y="57"/>
                </a:cxn>
                <a:cxn ang="0">
                  <a:pos x="45" y="57"/>
                </a:cxn>
                <a:cxn ang="0">
                  <a:pos x="38" y="51"/>
                </a:cxn>
                <a:cxn ang="0">
                  <a:pos x="23" y="51"/>
                </a:cxn>
                <a:cxn ang="0">
                  <a:pos x="23" y="46"/>
                </a:cxn>
                <a:cxn ang="0">
                  <a:pos x="8" y="46"/>
                </a:cxn>
                <a:cxn ang="0">
                  <a:pos x="0" y="34"/>
                </a:cxn>
                <a:cxn ang="0">
                  <a:pos x="8" y="23"/>
                </a:cxn>
                <a:cxn ang="0">
                  <a:pos x="8" y="17"/>
                </a:cxn>
                <a:cxn ang="0">
                  <a:pos x="15" y="12"/>
                </a:cxn>
                <a:cxn ang="0">
                  <a:pos x="23" y="0"/>
                </a:cxn>
                <a:cxn ang="0">
                  <a:pos x="53" y="0"/>
                </a:cxn>
                <a:cxn ang="0">
                  <a:pos x="83" y="23"/>
                </a:cxn>
                <a:cxn ang="0">
                  <a:pos x="83" y="29"/>
                </a:cxn>
              </a:cxnLst>
              <a:rect l="0" t="0" r="r" b="b"/>
              <a:pathLst>
                <a:path w="83" h="57">
                  <a:moveTo>
                    <a:pt x="83" y="29"/>
                  </a:moveTo>
                  <a:lnTo>
                    <a:pt x="83" y="46"/>
                  </a:lnTo>
                  <a:lnTo>
                    <a:pt x="68" y="51"/>
                  </a:lnTo>
                  <a:lnTo>
                    <a:pt x="60" y="57"/>
                  </a:lnTo>
                  <a:lnTo>
                    <a:pt x="45" y="57"/>
                  </a:lnTo>
                  <a:lnTo>
                    <a:pt x="38" y="51"/>
                  </a:lnTo>
                  <a:lnTo>
                    <a:pt x="23" y="51"/>
                  </a:lnTo>
                  <a:lnTo>
                    <a:pt x="23" y="46"/>
                  </a:lnTo>
                  <a:lnTo>
                    <a:pt x="8" y="46"/>
                  </a:lnTo>
                  <a:lnTo>
                    <a:pt x="0" y="34"/>
                  </a:lnTo>
                  <a:lnTo>
                    <a:pt x="8" y="23"/>
                  </a:lnTo>
                  <a:lnTo>
                    <a:pt x="8" y="17"/>
                  </a:lnTo>
                  <a:lnTo>
                    <a:pt x="15" y="12"/>
                  </a:lnTo>
                  <a:lnTo>
                    <a:pt x="23" y="0"/>
                  </a:lnTo>
                  <a:lnTo>
                    <a:pt x="53" y="0"/>
                  </a:lnTo>
                  <a:lnTo>
                    <a:pt x="83" y="23"/>
                  </a:lnTo>
                  <a:lnTo>
                    <a:pt x="83" y="29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75" name="Freeform 95"/>
            <p:cNvSpPr>
              <a:spLocks/>
            </p:cNvSpPr>
            <p:nvPr/>
          </p:nvSpPr>
          <p:spPr bwMode="auto">
            <a:xfrm>
              <a:off x="173" y="1088"/>
              <a:ext cx="83" cy="62"/>
            </a:xfrm>
            <a:custGeom>
              <a:avLst/>
              <a:gdLst/>
              <a:ahLst/>
              <a:cxnLst>
                <a:cxn ang="0">
                  <a:pos x="83" y="17"/>
                </a:cxn>
                <a:cxn ang="0">
                  <a:pos x="83" y="29"/>
                </a:cxn>
                <a:cxn ang="0">
                  <a:pos x="75" y="40"/>
                </a:cxn>
                <a:cxn ang="0">
                  <a:pos x="75" y="46"/>
                </a:cxn>
                <a:cxn ang="0">
                  <a:pos x="68" y="51"/>
                </a:cxn>
                <a:cxn ang="0">
                  <a:pos x="60" y="51"/>
                </a:cxn>
                <a:cxn ang="0">
                  <a:pos x="45" y="62"/>
                </a:cxn>
                <a:cxn ang="0">
                  <a:pos x="38" y="62"/>
                </a:cxn>
                <a:cxn ang="0">
                  <a:pos x="30" y="57"/>
                </a:cxn>
                <a:cxn ang="0">
                  <a:pos x="15" y="57"/>
                </a:cxn>
                <a:cxn ang="0">
                  <a:pos x="0" y="46"/>
                </a:cxn>
                <a:cxn ang="0">
                  <a:pos x="0" y="12"/>
                </a:cxn>
                <a:cxn ang="0">
                  <a:pos x="7" y="6"/>
                </a:cxn>
                <a:cxn ang="0">
                  <a:pos x="23" y="0"/>
                </a:cxn>
                <a:cxn ang="0">
                  <a:pos x="60" y="0"/>
                </a:cxn>
                <a:cxn ang="0">
                  <a:pos x="60" y="6"/>
                </a:cxn>
                <a:cxn ang="0">
                  <a:pos x="68" y="6"/>
                </a:cxn>
                <a:cxn ang="0">
                  <a:pos x="83" y="17"/>
                </a:cxn>
              </a:cxnLst>
              <a:rect l="0" t="0" r="r" b="b"/>
              <a:pathLst>
                <a:path w="83" h="62">
                  <a:moveTo>
                    <a:pt x="83" y="17"/>
                  </a:moveTo>
                  <a:lnTo>
                    <a:pt x="83" y="29"/>
                  </a:lnTo>
                  <a:lnTo>
                    <a:pt x="75" y="40"/>
                  </a:lnTo>
                  <a:lnTo>
                    <a:pt x="75" y="46"/>
                  </a:lnTo>
                  <a:lnTo>
                    <a:pt x="68" y="51"/>
                  </a:lnTo>
                  <a:lnTo>
                    <a:pt x="60" y="51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30" y="57"/>
                  </a:lnTo>
                  <a:lnTo>
                    <a:pt x="15" y="57"/>
                  </a:lnTo>
                  <a:lnTo>
                    <a:pt x="0" y="46"/>
                  </a:lnTo>
                  <a:lnTo>
                    <a:pt x="0" y="12"/>
                  </a:lnTo>
                  <a:lnTo>
                    <a:pt x="7" y="6"/>
                  </a:lnTo>
                  <a:lnTo>
                    <a:pt x="23" y="0"/>
                  </a:lnTo>
                  <a:lnTo>
                    <a:pt x="60" y="0"/>
                  </a:lnTo>
                  <a:lnTo>
                    <a:pt x="60" y="6"/>
                  </a:lnTo>
                  <a:lnTo>
                    <a:pt x="68" y="6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76" name="Freeform 96"/>
            <p:cNvSpPr>
              <a:spLocks/>
            </p:cNvSpPr>
            <p:nvPr/>
          </p:nvSpPr>
          <p:spPr bwMode="auto">
            <a:xfrm>
              <a:off x="301" y="1094"/>
              <a:ext cx="451" cy="40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43" y="6"/>
                </a:cxn>
                <a:cxn ang="0">
                  <a:pos x="443" y="17"/>
                </a:cxn>
                <a:cxn ang="0">
                  <a:pos x="451" y="17"/>
                </a:cxn>
                <a:cxn ang="0">
                  <a:pos x="451" y="28"/>
                </a:cxn>
                <a:cxn ang="0">
                  <a:pos x="436" y="40"/>
                </a:cxn>
                <a:cxn ang="0">
                  <a:pos x="15" y="40"/>
                </a:cxn>
                <a:cxn ang="0">
                  <a:pos x="15" y="34"/>
                </a:cxn>
                <a:cxn ang="0">
                  <a:pos x="0" y="23"/>
                </a:cxn>
                <a:cxn ang="0">
                  <a:pos x="15" y="11"/>
                </a:cxn>
                <a:cxn ang="0">
                  <a:pos x="30" y="6"/>
                </a:cxn>
                <a:cxn ang="0">
                  <a:pos x="45" y="6"/>
                </a:cxn>
                <a:cxn ang="0">
                  <a:pos x="52" y="0"/>
                </a:cxn>
                <a:cxn ang="0">
                  <a:pos x="120" y="0"/>
                </a:cxn>
                <a:cxn ang="0">
                  <a:pos x="135" y="6"/>
                </a:cxn>
                <a:cxn ang="0">
                  <a:pos x="188" y="6"/>
                </a:cxn>
                <a:cxn ang="0">
                  <a:pos x="203" y="0"/>
                </a:cxn>
                <a:cxn ang="0">
                  <a:pos x="436" y="0"/>
                </a:cxn>
              </a:cxnLst>
              <a:rect l="0" t="0" r="r" b="b"/>
              <a:pathLst>
                <a:path w="451" h="40">
                  <a:moveTo>
                    <a:pt x="436" y="0"/>
                  </a:moveTo>
                  <a:lnTo>
                    <a:pt x="443" y="6"/>
                  </a:lnTo>
                  <a:lnTo>
                    <a:pt x="443" y="17"/>
                  </a:lnTo>
                  <a:lnTo>
                    <a:pt x="451" y="17"/>
                  </a:lnTo>
                  <a:lnTo>
                    <a:pt x="451" y="28"/>
                  </a:lnTo>
                  <a:lnTo>
                    <a:pt x="436" y="40"/>
                  </a:lnTo>
                  <a:lnTo>
                    <a:pt x="15" y="40"/>
                  </a:lnTo>
                  <a:lnTo>
                    <a:pt x="15" y="34"/>
                  </a:lnTo>
                  <a:lnTo>
                    <a:pt x="0" y="23"/>
                  </a:lnTo>
                  <a:lnTo>
                    <a:pt x="15" y="11"/>
                  </a:lnTo>
                  <a:lnTo>
                    <a:pt x="30" y="6"/>
                  </a:lnTo>
                  <a:lnTo>
                    <a:pt x="45" y="6"/>
                  </a:lnTo>
                  <a:lnTo>
                    <a:pt x="52" y="0"/>
                  </a:lnTo>
                  <a:lnTo>
                    <a:pt x="120" y="0"/>
                  </a:lnTo>
                  <a:lnTo>
                    <a:pt x="135" y="6"/>
                  </a:lnTo>
                  <a:lnTo>
                    <a:pt x="188" y="6"/>
                  </a:lnTo>
                  <a:lnTo>
                    <a:pt x="203" y="0"/>
                  </a:lnTo>
                  <a:lnTo>
                    <a:pt x="436" y="0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77" name="Freeform 97"/>
            <p:cNvSpPr>
              <a:spLocks/>
            </p:cNvSpPr>
            <p:nvPr/>
          </p:nvSpPr>
          <p:spPr bwMode="auto">
            <a:xfrm>
              <a:off x="2602" y="1105"/>
              <a:ext cx="451" cy="45"/>
            </a:xfrm>
            <a:custGeom>
              <a:avLst/>
              <a:gdLst/>
              <a:ahLst/>
              <a:cxnLst>
                <a:cxn ang="0">
                  <a:pos x="436" y="6"/>
                </a:cxn>
                <a:cxn ang="0">
                  <a:pos x="451" y="17"/>
                </a:cxn>
                <a:cxn ang="0">
                  <a:pos x="451" y="34"/>
                </a:cxn>
                <a:cxn ang="0">
                  <a:pos x="428" y="45"/>
                </a:cxn>
                <a:cxn ang="0">
                  <a:pos x="15" y="45"/>
                </a:cxn>
                <a:cxn ang="0">
                  <a:pos x="0" y="40"/>
                </a:cxn>
                <a:cxn ang="0">
                  <a:pos x="0" y="6"/>
                </a:cxn>
                <a:cxn ang="0">
                  <a:pos x="7" y="0"/>
                </a:cxn>
                <a:cxn ang="0">
                  <a:pos x="37" y="6"/>
                </a:cxn>
                <a:cxn ang="0">
                  <a:pos x="436" y="6"/>
                </a:cxn>
              </a:cxnLst>
              <a:rect l="0" t="0" r="r" b="b"/>
              <a:pathLst>
                <a:path w="451" h="45">
                  <a:moveTo>
                    <a:pt x="436" y="6"/>
                  </a:moveTo>
                  <a:lnTo>
                    <a:pt x="451" y="17"/>
                  </a:lnTo>
                  <a:lnTo>
                    <a:pt x="451" y="34"/>
                  </a:lnTo>
                  <a:lnTo>
                    <a:pt x="428" y="45"/>
                  </a:lnTo>
                  <a:lnTo>
                    <a:pt x="15" y="45"/>
                  </a:lnTo>
                  <a:lnTo>
                    <a:pt x="0" y="40"/>
                  </a:lnTo>
                  <a:lnTo>
                    <a:pt x="0" y="6"/>
                  </a:lnTo>
                  <a:lnTo>
                    <a:pt x="7" y="0"/>
                  </a:lnTo>
                  <a:lnTo>
                    <a:pt x="37" y="6"/>
                  </a:lnTo>
                  <a:lnTo>
                    <a:pt x="436" y="6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78" name="Freeform 98"/>
            <p:cNvSpPr>
              <a:spLocks/>
            </p:cNvSpPr>
            <p:nvPr/>
          </p:nvSpPr>
          <p:spPr bwMode="auto">
            <a:xfrm>
              <a:off x="4331" y="1105"/>
              <a:ext cx="91" cy="322"/>
            </a:xfrm>
            <a:custGeom>
              <a:avLst/>
              <a:gdLst/>
              <a:ahLst/>
              <a:cxnLst>
                <a:cxn ang="0">
                  <a:pos x="53" y="12"/>
                </a:cxn>
                <a:cxn ang="0">
                  <a:pos x="60" y="23"/>
                </a:cxn>
                <a:cxn ang="0">
                  <a:pos x="68" y="40"/>
                </a:cxn>
                <a:cxn ang="0">
                  <a:pos x="75" y="51"/>
                </a:cxn>
                <a:cxn ang="0">
                  <a:pos x="83" y="68"/>
                </a:cxn>
                <a:cxn ang="0">
                  <a:pos x="83" y="102"/>
                </a:cxn>
                <a:cxn ang="0">
                  <a:pos x="91" y="130"/>
                </a:cxn>
                <a:cxn ang="0">
                  <a:pos x="91" y="192"/>
                </a:cxn>
                <a:cxn ang="0">
                  <a:pos x="83" y="209"/>
                </a:cxn>
                <a:cxn ang="0">
                  <a:pos x="83" y="226"/>
                </a:cxn>
                <a:cxn ang="0">
                  <a:pos x="91" y="249"/>
                </a:cxn>
                <a:cxn ang="0">
                  <a:pos x="91" y="265"/>
                </a:cxn>
                <a:cxn ang="0">
                  <a:pos x="83" y="282"/>
                </a:cxn>
                <a:cxn ang="0">
                  <a:pos x="83" y="299"/>
                </a:cxn>
                <a:cxn ang="0">
                  <a:pos x="68" y="311"/>
                </a:cxn>
                <a:cxn ang="0">
                  <a:pos x="45" y="322"/>
                </a:cxn>
                <a:cxn ang="0">
                  <a:pos x="30" y="322"/>
                </a:cxn>
                <a:cxn ang="0">
                  <a:pos x="23" y="316"/>
                </a:cxn>
                <a:cxn ang="0">
                  <a:pos x="15" y="316"/>
                </a:cxn>
                <a:cxn ang="0">
                  <a:pos x="8" y="311"/>
                </a:cxn>
                <a:cxn ang="0">
                  <a:pos x="8" y="305"/>
                </a:cxn>
                <a:cxn ang="0">
                  <a:pos x="0" y="299"/>
                </a:cxn>
                <a:cxn ang="0">
                  <a:pos x="0" y="164"/>
                </a:cxn>
                <a:cxn ang="0">
                  <a:pos x="8" y="96"/>
                </a:cxn>
                <a:cxn ang="0">
                  <a:pos x="23" y="29"/>
                </a:cxn>
                <a:cxn ang="0">
                  <a:pos x="23" y="12"/>
                </a:cxn>
                <a:cxn ang="0">
                  <a:pos x="30" y="6"/>
                </a:cxn>
                <a:cxn ang="0">
                  <a:pos x="38" y="6"/>
                </a:cxn>
                <a:cxn ang="0">
                  <a:pos x="45" y="0"/>
                </a:cxn>
                <a:cxn ang="0">
                  <a:pos x="53" y="6"/>
                </a:cxn>
                <a:cxn ang="0">
                  <a:pos x="53" y="12"/>
                </a:cxn>
              </a:cxnLst>
              <a:rect l="0" t="0" r="r" b="b"/>
              <a:pathLst>
                <a:path w="91" h="322">
                  <a:moveTo>
                    <a:pt x="53" y="12"/>
                  </a:moveTo>
                  <a:lnTo>
                    <a:pt x="60" y="23"/>
                  </a:lnTo>
                  <a:lnTo>
                    <a:pt x="68" y="40"/>
                  </a:lnTo>
                  <a:lnTo>
                    <a:pt x="75" y="51"/>
                  </a:lnTo>
                  <a:lnTo>
                    <a:pt x="83" y="68"/>
                  </a:lnTo>
                  <a:lnTo>
                    <a:pt x="83" y="102"/>
                  </a:lnTo>
                  <a:lnTo>
                    <a:pt x="91" y="130"/>
                  </a:lnTo>
                  <a:lnTo>
                    <a:pt x="91" y="192"/>
                  </a:lnTo>
                  <a:lnTo>
                    <a:pt x="83" y="209"/>
                  </a:lnTo>
                  <a:lnTo>
                    <a:pt x="83" y="226"/>
                  </a:lnTo>
                  <a:lnTo>
                    <a:pt x="91" y="249"/>
                  </a:lnTo>
                  <a:lnTo>
                    <a:pt x="91" y="265"/>
                  </a:lnTo>
                  <a:lnTo>
                    <a:pt x="83" y="282"/>
                  </a:lnTo>
                  <a:lnTo>
                    <a:pt x="83" y="299"/>
                  </a:lnTo>
                  <a:lnTo>
                    <a:pt x="68" y="311"/>
                  </a:lnTo>
                  <a:lnTo>
                    <a:pt x="45" y="322"/>
                  </a:lnTo>
                  <a:lnTo>
                    <a:pt x="30" y="322"/>
                  </a:lnTo>
                  <a:lnTo>
                    <a:pt x="23" y="316"/>
                  </a:lnTo>
                  <a:lnTo>
                    <a:pt x="15" y="316"/>
                  </a:lnTo>
                  <a:lnTo>
                    <a:pt x="8" y="311"/>
                  </a:lnTo>
                  <a:lnTo>
                    <a:pt x="8" y="305"/>
                  </a:lnTo>
                  <a:lnTo>
                    <a:pt x="0" y="299"/>
                  </a:lnTo>
                  <a:lnTo>
                    <a:pt x="0" y="164"/>
                  </a:lnTo>
                  <a:lnTo>
                    <a:pt x="8" y="96"/>
                  </a:lnTo>
                  <a:lnTo>
                    <a:pt x="23" y="29"/>
                  </a:lnTo>
                  <a:lnTo>
                    <a:pt x="23" y="12"/>
                  </a:lnTo>
                  <a:lnTo>
                    <a:pt x="30" y="6"/>
                  </a:lnTo>
                  <a:lnTo>
                    <a:pt x="38" y="6"/>
                  </a:lnTo>
                  <a:lnTo>
                    <a:pt x="45" y="0"/>
                  </a:lnTo>
                  <a:lnTo>
                    <a:pt x="53" y="6"/>
                  </a:lnTo>
                  <a:lnTo>
                    <a:pt x="53" y="12"/>
                  </a:lnTo>
                  <a:close/>
                </a:path>
              </a:pathLst>
            </a:custGeom>
            <a:solidFill>
              <a:srgbClr val="FF3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79" name="Freeform 99"/>
            <p:cNvSpPr>
              <a:spLocks/>
            </p:cNvSpPr>
            <p:nvPr/>
          </p:nvSpPr>
          <p:spPr bwMode="auto">
            <a:xfrm>
              <a:off x="3128" y="1111"/>
              <a:ext cx="75" cy="56"/>
            </a:xfrm>
            <a:custGeom>
              <a:avLst/>
              <a:gdLst/>
              <a:ahLst/>
              <a:cxnLst>
                <a:cxn ang="0">
                  <a:pos x="68" y="6"/>
                </a:cxn>
                <a:cxn ang="0">
                  <a:pos x="68" y="17"/>
                </a:cxn>
                <a:cxn ang="0">
                  <a:pos x="75" y="28"/>
                </a:cxn>
                <a:cxn ang="0">
                  <a:pos x="75" y="39"/>
                </a:cxn>
                <a:cxn ang="0">
                  <a:pos x="53" y="56"/>
                </a:cxn>
                <a:cxn ang="0">
                  <a:pos x="38" y="56"/>
                </a:cxn>
                <a:cxn ang="0">
                  <a:pos x="38" y="51"/>
                </a:cxn>
                <a:cxn ang="0">
                  <a:pos x="23" y="51"/>
                </a:cxn>
                <a:cxn ang="0">
                  <a:pos x="8" y="45"/>
                </a:cxn>
                <a:cxn ang="0">
                  <a:pos x="0" y="34"/>
                </a:cxn>
                <a:cxn ang="0">
                  <a:pos x="0" y="11"/>
                </a:cxn>
                <a:cxn ang="0">
                  <a:pos x="8" y="11"/>
                </a:cxn>
                <a:cxn ang="0">
                  <a:pos x="23" y="0"/>
                </a:cxn>
                <a:cxn ang="0">
                  <a:pos x="53" y="0"/>
                </a:cxn>
                <a:cxn ang="0">
                  <a:pos x="60" y="6"/>
                </a:cxn>
                <a:cxn ang="0">
                  <a:pos x="68" y="6"/>
                </a:cxn>
              </a:cxnLst>
              <a:rect l="0" t="0" r="r" b="b"/>
              <a:pathLst>
                <a:path w="75" h="56">
                  <a:moveTo>
                    <a:pt x="68" y="6"/>
                  </a:moveTo>
                  <a:lnTo>
                    <a:pt x="68" y="17"/>
                  </a:lnTo>
                  <a:lnTo>
                    <a:pt x="75" y="28"/>
                  </a:lnTo>
                  <a:lnTo>
                    <a:pt x="75" y="39"/>
                  </a:lnTo>
                  <a:lnTo>
                    <a:pt x="53" y="56"/>
                  </a:lnTo>
                  <a:lnTo>
                    <a:pt x="38" y="56"/>
                  </a:lnTo>
                  <a:lnTo>
                    <a:pt x="38" y="51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11"/>
                  </a:lnTo>
                  <a:lnTo>
                    <a:pt x="23" y="0"/>
                  </a:lnTo>
                  <a:lnTo>
                    <a:pt x="53" y="0"/>
                  </a:lnTo>
                  <a:lnTo>
                    <a:pt x="60" y="6"/>
                  </a:lnTo>
                  <a:lnTo>
                    <a:pt x="68" y="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0" name="Freeform 100"/>
            <p:cNvSpPr>
              <a:spLocks/>
            </p:cNvSpPr>
            <p:nvPr/>
          </p:nvSpPr>
          <p:spPr bwMode="auto">
            <a:xfrm>
              <a:off x="3647" y="1117"/>
              <a:ext cx="293" cy="490"/>
            </a:xfrm>
            <a:custGeom>
              <a:avLst/>
              <a:gdLst/>
              <a:ahLst/>
              <a:cxnLst>
                <a:cxn ang="0">
                  <a:pos x="293" y="0"/>
                </a:cxn>
                <a:cxn ang="0">
                  <a:pos x="293" y="17"/>
                </a:cxn>
                <a:cxn ang="0">
                  <a:pos x="278" y="33"/>
                </a:cxn>
                <a:cxn ang="0">
                  <a:pos x="271" y="45"/>
                </a:cxn>
                <a:cxn ang="0">
                  <a:pos x="256" y="62"/>
                </a:cxn>
                <a:cxn ang="0">
                  <a:pos x="233" y="73"/>
                </a:cxn>
                <a:cxn ang="0">
                  <a:pos x="218" y="90"/>
                </a:cxn>
                <a:cxn ang="0">
                  <a:pos x="203" y="101"/>
                </a:cxn>
                <a:cxn ang="0">
                  <a:pos x="196" y="118"/>
                </a:cxn>
                <a:cxn ang="0">
                  <a:pos x="173" y="158"/>
                </a:cxn>
                <a:cxn ang="0">
                  <a:pos x="158" y="203"/>
                </a:cxn>
                <a:cxn ang="0">
                  <a:pos x="143" y="242"/>
                </a:cxn>
                <a:cxn ang="0">
                  <a:pos x="128" y="287"/>
                </a:cxn>
                <a:cxn ang="0">
                  <a:pos x="113" y="332"/>
                </a:cxn>
                <a:cxn ang="0">
                  <a:pos x="113" y="372"/>
                </a:cxn>
                <a:cxn ang="0">
                  <a:pos x="105" y="417"/>
                </a:cxn>
                <a:cxn ang="0">
                  <a:pos x="105" y="479"/>
                </a:cxn>
                <a:cxn ang="0">
                  <a:pos x="83" y="479"/>
                </a:cxn>
                <a:cxn ang="0">
                  <a:pos x="68" y="490"/>
                </a:cxn>
                <a:cxn ang="0">
                  <a:pos x="45" y="490"/>
                </a:cxn>
                <a:cxn ang="0">
                  <a:pos x="45" y="485"/>
                </a:cxn>
                <a:cxn ang="0">
                  <a:pos x="30" y="485"/>
                </a:cxn>
                <a:cxn ang="0">
                  <a:pos x="30" y="479"/>
                </a:cxn>
                <a:cxn ang="0">
                  <a:pos x="15" y="468"/>
                </a:cxn>
                <a:cxn ang="0">
                  <a:pos x="8" y="456"/>
                </a:cxn>
                <a:cxn ang="0">
                  <a:pos x="8" y="440"/>
                </a:cxn>
                <a:cxn ang="0">
                  <a:pos x="0" y="428"/>
                </a:cxn>
                <a:cxn ang="0">
                  <a:pos x="8" y="389"/>
                </a:cxn>
                <a:cxn ang="0">
                  <a:pos x="15" y="349"/>
                </a:cxn>
                <a:cxn ang="0">
                  <a:pos x="15" y="315"/>
                </a:cxn>
                <a:cxn ang="0">
                  <a:pos x="30" y="276"/>
                </a:cxn>
                <a:cxn ang="0">
                  <a:pos x="30" y="253"/>
                </a:cxn>
                <a:cxn ang="0">
                  <a:pos x="38" y="231"/>
                </a:cxn>
                <a:cxn ang="0">
                  <a:pos x="45" y="208"/>
                </a:cxn>
                <a:cxn ang="0">
                  <a:pos x="60" y="191"/>
                </a:cxn>
                <a:cxn ang="0">
                  <a:pos x="68" y="169"/>
                </a:cxn>
                <a:cxn ang="0">
                  <a:pos x="75" y="146"/>
                </a:cxn>
                <a:cxn ang="0">
                  <a:pos x="90" y="129"/>
                </a:cxn>
                <a:cxn ang="0">
                  <a:pos x="105" y="107"/>
                </a:cxn>
                <a:cxn ang="0">
                  <a:pos x="128" y="90"/>
                </a:cxn>
                <a:cxn ang="0">
                  <a:pos x="143" y="73"/>
                </a:cxn>
                <a:cxn ang="0">
                  <a:pos x="188" y="39"/>
                </a:cxn>
                <a:cxn ang="0">
                  <a:pos x="211" y="28"/>
                </a:cxn>
                <a:cxn ang="0">
                  <a:pos x="233" y="17"/>
                </a:cxn>
                <a:cxn ang="0">
                  <a:pos x="263" y="5"/>
                </a:cxn>
                <a:cxn ang="0">
                  <a:pos x="293" y="0"/>
                </a:cxn>
              </a:cxnLst>
              <a:rect l="0" t="0" r="r" b="b"/>
              <a:pathLst>
                <a:path w="293" h="490">
                  <a:moveTo>
                    <a:pt x="293" y="0"/>
                  </a:moveTo>
                  <a:lnTo>
                    <a:pt x="293" y="17"/>
                  </a:lnTo>
                  <a:lnTo>
                    <a:pt x="278" y="33"/>
                  </a:lnTo>
                  <a:lnTo>
                    <a:pt x="271" y="45"/>
                  </a:lnTo>
                  <a:lnTo>
                    <a:pt x="256" y="62"/>
                  </a:lnTo>
                  <a:lnTo>
                    <a:pt x="233" y="73"/>
                  </a:lnTo>
                  <a:lnTo>
                    <a:pt x="218" y="90"/>
                  </a:lnTo>
                  <a:lnTo>
                    <a:pt x="203" y="101"/>
                  </a:lnTo>
                  <a:lnTo>
                    <a:pt x="196" y="118"/>
                  </a:lnTo>
                  <a:lnTo>
                    <a:pt x="173" y="158"/>
                  </a:lnTo>
                  <a:lnTo>
                    <a:pt x="158" y="203"/>
                  </a:lnTo>
                  <a:lnTo>
                    <a:pt x="143" y="242"/>
                  </a:lnTo>
                  <a:lnTo>
                    <a:pt x="128" y="287"/>
                  </a:lnTo>
                  <a:lnTo>
                    <a:pt x="113" y="332"/>
                  </a:lnTo>
                  <a:lnTo>
                    <a:pt x="113" y="372"/>
                  </a:lnTo>
                  <a:lnTo>
                    <a:pt x="105" y="417"/>
                  </a:lnTo>
                  <a:lnTo>
                    <a:pt x="105" y="479"/>
                  </a:lnTo>
                  <a:lnTo>
                    <a:pt x="83" y="479"/>
                  </a:lnTo>
                  <a:lnTo>
                    <a:pt x="68" y="490"/>
                  </a:lnTo>
                  <a:lnTo>
                    <a:pt x="45" y="490"/>
                  </a:lnTo>
                  <a:lnTo>
                    <a:pt x="45" y="485"/>
                  </a:lnTo>
                  <a:lnTo>
                    <a:pt x="30" y="485"/>
                  </a:lnTo>
                  <a:lnTo>
                    <a:pt x="30" y="479"/>
                  </a:lnTo>
                  <a:lnTo>
                    <a:pt x="15" y="468"/>
                  </a:lnTo>
                  <a:lnTo>
                    <a:pt x="8" y="456"/>
                  </a:lnTo>
                  <a:lnTo>
                    <a:pt x="8" y="440"/>
                  </a:lnTo>
                  <a:lnTo>
                    <a:pt x="0" y="428"/>
                  </a:lnTo>
                  <a:lnTo>
                    <a:pt x="8" y="389"/>
                  </a:lnTo>
                  <a:lnTo>
                    <a:pt x="15" y="349"/>
                  </a:lnTo>
                  <a:lnTo>
                    <a:pt x="15" y="315"/>
                  </a:lnTo>
                  <a:lnTo>
                    <a:pt x="30" y="276"/>
                  </a:lnTo>
                  <a:lnTo>
                    <a:pt x="30" y="253"/>
                  </a:lnTo>
                  <a:lnTo>
                    <a:pt x="38" y="231"/>
                  </a:lnTo>
                  <a:lnTo>
                    <a:pt x="45" y="208"/>
                  </a:lnTo>
                  <a:lnTo>
                    <a:pt x="60" y="191"/>
                  </a:lnTo>
                  <a:lnTo>
                    <a:pt x="68" y="169"/>
                  </a:lnTo>
                  <a:lnTo>
                    <a:pt x="75" y="146"/>
                  </a:lnTo>
                  <a:lnTo>
                    <a:pt x="90" y="129"/>
                  </a:lnTo>
                  <a:lnTo>
                    <a:pt x="105" y="107"/>
                  </a:lnTo>
                  <a:lnTo>
                    <a:pt x="128" y="90"/>
                  </a:lnTo>
                  <a:lnTo>
                    <a:pt x="143" y="73"/>
                  </a:lnTo>
                  <a:lnTo>
                    <a:pt x="188" y="39"/>
                  </a:lnTo>
                  <a:lnTo>
                    <a:pt x="211" y="28"/>
                  </a:lnTo>
                  <a:lnTo>
                    <a:pt x="233" y="17"/>
                  </a:lnTo>
                  <a:lnTo>
                    <a:pt x="263" y="5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1" name="Freeform 101"/>
            <p:cNvSpPr>
              <a:spLocks/>
            </p:cNvSpPr>
            <p:nvPr/>
          </p:nvSpPr>
          <p:spPr bwMode="auto">
            <a:xfrm>
              <a:off x="4940" y="1134"/>
              <a:ext cx="309" cy="456"/>
            </a:xfrm>
            <a:custGeom>
              <a:avLst/>
              <a:gdLst/>
              <a:ahLst/>
              <a:cxnLst>
                <a:cxn ang="0">
                  <a:pos x="256" y="101"/>
                </a:cxn>
                <a:cxn ang="0">
                  <a:pos x="271" y="124"/>
                </a:cxn>
                <a:cxn ang="0">
                  <a:pos x="279" y="141"/>
                </a:cxn>
                <a:cxn ang="0">
                  <a:pos x="286" y="157"/>
                </a:cxn>
                <a:cxn ang="0">
                  <a:pos x="294" y="180"/>
                </a:cxn>
                <a:cxn ang="0">
                  <a:pos x="301" y="197"/>
                </a:cxn>
                <a:cxn ang="0">
                  <a:pos x="301" y="242"/>
                </a:cxn>
                <a:cxn ang="0">
                  <a:pos x="309" y="259"/>
                </a:cxn>
                <a:cxn ang="0">
                  <a:pos x="301" y="287"/>
                </a:cxn>
                <a:cxn ang="0">
                  <a:pos x="301" y="332"/>
                </a:cxn>
                <a:cxn ang="0">
                  <a:pos x="294" y="355"/>
                </a:cxn>
                <a:cxn ang="0">
                  <a:pos x="286" y="377"/>
                </a:cxn>
                <a:cxn ang="0">
                  <a:pos x="271" y="406"/>
                </a:cxn>
                <a:cxn ang="0">
                  <a:pos x="264" y="428"/>
                </a:cxn>
                <a:cxn ang="0">
                  <a:pos x="249" y="451"/>
                </a:cxn>
                <a:cxn ang="0">
                  <a:pos x="241" y="451"/>
                </a:cxn>
                <a:cxn ang="0">
                  <a:pos x="226" y="456"/>
                </a:cxn>
                <a:cxn ang="0">
                  <a:pos x="181" y="456"/>
                </a:cxn>
                <a:cxn ang="0">
                  <a:pos x="166" y="445"/>
                </a:cxn>
                <a:cxn ang="0">
                  <a:pos x="173" y="411"/>
                </a:cxn>
                <a:cxn ang="0">
                  <a:pos x="181" y="377"/>
                </a:cxn>
                <a:cxn ang="0">
                  <a:pos x="188" y="344"/>
                </a:cxn>
                <a:cxn ang="0">
                  <a:pos x="196" y="304"/>
                </a:cxn>
                <a:cxn ang="0">
                  <a:pos x="203" y="270"/>
                </a:cxn>
                <a:cxn ang="0">
                  <a:pos x="203" y="236"/>
                </a:cxn>
                <a:cxn ang="0">
                  <a:pos x="196" y="197"/>
                </a:cxn>
                <a:cxn ang="0">
                  <a:pos x="181" y="163"/>
                </a:cxn>
                <a:cxn ang="0">
                  <a:pos x="158" y="146"/>
                </a:cxn>
                <a:cxn ang="0">
                  <a:pos x="143" y="129"/>
                </a:cxn>
                <a:cxn ang="0">
                  <a:pos x="121" y="107"/>
                </a:cxn>
                <a:cxn ang="0">
                  <a:pos x="98" y="90"/>
                </a:cxn>
                <a:cxn ang="0">
                  <a:pos x="76" y="67"/>
                </a:cxn>
                <a:cxn ang="0">
                  <a:pos x="53" y="56"/>
                </a:cxn>
                <a:cxn ang="0">
                  <a:pos x="30" y="39"/>
                </a:cxn>
                <a:cxn ang="0">
                  <a:pos x="0" y="28"/>
                </a:cxn>
                <a:cxn ang="0">
                  <a:pos x="0" y="16"/>
                </a:cxn>
                <a:cxn ang="0">
                  <a:pos x="15" y="11"/>
                </a:cxn>
                <a:cxn ang="0">
                  <a:pos x="38" y="5"/>
                </a:cxn>
                <a:cxn ang="0">
                  <a:pos x="61" y="5"/>
                </a:cxn>
                <a:cxn ang="0">
                  <a:pos x="76" y="0"/>
                </a:cxn>
                <a:cxn ang="0">
                  <a:pos x="98" y="0"/>
                </a:cxn>
                <a:cxn ang="0">
                  <a:pos x="121" y="5"/>
                </a:cxn>
                <a:cxn ang="0">
                  <a:pos x="143" y="5"/>
                </a:cxn>
                <a:cxn ang="0">
                  <a:pos x="173" y="28"/>
                </a:cxn>
                <a:cxn ang="0">
                  <a:pos x="188" y="33"/>
                </a:cxn>
                <a:cxn ang="0">
                  <a:pos x="249" y="79"/>
                </a:cxn>
                <a:cxn ang="0">
                  <a:pos x="256" y="90"/>
                </a:cxn>
                <a:cxn ang="0">
                  <a:pos x="256" y="101"/>
                </a:cxn>
              </a:cxnLst>
              <a:rect l="0" t="0" r="r" b="b"/>
              <a:pathLst>
                <a:path w="309" h="456">
                  <a:moveTo>
                    <a:pt x="256" y="101"/>
                  </a:moveTo>
                  <a:lnTo>
                    <a:pt x="271" y="124"/>
                  </a:lnTo>
                  <a:lnTo>
                    <a:pt x="279" y="141"/>
                  </a:lnTo>
                  <a:lnTo>
                    <a:pt x="286" y="157"/>
                  </a:lnTo>
                  <a:lnTo>
                    <a:pt x="294" y="180"/>
                  </a:lnTo>
                  <a:lnTo>
                    <a:pt x="301" y="197"/>
                  </a:lnTo>
                  <a:lnTo>
                    <a:pt x="301" y="242"/>
                  </a:lnTo>
                  <a:lnTo>
                    <a:pt x="309" y="259"/>
                  </a:lnTo>
                  <a:lnTo>
                    <a:pt x="301" y="287"/>
                  </a:lnTo>
                  <a:lnTo>
                    <a:pt x="301" y="332"/>
                  </a:lnTo>
                  <a:lnTo>
                    <a:pt x="294" y="355"/>
                  </a:lnTo>
                  <a:lnTo>
                    <a:pt x="286" y="377"/>
                  </a:lnTo>
                  <a:lnTo>
                    <a:pt x="271" y="406"/>
                  </a:lnTo>
                  <a:lnTo>
                    <a:pt x="264" y="428"/>
                  </a:lnTo>
                  <a:lnTo>
                    <a:pt x="249" y="451"/>
                  </a:lnTo>
                  <a:lnTo>
                    <a:pt x="241" y="451"/>
                  </a:lnTo>
                  <a:lnTo>
                    <a:pt x="226" y="456"/>
                  </a:lnTo>
                  <a:lnTo>
                    <a:pt x="181" y="456"/>
                  </a:lnTo>
                  <a:lnTo>
                    <a:pt x="166" y="445"/>
                  </a:lnTo>
                  <a:lnTo>
                    <a:pt x="173" y="411"/>
                  </a:lnTo>
                  <a:lnTo>
                    <a:pt x="181" y="377"/>
                  </a:lnTo>
                  <a:lnTo>
                    <a:pt x="188" y="344"/>
                  </a:lnTo>
                  <a:lnTo>
                    <a:pt x="196" y="304"/>
                  </a:lnTo>
                  <a:lnTo>
                    <a:pt x="203" y="270"/>
                  </a:lnTo>
                  <a:lnTo>
                    <a:pt x="203" y="236"/>
                  </a:lnTo>
                  <a:lnTo>
                    <a:pt x="196" y="197"/>
                  </a:lnTo>
                  <a:lnTo>
                    <a:pt x="181" y="163"/>
                  </a:lnTo>
                  <a:lnTo>
                    <a:pt x="158" y="146"/>
                  </a:lnTo>
                  <a:lnTo>
                    <a:pt x="143" y="129"/>
                  </a:lnTo>
                  <a:lnTo>
                    <a:pt x="121" y="107"/>
                  </a:lnTo>
                  <a:lnTo>
                    <a:pt x="98" y="90"/>
                  </a:lnTo>
                  <a:lnTo>
                    <a:pt x="76" y="67"/>
                  </a:lnTo>
                  <a:lnTo>
                    <a:pt x="53" y="56"/>
                  </a:lnTo>
                  <a:lnTo>
                    <a:pt x="30" y="39"/>
                  </a:lnTo>
                  <a:lnTo>
                    <a:pt x="0" y="28"/>
                  </a:lnTo>
                  <a:lnTo>
                    <a:pt x="0" y="16"/>
                  </a:lnTo>
                  <a:lnTo>
                    <a:pt x="15" y="11"/>
                  </a:lnTo>
                  <a:lnTo>
                    <a:pt x="38" y="5"/>
                  </a:lnTo>
                  <a:lnTo>
                    <a:pt x="61" y="5"/>
                  </a:lnTo>
                  <a:lnTo>
                    <a:pt x="76" y="0"/>
                  </a:lnTo>
                  <a:lnTo>
                    <a:pt x="98" y="0"/>
                  </a:lnTo>
                  <a:lnTo>
                    <a:pt x="121" y="5"/>
                  </a:lnTo>
                  <a:lnTo>
                    <a:pt x="143" y="5"/>
                  </a:lnTo>
                  <a:lnTo>
                    <a:pt x="173" y="28"/>
                  </a:lnTo>
                  <a:lnTo>
                    <a:pt x="188" y="33"/>
                  </a:lnTo>
                  <a:lnTo>
                    <a:pt x="249" y="79"/>
                  </a:lnTo>
                  <a:lnTo>
                    <a:pt x="256" y="90"/>
                  </a:lnTo>
                  <a:lnTo>
                    <a:pt x="256" y="101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2" name="Freeform 102"/>
            <p:cNvSpPr>
              <a:spLocks/>
            </p:cNvSpPr>
            <p:nvPr/>
          </p:nvSpPr>
          <p:spPr bwMode="auto">
            <a:xfrm>
              <a:off x="932" y="1139"/>
              <a:ext cx="587" cy="226"/>
            </a:xfrm>
            <a:custGeom>
              <a:avLst/>
              <a:gdLst/>
              <a:ahLst/>
              <a:cxnLst>
                <a:cxn ang="0">
                  <a:pos x="564" y="40"/>
                </a:cxn>
                <a:cxn ang="0">
                  <a:pos x="527" y="57"/>
                </a:cxn>
                <a:cxn ang="0">
                  <a:pos x="482" y="74"/>
                </a:cxn>
                <a:cxn ang="0">
                  <a:pos x="437" y="85"/>
                </a:cxn>
                <a:cxn ang="0">
                  <a:pos x="391" y="96"/>
                </a:cxn>
                <a:cxn ang="0">
                  <a:pos x="346" y="107"/>
                </a:cxn>
                <a:cxn ang="0">
                  <a:pos x="301" y="124"/>
                </a:cxn>
                <a:cxn ang="0">
                  <a:pos x="256" y="141"/>
                </a:cxn>
                <a:cxn ang="0">
                  <a:pos x="218" y="158"/>
                </a:cxn>
                <a:cxn ang="0">
                  <a:pos x="188" y="164"/>
                </a:cxn>
                <a:cxn ang="0">
                  <a:pos x="166" y="175"/>
                </a:cxn>
                <a:cxn ang="0">
                  <a:pos x="136" y="186"/>
                </a:cxn>
                <a:cxn ang="0">
                  <a:pos x="113" y="192"/>
                </a:cxn>
                <a:cxn ang="0">
                  <a:pos x="98" y="186"/>
                </a:cxn>
                <a:cxn ang="0">
                  <a:pos x="91" y="192"/>
                </a:cxn>
                <a:cxn ang="0">
                  <a:pos x="76" y="220"/>
                </a:cxn>
                <a:cxn ang="0">
                  <a:pos x="53" y="226"/>
                </a:cxn>
                <a:cxn ang="0">
                  <a:pos x="31" y="220"/>
                </a:cxn>
                <a:cxn ang="0">
                  <a:pos x="8" y="209"/>
                </a:cxn>
                <a:cxn ang="0">
                  <a:pos x="0" y="198"/>
                </a:cxn>
                <a:cxn ang="0">
                  <a:pos x="8" y="169"/>
                </a:cxn>
                <a:cxn ang="0">
                  <a:pos x="31" y="158"/>
                </a:cxn>
                <a:cxn ang="0">
                  <a:pos x="53" y="164"/>
                </a:cxn>
                <a:cxn ang="0">
                  <a:pos x="68" y="169"/>
                </a:cxn>
                <a:cxn ang="0">
                  <a:pos x="83" y="175"/>
                </a:cxn>
                <a:cxn ang="0">
                  <a:pos x="121" y="147"/>
                </a:cxn>
                <a:cxn ang="0">
                  <a:pos x="166" y="130"/>
                </a:cxn>
                <a:cxn ang="0">
                  <a:pos x="211" y="119"/>
                </a:cxn>
                <a:cxn ang="0">
                  <a:pos x="256" y="96"/>
                </a:cxn>
                <a:cxn ang="0">
                  <a:pos x="294" y="85"/>
                </a:cxn>
                <a:cxn ang="0">
                  <a:pos x="324" y="74"/>
                </a:cxn>
                <a:cxn ang="0">
                  <a:pos x="361" y="62"/>
                </a:cxn>
                <a:cxn ang="0">
                  <a:pos x="399" y="57"/>
                </a:cxn>
                <a:cxn ang="0">
                  <a:pos x="429" y="45"/>
                </a:cxn>
                <a:cxn ang="0">
                  <a:pos x="467" y="34"/>
                </a:cxn>
                <a:cxn ang="0">
                  <a:pos x="504" y="17"/>
                </a:cxn>
                <a:cxn ang="0">
                  <a:pos x="534" y="6"/>
                </a:cxn>
                <a:cxn ang="0">
                  <a:pos x="549" y="0"/>
                </a:cxn>
                <a:cxn ang="0">
                  <a:pos x="572" y="6"/>
                </a:cxn>
                <a:cxn ang="0">
                  <a:pos x="579" y="23"/>
                </a:cxn>
              </a:cxnLst>
              <a:rect l="0" t="0" r="r" b="b"/>
              <a:pathLst>
                <a:path w="587" h="226">
                  <a:moveTo>
                    <a:pt x="587" y="34"/>
                  </a:moveTo>
                  <a:lnTo>
                    <a:pt x="564" y="40"/>
                  </a:lnTo>
                  <a:lnTo>
                    <a:pt x="549" y="51"/>
                  </a:lnTo>
                  <a:lnTo>
                    <a:pt x="527" y="57"/>
                  </a:lnTo>
                  <a:lnTo>
                    <a:pt x="504" y="62"/>
                  </a:lnTo>
                  <a:lnTo>
                    <a:pt x="482" y="74"/>
                  </a:lnTo>
                  <a:lnTo>
                    <a:pt x="459" y="79"/>
                  </a:lnTo>
                  <a:lnTo>
                    <a:pt x="437" y="85"/>
                  </a:lnTo>
                  <a:lnTo>
                    <a:pt x="414" y="90"/>
                  </a:lnTo>
                  <a:lnTo>
                    <a:pt x="391" y="96"/>
                  </a:lnTo>
                  <a:lnTo>
                    <a:pt x="369" y="102"/>
                  </a:lnTo>
                  <a:lnTo>
                    <a:pt x="346" y="107"/>
                  </a:lnTo>
                  <a:lnTo>
                    <a:pt x="324" y="119"/>
                  </a:lnTo>
                  <a:lnTo>
                    <a:pt x="301" y="124"/>
                  </a:lnTo>
                  <a:lnTo>
                    <a:pt x="279" y="130"/>
                  </a:lnTo>
                  <a:lnTo>
                    <a:pt x="256" y="141"/>
                  </a:lnTo>
                  <a:lnTo>
                    <a:pt x="234" y="152"/>
                  </a:lnTo>
                  <a:lnTo>
                    <a:pt x="218" y="158"/>
                  </a:lnTo>
                  <a:lnTo>
                    <a:pt x="203" y="158"/>
                  </a:lnTo>
                  <a:lnTo>
                    <a:pt x="188" y="164"/>
                  </a:lnTo>
                  <a:lnTo>
                    <a:pt x="173" y="169"/>
                  </a:lnTo>
                  <a:lnTo>
                    <a:pt x="166" y="175"/>
                  </a:lnTo>
                  <a:lnTo>
                    <a:pt x="151" y="181"/>
                  </a:lnTo>
                  <a:lnTo>
                    <a:pt x="136" y="186"/>
                  </a:lnTo>
                  <a:lnTo>
                    <a:pt x="121" y="192"/>
                  </a:lnTo>
                  <a:lnTo>
                    <a:pt x="113" y="192"/>
                  </a:lnTo>
                  <a:lnTo>
                    <a:pt x="106" y="186"/>
                  </a:lnTo>
                  <a:lnTo>
                    <a:pt x="98" y="186"/>
                  </a:lnTo>
                  <a:lnTo>
                    <a:pt x="91" y="181"/>
                  </a:lnTo>
                  <a:lnTo>
                    <a:pt x="91" y="192"/>
                  </a:lnTo>
                  <a:lnTo>
                    <a:pt x="83" y="203"/>
                  </a:lnTo>
                  <a:lnTo>
                    <a:pt x="76" y="220"/>
                  </a:lnTo>
                  <a:lnTo>
                    <a:pt x="61" y="226"/>
                  </a:lnTo>
                  <a:lnTo>
                    <a:pt x="53" y="226"/>
                  </a:lnTo>
                  <a:lnTo>
                    <a:pt x="46" y="220"/>
                  </a:lnTo>
                  <a:lnTo>
                    <a:pt x="31" y="220"/>
                  </a:lnTo>
                  <a:lnTo>
                    <a:pt x="15" y="209"/>
                  </a:lnTo>
                  <a:lnTo>
                    <a:pt x="8" y="209"/>
                  </a:lnTo>
                  <a:lnTo>
                    <a:pt x="8" y="203"/>
                  </a:lnTo>
                  <a:lnTo>
                    <a:pt x="0" y="198"/>
                  </a:lnTo>
                  <a:lnTo>
                    <a:pt x="0" y="181"/>
                  </a:lnTo>
                  <a:lnTo>
                    <a:pt x="8" y="169"/>
                  </a:lnTo>
                  <a:lnTo>
                    <a:pt x="23" y="164"/>
                  </a:lnTo>
                  <a:lnTo>
                    <a:pt x="31" y="158"/>
                  </a:lnTo>
                  <a:lnTo>
                    <a:pt x="46" y="158"/>
                  </a:lnTo>
                  <a:lnTo>
                    <a:pt x="53" y="164"/>
                  </a:lnTo>
                  <a:lnTo>
                    <a:pt x="61" y="164"/>
                  </a:lnTo>
                  <a:lnTo>
                    <a:pt x="68" y="169"/>
                  </a:lnTo>
                  <a:lnTo>
                    <a:pt x="76" y="169"/>
                  </a:lnTo>
                  <a:lnTo>
                    <a:pt x="83" y="175"/>
                  </a:lnTo>
                  <a:lnTo>
                    <a:pt x="98" y="158"/>
                  </a:lnTo>
                  <a:lnTo>
                    <a:pt x="121" y="147"/>
                  </a:lnTo>
                  <a:lnTo>
                    <a:pt x="143" y="141"/>
                  </a:lnTo>
                  <a:lnTo>
                    <a:pt x="166" y="130"/>
                  </a:lnTo>
                  <a:lnTo>
                    <a:pt x="188" y="124"/>
                  </a:lnTo>
                  <a:lnTo>
                    <a:pt x="211" y="119"/>
                  </a:lnTo>
                  <a:lnTo>
                    <a:pt x="234" y="107"/>
                  </a:lnTo>
                  <a:lnTo>
                    <a:pt x="256" y="96"/>
                  </a:lnTo>
                  <a:lnTo>
                    <a:pt x="271" y="90"/>
                  </a:lnTo>
                  <a:lnTo>
                    <a:pt x="294" y="85"/>
                  </a:lnTo>
                  <a:lnTo>
                    <a:pt x="309" y="79"/>
                  </a:lnTo>
                  <a:lnTo>
                    <a:pt x="324" y="74"/>
                  </a:lnTo>
                  <a:lnTo>
                    <a:pt x="346" y="68"/>
                  </a:lnTo>
                  <a:lnTo>
                    <a:pt x="361" y="62"/>
                  </a:lnTo>
                  <a:lnTo>
                    <a:pt x="384" y="62"/>
                  </a:lnTo>
                  <a:lnTo>
                    <a:pt x="399" y="57"/>
                  </a:lnTo>
                  <a:lnTo>
                    <a:pt x="414" y="51"/>
                  </a:lnTo>
                  <a:lnTo>
                    <a:pt x="429" y="45"/>
                  </a:lnTo>
                  <a:lnTo>
                    <a:pt x="452" y="40"/>
                  </a:lnTo>
                  <a:lnTo>
                    <a:pt x="467" y="34"/>
                  </a:lnTo>
                  <a:lnTo>
                    <a:pt x="482" y="28"/>
                  </a:lnTo>
                  <a:lnTo>
                    <a:pt x="504" y="17"/>
                  </a:lnTo>
                  <a:lnTo>
                    <a:pt x="519" y="11"/>
                  </a:lnTo>
                  <a:lnTo>
                    <a:pt x="534" y="6"/>
                  </a:lnTo>
                  <a:lnTo>
                    <a:pt x="542" y="6"/>
                  </a:lnTo>
                  <a:lnTo>
                    <a:pt x="549" y="0"/>
                  </a:lnTo>
                  <a:lnTo>
                    <a:pt x="572" y="0"/>
                  </a:lnTo>
                  <a:lnTo>
                    <a:pt x="572" y="6"/>
                  </a:lnTo>
                  <a:lnTo>
                    <a:pt x="579" y="17"/>
                  </a:lnTo>
                  <a:lnTo>
                    <a:pt x="579" y="23"/>
                  </a:lnTo>
                  <a:lnTo>
                    <a:pt x="587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3" name="Freeform 103"/>
            <p:cNvSpPr>
              <a:spLocks/>
            </p:cNvSpPr>
            <p:nvPr/>
          </p:nvSpPr>
          <p:spPr bwMode="auto">
            <a:xfrm>
              <a:off x="1812" y="1139"/>
              <a:ext cx="489" cy="181"/>
            </a:xfrm>
            <a:custGeom>
              <a:avLst/>
              <a:gdLst/>
              <a:ahLst/>
              <a:cxnLst>
                <a:cxn ang="0">
                  <a:pos x="143" y="40"/>
                </a:cxn>
                <a:cxn ang="0">
                  <a:pos x="188" y="51"/>
                </a:cxn>
                <a:cxn ang="0">
                  <a:pos x="233" y="62"/>
                </a:cxn>
                <a:cxn ang="0">
                  <a:pos x="278" y="79"/>
                </a:cxn>
                <a:cxn ang="0">
                  <a:pos x="331" y="96"/>
                </a:cxn>
                <a:cxn ang="0">
                  <a:pos x="376" y="107"/>
                </a:cxn>
                <a:cxn ang="0">
                  <a:pos x="421" y="124"/>
                </a:cxn>
                <a:cxn ang="0">
                  <a:pos x="466" y="141"/>
                </a:cxn>
                <a:cxn ang="0">
                  <a:pos x="489" y="158"/>
                </a:cxn>
                <a:cxn ang="0">
                  <a:pos x="474" y="175"/>
                </a:cxn>
                <a:cxn ang="0">
                  <a:pos x="451" y="175"/>
                </a:cxn>
                <a:cxn ang="0">
                  <a:pos x="421" y="169"/>
                </a:cxn>
                <a:cxn ang="0">
                  <a:pos x="399" y="158"/>
                </a:cxn>
                <a:cxn ang="0">
                  <a:pos x="369" y="152"/>
                </a:cxn>
                <a:cxn ang="0">
                  <a:pos x="346" y="141"/>
                </a:cxn>
                <a:cxn ang="0">
                  <a:pos x="316" y="130"/>
                </a:cxn>
                <a:cxn ang="0">
                  <a:pos x="286" y="119"/>
                </a:cxn>
                <a:cxn ang="0">
                  <a:pos x="263" y="113"/>
                </a:cxn>
                <a:cxn ang="0">
                  <a:pos x="233" y="102"/>
                </a:cxn>
                <a:cxn ang="0">
                  <a:pos x="203" y="96"/>
                </a:cxn>
                <a:cxn ang="0">
                  <a:pos x="166" y="85"/>
                </a:cxn>
                <a:cxn ang="0">
                  <a:pos x="136" y="74"/>
                </a:cxn>
                <a:cxn ang="0">
                  <a:pos x="105" y="62"/>
                </a:cxn>
                <a:cxn ang="0">
                  <a:pos x="75" y="57"/>
                </a:cxn>
                <a:cxn ang="0">
                  <a:pos x="45" y="45"/>
                </a:cxn>
                <a:cxn ang="0">
                  <a:pos x="15" y="28"/>
                </a:cxn>
                <a:cxn ang="0">
                  <a:pos x="0" y="6"/>
                </a:cxn>
                <a:cxn ang="0">
                  <a:pos x="23" y="0"/>
                </a:cxn>
                <a:cxn ang="0">
                  <a:pos x="60" y="6"/>
                </a:cxn>
                <a:cxn ang="0">
                  <a:pos x="75" y="11"/>
                </a:cxn>
                <a:cxn ang="0">
                  <a:pos x="98" y="23"/>
                </a:cxn>
                <a:cxn ang="0">
                  <a:pos x="121" y="34"/>
                </a:cxn>
              </a:cxnLst>
              <a:rect l="0" t="0" r="r" b="b"/>
              <a:pathLst>
                <a:path w="489" h="181">
                  <a:moveTo>
                    <a:pt x="121" y="34"/>
                  </a:moveTo>
                  <a:lnTo>
                    <a:pt x="143" y="40"/>
                  </a:lnTo>
                  <a:lnTo>
                    <a:pt x="166" y="45"/>
                  </a:lnTo>
                  <a:lnTo>
                    <a:pt x="188" y="51"/>
                  </a:lnTo>
                  <a:lnTo>
                    <a:pt x="211" y="57"/>
                  </a:lnTo>
                  <a:lnTo>
                    <a:pt x="233" y="62"/>
                  </a:lnTo>
                  <a:lnTo>
                    <a:pt x="256" y="74"/>
                  </a:lnTo>
                  <a:lnTo>
                    <a:pt x="278" y="79"/>
                  </a:lnTo>
                  <a:lnTo>
                    <a:pt x="301" y="85"/>
                  </a:lnTo>
                  <a:lnTo>
                    <a:pt x="331" y="96"/>
                  </a:lnTo>
                  <a:lnTo>
                    <a:pt x="354" y="102"/>
                  </a:lnTo>
                  <a:lnTo>
                    <a:pt x="376" y="107"/>
                  </a:lnTo>
                  <a:lnTo>
                    <a:pt x="399" y="119"/>
                  </a:lnTo>
                  <a:lnTo>
                    <a:pt x="421" y="124"/>
                  </a:lnTo>
                  <a:lnTo>
                    <a:pt x="444" y="136"/>
                  </a:lnTo>
                  <a:lnTo>
                    <a:pt x="466" y="141"/>
                  </a:lnTo>
                  <a:lnTo>
                    <a:pt x="489" y="152"/>
                  </a:lnTo>
                  <a:lnTo>
                    <a:pt x="489" y="158"/>
                  </a:lnTo>
                  <a:lnTo>
                    <a:pt x="481" y="164"/>
                  </a:lnTo>
                  <a:lnTo>
                    <a:pt x="474" y="175"/>
                  </a:lnTo>
                  <a:lnTo>
                    <a:pt x="466" y="181"/>
                  </a:lnTo>
                  <a:lnTo>
                    <a:pt x="451" y="175"/>
                  </a:lnTo>
                  <a:lnTo>
                    <a:pt x="436" y="175"/>
                  </a:lnTo>
                  <a:lnTo>
                    <a:pt x="421" y="169"/>
                  </a:lnTo>
                  <a:lnTo>
                    <a:pt x="414" y="164"/>
                  </a:lnTo>
                  <a:lnTo>
                    <a:pt x="399" y="158"/>
                  </a:lnTo>
                  <a:lnTo>
                    <a:pt x="384" y="158"/>
                  </a:lnTo>
                  <a:lnTo>
                    <a:pt x="369" y="152"/>
                  </a:lnTo>
                  <a:lnTo>
                    <a:pt x="354" y="147"/>
                  </a:lnTo>
                  <a:lnTo>
                    <a:pt x="346" y="141"/>
                  </a:lnTo>
                  <a:lnTo>
                    <a:pt x="331" y="136"/>
                  </a:lnTo>
                  <a:lnTo>
                    <a:pt x="316" y="130"/>
                  </a:lnTo>
                  <a:lnTo>
                    <a:pt x="301" y="124"/>
                  </a:lnTo>
                  <a:lnTo>
                    <a:pt x="286" y="119"/>
                  </a:lnTo>
                  <a:lnTo>
                    <a:pt x="278" y="119"/>
                  </a:lnTo>
                  <a:lnTo>
                    <a:pt x="263" y="113"/>
                  </a:lnTo>
                  <a:lnTo>
                    <a:pt x="248" y="107"/>
                  </a:lnTo>
                  <a:lnTo>
                    <a:pt x="233" y="102"/>
                  </a:lnTo>
                  <a:lnTo>
                    <a:pt x="218" y="96"/>
                  </a:lnTo>
                  <a:lnTo>
                    <a:pt x="203" y="96"/>
                  </a:lnTo>
                  <a:lnTo>
                    <a:pt x="188" y="90"/>
                  </a:lnTo>
                  <a:lnTo>
                    <a:pt x="166" y="85"/>
                  </a:lnTo>
                  <a:lnTo>
                    <a:pt x="151" y="79"/>
                  </a:lnTo>
                  <a:lnTo>
                    <a:pt x="136" y="74"/>
                  </a:lnTo>
                  <a:lnTo>
                    <a:pt x="121" y="68"/>
                  </a:lnTo>
                  <a:lnTo>
                    <a:pt x="105" y="62"/>
                  </a:lnTo>
                  <a:lnTo>
                    <a:pt x="90" y="62"/>
                  </a:lnTo>
                  <a:lnTo>
                    <a:pt x="75" y="57"/>
                  </a:lnTo>
                  <a:lnTo>
                    <a:pt x="60" y="51"/>
                  </a:lnTo>
                  <a:lnTo>
                    <a:pt x="45" y="45"/>
                  </a:lnTo>
                  <a:lnTo>
                    <a:pt x="30" y="34"/>
                  </a:lnTo>
                  <a:lnTo>
                    <a:pt x="15" y="28"/>
                  </a:lnTo>
                  <a:lnTo>
                    <a:pt x="0" y="23"/>
                  </a:lnTo>
                  <a:lnTo>
                    <a:pt x="0" y="6"/>
                  </a:lnTo>
                  <a:lnTo>
                    <a:pt x="15" y="6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11"/>
                  </a:lnTo>
                  <a:lnTo>
                    <a:pt x="75" y="11"/>
                  </a:lnTo>
                  <a:lnTo>
                    <a:pt x="83" y="17"/>
                  </a:lnTo>
                  <a:lnTo>
                    <a:pt x="98" y="23"/>
                  </a:lnTo>
                  <a:lnTo>
                    <a:pt x="105" y="28"/>
                  </a:lnTo>
                  <a:lnTo>
                    <a:pt x="121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4" name="Freeform 104"/>
            <p:cNvSpPr>
              <a:spLocks/>
            </p:cNvSpPr>
            <p:nvPr/>
          </p:nvSpPr>
          <p:spPr bwMode="auto">
            <a:xfrm>
              <a:off x="1023" y="1173"/>
              <a:ext cx="60" cy="34"/>
            </a:xfrm>
            <a:custGeom>
              <a:avLst/>
              <a:gdLst/>
              <a:ahLst/>
              <a:cxnLst>
                <a:cxn ang="0">
                  <a:pos x="60" y="6"/>
                </a:cxn>
                <a:cxn ang="0">
                  <a:pos x="60" y="28"/>
                </a:cxn>
                <a:cxn ang="0">
                  <a:pos x="52" y="34"/>
                </a:cxn>
                <a:cxn ang="0">
                  <a:pos x="7" y="34"/>
                </a:cxn>
                <a:cxn ang="0">
                  <a:pos x="7" y="28"/>
                </a:cxn>
                <a:cxn ang="0">
                  <a:pos x="0" y="23"/>
                </a:cxn>
                <a:cxn ang="0">
                  <a:pos x="0" y="11"/>
                </a:cxn>
                <a:cxn ang="0">
                  <a:pos x="15" y="0"/>
                </a:cxn>
                <a:cxn ang="0">
                  <a:pos x="45" y="0"/>
                </a:cxn>
                <a:cxn ang="0">
                  <a:pos x="52" y="6"/>
                </a:cxn>
                <a:cxn ang="0">
                  <a:pos x="60" y="6"/>
                </a:cxn>
              </a:cxnLst>
              <a:rect l="0" t="0" r="r" b="b"/>
              <a:pathLst>
                <a:path w="60" h="34">
                  <a:moveTo>
                    <a:pt x="60" y="6"/>
                  </a:moveTo>
                  <a:lnTo>
                    <a:pt x="60" y="28"/>
                  </a:lnTo>
                  <a:lnTo>
                    <a:pt x="52" y="34"/>
                  </a:lnTo>
                  <a:lnTo>
                    <a:pt x="7" y="34"/>
                  </a:lnTo>
                  <a:lnTo>
                    <a:pt x="7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5" name="Freeform 105"/>
            <p:cNvSpPr>
              <a:spLocks/>
            </p:cNvSpPr>
            <p:nvPr/>
          </p:nvSpPr>
          <p:spPr bwMode="auto">
            <a:xfrm>
              <a:off x="1767" y="1173"/>
              <a:ext cx="376" cy="276"/>
            </a:xfrm>
            <a:custGeom>
              <a:avLst/>
              <a:gdLst/>
              <a:ahLst/>
              <a:cxnLst>
                <a:cxn ang="0">
                  <a:pos x="369" y="248"/>
                </a:cxn>
                <a:cxn ang="0">
                  <a:pos x="369" y="259"/>
                </a:cxn>
                <a:cxn ang="0">
                  <a:pos x="376" y="259"/>
                </a:cxn>
                <a:cxn ang="0">
                  <a:pos x="354" y="276"/>
                </a:cxn>
                <a:cxn ang="0">
                  <a:pos x="323" y="276"/>
                </a:cxn>
                <a:cxn ang="0">
                  <a:pos x="301" y="259"/>
                </a:cxn>
                <a:cxn ang="0">
                  <a:pos x="286" y="243"/>
                </a:cxn>
                <a:cxn ang="0">
                  <a:pos x="15" y="40"/>
                </a:cxn>
                <a:cxn ang="0">
                  <a:pos x="0" y="23"/>
                </a:cxn>
                <a:cxn ang="0">
                  <a:pos x="38" y="0"/>
                </a:cxn>
                <a:cxn ang="0">
                  <a:pos x="60" y="11"/>
                </a:cxn>
                <a:cxn ang="0">
                  <a:pos x="75" y="28"/>
                </a:cxn>
                <a:cxn ang="0">
                  <a:pos x="98" y="45"/>
                </a:cxn>
                <a:cxn ang="0">
                  <a:pos x="120" y="56"/>
                </a:cxn>
                <a:cxn ang="0">
                  <a:pos x="135" y="73"/>
                </a:cxn>
                <a:cxn ang="0">
                  <a:pos x="218" y="135"/>
                </a:cxn>
                <a:cxn ang="0">
                  <a:pos x="248" y="152"/>
                </a:cxn>
                <a:cxn ang="0">
                  <a:pos x="263" y="169"/>
                </a:cxn>
                <a:cxn ang="0">
                  <a:pos x="308" y="203"/>
                </a:cxn>
                <a:cxn ang="0">
                  <a:pos x="331" y="214"/>
                </a:cxn>
                <a:cxn ang="0">
                  <a:pos x="354" y="231"/>
                </a:cxn>
                <a:cxn ang="0">
                  <a:pos x="369" y="248"/>
                </a:cxn>
              </a:cxnLst>
              <a:rect l="0" t="0" r="r" b="b"/>
              <a:pathLst>
                <a:path w="376" h="276">
                  <a:moveTo>
                    <a:pt x="369" y="248"/>
                  </a:moveTo>
                  <a:lnTo>
                    <a:pt x="369" y="259"/>
                  </a:lnTo>
                  <a:lnTo>
                    <a:pt x="376" y="259"/>
                  </a:lnTo>
                  <a:lnTo>
                    <a:pt x="354" y="276"/>
                  </a:lnTo>
                  <a:lnTo>
                    <a:pt x="323" y="276"/>
                  </a:lnTo>
                  <a:lnTo>
                    <a:pt x="301" y="259"/>
                  </a:lnTo>
                  <a:lnTo>
                    <a:pt x="286" y="243"/>
                  </a:lnTo>
                  <a:lnTo>
                    <a:pt x="15" y="40"/>
                  </a:lnTo>
                  <a:lnTo>
                    <a:pt x="0" y="23"/>
                  </a:lnTo>
                  <a:lnTo>
                    <a:pt x="38" y="0"/>
                  </a:lnTo>
                  <a:lnTo>
                    <a:pt x="60" y="11"/>
                  </a:lnTo>
                  <a:lnTo>
                    <a:pt x="75" y="28"/>
                  </a:lnTo>
                  <a:lnTo>
                    <a:pt x="98" y="45"/>
                  </a:lnTo>
                  <a:lnTo>
                    <a:pt x="120" y="56"/>
                  </a:lnTo>
                  <a:lnTo>
                    <a:pt x="135" y="73"/>
                  </a:lnTo>
                  <a:lnTo>
                    <a:pt x="218" y="135"/>
                  </a:lnTo>
                  <a:lnTo>
                    <a:pt x="248" y="152"/>
                  </a:lnTo>
                  <a:lnTo>
                    <a:pt x="263" y="169"/>
                  </a:lnTo>
                  <a:lnTo>
                    <a:pt x="308" y="203"/>
                  </a:lnTo>
                  <a:lnTo>
                    <a:pt x="331" y="214"/>
                  </a:lnTo>
                  <a:lnTo>
                    <a:pt x="354" y="231"/>
                  </a:lnTo>
                  <a:lnTo>
                    <a:pt x="369" y="24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6" name="Freeform 106"/>
            <p:cNvSpPr>
              <a:spLocks/>
            </p:cNvSpPr>
            <p:nvPr/>
          </p:nvSpPr>
          <p:spPr bwMode="auto">
            <a:xfrm>
              <a:off x="2256" y="1173"/>
              <a:ext cx="60" cy="45"/>
            </a:xfrm>
            <a:custGeom>
              <a:avLst/>
              <a:gdLst/>
              <a:ahLst/>
              <a:cxnLst>
                <a:cxn ang="0">
                  <a:pos x="60" y="11"/>
                </a:cxn>
                <a:cxn ang="0">
                  <a:pos x="60" y="23"/>
                </a:cxn>
                <a:cxn ang="0">
                  <a:pos x="53" y="28"/>
                </a:cxn>
                <a:cxn ang="0">
                  <a:pos x="53" y="40"/>
                </a:cxn>
                <a:cxn ang="0">
                  <a:pos x="45" y="45"/>
                </a:cxn>
                <a:cxn ang="0">
                  <a:pos x="7" y="45"/>
                </a:cxn>
                <a:cxn ang="0">
                  <a:pos x="7" y="40"/>
                </a:cxn>
                <a:cxn ang="0">
                  <a:pos x="0" y="40"/>
                </a:cxn>
                <a:cxn ang="0">
                  <a:pos x="0" y="17"/>
                </a:cxn>
                <a:cxn ang="0">
                  <a:pos x="7" y="6"/>
                </a:cxn>
                <a:cxn ang="0">
                  <a:pos x="7" y="0"/>
                </a:cxn>
                <a:cxn ang="0">
                  <a:pos x="37" y="0"/>
                </a:cxn>
                <a:cxn ang="0">
                  <a:pos x="45" y="6"/>
                </a:cxn>
                <a:cxn ang="0">
                  <a:pos x="53" y="6"/>
                </a:cxn>
                <a:cxn ang="0">
                  <a:pos x="60" y="11"/>
                </a:cxn>
              </a:cxnLst>
              <a:rect l="0" t="0" r="r" b="b"/>
              <a:pathLst>
                <a:path w="60" h="45">
                  <a:moveTo>
                    <a:pt x="60" y="11"/>
                  </a:moveTo>
                  <a:lnTo>
                    <a:pt x="60" y="23"/>
                  </a:lnTo>
                  <a:lnTo>
                    <a:pt x="53" y="28"/>
                  </a:lnTo>
                  <a:lnTo>
                    <a:pt x="53" y="40"/>
                  </a:lnTo>
                  <a:lnTo>
                    <a:pt x="45" y="45"/>
                  </a:lnTo>
                  <a:lnTo>
                    <a:pt x="7" y="45"/>
                  </a:lnTo>
                  <a:lnTo>
                    <a:pt x="7" y="40"/>
                  </a:lnTo>
                  <a:lnTo>
                    <a:pt x="0" y="40"/>
                  </a:lnTo>
                  <a:lnTo>
                    <a:pt x="0" y="17"/>
                  </a:lnTo>
                  <a:lnTo>
                    <a:pt x="7" y="6"/>
                  </a:lnTo>
                  <a:lnTo>
                    <a:pt x="7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53" y="6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7" name="Freeform 107"/>
            <p:cNvSpPr>
              <a:spLocks/>
            </p:cNvSpPr>
            <p:nvPr/>
          </p:nvSpPr>
          <p:spPr bwMode="auto">
            <a:xfrm>
              <a:off x="1203" y="1179"/>
              <a:ext cx="436" cy="366"/>
            </a:xfrm>
            <a:custGeom>
              <a:avLst/>
              <a:gdLst/>
              <a:ahLst/>
              <a:cxnLst>
                <a:cxn ang="0">
                  <a:pos x="436" y="34"/>
                </a:cxn>
                <a:cxn ang="0">
                  <a:pos x="414" y="79"/>
                </a:cxn>
                <a:cxn ang="0">
                  <a:pos x="391" y="118"/>
                </a:cxn>
                <a:cxn ang="0">
                  <a:pos x="369" y="163"/>
                </a:cxn>
                <a:cxn ang="0">
                  <a:pos x="346" y="203"/>
                </a:cxn>
                <a:cxn ang="0">
                  <a:pos x="316" y="242"/>
                </a:cxn>
                <a:cxn ang="0">
                  <a:pos x="293" y="287"/>
                </a:cxn>
                <a:cxn ang="0">
                  <a:pos x="271" y="327"/>
                </a:cxn>
                <a:cxn ang="0">
                  <a:pos x="248" y="366"/>
                </a:cxn>
                <a:cxn ang="0">
                  <a:pos x="211" y="366"/>
                </a:cxn>
                <a:cxn ang="0">
                  <a:pos x="211" y="361"/>
                </a:cxn>
                <a:cxn ang="0">
                  <a:pos x="203" y="361"/>
                </a:cxn>
                <a:cxn ang="0">
                  <a:pos x="203" y="349"/>
                </a:cxn>
                <a:cxn ang="0">
                  <a:pos x="211" y="344"/>
                </a:cxn>
                <a:cxn ang="0">
                  <a:pos x="211" y="332"/>
                </a:cxn>
                <a:cxn ang="0">
                  <a:pos x="218" y="327"/>
                </a:cxn>
                <a:cxn ang="0">
                  <a:pos x="233" y="287"/>
                </a:cxn>
                <a:cxn ang="0">
                  <a:pos x="256" y="248"/>
                </a:cxn>
                <a:cxn ang="0">
                  <a:pos x="278" y="214"/>
                </a:cxn>
                <a:cxn ang="0">
                  <a:pos x="301" y="180"/>
                </a:cxn>
                <a:cxn ang="0">
                  <a:pos x="323" y="141"/>
                </a:cxn>
                <a:cxn ang="0">
                  <a:pos x="346" y="101"/>
                </a:cxn>
                <a:cxn ang="0">
                  <a:pos x="369" y="67"/>
                </a:cxn>
                <a:cxn ang="0">
                  <a:pos x="376" y="28"/>
                </a:cxn>
                <a:cxn ang="0">
                  <a:pos x="331" y="62"/>
                </a:cxn>
                <a:cxn ang="0">
                  <a:pos x="316" y="79"/>
                </a:cxn>
                <a:cxn ang="0">
                  <a:pos x="248" y="129"/>
                </a:cxn>
                <a:cxn ang="0">
                  <a:pos x="233" y="146"/>
                </a:cxn>
                <a:cxn ang="0">
                  <a:pos x="211" y="169"/>
                </a:cxn>
                <a:cxn ang="0">
                  <a:pos x="196" y="186"/>
                </a:cxn>
                <a:cxn ang="0">
                  <a:pos x="151" y="220"/>
                </a:cxn>
                <a:cxn ang="0">
                  <a:pos x="135" y="237"/>
                </a:cxn>
                <a:cxn ang="0">
                  <a:pos x="68" y="287"/>
                </a:cxn>
                <a:cxn ang="0">
                  <a:pos x="53" y="304"/>
                </a:cxn>
                <a:cxn ang="0">
                  <a:pos x="8" y="304"/>
                </a:cxn>
                <a:cxn ang="0">
                  <a:pos x="8" y="299"/>
                </a:cxn>
                <a:cxn ang="0">
                  <a:pos x="0" y="293"/>
                </a:cxn>
                <a:cxn ang="0">
                  <a:pos x="23" y="270"/>
                </a:cxn>
                <a:cxn ang="0">
                  <a:pos x="45" y="253"/>
                </a:cxn>
                <a:cxn ang="0">
                  <a:pos x="68" y="242"/>
                </a:cxn>
                <a:cxn ang="0">
                  <a:pos x="83" y="220"/>
                </a:cxn>
                <a:cxn ang="0">
                  <a:pos x="128" y="186"/>
                </a:cxn>
                <a:cxn ang="0">
                  <a:pos x="143" y="169"/>
                </a:cxn>
                <a:cxn ang="0">
                  <a:pos x="158" y="146"/>
                </a:cxn>
                <a:cxn ang="0">
                  <a:pos x="331" y="0"/>
                </a:cxn>
                <a:cxn ang="0">
                  <a:pos x="354" y="17"/>
                </a:cxn>
                <a:cxn ang="0">
                  <a:pos x="369" y="22"/>
                </a:cxn>
                <a:cxn ang="0">
                  <a:pos x="384" y="22"/>
                </a:cxn>
                <a:cxn ang="0">
                  <a:pos x="391" y="28"/>
                </a:cxn>
                <a:cxn ang="0">
                  <a:pos x="406" y="34"/>
                </a:cxn>
                <a:cxn ang="0">
                  <a:pos x="436" y="34"/>
                </a:cxn>
              </a:cxnLst>
              <a:rect l="0" t="0" r="r" b="b"/>
              <a:pathLst>
                <a:path w="436" h="366">
                  <a:moveTo>
                    <a:pt x="436" y="34"/>
                  </a:moveTo>
                  <a:lnTo>
                    <a:pt x="414" y="79"/>
                  </a:lnTo>
                  <a:lnTo>
                    <a:pt x="391" y="118"/>
                  </a:lnTo>
                  <a:lnTo>
                    <a:pt x="369" y="163"/>
                  </a:lnTo>
                  <a:lnTo>
                    <a:pt x="346" y="203"/>
                  </a:lnTo>
                  <a:lnTo>
                    <a:pt x="316" y="242"/>
                  </a:lnTo>
                  <a:lnTo>
                    <a:pt x="293" y="287"/>
                  </a:lnTo>
                  <a:lnTo>
                    <a:pt x="271" y="327"/>
                  </a:lnTo>
                  <a:lnTo>
                    <a:pt x="248" y="366"/>
                  </a:lnTo>
                  <a:lnTo>
                    <a:pt x="211" y="366"/>
                  </a:lnTo>
                  <a:lnTo>
                    <a:pt x="211" y="361"/>
                  </a:lnTo>
                  <a:lnTo>
                    <a:pt x="203" y="361"/>
                  </a:lnTo>
                  <a:lnTo>
                    <a:pt x="203" y="349"/>
                  </a:lnTo>
                  <a:lnTo>
                    <a:pt x="211" y="344"/>
                  </a:lnTo>
                  <a:lnTo>
                    <a:pt x="211" y="332"/>
                  </a:lnTo>
                  <a:lnTo>
                    <a:pt x="218" y="327"/>
                  </a:lnTo>
                  <a:lnTo>
                    <a:pt x="233" y="287"/>
                  </a:lnTo>
                  <a:lnTo>
                    <a:pt x="256" y="248"/>
                  </a:lnTo>
                  <a:lnTo>
                    <a:pt x="278" y="214"/>
                  </a:lnTo>
                  <a:lnTo>
                    <a:pt x="301" y="180"/>
                  </a:lnTo>
                  <a:lnTo>
                    <a:pt x="323" y="141"/>
                  </a:lnTo>
                  <a:lnTo>
                    <a:pt x="346" y="101"/>
                  </a:lnTo>
                  <a:lnTo>
                    <a:pt x="369" y="67"/>
                  </a:lnTo>
                  <a:lnTo>
                    <a:pt x="376" y="28"/>
                  </a:lnTo>
                  <a:lnTo>
                    <a:pt x="331" y="62"/>
                  </a:lnTo>
                  <a:lnTo>
                    <a:pt x="316" y="79"/>
                  </a:lnTo>
                  <a:lnTo>
                    <a:pt x="248" y="129"/>
                  </a:lnTo>
                  <a:lnTo>
                    <a:pt x="233" y="146"/>
                  </a:lnTo>
                  <a:lnTo>
                    <a:pt x="211" y="169"/>
                  </a:lnTo>
                  <a:lnTo>
                    <a:pt x="196" y="186"/>
                  </a:lnTo>
                  <a:lnTo>
                    <a:pt x="151" y="220"/>
                  </a:lnTo>
                  <a:lnTo>
                    <a:pt x="135" y="237"/>
                  </a:lnTo>
                  <a:lnTo>
                    <a:pt x="68" y="287"/>
                  </a:lnTo>
                  <a:lnTo>
                    <a:pt x="53" y="304"/>
                  </a:lnTo>
                  <a:lnTo>
                    <a:pt x="8" y="304"/>
                  </a:lnTo>
                  <a:lnTo>
                    <a:pt x="8" y="299"/>
                  </a:lnTo>
                  <a:lnTo>
                    <a:pt x="0" y="293"/>
                  </a:lnTo>
                  <a:lnTo>
                    <a:pt x="23" y="270"/>
                  </a:lnTo>
                  <a:lnTo>
                    <a:pt x="45" y="253"/>
                  </a:lnTo>
                  <a:lnTo>
                    <a:pt x="68" y="242"/>
                  </a:lnTo>
                  <a:lnTo>
                    <a:pt x="83" y="220"/>
                  </a:lnTo>
                  <a:lnTo>
                    <a:pt x="128" y="186"/>
                  </a:lnTo>
                  <a:lnTo>
                    <a:pt x="143" y="169"/>
                  </a:lnTo>
                  <a:lnTo>
                    <a:pt x="158" y="146"/>
                  </a:lnTo>
                  <a:lnTo>
                    <a:pt x="331" y="0"/>
                  </a:lnTo>
                  <a:lnTo>
                    <a:pt x="354" y="17"/>
                  </a:lnTo>
                  <a:lnTo>
                    <a:pt x="369" y="22"/>
                  </a:lnTo>
                  <a:lnTo>
                    <a:pt x="384" y="22"/>
                  </a:lnTo>
                  <a:lnTo>
                    <a:pt x="391" y="28"/>
                  </a:lnTo>
                  <a:lnTo>
                    <a:pt x="406" y="34"/>
                  </a:lnTo>
                  <a:lnTo>
                    <a:pt x="436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8" name="Freeform 108"/>
            <p:cNvSpPr>
              <a:spLocks/>
            </p:cNvSpPr>
            <p:nvPr/>
          </p:nvSpPr>
          <p:spPr bwMode="auto">
            <a:xfrm>
              <a:off x="338" y="1190"/>
              <a:ext cx="647" cy="124"/>
            </a:xfrm>
            <a:custGeom>
              <a:avLst/>
              <a:gdLst/>
              <a:ahLst/>
              <a:cxnLst>
                <a:cxn ang="0">
                  <a:pos x="647" y="11"/>
                </a:cxn>
                <a:cxn ang="0">
                  <a:pos x="647" y="17"/>
                </a:cxn>
                <a:cxn ang="0">
                  <a:pos x="625" y="34"/>
                </a:cxn>
                <a:cxn ang="0">
                  <a:pos x="587" y="39"/>
                </a:cxn>
                <a:cxn ang="0">
                  <a:pos x="549" y="39"/>
                </a:cxn>
                <a:cxn ang="0">
                  <a:pos x="512" y="45"/>
                </a:cxn>
                <a:cxn ang="0">
                  <a:pos x="474" y="51"/>
                </a:cxn>
                <a:cxn ang="0">
                  <a:pos x="437" y="56"/>
                </a:cxn>
                <a:cxn ang="0">
                  <a:pos x="399" y="62"/>
                </a:cxn>
                <a:cxn ang="0">
                  <a:pos x="361" y="68"/>
                </a:cxn>
                <a:cxn ang="0">
                  <a:pos x="324" y="73"/>
                </a:cxn>
                <a:cxn ang="0">
                  <a:pos x="286" y="79"/>
                </a:cxn>
                <a:cxn ang="0">
                  <a:pos x="249" y="85"/>
                </a:cxn>
                <a:cxn ang="0">
                  <a:pos x="211" y="96"/>
                </a:cxn>
                <a:cxn ang="0">
                  <a:pos x="173" y="101"/>
                </a:cxn>
                <a:cxn ang="0">
                  <a:pos x="136" y="107"/>
                </a:cxn>
                <a:cxn ang="0">
                  <a:pos x="98" y="113"/>
                </a:cxn>
                <a:cxn ang="0">
                  <a:pos x="61" y="118"/>
                </a:cxn>
                <a:cxn ang="0">
                  <a:pos x="23" y="124"/>
                </a:cxn>
                <a:cxn ang="0">
                  <a:pos x="8" y="118"/>
                </a:cxn>
                <a:cxn ang="0">
                  <a:pos x="0" y="107"/>
                </a:cxn>
                <a:cxn ang="0">
                  <a:pos x="0" y="90"/>
                </a:cxn>
                <a:cxn ang="0">
                  <a:pos x="15" y="85"/>
                </a:cxn>
                <a:cxn ang="0">
                  <a:pos x="30" y="79"/>
                </a:cxn>
                <a:cxn ang="0">
                  <a:pos x="45" y="79"/>
                </a:cxn>
                <a:cxn ang="0">
                  <a:pos x="61" y="73"/>
                </a:cxn>
                <a:cxn ang="0">
                  <a:pos x="91" y="73"/>
                </a:cxn>
                <a:cxn ang="0">
                  <a:pos x="106" y="68"/>
                </a:cxn>
                <a:cxn ang="0">
                  <a:pos x="121" y="68"/>
                </a:cxn>
                <a:cxn ang="0">
                  <a:pos x="136" y="62"/>
                </a:cxn>
                <a:cxn ang="0">
                  <a:pos x="173" y="62"/>
                </a:cxn>
                <a:cxn ang="0">
                  <a:pos x="188" y="56"/>
                </a:cxn>
                <a:cxn ang="0">
                  <a:pos x="203" y="51"/>
                </a:cxn>
                <a:cxn ang="0">
                  <a:pos x="218" y="51"/>
                </a:cxn>
                <a:cxn ang="0">
                  <a:pos x="233" y="45"/>
                </a:cxn>
                <a:cxn ang="0">
                  <a:pos x="249" y="45"/>
                </a:cxn>
                <a:cxn ang="0">
                  <a:pos x="271" y="39"/>
                </a:cxn>
                <a:cxn ang="0">
                  <a:pos x="294" y="39"/>
                </a:cxn>
                <a:cxn ang="0">
                  <a:pos x="316" y="34"/>
                </a:cxn>
                <a:cxn ang="0">
                  <a:pos x="339" y="28"/>
                </a:cxn>
                <a:cxn ang="0">
                  <a:pos x="369" y="28"/>
                </a:cxn>
                <a:cxn ang="0">
                  <a:pos x="391" y="23"/>
                </a:cxn>
                <a:cxn ang="0">
                  <a:pos x="414" y="17"/>
                </a:cxn>
                <a:cxn ang="0">
                  <a:pos x="437" y="17"/>
                </a:cxn>
                <a:cxn ang="0">
                  <a:pos x="459" y="11"/>
                </a:cxn>
                <a:cxn ang="0">
                  <a:pos x="482" y="11"/>
                </a:cxn>
                <a:cxn ang="0">
                  <a:pos x="512" y="6"/>
                </a:cxn>
                <a:cxn ang="0">
                  <a:pos x="534" y="6"/>
                </a:cxn>
                <a:cxn ang="0">
                  <a:pos x="557" y="0"/>
                </a:cxn>
                <a:cxn ang="0">
                  <a:pos x="625" y="0"/>
                </a:cxn>
                <a:cxn ang="0">
                  <a:pos x="647" y="11"/>
                </a:cxn>
              </a:cxnLst>
              <a:rect l="0" t="0" r="r" b="b"/>
              <a:pathLst>
                <a:path w="647" h="124">
                  <a:moveTo>
                    <a:pt x="647" y="11"/>
                  </a:moveTo>
                  <a:lnTo>
                    <a:pt x="647" y="17"/>
                  </a:lnTo>
                  <a:lnTo>
                    <a:pt x="625" y="34"/>
                  </a:lnTo>
                  <a:lnTo>
                    <a:pt x="587" y="39"/>
                  </a:lnTo>
                  <a:lnTo>
                    <a:pt x="549" y="39"/>
                  </a:lnTo>
                  <a:lnTo>
                    <a:pt x="512" y="45"/>
                  </a:lnTo>
                  <a:lnTo>
                    <a:pt x="474" y="51"/>
                  </a:lnTo>
                  <a:lnTo>
                    <a:pt x="437" y="56"/>
                  </a:lnTo>
                  <a:lnTo>
                    <a:pt x="399" y="62"/>
                  </a:lnTo>
                  <a:lnTo>
                    <a:pt x="361" y="68"/>
                  </a:lnTo>
                  <a:lnTo>
                    <a:pt x="324" y="73"/>
                  </a:lnTo>
                  <a:lnTo>
                    <a:pt x="286" y="79"/>
                  </a:lnTo>
                  <a:lnTo>
                    <a:pt x="249" y="85"/>
                  </a:lnTo>
                  <a:lnTo>
                    <a:pt x="211" y="96"/>
                  </a:lnTo>
                  <a:lnTo>
                    <a:pt x="173" y="101"/>
                  </a:lnTo>
                  <a:lnTo>
                    <a:pt x="136" y="107"/>
                  </a:lnTo>
                  <a:lnTo>
                    <a:pt x="98" y="113"/>
                  </a:lnTo>
                  <a:lnTo>
                    <a:pt x="61" y="118"/>
                  </a:lnTo>
                  <a:lnTo>
                    <a:pt x="23" y="124"/>
                  </a:lnTo>
                  <a:lnTo>
                    <a:pt x="8" y="118"/>
                  </a:lnTo>
                  <a:lnTo>
                    <a:pt x="0" y="107"/>
                  </a:lnTo>
                  <a:lnTo>
                    <a:pt x="0" y="90"/>
                  </a:lnTo>
                  <a:lnTo>
                    <a:pt x="15" y="85"/>
                  </a:lnTo>
                  <a:lnTo>
                    <a:pt x="30" y="79"/>
                  </a:lnTo>
                  <a:lnTo>
                    <a:pt x="45" y="79"/>
                  </a:lnTo>
                  <a:lnTo>
                    <a:pt x="61" y="73"/>
                  </a:lnTo>
                  <a:lnTo>
                    <a:pt x="91" y="73"/>
                  </a:lnTo>
                  <a:lnTo>
                    <a:pt x="106" y="68"/>
                  </a:lnTo>
                  <a:lnTo>
                    <a:pt x="121" y="68"/>
                  </a:lnTo>
                  <a:lnTo>
                    <a:pt x="136" y="62"/>
                  </a:lnTo>
                  <a:lnTo>
                    <a:pt x="173" y="62"/>
                  </a:lnTo>
                  <a:lnTo>
                    <a:pt x="188" y="56"/>
                  </a:lnTo>
                  <a:lnTo>
                    <a:pt x="203" y="51"/>
                  </a:lnTo>
                  <a:lnTo>
                    <a:pt x="218" y="51"/>
                  </a:lnTo>
                  <a:lnTo>
                    <a:pt x="233" y="45"/>
                  </a:lnTo>
                  <a:lnTo>
                    <a:pt x="249" y="45"/>
                  </a:lnTo>
                  <a:lnTo>
                    <a:pt x="271" y="39"/>
                  </a:lnTo>
                  <a:lnTo>
                    <a:pt x="294" y="39"/>
                  </a:lnTo>
                  <a:lnTo>
                    <a:pt x="316" y="34"/>
                  </a:lnTo>
                  <a:lnTo>
                    <a:pt x="339" y="28"/>
                  </a:lnTo>
                  <a:lnTo>
                    <a:pt x="369" y="28"/>
                  </a:lnTo>
                  <a:lnTo>
                    <a:pt x="391" y="23"/>
                  </a:lnTo>
                  <a:lnTo>
                    <a:pt x="414" y="17"/>
                  </a:lnTo>
                  <a:lnTo>
                    <a:pt x="437" y="17"/>
                  </a:lnTo>
                  <a:lnTo>
                    <a:pt x="459" y="11"/>
                  </a:lnTo>
                  <a:lnTo>
                    <a:pt x="482" y="11"/>
                  </a:lnTo>
                  <a:lnTo>
                    <a:pt x="512" y="6"/>
                  </a:lnTo>
                  <a:lnTo>
                    <a:pt x="534" y="6"/>
                  </a:lnTo>
                  <a:lnTo>
                    <a:pt x="557" y="0"/>
                  </a:lnTo>
                  <a:lnTo>
                    <a:pt x="625" y="0"/>
                  </a:lnTo>
                  <a:lnTo>
                    <a:pt x="647" y="1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9" name="Freeform 109"/>
            <p:cNvSpPr>
              <a:spLocks/>
            </p:cNvSpPr>
            <p:nvPr/>
          </p:nvSpPr>
          <p:spPr bwMode="auto">
            <a:xfrm>
              <a:off x="2376" y="1207"/>
              <a:ext cx="594" cy="135"/>
            </a:xfrm>
            <a:custGeom>
              <a:avLst/>
              <a:gdLst/>
              <a:ahLst/>
              <a:cxnLst>
                <a:cxn ang="0">
                  <a:pos x="376" y="62"/>
                </a:cxn>
                <a:cxn ang="0">
                  <a:pos x="391" y="62"/>
                </a:cxn>
                <a:cxn ang="0">
                  <a:pos x="406" y="68"/>
                </a:cxn>
                <a:cxn ang="0">
                  <a:pos x="414" y="68"/>
                </a:cxn>
                <a:cxn ang="0">
                  <a:pos x="429" y="73"/>
                </a:cxn>
                <a:cxn ang="0">
                  <a:pos x="444" y="73"/>
                </a:cxn>
                <a:cxn ang="0">
                  <a:pos x="451" y="79"/>
                </a:cxn>
                <a:cxn ang="0">
                  <a:pos x="481" y="79"/>
                </a:cxn>
                <a:cxn ang="0">
                  <a:pos x="489" y="84"/>
                </a:cxn>
                <a:cxn ang="0">
                  <a:pos x="504" y="84"/>
                </a:cxn>
                <a:cxn ang="0">
                  <a:pos x="512" y="90"/>
                </a:cxn>
                <a:cxn ang="0">
                  <a:pos x="557" y="90"/>
                </a:cxn>
                <a:cxn ang="0">
                  <a:pos x="572" y="96"/>
                </a:cxn>
                <a:cxn ang="0">
                  <a:pos x="579" y="96"/>
                </a:cxn>
                <a:cxn ang="0">
                  <a:pos x="594" y="101"/>
                </a:cxn>
                <a:cxn ang="0">
                  <a:pos x="594" y="130"/>
                </a:cxn>
                <a:cxn ang="0">
                  <a:pos x="587" y="135"/>
                </a:cxn>
                <a:cxn ang="0">
                  <a:pos x="557" y="135"/>
                </a:cxn>
                <a:cxn ang="0">
                  <a:pos x="542" y="130"/>
                </a:cxn>
                <a:cxn ang="0">
                  <a:pos x="519" y="130"/>
                </a:cxn>
                <a:cxn ang="0">
                  <a:pos x="512" y="124"/>
                </a:cxn>
                <a:cxn ang="0">
                  <a:pos x="496" y="118"/>
                </a:cxn>
                <a:cxn ang="0">
                  <a:pos x="474" y="118"/>
                </a:cxn>
                <a:cxn ang="0">
                  <a:pos x="451" y="113"/>
                </a:cxn>
                <a:cxn ang="0">
                  <a:pos x="429" y="113"/>
                </a:cxn>
                <a:cxn ang="0">
                  <a:pos x="399" y="107"/>
                </a:cxn>
                <a:cxn ang="0">
                  <a:pos x="376" y="101"/>
                </a:cxn>
                <a:cxn ang="0">
                  <a:pos x="346" y="96"/>
                </a:cxn>
                <a:cxn ang="0">
                  <a:pos x="324" y="90"/>
                </a:cxn>
                <a:cxn ang="0">
                  <a:pos x="293" y="90"/>
                </a:cxn>
                <a:cxn ang="0">
                  <a:pos x="263" y="84"/>
                </a:cxn>
                <a:cxn ang="0">
                  <a:pos x="241" y="79"/>
                </a:cxn>
                <a:cxn ang="0">
                  <a:pos x="218" y="79"/>
                </a:cxn>
                <a:cxn ang="0">
                  <a:pos x="188" y="73"/>
                </a:cxn>
                <a:cxn ang="0">
                  <a:pos x="166" y="68"/>
                </a:cxn>
                <a:cxn ang="0">
                  <a:pos x="136" y="62"/>
                </a:cxn>
                <a:cxn ang="0">
                  <a:pos x="113" y="56"/>
                </a:cxn>
                <a:cxn ang="0">
                  <a:pos x="90" y="51"/>
                </a:cxn>
                <a:cxn ang="0">
                  <a:pos x="60" y="45"/>
                </a:cxn>
                <a:cxn ang="0">
                  <a:pos x="23" y="45"/>
                </a:cxn>
                <a:cxn ang="0">
                  <a:pos x="15" y="39"/>
                </a:cxn>
                <a:cxn ang="0">
                  <a:pos x="8" y="39"/>
                </a:cxn>
                <a:cxn ang="0">
                  <a:pos x="8" y="34"/>
                </a:cxn>
                <a:cxn ang="0">
                  <a:pos x="0" y="28"/>
                </a:cxn>
                <a:cxn ang="0">
                  <a:pos x="0" y="11"/>
                </a:cxn>
                <a:cxn ang="0">
                  <a:pos x="15" y="0"/>
                </a:cxn>
                <a:cxn ang="0">
                  <a:pos x="38" y="6"/>
                </a:cxn>
                <a:cxn ang="0">
                  <a:pos x="60" y="6"/>
                </a:cxn>
                <a:cxn ang="0">
                  <a:pos x="83" y="11"/>
                </a:cxn>
                <a:cxn ang="0">
                  <a:pos x="105" y="17"/>
                </a:cxn>
                <a:cxn ang="0">
                  <a:pos x="128" y="17"/>
                </a:cxn>
                <a:cxn ang="0">
                  <a:pos x="151" y="22"/>
                </a:cxn>
                <a:cxn ang="0">
                  <a:pos x="173" y="28"/>
                </a:cxn>
                <a:cxn ang="0">
                  <a:pos x="196" y="28"/>
                </a:cxn>
                <a:cxn ang="0">
                  <a:pos x="218" y="34"/>
                </a:cxn>
                <a:cxn ang="0">
                  <a:pos x="241" y="39"/>
                </a:cxn>
                <a:cxn ang="0">
                  <a:pos x="263" y="45"/>
                </a:cxn>
                <a:cxn ang="0">
                  <a:pos x="286" y="45"/>
                </a:cxn>
                <a:cxn ang="0">
                  <a:pos x="308" y="51"/>
                </a:cxn>
                <a:cxn ang="0">
                  <a:pos x="331" y="56"/>
                </a:cxn>
                <a:cxn ang="0">
                  <a:pos x="354" y="56"/>
                </a:cxn>
                <a:cxn ang="0">
                  <a:pos x="376" y="62"/>
                </a:cxn>
              </a:cxnLst>
              <a:rect l="0" t="0" r="r" b="b"/>
              <a:pathLst>
                <a:path w="594" h="135">
                  <a:moveTo>
                    <a:pt x="376" y="62"/>
                  </a:moveTo>
                  <a:lnTo>
                    <a:pt x="391" y="62"/>
                  </a:lnTo>
                  <a:lnTo>
                    <a:pt x="406" y="68"/>
                  </a:lnTo>
                  <a:lnTo>
                    <a:pt x="414" y="68"/>
                  </a:lnTo>
                  <a:lnTo>
                    <a:pt x="429" y="73"/>
                  </a:lnTo>
                  <a:lnTo>
                    <a:pt x="444" y="73"/>
                  </a:lnTo>
                  <a:lnTo>
                    <a:pt x="451" y="79"/>
                  </a:lnTo>
                  <a:lnTo>
                    <a:pt x="481" y="79"/>
                  </a:lnTo>
                  <a:lnTo>
                    <a:pt x="489" y="84"/>
                  </a:lnTo>
                  <a:lnTo>
                    <a:pt x="504" y="84"/>
                  </a:lnTo>
                  <a:lnTo>
                    <a:pt x="512" y="90"/>
                  </a:lnTo>
                  <a:lnTo>
                    <a:pt x="557" y="90"/>
                  </a:lnTo>
                  <a:lnTo>
                    <a:pt x="572" y="96"/>
                  </a:lnTo>
                  <a:lnTo>
                    <a:pt x="579" y="96"/>
                  </a:lnTo>
                  <a:lnTo>
                    <a:pt x="594" y="101"/>
                  </a:lnTo>
                  <a:lnTo>
                    <a:pt x="594" y="130"/>
                  </a:lnTo>
                  <a:lnTo>
                    <a:pt x="587" y="135"/>
                  </a:lnTo>
                  <a:lnTo>
                    <a:pt x="557" y="135"/>
                  </a:lnTo>
                  <a:lnTo>
                    <a:pt x="542" y="130"/>
                  </a:lnTo>
                  <a:lnTo>
                    <a:pt x="519" y="130"/>
                  </a:lnTo>
                  <a:lnTo>
                    <a:pt x="512" y="124"/>
                  </a:lnTo>
                  <a:lnTo>
                    <a:pt x="496" y="118"/>
                  </a:lnTo>
                  <a:lnTo>
                    <a:pt x="474" y="118"/>
                  </a:lnTo>
                  <a:lnTo>
                    <a:pt x="451" y="113"/>
                  </a:lnTo>
                  <a:lnTo>
                    <a:pt x="429" y="113"/>
                  </a:lnTo>
                  <a:lnTo>
                    <a:pt x="399" y="107"/>
                  </a:lnTo>
                  <a:lnTo>
                    <a:pt x="376" y="101"/>
                  </a:lnTo>
                  <a:lnTo>
                    <a:pt x="346" y="96"/>
                  </a:lnTo>
                  <a:lnTo>
                    <a:pt x="324" y="90"/>
                  </a:lnTo>
                  <a:lnTo>
                    <a:pt x="293" y="90"/>
                  </a:lnTo>
                  <a:lnTo>
                    <a:pt x="263" y="84"/>
                  </a:lnTo>
                  <a:lnTo>
                    <a:pt x="241" y="79"/>
                  </a:lnTo>
                  <a:lnTo>
                    <a:pt x="218" y="79"/>
                  </a:lnTo>
                  <a:lnTo>
                    <a:pt x="188" y="73"/>
                  </a:lnTo>
                  <a:lnTo>
                    <a:pt x="166" y="68"/>
                  </a:lnTo>
                  <a:lnTo>
                    <a:pt x="136" y="62"/>
                  </a:lnTo>
                  <a:lnTo>
                    <a:pt x="113" y="56"/>
                  </a:lnTo>
                  <a:lnTo>
                    <a:pt x="90" y="51"/>
                  </a:lnTo>
                  <a:lnTo>
                    <a:pt x="60" y="45"/>
                  </a:lnTo>
                  <a:lnTo>
                    <a:pt x="23" y="45"/>
                  </a:lnTo>
                  <a:lnTo>
                    <a:pt x="15" y="39"/>
                  </a:lnTo>
                  <a:lnTo>
                    <a:pt x="8" y="39"/>
                  </a:lnTo>
                  <a:lnTo>
                    <a:pt x="8" y="34"/>
                  </a:lnTo>
                  <a:lnTo>
                    <a:pt x="0" y="28"/>
                  </a:lnTo>
                  <a:lnTo>
                    <a:pt x="0" y="11"/>
                  </a:lnTo>
                  <a:lnTo>
                    <a:pt x="15" y="0"/>
                  </a:lnTo>
                  <a:lnTo>
                    <a:pt x="38" y="6"/>
                  </a:lnTo>
                  <a:lnTo>
                    <a:pt x="60" y="6"/>
                  </a:lnTo>
                  <a:lnTo>
                    <a:pt x="83" y="11"/>
                  </a:lnTo>
                  <a:lnTo>
                    <a:pt x="105" y="17"/>
                  </a:lnTo>
                  <a:lnTo>
                    <a:pt x="128" y="17"/>
                  </a:lnTo>
                  <a:lnTo>
                    <a:pt x="151" y="22"/>
                  </a:lnTo>
                  <a:lnTo>
                    <a:pt x="173" y="28"/>
                  </a:lnTo>
                  <a:lnTo>
                    <a:pt x="196" y="28"/>
                  </a:lnTo>
                  <a:lnTo>
                    <a:pt x="218" y="34"/>
                  </a:lnTo>
                  <a:lnTo>
                    <a:pt x="241" y="39"/>
                  </a:lnTo>
                  <a:lnTo>
                    <a:pt x="263" y="45"/>
                  </a:lnTo>
                  <a:lnTo>
                    <a:pt x="286" y="45"/>
                  </a:lnTo>
                  <a:lnTo>
                    <a:pt x="308" y="51"/>
                  </a:lnTo>
                  <a:lnTo>
                    <a:pt x="331" y="56"/>
                  </a:lnTo>
                  <a:lnTo>
                    <a:pt x="354" y="56"/>
                  </a:lnTo>
                  <a:lnTo>
                    <a:pt x="376" y="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90" name="Freeform 110"/>
            <p:cNvSpPr>
              <a:spLocks/>
            </p:cNvSpPr>
            <p:nvPr/>
          </p:nvSpPr>
          <p:spPr bwMode="auto">
            <a:xfrm>
              <a:off x="1647" y="1213"/>
              <a:ext cx="286" cy="372"/>
            </a:xfrm>
            <a:custGeom>
              <a:avLst/>
              <a:gdLst/>
              <a:ahLst/>
              <a:cxnLst>
                <a:cxn ang="0">
                  <a:pos x="60" y="16"/>
                </a:cxn>
                <a:cxn ang="0">
                  <a:pos x="67" y="16"/>
                </a:cxn>
                <a:cxn ang="0">
                  <a:pos x="67" y="11"/>
                </a:cxn>
                <a:cxn ang="0">
                  <a:pos x="75" y="11"/>
                </a:cxn>
                <a:cxn ang="0">
                  <a:pos x="75" y="5"/>
                </a:cxn>
                <a:cxn ang="0">
                  <a:pos x="90" y="5"/>
                </a:cxn>
                <a:cxn ang="0">
                  <a:pos x="98" y="0"/>
                </a:cxn>
                <a:cxn ang="0">
                  <a:pos x="113" y="5"/>
                </a:cxn>
                <a:cxn ang="0">
                  <a:pos x="120" y="11"/>
                </a:cxn>
                <a:cxn ang="0">
                  <a:pos x="120" y="22"/>
                </a:cxn>
                <a:cxn ang="0">
                  <a:pos x="128" y="28"/>
                </a:cxn>
                <a:cxn ang="0">
                  <a:pos x="135" y="39"/>
                </a:cxn>
                <a:cxn ang="0">
                  <a:pos x="135" y="50"/>
                </a:cxn>
                <a:cxn ang="0">
                  <a:pos x="143" y="62"/>
                </a:cxn>
                <a:cxn ang="0">
                  <a:pos x="143" y="67"/>
                </a:cxn>
                <a:cxn ang="0">
                  <a:pos x="165" y="107"/>
                </a:cxn>
                <a:cxn ang="0">
                  <a:pos x="180" y="141"/>
                </a:cxn>
                <a:cxn ang="0">
                  <a:pos x="203" y="174"/>
                </a:cxn>
                <a:cxn ang="0">
                  <a:pos x="218" y="208"/>
                </a:cxn>
                <a:cxn ang="0">
                  <a:pos x="240" y="242"/>
                </a:cxn>
                <a:cxn ang="0">
                  <a:pos x="255" y="276"/>
                </a:cxn>
                <a:cxn ang="0">
                  <a:pos x="270" y="310"/>
                </a:cxn>
                <a:cxn ang="0">
                  <a:pos x="286" y="349"/>
                </a:cxn>
                <a:cxn ang="0">
                  <a:pos x="278" y="355"/>
                </a:cxn>
                <a:cxn ang="0">
                  <a:pos x="270" y="355"/>
                </a:cxn>
                <a:cxn ang="0">
                  <a:pos x="263" y="360"/>
                </a:cxn>
                <a:cxn ang="0">
                  <a:pos x="240" y="360"/>
                </a:cxn>
                <a:cxn ang="0">
                  <a:pos x="218" y="315"/>
                </a:cxn>
                <a:cxn ang="0">
                  <a:pos x="195" y="276"/>
                </a:cxn>
                <a:cxn ang="0">
                  <a:pos x="173" y="236"/>
                </a:cxn>
                <a:cxn ang="0">
                  <a:pos x="158" y="191"/>
                </a:cxn>
                <a:cxn ang="0">
                  <a:pos x="135" y="152"/>
                </a:cxn>
                <a:cxn ang="0">
                  <a:pos x="113" y="112"/>
                </a:cxn>
                <a:cxn ang="0">
                  <a:pos x="90" y="67"/>
                </a:cxn>
                <a:cxn ang="0">
                  <a:pos x="60" y="28"/>
                </a:cxn>
                <a:cxn ang="0">
                  <a:pos x="60" y="191"/>
                </a:cxn>
                <a:cxn ang="0">
                  <a:pos x="52" y="276"/>
                </a:cxn>
                <a:cxn ang="0">
                  <a:pos x="60" y="355"/>
                </a:cxn>
                <a:cxn ang="0">
                  <a:pos x="60" y="360"/>
                </a:cxn>
                <a:cxn ang="0">
                  <a:pos x="52" y="366"/>
                </a:cxn>
                <a:cxn ang="0">
                  <a:pos x="45" y="366"/>
                </a:cxn>
                <a:cxn ang="0">
                  <a:pos x="37" y="372"/>
                </a:cxn>
                <a:cxn ang="0">
                  <a:pos x="30" y="366"/>
                </a:cxn>
                <a:cxn ang="0">
                  <a:pos x="15" y="366"/>
                </a:cxn>
                <a:cxn ang="0">
                  <a:pos x="7" y="360"/>
                </a:cxn>
                <a:cxn ang="0">
                  <a:pos x="7" y="95"/>
                </a:cxn>
                <a:cxn ang="0">
                  <a:pos x="0" y="5"/>
                </a:cxn>
                <a:cxn ang="0">
                  <a:pos x="15" y="5"/>
                </a:cxn>
                <a:cxn ang="0">
                  <a:pos x="30" y="0"/>
                </a:cxn>
                <a:cxn ang="0">
                  <a:pos x="45" y="0"/>
                </a:cxn>
                <a:cxn ang="0">
                  <a:pos x="60" y="11"/>
                </a:cxn>
                <a:cxn ang="0">
                  <a:pos x="60" y="16"/>
                </a:cxn>
              </a:cxnLst>
              <a:rect l="0" t="0" r="r" b="b"/>
              <a:pathLst>
                <a:path w="286" h="372">
                  <a:moveTo>
                    <a:pt x="60" y="16"/>
                  </a:moveTo>
                  <a:lnTo>
                    <a:pt x="67" y="16"/>
                  </a:lnTo>
                  <a:lnTo>
                    <a:pt x="67" y="11"/>
                  </a:lnTo>
                  <a:lnTo>
                    <a:pt x="75" y="11"/>
                  </a:lnTo>
                  <a:lnTo>
                    <a:pt x="75" y="5"/>
                  </a:lnTo>
                  <a:lnTo>
                    <a:pt x="90" y="5"/>
                  </a:lnTo>
                  <a:lnTo>
                    <a:pt x="98" y="0"/>
                  </a:lnTo>
                  <a:lnTo>
                    <a:pt x="113" y="5"/>
                  </a:lnTo>
                  <a:lnTo>
                    <a:pt x="120" y="11"/>
                  </a:lnTo>
                  <a:lnTo>
                    <a:pt x="120" y="22"/>
                  </a:lnTo>
                  <a:lnTo>
                    <a:pt x="128" y="28"/>
                  </a:lnTo>
                  <a:lnTo>
                    <a:pt x="135" y="39"/>
                  </a:lnTo>
                  <a:lnTo>
                    <a:pt x="135" y="50"/>
                  </a:lnTo>
                  <a:lnTo>
                    <a:pt x="143" y="62"/>
                  </a:lnTo>
                  <a:lnTo>
                    <a:pt x="143" y="67"/>
                  </a:lnTo>
                  <a:lnTo>
                    <a:pt x="165" y="107"/>
                  </a:lnTo>
                  <a:lnTo>
                    <a:pt x="180" y="141"/>
                  </a:lnTo>
                  <a:lnTo>
                    <a:pt x="203" y="174"/>
                  </a:lnTo>
                  <a:lnTo>
                    <a:pt x="218" y="208"/>
                  </a:lnTo>
                  <a:lnTo>
                    <a:pt x="240" y="242"/>
                  </a:lnTo>
                  <a:lnTo>
                    <a:pt x="255" y="276"/>
                  </a:lnTo>
                  <a:lnTo>
                    <a:pt x="270" y="310"/>
                  </a:lnTo>
                  <a:lnTo>
                    <a:pt x="286" y="349"/>
                  </a:lnTo>
                  <a:lnTo>
                    <a:pt x="278" y="355"/>
                  </a:lnTo>
                  <a:lnTo>
                    <a:pt x="270" y="355"/>
                  </a:lnTo>
                  <a:lnTo>
                    <a:pt x="263" y="360"/>
                  </a:lnTo>
                  <a:lnTo>
                    <a:pt x="240" y="360"/>
                  </a:lnTo>
                  <a:lnTo>
                    <a:pt x="218" y="315"/>
                  </a:lnTo>
                  <a:lnTo>
                    <a:pt x="195" y="276"/>
                  </a:lnTo>
                  <a:lnTo>
                    <a:pt x="173" y="236"/>
                  </a:lnTo>
                  <a:lnTo>
                    <a:pt x="158" y="191"/>
                  </a:lnTo>
                  <a:lnTo>
                    <a:pt x="135" y="152"/>
                  </a:lnTo>
                  <a:lnTo>
                    <a:pt x="113" y="112"/>
                  </a:lnTo>
                  <a:lnTo>
                    <a:pt x="90" y="67"/>
                  </a:lnTo>
                  <a:lnTo>
                    <a:pt x="60" y="28"/>
                  </a:lnTo>
                  <a:lnTo>
                    <a:pt x="60" y="191"/>
                  </a:lnTo>
                  <a:lnTo>
                    <a:pt x="52" y="276"/>
                  </a:lnTo>
                  <a:lnTo>
                    <a:pt x="60" y="355"/>
                  </a:lnTo>
                  <a:lnTo>
                    <a:pt x="60" y="360"/>
                  </a:lnTo>
                  <a:lnTo>
                    <a:pt x="52" y="366"/>
                  </a:lnTo>
                  <a:lnTo>
                    <a:pt x="45" y="366"/>
                  </a:lnTo>
                  <a:lnTo>
                    <a:pt x="37" y="372"/>
                  </a:lnTo>
                  <a:lnTo>
                    <a:pt x="30" y="366"/>
                  </a:lnTo>
                  <a:lnTo>
                    <a:pt x="15" y="366"/>
                  </a:lnTo>
                  <a:lnTo>
                    <a:pt x="7" y="360"/>
                  </a:lnTo>
                  <a:lnTo>
                    <a:pt x="7" y="95"/>
                  </a:lnTo>
                  <a:lnTo>
                    <a:pt x="0" y="5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60" y="11"/>
                  </a:lnTo>
                  <a:lnTo>
                    <a:pt x="60" y="16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91" name="Freeform 111"/>
            <p:cNvSpPr>
              <a:spLocks/>
            </p:cNvSpPr>
            <p:nvPr/>
          </p:nvSpPr>
          <p:spPr bwMode="auto">
            <a:xfrm>
              <a:off x="5271" y="1246"/>
              <a:ext cx="151" cy="108"/>
            </a:xfrm>
            <a:custGeom>
              <a:avLst/>
              <a:gdLst/>
              <a:ahLst/>
              <a:cxnLst>
                <a:cxn ang="0">
                  <a:pos x="106" y="34"/>
                </a:cxn>
                <a:cxn ang="0">
                  <a:pos x="143" y="34"/>
                </a:cxn>
                <a:cxn ang="0">
                  <a:pos x="151" y="40"/>
                </a:cxn>
                <a:cxn ang="0">
                  <a:pos x="143" y="45"/>
                </a:cxn>
                <a:cxn ang="0">
                  <a:pos x="136" y="57"/>
                </a:cxn>
                <a:cxn ang="0">
                  <a:pos x="128" y="62"/>
                </a:cxn>
                <a:cxn ang="0">
                  <a:pos x="113" y="62"/>
                </a:cxn>
                <a:cxn ang="0">
                  <a:pos x="113" y="74"/>
                </a:cxn>
                <a:cxn ang="0">
                  <a:pos x="121" y="85"/>
                </a:cxn>
                <a:cxn ang="0">
                  <a:pos x="121" y="96"/>
                </a:cxn>
                <a:cxn ang="0">
                  <a:pos x="106" y="108"/>
                </a:cxn>
                <a:cxn ang="0">
                  <a:pos x="98" y="108"/>
                </a:cxn>
                <a:cxn ang="0">
                  <a:pos x="90" y="102"/>
                </a:cxn>
                <a:cxn ang="0">
                  <a:pos x="83" y="102"/>
                </a:cxn>
                <a:cxn ang="0">
                  <a:pos x="83" y="96"/>
                </a:cxn>
                <a:cxn ang="0">
                  <a:pos x="60" y="79"/>
                </a:cxn>
                <a:cxn ang="0">
                  <a:pos x="30" y="79"/>
                </a:cxn>
                <a:cxn ang="0">
                  <a:pos x="23" y="85"/>
                </a:cxn>
                <a:cxn ang="0">
                  <a:pos x="23" y="91"/>
                </a:cxn>
                <a:cxn ang="0">
                  <a:pos x="8" y="91"/>
                </a:cxn>
                <a:cxn ang="0">
                  <a:pos x="0" y="85"/>
                </a:cxn>
                <a:cxn ang="0">
                  <a:pos x="8" y="79"/>
                </a:cxn>
                <a:cxn ang="0">
                  <a:pos x="8" y="51"/>
                </a:cxn>
                <a:cxn ang="0">
                  <a:pos x="15" y="40"/>
                </a:cxn>
                <a:cxn ang="0">
                  <a:pos x="30" y="29"/>
                </a:cxn>
                <a:cxn ang="0">
                  <a:pos x="45" y="34"/>
                </a:cxn>
                <a:cxn ang="0">
                  <a:pos x="60" y="23"/>
                </a:cxn>
                <a:cxn ang="0">
                  <a:pos x="60" y="17"/>
                </a:cxn>
                <a:cxn ang="0">
                  <a:pos x="68" y="12"/>
                </a:cxn>
                <a:cxn ang="0">
                  <a:pos x="68" y="6"/>
                </a:cxn>
                <a:cxn ang="0">
                  <a:pos x="75" y="0"/>
                </a:cxn>
                <a:cxn ang="0">
                  <a:pos x="83" y="0"/>
                </a:cxn>
                <a:cxn ang="0">
                  <a:pos x="90" y="6"/>
                </a:cxn>
                <a:cxn ang="0">
                  <a:pos x="90" y="23"/>
                </a:cxn>
                <a:cxn ang="0">
                  <a:pos x="106" y="34"/>
                </a:cxn>
              </a:cxnLst>
              <a:rect l="0" t="0" r="r" b="b"/>
              <a:pathLst>
                <a:path w="151" h="108">
                  <a:moveTo>
                    <a:pt x="106" y="34"/>
                  </a:moveTo>
                  <a:lnTo>
                    <a:pt x="143" y="34"/>
                  </a:lnTo>
                  <a:lnTo>
                    <a:pt x="151" y="40"/>
                  </a:lnTo>
                  <a:lnTo>
                    <a:pt x="143" y="45"/>
                  </a:lnTo>
                  <a:lnTo>
                    <a:pt x="136" y="57"/>
                  </a:lnTo>
                  <a:lnTo>
                    <a:pt x="128" y="62"/>
                  </a:lnTo>
                  <a:lnTo>
                    <a:pt x="113" y="62"/>
                  </a:lnTo>
                  <a:lnTo>
                    <a:pt x="113" y="74"/>
                  </a:lnTo>
                  <a:lnTo>
                    <a:pt x="121" y="85"/>
                  </a:lnTo>
                  <a:lnTo>
                    <a:pt x="121" y="96"/>
                  </a:lnTo>
                  <a:lnTo>
                    <a:pt x="106" y="108"/>
                  </a:lnTo>
                  <a:lnTo>
                    <a:pt x="98" y="108"/>
                  </a:lnTo>
                  <a:lnTo>
                    <a:pt x="90" y="102"/>
                  </a:lnTo>
                  <a:lnTo>
                    <a:pt x="83" y="102"/>
                  </a:lnTo>
                  <a:lnTo>
                    <a:pt x="83" y="96"/>
                  </a:lnTo>
                  <a:lnTo>
                    <a:pt x="60" y="79"/>
                  </a:lnTo>
                  <a:lnTo>
                    <a:pt x="30" y="79"/>
                  </a:lnTo>
                  <a:lnTo>
                    <a:pt x="23" y="85"/>
                  </a:lnTo>
                  <a:lnTo>
                    <a:pt x="23" y="91"/>
                  </a:lnTo>
                  <a:lnTo>
                    <a:pt x="8" y="91"/>
                  </a:lnTo>
                  <a:lnTo>
                    <a:pt x="0" y="85"/>
                  </a:lnTo>
                  <a:lnTo>
                    <a:pt x="8" y="79"/>
                  </a:lnTo>
                  <a:lnTo>
                    <a:pt x="8" y="51"/>
                  </a:lnTo>
                  <a:lnTo>
                    <a:pt x="15" y="40"/>
                  </a:lnTo>
                  <a:lnTo>
                    <a:pt x="30" y="29"/>
                  </a:lnTo>
                  <a:lnTo>
                    <a:pt x="45" y="34"/>
                  </a:lnTo>
                  <a:lnTo>
                    <a:pt x="60" y="23"/>
                  </a:lnTo>
                  <a:lnTo>
                    <a:pt x="60" y="17"/>
                  </a:lnTo>
                  <a:lnTo>
                    <a:pt x="68" y="12"/>
                  </a:lnTo>
                  <a:lnTo>
                    <a:pt x="68" y="6"/>
                  </a:lnTo>
                  <a:lnTo>
                    <a:pt x="75" y="0"/>
                  </a:lnTo>
                  <a:lnTo>
                    <a:pt x="83" y="0"/>
                  </a:lnTo>
                  <a:lnTo>
                    <a:pt x="90" y="6"/>
                  </a:lnTo>
                  <a:lnTo>
                    <a:pt x="90" y="23"/>
                  </a:lnTo>
                  <a:lnTo>
                    <a:pt x="106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92" name="Freeform 112"/>
            <p:cNvSpPr>
              <a:spLocks/>
            </p:cNvSpPr>
            <p:nvPr/>
          </p:nvSpPr>
          <p:spPr bwMode="auto">
            <a:xfrm>
              <a:off x="4873" y="1263"/>
              <a:ext cx="173" cy="113"/>
            </a:xfrm>
            <a:custGeom>
              <a:avLst/>
              <a:gdLst/>
              <a:ahLst/>
              <a:cxnLst>
                <a:cxn ang="0">
                  <a:pos x="120" y="6"/>
                </a:cxn>
                <a:cxn ang="0">
                  <a:pos x="173" y="12"/>
                </a:cxn>
                <a:cxn ang="0">
                  <a:pos x="165" y="17"/>
                </a:cxn>
                <a:cxn ang="0">
                  <a:pos x="165" y="28"/>
                </a:cxn>
                <a:cxn ang="0">
                  <a:pos x="158" y="34"/>
                </a:cxn>
                <a:cxn ang="0">
                  <a:pos x="150" y="34"/>
                </a:cxn>
                <a:cxn ang="0">
                  <a:pos x="143" y="45"/>
                </a:cxn>
                <a:cxn ang="0">
                  <a:pos x="143" y="74"/>
                </a:cxn>
                <a:cxn ang="0">
                  <a:pos x="150" y="79"/>
                </a:cxn>
                <a:cxn ang="0">
                  <a:pos x="150" y="85"/>
                </a:cxn>
                <a:cxn ang="0">
                  <a:pos x="143" y="91"/>
                </a:cxn>
                <a:cxn ang="0">
                  <a:pos x="143" y="96"/>
                </a:cxn>
                <a:cxn ang="0">
                  <a:pos x="135" y="91"/>
                </a:cxn>
                <a:cxn ang="0">
                  <a:pos x="128" y="91"/>
                </a:cxn>
                <a:cxn ang="0">
                  <a:pos x="112" y="79"/>
                </a:cxn>
                <a:cxn ang="0">
                  <a:pos x="105" y="79"/>
                </a:cxn>
                <a:cxn ang="0">
                  <a:pos x="97" y="74"/>
                </a:cxn>
                <a:cxn ang="0">
                  <a:pos x="90" y="74"/>
                </a:cxn>
                <a:cxn ang="0">
                  <a:pos x="82" y="79"/>
                </a:cxn>
                <a:cxn ang="0">
                  <a:pos x="75" y="79"/>
                </a:cxn>
                <a:cxn ang="0">
                  <a:pos x="67" y="85"/>
                </a:cxn>
                <a:cxn ang="0">
                  <a:pos x="67" y="91"/>
                </a:cxn>
                <a:cxn ang="0">
                  <a:pos x="60" y="96"/>
                </a:cxn>
                <a:cxn ang="0">
                  <a:pos x="60" y="102"/>
                </a:cxn>
                <a:cxn ang="0">
                  <a:pos x="45" y="113"/>
                </a:cxn>
                <a:cxn ang="0">
                  <a:pos x="45" y="102"/>
                </a:cxn>
                <a:cxn ang="0">
                  <a:pos x="30" y="102"/>
                </a:cxn>
                <a:cxn ang="0">
                  <a:pos x="22" y="96"/>
                </a:cxn>
                <a:cxn ang="0">
                  <a:pos x="15" y="96"/>
                </a:cxn>
                <a:cxn ang="0">
                  <a:pos x="60" y="57"/>
                </a:cxn>
                <a:cxn ang="0">
                  <a:pos x="52" y="57"/>
                </a:cxn>
                <a:cxn ang="0">
                  <a:pos x="45" y="51"/>
                </a:cxn>
                <a:cxn ang="0">
                  <a:pos x="45" y="45"/>
                </a:cxn>
                <a:cxn ang="0">
                  <a:pos x="37" y="45"/>
                </a:cxn>
                <a:cxn ang="0">
                  <a:pos x="22" y="34"/>
                </a:cxn>
                <a:cxn ang="0">
                  <a:pos x="7" y="34"/>
                </a:cxn>
                <a:cxn ang="0">
                  <a:pos x="0" y="28"/>
                </a:cxn>
                <a:cxn ang="0">
                  <a:pos x="0" y="23"/>
                </a:cxn>
                <a:cxn ang="0">
                  <a:pos x="15" y="12"/>
                </a:cxn>
                <a:cxn ang="0">
                  <a:pos x="90" y="12"/>
                </a:cxn>
                <a:cxn ang="0">
                  <a:pos x="105" y="0"/>
                </a:cxn>
                <a:cxn ang="0">
                  <a:pos x="120" y="0"/>
                </a:cxn>
                <a:cxn ang="0">
                  <a:pos x="120" y="6"/>
                </a:cxn>
              </a:cxnLst>
              <a:rect l="0" t="0" r="r" b="b"/>
              <a:pathLst>
                <a:path w="173" h="113">
                  <a:moveTo>
                    <a:pt x="120" y="6"/>
                  </a:moveTo>
                  <a:lnTo>
                    <a:pt x="173" y="12"/>
                  </a:lnTo>
                  <a:lnTo>
                    <a:pt x="165" y="17"/>
                  </a:lnTo>
                  <a:lnTo>
                    <a:pt x="165" y="28"/>
                  </a:lnTo>
                  <a:lnTo>
                    <a:pt x="158" y="34"/>
                  </a:lnTo>
                  <a:lnTo>
                    <a:pt x="150" y="34"/>
                  </a:lnTo>
                  <a:lnTo>
                    <a:pt x="143" y="45"/>
                  </a:lnTo>
                  <a:lnTo>
                    <a:pt x="143" y="74"/>
                  </a:lnTo>
                  <a:lnTo>
                    <a:pt x="150" y="79"/>
                  </a:lnTo>
                  <a:lnTo>
                    <a:pt x="150" y="85"/>
                  </a:lnTo>
                  <a:lnTo>
                    <a:pt x="143" y="91"/>
                  </a:lnTo>
                  <a:lnTo>
                    <a:pt x="143" y="96"/>
                  </a:lnTo>
                  <a:lnTo>
                    <a:pt x="135" y="91"/>
                  </a:lnTo>
                  <a:lnTo>
                    <a:pt x="128" y="91"/>
                  </a:lnTo>
                  <a:lnTo>
                    <a:pt x="112" y="79"/>
                  </a:lnTo>
                  <a:lnTo>
                    <a:pt x="105" y="79"/>
                  </a:lnTo>
                  <a:lnTo>
                    <a:pt x="97" y="74"/>
                  </a:lnTo>
                  <a:lnTo>
                    <a:pt x="90" y="74"/>
                  </a:lnTo>
                  <a:lnTo>
                    <a:pt x="82" y="79"/>
                  </a:lnTo>
                  <a:lnTo>
                    <a:pt x="75" y="79"/>
                  </a:lnTo>
                  <a:lnTo>
                    <a:pt x="67" y="85"/>
                  </a:lnTo>
                  <a:lnTo>
                    <a:pt x="67" y="91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45" y="113"/>
                  </a:lnTo>
                  <a:lnTo>
                    <a:pt x="45" y="102"/>
                  </a:lnTo>
                  <a:lnTo>
                    <a:pt x="30" y="102"/>
                  </a:lnTo>
                  <a:lnTo>
                    <a:pt x="22" y="96"/>
                  </a:lnTo>
                  <a:lnTo>
                    <a:pt x="15" y="96"/>
                  </a:lnTo>
                  <a:lnTo>
                    <a:pt x="60" y="57"/>
                  </a:lnTo>
                  <a:lnTo>
                    <a:pt x="52" y="57"/>
                  </a:lnTo>
                  <a:lnTo>
                    <a:pt x="45" y="51"/>
                  </a:lnTo>
                  <a:lnTo>
                    <a:pt x="45" y="45"/>
                  </a:lnTo>
                  <a:lnTo>
                    <a:pt x="37" y="45"/>
                  </a:lnTo>
                  <a:lnTo>
                    <a:pt x="22" y="34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23"/>
                  </a:lnTo>
                  <a:lnTo>
                    <a:pt x="15" y="12"/>
                  </a:lnTo>
                  <a:lnTo>
                    <a:pt x="90" y="12"/>
                  </a:lnTo>
                  <a:lnTo>
                    <a:pt x="105" y="0"/>
                  </a:lnTo>
                  <a:lnTo>
                    <a:pt x="120" y="0"/>
                  </a:lnTo>
                  <a:lnTo>
                    <a:pt x="120" y="6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93" name="Freeform 113"/>
            <p:cNvSpPr>
              <a:spLocks/>
            </p:cNvSpPr>
            <p:nvPr/>
          </p:nvSpPr>
          <p:spPr bwMode="auto">
            <a:xfrm>
              <a:off x="203" y="1291"/>
              <a:ext cx="83" cy="57"/>
            </a:xfrm>
            <a:custGeom>
              <a:avLst/>
              <a:gdLst/>
              <a:ahLst/>
              <a:cxnLst>
                <a:cxn ang="0">
                  <a:pos x="83" y="17"/>
                </a:cxn>
                <a:cxn ang="0">
                  <a:pos x="83" y="29"/>
                </a:cxn>
                <a:cxn ang="0">
                  <a:pos x="75" y="40"/>
                </a:cxn>
                <a:cxn ang="0">
                  <a:pos x="75" y="46"/>
                </a:cxn>
                <a:cxn ang="0">
                  <a:pos x="60" y="57"/>
                </a:cxn>
                <a:cxn ang="0">
                  <a:pos x="38" y="57"/>
                </a:cxn>
                <a:cxn ang="0">
                  <a:pos x="38" y="51"/>
                </a:cxn>
                <a:cxn ang="0">
                  <a:pos x="30" y="51"/>
                </a:cxn>
                <a:cxn ang="0">
                  <a:pos x="23" y="46"/>
                </a:cxn>
                <a:cxn ang="0">
                  <a:pos x="8" y="46"/>
                </a:cxn>
                <a:cxn ang="0">
                  <a:pos x="0" y="34"/>
                </a:cxn>
                <a:cxn ang="0">
                  <a:pos x="0" y="17"/>
                </a:cxn>
                <a:cxn ang="0">
                  <a:pos x="8" y="6"/>
                </a:cxn>
                <a:cxn ang="0">
                  <a:pos x="23" y="6"/>
                </a:cxn>
                <a:cxn ang="0">
                  <a:pos x="38" y="0"/>
                </a:cxn>
                <a:cxn ang="0">
                  <a:pos x="45" y="0"/>
                </a:cxn>
                <a:cxn ang="0">
                  <a:pos x="60" y="6"/>
                </a:cxn>
                <a:cxn ang="0">
                  <a:pos x="68" y="6"/>
                </a:cxn>
                <a:cxn ang="0">
                  <a:pos x="83" y="17"/>
                </a:cxn>
              </a:cxnLst>
              <a:rect l="0" t="0" r="r" b="b"/>
              <a:pathLst>
                <a:path w="83" h="57">
                  <a:moveTo>
                    <a:pt x="83" y="17"/>
                  </a:moveTo>
                  <a:lnTo>
                    <a:pt x="83" y="29"/>
                  </a:lnTo>
                  <a:lnTo>
                    <a:pt x="75" y="40"/>
                  </a:lnTo>
                  <a:lnTo>
                    <a:pt x="75" y="46"/>
                  </a:lnTo>
                  <a:lnTo>
                    <a:pt x="60" y="57"/>
                  </a:lnTo>
                  <a:lnTo>
                    <a:pt x="38" y="57"/>
                  </a:lnTo>
                  <a:lnTo>
                    <a:pt x="38" y="51"/>
                  </a:lnTo>
                  <a:lnTo>
                    <a:pt x="30" y="51"/>
                  </a:lnTo>
                  <a:lnTo>
                    <a:pt x="23" y="46"/>
                  </a:lnTo>
                  <a:lnTo>
                    <a:pt x="8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8" y="6"/>
                  </a:lnTo>
                  <a:lnTo>
                    <a:pt x="23" y="6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8" y="6"/>
                  </a:lnTo>
                  <a:lnTo>
                    <a:pt x="83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94" name="Freeform 114"/>
            <p:cNvSpPr>
              <a:spLocks/>
            </p:cNvSpPr>
            <p:nvPr/>
          </p:nvSpPr>
          <p:spPr bwMode="auto">
            <a:xfrm>
              <a:off x="3865" y="1297"/>
              <a:ext cx="143" cy="124"/>
            </a:xfrm>
            <a:custGeom>
              <a:avLst/>
              <a:gdLst/>
              <a:ahLst/>
              <a:cxnLst>
                <a:cxn ang="0">
                  <a:pos x="105" y="23"/>
                </a:cxn>
                <a:cxn ang="0">
                  <a:pos x="105" y="28"/>
                </a:cxn>
                <a:cxn ang="0">
                  <a:pos x="143" y="28"/>
                </a:cxn>
                <a:cxn ang="0">
                  <a:pos x="143" y="40"/>
                </a:cxn>
                <a:cxn ang="0">
                  <a:pos x="135" y="51"/>
                </a:cxn>
                <a:cxn ang="0">
                  <a:pos x="105" y="73"/>
                </a:cxn>
                <a:cxn ang="0">
                  <a:pos x="105" y="90"/>
                </a:cxn>
                <a:cxn ang="0">
                  <a:pos x="113" y="102"/>
                </a:cxn>
                <a:cxn ang="0">
                  <a:pos x="113" y="113"/>
                </a:cxn>
                <a:cxn ang="0">
                  <a:pos x="105" y="119"/>
                </a:cxn>
                <a:cxn ang="0">
                  <a:pos x="75" y="96"/>
                </a:cxn>
                <a:cxn ang="0">
                  <a:pos x="60" y="96"/>
                </a:cxn>
                <a:cxn ang="0">
                  <a:pos x="60" y="102"/>
                </a:cxn>
                <a:cxn ang="0">
                  <a:pos x="30" y="124"/>
                </a:cxn>
                <a:cxn ang="0">
                  <a:pos x="15" y="124"/>
                </a:cxn>
                <a:cxn ang="0">
                  <a:pos x="8" y="113"/>
                </a:cxn>
                <a:cxn ang="0">
                  <a:pos x="8" y="102"/>
                </a:cxn>
                <a:cxn ang="0">
                  <a:pos x="15" y="90"/>
                </a:cxn>
                <a:cxn ang="0">
                  <a:pos x="23" y="79"/>
                </a:cxn>
                <a:cxn ang="0">
                  <a:pos x="23" y="73"/>
                </a:cxn>
                <a:cxn ang="0">
                  <a:pos x="30" y="62"/>
                </a:cxn>
                <a:cxn ang="0">
                  <a:pos x="15" y="57"/>
                </a:cxn>
                <a:cxn ang="0">
                  <a:pos x="0" y="51"/>
                </a:cxn>
                <a:cxn ang="0">
                  <a:pos x="0" y="34"/>
                </a:cxn>
                <a:cxn ang="0">
                  <a:pos x="23" y="34"/>
                </a:cxn>
                <a:cxn ang="0">
                  <a:pos x="38" y="28"/>
                </a:cxn>
                <a:cxn ang="0">
                  <a:pos x="53" y="28"/>
                </a:cxn>
                <a:cxn ang="0">
                  <a:pos x="75" y="11"/>
                </a:cxn>
                <a:cxn ang="0">
                  <a:pos x="83" y="0"/>
                </a:cxn>
                <a:cxn ang="0">
                  <a:pos x="90" y="0"/>
                </a:cxn>
                <a:cxn ang="0">
                  <a:pos x="98" y="6"/>
                </a:cxn>
                <a:cxn ang="0">
                  <a:pos x="98" y="11"/>
                </a:cxn>
                <a:cxn ang="0">
                  <a:pos x="105" y="23"/>
                </a:cxn>
              </a:cxnLst>
              <a:rect l="0" t="0" r="r" b="b"/>
              <a:pathLst>
                <a:path w="143" h="124">
                  <a:moveTo>
                    <a:pt x="105" y="23"/>
                  </a:moveTo>
                  <a:lnTo>
                    <a:pt x="105" y="28"/>
                  </a:lnTo>
                  <a:lnTo>
                    <a:pt x="143" y="28"/>
                  </a:lnTo>
                  <a:lnTo>
                    <a:pt x="143" y="40"/>
                  </a:lnTo>
                  <a:lnTo>
                    <a:pt x="135" y="51"/>
                  </a:lnTo>
                  <a:lnTo>
                    <a:pt x="105" y="73"/>
                  </a:lnTo>
                  <a:lnTo>
                    <a:pt x="105" y="90"/>
                  </a:lnTo>
                  <a:lnTo>
                    <a:pt x="113" y="102"/>
                  </a:lnTo>
                  <a:lnTo>
                    <a:pt x="113" y="113"/>
                  </a:lnTo>
                  <a:lnTo>
                    <a:pt x="105" y="119"/>
                  </a:lnTo>
                  <a:lnTo>
                    <a:pt x="75" y="96"/>
                  </a:lnTo>
                  <a:lnTo>
                    <a:pt x="60" y="96"/>
                  </a:lnTo>
                  <a:lnTo>
                    <a:pt x="60" y="102"/>
                  </a:lnTo>
                  <a:lnTo>
                    <a:pt x="30" y="124"/>
                  </a:lnTo>
                  <a:lnTo>
                    <a:pt x="15" y="124"/>
                  </a:lnTo>
                  <a:lnTo>
                    <a:pt x="8" y="113"/>
                  </a:lnTo>
                  <a:lnTo>
                    <a:pt x="8" y="102"/>
                  </a:lnTo>
                  <a:lnTo>
                    <a:pt x="15" y="90"/>
                  </a:lnTo>
                  <a:lnTo>
                    <a:pt x="23" y="79"/>
                  </a:lnTo>
                  <a:lnTo>
                    <a:pt x="23" y="73"/>
                  </a:lnTo>
                  <a:lnTo>
                    <a:pt x="30" y="62"/>
                  </a:lnTo>
                  <a:lnTo>
                    <a:pt x="15" y="57"/>
                  </a:lnTo>
                  <a:lnTo>
                    <a:pt x="0" y="51"/>
                  </a:lnTo>
                  <a:lnTo>
                    <a:pt x="0" y="34"/>
                  </a:lnTo>
                  <a:lnTo>
                    <a:pt x="23" y="34"/>
                  </a:lnTo>
                  <a:lnTo>
                    <a:pt x="38" y="28"/>
                  </a:lnTo>
                  <a:lnTo>
                    <a:pt x="53" y="28"/>
                  </a:lnTo>
                  <a:lnTo>
                    <a:pt x="75" y="11"/>
                  </a:lnTo>
                  <a:lnTo>
                    <a:pt x="83" y="0"/>
                  </a:lnTo>
                  <a:lnTo>
                    <a:pt x="90" y="0"/>
                  </a:lnTo>
                  <a:lnTo>
                    <a:pt x="98" y="6"/>
                  </a:lnTo>
                  <a:lnTo>
                    <a:pt x="98" y="11"/>
                  </a:lnTo>
                  <a:lnTo>
                    <a:pt x="105" y="23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95" name="Freeform 115"/>
            <p:cNvSpPr>
              <a:spLocks/>
            </p:cNvSpPr>
            <p:nvPr/>
          </p:nvSpPr>
          <p:spPr bwMode="auto">
            <a:xfrm>
              <a:off x="2309" y="1303"/>
              <a:ext cx="97" cy="67"/>
            </a:xfrm>
            <a:custGeom>
              <a:avLst/>
              <a:gdLst/>
              <a:ahLst/>
              <a:cxnLst>
                <a:cxn ang="0">
                  <a:pos x="97" y="28"/>
                </a:cxn>
                <a:cxn ang="0">
                  <a:pos x="97" y="45"/>
                </a:cxn>
                <a:cxn ang="0">
                  <a:pos x="82" y="56"/>
                </a:cxn>
                <a:cxn ang="0">
                  <a:pos x="75" y="56"/>
                </a:cxn>
                <a:cxn ang="0">
                  <a:pos x="60" y="67"/>
                </a:cxn>
                <a:cxn ang="0">
                  <a:pos x="37" y="67"/>
                </a:cxn>
                <a:cxn ang="0">
                  <a:pos x="22" y="56"/>
                </a:cxn>
                <a:cxn ang="0">
                  <a:pos x="15" y="56"/>
                </a:cxn>
                <a:cxn ang="0">
                  <a:pos x="7" y="51"/>
                </a:cxn>
                <a:cxn ang="0">
                  <a:pos x="7" y="45"/>
                </a:cxn>
                <a:cxn ang="0">
                  <a:pos x="0" y="28"/>
                </a:cxn>
                <a:cxn ang="0">
                  <a:pos x="7" y="22"/>
                </a:cxn>
                <a:cxn ang="0">
                  <a:pos x="15" y="11"/>
                </a:cxn>
                <a:cxn ang="0">
                  <a:pos x="30" y="0"/>
                </a:cxn>
                <a:cxn ang="0">
                  <a:pos x="37" y="5"/>
                </a:cxn>
                <a:cxn ang="0">
                  <a:pos x="75" y="5"/>
                </a:cxn>
                <a:cxn ang="0">
                  <a:pos x="82" y="11"/>
                </a:cxn>
                <a:cxn ang="0">
                  <a:pos x="90" y="11"/>
                </a:cxn>
                <a:cxn ang="0">
                  <a:pos x="90" y="17"/>
                </a:cxn>
                <a:cxn ang="0">
                  <a:pos x="97" y="28"/>
                </a:cxn>
              </a:cxnLst>
              <a:rect l="0" t="0" r="r" b="b"/>
              <a:pathLst>
                <a:path w="97" h="67">
                  <a:moveTo>
                    <a:pt x="97" y="28"/>
                  </a:moveTo>
                  <a:lnTo>
                    <a:pt x="97" y="45"/>
                  </a:lnTo>
                  <a:lnTo>
                    <a:pt x="82" y="56"/>
                  </a:lnTo>
                  <a:lnTo>
                    <a:pt x="75" y="56"/>
                  </a:lnTo>
                  <a:lnTo>
                    <a:pt x="60" y="67"/>
                  </a:lnTo>
                  <a:lnTo>
                    <a:pt x="37" y="67"/>
                  </a:lnTo>
                  <a:lnTo>
                    <a:pt x="22" y="56"/>
                  </a:lnTo>
                  <a:lnTo>
                    <a:pt x="15" y="56"/>
                  </a:lnTo>
                  <a:lnTo>
                    <a:pt x="7" y="51"/>
                  </a:lnTo>
                  <a:lnTo>
                    <a:pt x="7" y="45"/>
                  </a:lnTo>
                  <a:lnTo>
                    <a:pt x="0" y="28"/>
                  </a:lnTo>
                  <a:lnTo>
                    <a:pt x="7" y="22"/>
                  </a:lnTo>
                  <a:lnTo>
                    <a:pt x="15" y="11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75" y="5"/>
                  </a:lnTo>
                  <a:lnTo>
                    <a:pt x="82" y="11"/>
                  </a:lnTo>
                  <a:lnTo>
                    <a:pt x="90" y="11"/>
                  </a:lnTo>
                  <a:lnTo>
                    <a:pt x="90" y="17"/>
                  </a:lnTo>
                  <a:lnTo>
                    <a:pt x="97" y="2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96" name="Freeform 116"/>
            <p:cNvSpPr>
              <a:spLocks/>
            </p:cNvSpPr>
            <p:nvPr/>
          </p:nvSpPr>
          <p:spPr bwMode="auto">
            <a:xfrm>
              <a:off x="1188" y="1331"/>
              <a:ext cx="60" cy="34"/>
            </a:xfrm>
            <a:custGeom>
              <a:avLst/>
              <a:gdLst/>
              <a:ahLst/>
              <a:cxnLst>
                <a:cxn ang="0">
                  <a:pos x="60" y="28"/>
                </a:cxn>
                <a:cxn ang="0">
                  <a:pos x="45" y="28"/>
                </a:cxn>
                <a:cxn ang="0">
                  <a:pos x="45" y="34"/>
                </a:cxn>
                <a:cxn ang="0">
                  <a:pos x="23" y="34"/>
                </a:cxn>
                <a:cxn ang="0">
                  <a:pos x="0" y="17"/>
                </a:cxn>
                <a:cxn ang="0">
                  <a:pos x="0" y="11"/>
                </a:cxn>
                <a:cxn ang="0">
                  <a:pos x="8" y="6"/>
                </a:cxn>
                <a:cxn ang="0">
                  <a:pos x="23" y="0"/>
                </a:cxn>
                <a:cxn ang="0">
                  <a:pos x="45" y="0"/>
                </a:cxn>
                <a:cxn ang="0">
                  <a:pos x="60" y="11"/>
                </a:cxn>
                <a:cxn ang="0">
                  <a:pos x="60" y="28"/>
                </a:cxn>
              </a:cxnLst>
              <a:rect l="0" t="0" r="r" b="b"/>
              <a:pathLst>
                <a:path w="60" h="34">
                  <a:moveTo>
                    <a:pt x="60" y="28"/>
                  </a:moveTo>
                  <a:lnTo>
                    <a:pt x="45" y="28"/>
                  </a:lnTo>
                  <a:lnTo>
                    <a:pt x="45" y="34"/>
                  </a:lnTo>
                  <a:lnTo>
                    <a:pt x="23" y="34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8" y="6"/>
                  </a:lnTo>
                  <a:lnTo>
                    <a:pt x="23" y="0"/>
                  </a:lnTo>
                  <a:lnTo>
                    <a:pt x="45" y="0"/>
                  </a:lnTo>
                  <a:lnTo>
                    <a:pt x="60" y="11"/>
                  </a:lnTo>
                  <a:lnTo>
                    <a:pt x="60" y="28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97" name="Freeform 117"/>
            <p:cNvSpPr>
              <a:spLocks/>
            </p:cNvSpPr>
            <p:nvPr/>
          </p:nvSpPr>
          <p:spPr bwMode="auto">
            <a:xfrm>
              <a:off x="3068" y="1325"/>
              <a:ext cx="75" cy="51"/>
            </a:xfrm>
            <a:custGeom>
              <a:avLst/>
              <a:gdLst/>
              <a:ahLst/>
              <a:cxnLst>
                <a:cxn ang="0">
                  <a:pos x="75" y="12"/>
                </a:cxn>
                <a:cxn ang="0">
                  <a:pos x="75" y="34"/>
                </a:cxn>
                <a:cxn ang="0">
                  <a:pos x="68" y="45"/>
                </a:cxn>
                <a:cxn ang="0">
                  <a:pos x="60" y="51"/>
                </a:cxn>
                <a:cxn ang="0">
                  <a:pos x="23" y="51"/>
                </a:cxn>
                <a:cxn ang="0">
                  <a:pos x="15" y="45"/>
                </a:cxn>
                <a:cxn ang="0">
                  <a:pos x="15" y="40"/>
                </a:cxn>
                <a:cxn ang="0">
                  <a:pos x="8" y="40"/>
                </a:cxn>
                <a:cxn ang="0">
                  <a:pos x="0" y="34"/>
                </a:cxn>
                <a:cxn ang="0">
                  <a:pos x="0" y="23"/>
                </a:cxn>
                <a:cxn ang="0">
                  <a:pos x="8" y="12"/>
                </a:cxn>
                <a:cxn ang="0">
                  <a:pos x="15" y="6"/>
                </a:cxn>
                <a:cxn ang="0">
                  <a:pos x="30" y="0"/>
                </a:cxn>
                <a:cxn ang="0">
                  <a:pos x="60" y="0"/>
                </a:cxn>
                <a:cxn ang="0">
                  <a:pos x="68" y="6"/>
                </a:cxn>
                <a:cxn ang="0">
                  <a:pos x="75" y="6"/>
                </a:cxn>
                <a:cxn ang="0">
                  <a:pos x="75" y="12"/>
                </a:cxn>
              </a:cxnLst>
              <a:rect l="0" t="0" r="r" b="b"/>
              <a:pathLst>
                <a:path w="75" h="51">
                  <a:moveTo>
                    <a:pt x="75" y="12"/>
                  </a:moveTo>
                  <a:lnTo>
                    <a:pt x="75" y="34"/>
                  </a:lnTo>
                  <a:lnTo>
                    <a:pt x="68" y="45"/>
                  </a:lnTo>
                  <a:lnTo>
                    <a:pt x="60" y="51"/>
                  </a:lnTo>
                  <a:lnTo>
                    <a:pt x="23" y="51"/>
                  </a:lnTo>
                  <a:lnTo>
                    <a:pt x="15" y="45"/>
                  </a:lnTo>
                  <a:lnTo>
                    <a:pt x="15" y="40"/>
                  </a:lnTo>
                  <a:lnTo>
                    <a:pt x="8" y="40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8" y="12"/>
                  </a:lnTo>
                  <a:lnTo>
                    <a:pt x="15" y="6"/>
                  </a:lnTo>
                  <a:lnTo>
                    <a:pt x="30" y="0"/>
                  </a:lnTo>
                  <a:lnTo>
                    <a:pt x="60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98" name="Freeform 118"/>
            <p:cNvSpPr>
              <a:spLocks/>
            </p:cNvSpPr>
            <p:nvPr/>
          </p:nvSpPr>
          <p:spPr bwMode="auto">
            <a:xfrm>
              <a:off x="3504" y="1325"/>
              <a:ext cx="143" cy="119"/>
            </a:xfrm>
            <a:custGeom>
              <a:avLst/>
              <a:gdLst/>
              <a:ahLst/>
              <a:cxnLst>
                <a:cxn ang="0">
                  <a:pos x="105" y="34"/>
                </a:cxn>
                <a:cxn ang="0">
                  <a:pos x="128" y="34"/>
                </a:cxn>
                <a:cxn ang="0">
                  <a:pos x="128" y="29"/>
                </a:cxn>
                <a:cxn ang="0">
                  <a:pos x="135" y="29"/>
                </a:cxn>
                <a:cxn ang="0">
                  <a:pos x="143" y="34"/>
                </a:cxn>
                <a:cxn ang="0">
                  <a:pos x="143" y="40"/>
                </a:cxn>
                <a:cxn ang="0">
                  <a:pos x="135" y="45"/>
                </a:cxn>
                <a:cxn ang="0">
                  <a:pos x="128" y="57"/>
                </a:cxn>
                <a:cxn ang="0">
                  <a:pos x="113" y="68"/>
                </a:cxn>
                <a:cxn ang="0">
                  <a:pos x="113" y="85"/>
                </a:cxn>
                <a:cxn ang="0">
                  <a:pos x="120" y="96"/>
                </a:cxn>
                <a:cxn ang="0">
                  <a:pos x="120" y="107"/>
                </a:cxn>
                <a:cxn ang="0">
                  <a:pos x="105" y="119"/>
                </a:cxn>
                <a:cxn ang="0">
                  <a:pos x="98" y="113"/>
                </a:cxn>
                <a:cxn ang="0">
                  <a:pos x="90" y="102"/>
                </a:cxn>
                <a:cxn ang="0">
                  <a:pos x="83" y="96"/>
                </a:cxn>
                <a:cxn ang="0">
                  <a:pos x="75" y="85"/>
                </a:cxn>
                <a:cxn ang="0">
                  <a:pos x="68" y="91"/>
                </a:cxn>
                <a:cxn ang="0">
                  <a:pos x="53" y="96"/>
                </a:cxn>
                <a:cxn ang="0">
                  <a:pos x="23" y="119"/>
                </a:cxn>
                <a:cxn ang="0">
                  <a:pos x="0" y="119"/>
                </a:cxn>
                <a:cxn ang="0">
                  <a:pos x="8" y="113"/>
                </a:cxn>
                <a:cxn ang="0">
                  <a:pos x="8" y="107"/>
                </a:cxn>
                <a:cxn ang="0">
                  <a:pos x="15" y="102"/>
                </a:cxn>
                <a:cxn ang="0">
                  <a:pos x="15" y="96"/>
                </a:cxn>
                <a:cxn ang="0">
                  <a:pos x="45" y="74"/>
                </a:cxn>
                <a:cxn ang="0">
                  <a:pos x="38" y="68"/>
                </a:cxn>
                <a:cxn ang="0">
                  <a:pos x="38" y="62"/>
                </a:cxn>
                <a:cxn ang="0">
                  <a:pos x="15" y="62"/>
                </a:cxn>
                <a:cxn ang="0">
                  <a:pos x="8" y="57"/>
                </a:cxn>
                <a:cxn ang="0">
                  <a:pos x="8" y="51"/>
                </a:cxn>
                <a:cxn ang="0">
                  <a:pos x="15" y="45"/>
                </a:cxn>
                <a:cxn ang="0">
                  <a:pos x="45" y="45"/>
                </a:cxn>
                <a:cxn ang="0">
                  <a:pos x="53" y="40"/>
                </a:cxn>
                <a:cxn ang="0">
                  <a:pos x="68" y="40"/>
                </a:cxn>
                <a:cxn ang="0">
                  <a:pos x="75" y="34"/>
                </a:cxn>
                <a:cxn ang="0">
                  <a:pos x="75" y="17"/>
                </a:cxn>
                <a:cxn ang="0">
                  <a:pos x="83" y="12"/>
                </a:cxn>
                <a:cxn ang="0">
                  <a:pos x="83" y="0"/>
                </a:cxn>
                <a:cxn ang="0">
                  <a:pos x="105" y="0"/>
                </a:cxn>
                <a:cxn ang="0">
                  <a:pos x="105" y="34"/>
                </a:cxn>
              </a:cxnLst>
              <a:rect l="0" t="0" r="r" b="b"/>
              <a:pathLst>
                <a:path w="143" h="119">
                  <a:moveTo>
                    <a:pt x="105" y="34"/>
                  </a:moveTo>
                  <a:lnTo>
                    <a:pt x="128" y="34"/>
                  </a:lnTo>
                  <a:lnTo>
                    <a:pt x="128" y="29"/>
                  </a:lnTo>
                  <a:lnTo>
                    <a:pt x="135" y="29"/>
                  </a:lnTo>
                  <a:lnTo>
                    <a:pt x="143" y="34"/>
                  </a:lnTo>
                  <a:lnTo>
                    <a:pt x="143" y="40"/>
                  </a:lnTo>
                  <a:lnTo>
                    <a:pt x="135" y="45"/>
                  </a:lnTo>
                  <a:lnTo>
                    <a:pt x="128" y="57"/>
                  </a:lnTo>
                  <a:lnTo>
                    <a:pt x="113" y="68"/>
                  </a:lnTo>
                  <a:lnTo>
                    <a:pt x="113" y="85"/>
                  </a:lnTo>
                  <a:lnTo>
                    <a:pt x="120" y="96"/>
                  </a:lnTo>
                  <a:lnTo>
                    <a:pt x="120" y="107"/>
                  </a:lnTo>
                  <a:lnTo>
                    <a:pt x="105" y="119"/>
                  </a:lnTo>
                  <a:lnTo>
                    <a:pt x="98" y="113"/>
                  </a:lnTo>
                  <a:lnTo>
                    <a:pt x="90" y="102"/>
                  </a:lnTo>
                  <a:lnTo>
                    <a:pt x="83" y="96"/>
                  </a:lnTo>
                  <a:lnTo>
                    <a:pt x="75" y="85"/>
                  </a:lnTo>
                  <a:lnTo>
                    <a:pt x="68" y="91"/>
                  </a:lnTo>
                  <a:lnTo>
                    <a:pt x="53" y="96"/>
                  </a:lnTo>
                  <a:lnTo>
                    <a:pt x="23" y="119"/>
                  </a:lnTo>
                  <a:lnTo>
                    <a:pt x="0" y="119"/>
                  </a:lnTo>
                  <a:lnTo>
                    <a:pt x="8" y="113"/>
                  </a:lnTo>
                  <a:lnTo>
                    <a:pt x="8" y="107"/>
                  </a:lnTo>
                  <a:lnTo>
                    <a:pt x="15" y="102"/>
                  </a:lnTo>
                  <a:lnTo>
                    <a:pt x="15" y="96"/>
                  </a:lnTo>
                  <a:lnTo>
                    <a:pt x="45" y="74"/>
                  </a:lnTo>
                  <a:lnTo>
                    <a:pt x="38" y="68"/>
                  </a:lnTo>
                  <a:lnTo>
                    <a:pt x="38" y="62"/>
                  </a:lnTo>
                  <a:lnTo>
                    <a:pt x="15" y="62"/>
                  </a:lnTo>
                  <a:lnTo>
                    <a:pt x="8" y="57"/>
                  </a:lnTo>
                  <a:lnTo>
                    <a:pt x="8" y="51"/>
                  </a:lnTo>
                  <a:lnTo>
                    <a:pt x="15" y="45"/>
                  </a:lnTo>
                  <a:lnTo>
                    <a:pt x="45" y="45"/>
                  </a:lnTo>
                  <a:lnTo>
                    <a:pt x="53" y="40"/>
                  </a:lnTo>
                  <a:lnTo>
                    <a:pt x="68" y="40"/>
                  </a:lnTo>
                  <a:lnTo>
                    <a:pt x="75" y="34"/>
                  </a:lnTo>
                  <a:lnTo>
                    <a:pt x="75" y="17"/>
                  </a:lnTo>
                  <a:lnTo>
                    <a:pt x="83" y="12"/>
                  </a:lnTo>
                  <a:lnTo>
                    <a:pt x="83" y="0"/>
                  </a:lnTo>
                  <a:lnTo>
                    <a:pt x="105" y="0"/>
                  </a:lnTo>
                  <a:lnTo>
                    <a:pt x="105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99" name="Freeform 119"/>
            <p:cNvSpPr>
              <a:spLocks/>
            </p:cNvSpPr>
            <p:nvPr/>
          </p:nvSpPr>
          <p:spPr bwMode="auto">
            <a:xfrm>
              <a:off x="2121" y="1325"/>
              <a:ext cx="60" cy="40"/>
            </a:xfrm>
            <a:custGeom>
              <a:avLst/>
              <a:gdLst/>
              <a:ahLst/>
              <a:cxnLst>
                <a:cxn ang="0">
                  <a:pos x="60" y="12"/>
                </a:cxn>
                <a:cxn ang="0">
                  <a:pos x="60" y="29"/>
                </a:cxn>
                <a:cxn ang="0">
                  <a:pos x="52" y="34"/>
                </a:cxn>
                <a:cxn ang="0">
                  <a:pos x="37" y="34"/>
                </a:cxn>
                <a:cxn ang="0">
                  <a:pos x="37" y="40"/>
                </a:cxn>
                <a:cxn ang="0">
                  <a:pos x="15" y="40"/>
                </a:cxn>
                <a:cxn ang="0">
                  <a:pos x="7" y="34"/>
                </a:cxn>
                <a:cxn ang="0">
                  <a:pos x="0" y="34"/>
                </a:cxn>
                <a:cxn ang="0">
                  <a:pos x="0" y="23"/>
                </a:cxn>
                <a:cxn ang="0">
                  <a:pos x="22" y="6"/>
                </a:cxn>
                <a:cxn ang="0">
                  <a:pos x="22" y="0"/>
                </a:cxn>
                <a:cxn ang="0">
                  <a:pos x="30" y="0"/>
                </a:cxn>
                <a:cxn ang="0">
                  <a:pos x="37" y="6"/>
                </a:cxn>
                <a:cxn ang="0">
                  <a:pos x="52" y="6"/>
                </a:cxn>
                <a:cxn ang="0">
                  <a:pos x="60" y="12"/>
                </a:cxn>
              </a:cxnLst>
              <a:rect l="0" t="0" r="r" b="b"/>
              <a:pathLst>
                <a:path w="60" h="40">
                  <a:moveTo>
                    <a:pt x="60" y="12"/>
                  </a:moveTo>
                  <a:lnTo>
                    <a:pt x="60" y="29"/>
                  </a:lnTo>
                  <a:lnTo>
                    <a:pt x="52" y="34"/>
                  </a:lnTo>
                  <a:lnTo>
                    <a:pt x="37" y="34"/>
                  </a:lnTo>
                  <a:lnTo>
                    <a:pt x="37" y="40"/>
                  </a:lnTo>
                  <a:lnTo>
                    <a:pt x="15" y="40"/>
                  </a:lnTo>
                  <a:lnTo>
                    <a:pt x="7" y="34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22" y="6"/>
                  </a:lnTo>
                  <a:lnTo>
                    <a:pt x="22" y="0"/>
                  </a:lnTo>
                  <a:lnTo>
                    <a:pt x="30" y="0"/>
                  </a:lnTo>
                  <a:lnTo>
                    <a:pt x="37" y="6"/>
                  </a:lnTo>
                  <a:lnTo>
                    <a:pt x="52" y="6"/>
                  </a:lnTo>
                  <a:lnTo>
                    <a:pt x="60" y="12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00" name="Freeform 120"/>
            <p:cNvSpPr>
              <a:spLocks/>
            </p:cNvSpPr>
            <p:nvPr/>
          </p:nvSpPr>
          <p:spPr bwMode="auto">
            <a:xfrm>
              <a:off x="4737" y="1331"/>
              <a:ext cx="196" cy="496"/>
            </a:xfrm>
            <a:custGeom>
              <a:avLst/>
              <a:gdLst/>
              <a:ahLst/>
              <a:cxnLst>
                <a:cxn ang="0">
                  <a:pos x="196" y="316"/>
                </a:cxn>
                <a:cxn ang="0">
                  <a:pos x="181" y="338"/>
                </a:cxn>
                <a:cxn ang="0">
                  <a:pos x="181" y="367"/>
                </a:cxn>
                <a:cxn ang="0">
                  <a:pos x="173" y="389"/>
                </a:cxn>
                <a:cxn ang="0">
                  <a:pos x="166" y="417"/>
                </a:cxn>
                <a:cxn ang="0">
                  <a:pos x="151" y="440"/>
                </a:cxn>
                <a:cxn ang="0">
                  <a:pos x="136" y="462"/>
                </a:cxn>
                <a:cxn ang="0">
                  <a:pos x="121" y="479"/>
                </a:cxn>
                <a:cxn ang="0">
                  <a:pos x="91" y="496"/>
                </a:cxn>
                <a:cxn ang="0">
                  <a:pos x="60" y="496"/>
                </a:cxn>
                <a:cxn ang="0">
                  <a:pos x="53" y="491"/>
                </a:cxn>
                <a:cxn ang="0">
                  <a:pos x="38" y="491"/>
                </a:cxn>
                <a:cxn ang="0">
                  <a:pos x="23" y="479"/>
                </a:cxn>
                <a:cxn ang="0">
                  <a:pos x="15" y="468"/>
                </a:cxn>
                <a:cxn ang="0">
                  <a:pos x="38" y="440"/>
                </a:cxn>
                <a:cxn ang="0">
                  <a:pos x="60" y="406"/>
                </a:cxn>
                <a:cxn ang="0">
                  <a:pos x="76" y="378"/>
                </a:cxn>
                <a:cxn ang="0">
                  <a:pos x="91" y="344"/>
                </a:cxn>
                <a:cxn ang="0">
                  <a:pos x="98" y="310"/>
                </a:cxn>
                <a:cxn ang="0">
                  <a:pos x="98" y="242"/>
                </a:cxn>
                <a:cxn ang="0">
                  <a:pos x="83" y="209"/>
                </a:cxn>
                <a:cxn ang="0">
                  <a:pos x="83" y="180"/>
                </a:cxn>
                <a:cxn ang="0">
                  <a:pos x="76" y="158"/>
                </a:cxn>
                <a:cxn ang="0">
                  <a:pos x="76" y="130"/>
                </a:cxn>
                <a:cxn ang="0">
                  <a:pos x="68" y="107"/>
                </a:cxn>
                <a:cxn ang="0">
                  <a:pos x="60" y="85"/>
                </a:cxn>
                <a:cxn ang="0">
                  <a:pos x="45" y="56"/>
                </a:cxn>
                <a:cxn ang="0">
                  <a:pos x="30" y="34"/>
                </a:cxn>
                <a:cxn ang="0">
                  <a:pos x="8" y="11"/>
                </a:cxn>
                <a:cxn ang="0">
                  <a:pos x="0" y="0"/>
                </a:cxn>
                <a:cxn ang="0">
                  <a:pos x="30" y="11"/>
                </a:cxn>
                <a:cxn ang="0">
                  <a:pos x="60" y="23"/>
                </a:cxn>
                <a:cxn ang="0">
                  <a:pos x="128" y="73"/>
                </a:cxn>
                <a:cxn ang="0">
                  <a:pos x="143" y="96"/>
                </a:cxn>
                <a:cxn ang="0">
                  <a:pos x="151" y="113"/>
                </a:cxn>
                <a:cxn ang="0">
                  <a:pos x="166" y="135"/>
                </a:cxn>
                <a:cxn ang="0">
                  <a:pos x="181" y="158"/>
                </a:cxn>
                <a:cxn ang="0">
                  <a:pos x="181" y="180"/>
                </a:cxn>
                <a:cxn ang="0">
                  <a:pos x="188" y="203"/>
                </a:cxn>
                <a:cxn ang="0">
                  <a:pos x="196" y="226"/>
                </a:cxn>
                <a:cxn ang="0">
                  <a:pos x="196" y="316"/>
                </a:cxn>
              </a:cxnLst>
              <a:rect l="0" t="0" r="r" b="b"/>
              <a:pathLst>
                <a:path w="196" h="496">
                  <a:moveTo>
                    <a:pt x="196" y="316"/>
                  </a:moveTo>
                  <a:lnTo>
                    <a:pt x="181" y="338"/>
                  </a:lnTo>
                  <a:lnTo>
                    <a:pt x="181" y="367"/>
                  </a:lnTo>
                  <a:lnTo>
                    <a:pt x="173" y="389"/>
                  </a:lnTo>
                  <a:lnTo>
                    <a:pt x="166" y="417"/>
                  </a:lnTo>
                  <a:lnTo>
                    <a:pt x="151" y="440"/>
                  </a:lnTo>
                  <a:lnTo>
                    <a:pt x="136" y="462"/>
                  </a:lnTo>
                  <a:lnTo>
                    <a:pt x="121" y="479"/>
                  </a:lnTo>
                  <a:lnTo>
                    <a:pt x="91" y="496"/>
                  </a:lnTo>
                  <a:lnTo>
                    <a:pt x="60" y="496"/>
                  </a:lnTo>
                  <a:lnTo>
                    <a:pt x="53" y="491"/>
                  </a:lnTo>
                  <a:lnTo>
                    <a:pt x="38" y="491"/>
                  </a:lnTo>
                  <a:lnTo>
                    <a:pt x="23" y="479"/>
                  </a:lnTo>
                  <a:lnTo>
                    <a:pt x="15" y="468"/>
                  </a:lnTo>
                  <a:lnTo>
                    <a:pt x="38" y="440"/>
                  </a:lnTo>
                  <a:lnTo>
                    <a:pt x="60" y="406"/>
                  </a:lnTo>
                  <a:lnTo>
                    <a:pt x="76" y="378"/>
                  </a:lnTo>
                  <a:lnTo>
                    <a:pt x="91" y="344"/>
                  </a:lnTo>
                  <a:lnTo>
                    <a:pt x="98" y="310"/>
                  </a:lnTo>
                  <a:lnTo>
                    <a:pt x="98" y="242"/>
                  </a:lnTo>
                  <a:lnTo>
                    <a:pt x="83" y="209"/>
                  </a:lnTo>
                  <a:lnTo>
                    <a:pt x="83" y="180"/>
                  </a:lnTo>
                  <a:lnTo>
                    <a:pt x="76" y="158"/>
                  </a:lnTo>
                  <a:lnTo>
                    <a:pt x="76" y="130"/>
                  </a:lnTo>
                  <a:lnTo>
                    <a:pt x="68" y="107"/>
                  </a:lnTo>
                  <a:lnTo>
                    <a:pt x="60" y="85"/>
                  </a:lnTo>
                  <a:lnTo>
                    <a:pt x="45" y="56"/>
                  </a:lnTo>
                  <a:lnTo>
                    <a:pt x="30" y="34"/>
                  </a:lnTo>
                  <a:lnTo>
                    <a:pt x="8" y="11"/>
                  </a:lnTo>
                  <a:lnTo>
                    <a:pt x="0" y="0"/>
                  </a:lnTo>
                  <a:lnTo>
                    <a:pt x="30" y="11"/>
                  </a:lnTo>
                  <a:lnTo>
                    <a:pt x="60" y="23"/>
                  </a:lnTo>
                  <a:lnTo>
                    <a:pt x="128" y="73"/>
                  </a:lnTo>
                  <a:lnTo>
                    <a:pt x="143" y="96"/>
                  </a:lnTo>
                  <a:lnTo>
                    <a:pt x="151" y="113"/>
                  </a:lnTo>
                  <a:lnTo>
                    <a:pt x="166" y="135"/>
                  </a:lnTo>
                  <a:lnTo>
                    <a:pt x="181" y="158"/>
                  </a:lnTo>
                  <a:lnTo>
                    <a:pt x="181" y="180"/>
                  </a:lnTo>
                  <a:lnTo>
                    <a:pt x="188" y="203"/>
                  </a:lnTo>
                  <a:lnTo>
                    <a:pt x="196" y="226"/>
                  </a:lnTo>
                  <a:lnTo>
                    <a:pt x="196" y="316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01" name="Freeform 121"/>
            <p:cNvSpPr>
              <a:spLocks/>
            </p:cNvSpPr>
            <p:nvPr/>
          </p:nvSpPr>
          <p:spPr bwMode="auto">
            <a:xfrm>
              <a:off x="414" y="1348"/>
              <a:ext cx="436" cy="175"/>
            </a:xfrm>
            <a:custGeom>
              <a:avLst/>
              <a:gdLst/>
              <a:ahLst/>
              <a:cxnLst>
                <a:cxn ang="0">
                  <a:pos x="436" y="22"/>
                </a:cxn>
                <a:cxn ang="0">
                  <a:pos x="436" y="28"/>
                </a:cxn>
                <a:cxn ang="0">
                  <a:pos x="421" y="39"/>
                </a:cxn>
                <a:cxn ang="0">
                  <a:pos x="413" y="39"/>
                </a:cxn>
                <a:cxn ang="0">
                  <a:pos x="391" y="51"/>
                </a:cxn>
                <a:cxn ang="0">
                  <a:pos x="368" y="56"/>
                </a:cxn>
                <a:cxn ang="0">
                  <a:pos x="338" y="68"/>
                </a:cxn>
                <a:cxn ang="0">
                  <a:pos x="315" y="73"/>
                </a:cxn>
                <a:cxn ang="0">
                  <a:pos x="293" y="84"/>
                </a:cxn>
                <a:cxn ang="0">
                  <a:pos x="270" y="90"/>
                </a:cxn>
                <a:cxn ang="0">
                  <a:pos x="248" y="101"/>
                </a:cxn>
                <a:cxn ang="0">
                  <a:pos x="225" y="107"/>
                </a:cxn>
                <a:cxn ang="0">
                  <a:pos x="203" y="118"/>
                </a:cxn>
                <a:cxn ang="0">
                  <a:pos x="180" y="124"/>
                </a:cxn>
                <a:cxn ang="0">
                  <a:pos x="157" y="135"/>
                </a:cxn>
                <a:cxn ang="0">
                  <a:pos x="135" y="141"/>
                </a:cxn>
                <a:cxn ang="0">
                  <a:pos x="112" y="152"/>
                </a:cxn>
                <a:cxn ang="0">
                  <a:pos x="82" y="158"/>
                </a:cxn>
                <a:cxn ang="0">
                  <a:pos x="60" y="169"/>
                </a:cxn>
                <a:cxn ang="0">
                  <a:pos x="37" y="175"/>
                </a:cxn>
                <a:cxn ang="0">
                  <a:pos x="15" y="175"/>
                </a:cxn>
                <a:cxn ang="0">
                  <a:pos x="15" y="169"/>
                </a:cxn>
                <a:cxn ang="0">
                  <a:pos x="7" y="169"/>
                </a:cxn>
                <a:cxn ang="0">
                  <a:pos x="7" y="163"/>
                </a:cxn>
                <a:cxn ang="0">
                  <a:pos x="0" y="163"/>
                </a:cxn>
                <a:cxn ang="0">
                  <a:pos x="7" y="152"/>
                </a:cxn>
                <a:cxn ang="0">
                  <a:pos x="30" y="135"/>
                </a:cxn>
                <a:cxn ang="0">
                  <a:pos x="37" y="135"/>
                </a:cxn>
                <a:cxn ang="0">
                  <a:pos x="52" y="130"/>
                </a:cxn>
                <a:cxn ang="0">
                  <a:pos x="67" y="118"/>
                </a:cxn>
                <a:cxn ang="0">
                  <a:pos x="90" y="113"/>
                </a:cxn>
                <a:cxn ang="0">
                  <a:pos x="112" y="101"/>
                </a:cxn>
                <a:cxn ang="0">
                  <a:pos x="135" y="96"/>
                </a:cxn>
                <a:cxn ang="0">
                  <a:pos x="150" y="90"/>
                </a:cxn>
                <a:cxn ang="0">
                  <a:pos x="173" y="84"/>
                </a:cxn>
                <a:cxn ang="0">
                  <a:pos x="195" y="73"/>
                </a:cxn>
                <a:cxn ang="0">
                  <a:pos x="218" y="68"/>
                </a:cxn>
                <a:cxn ang="0">
                  <a:pos x="240" y="62"/>
                </a:cxn>
                <a:cxn ang="0">
                  <a:pos x="255" y="51"/>
                </a:cxn>
                <a:cxn ang="0">
                  <a:pos x="278" y="45"/>
                </a:cxn>
                <a:cxn ang="0">
                  <a:pos x="300" y="39"/>
                </a:cxn>
                <a:cxn ang="0">
                  <a:pos x="323" y="34"/>
                </a:cxn>
                <a:cxn ang="0">
                  <a:pos x="338" y="22"/>
                </a:cxn>
                <a:cxn ang="0">
                  <a:pos x="361" y="17"/>
                </a:cxn>
                <a:cxn ang="0">
                  <a:pos x="383" y="11"/>
                </a:cxn>
                <a:cxn ang="0">
                  <a:pos x="406" y="0"/>
                </a:cxn>
                <a:cxn ang="0">
                  <a:pos x="436" y="22"/>
                </a:cxn>
              </a:cxnLst>
              <a:rect l="0" t="0" r="r" b="b"/>
              <a:pathLst>
                <a:path w="436" h="175">
                  <a:moveTo>
                    <a:pt x="436" y="22"/>
                  </a:moveTo>
                  <a:lnTo>
                    <a:pt x="436" y="28"/>
                  </a:lnTo>
                  <a:lnTo>
                    <a:pt x="421" y="39"/>
                  </a:lnTo>
                  <a:lnTo>
                    <a:pt x="413" y="39"/>
                  </a:lnTo>
                  <a:lnTo>
                    <a:pt x="391" y="51"/>
                  </a:lnTo>
                  <a:lnTo>
                    <a:pt x="368" y="56"/>
                  </a:lnTo>
                  <a:lnTo>
                    <a:pt x="338" y="68"/>
                  </a:lnTo>
                  <a:lnTo>
                    <a:pt x="315" y="73"/>
                  </a:lnTo>
                  <a:lnTo>
                    <a:pt x="293" y="84"/>
                  </a:lnTo>
                  <a:lnTo>
                    <a:pt x="270" y="90"/>
                  </a:lnTo>
                  <a:lnTo>
                    <a:pt x="248" y="101"/>
                  </a:lnTo>
                  <a:lnTo>
                    <a:pt x="225" y="107"/>
                  </a:lnTo>
                  <a:lnTo>
                    <a:pt x="203" y="118"/>
                  </a:lnTo>
                  <a:lnTo>
                    <a:pt x="180" y="124"/>
                  </a:lnTo>
                  <a:lnTo>
                    <a:pt x="157" y="135"/>
                  </a:lnTo>
                  <a:lnTo>
                    <a:pt x="135" y="141"/>
                  </a:lnTo>
                  <a:lnTo>
                    <a:pt x="112" y="152"/>
                  </a:lnTo>
                  <a:lnTo>
                    <a:pt x="82" y="158"/>
                  </a:lnTo>
                  <a:lnTo>
                    <a:pt x="60" y="169"/>
                  </a:lnTo>
                  <a:lnTo>
                    <a:pt x="37" y="175"/>
                  </a:lnTo>
                  <a:lnTo>
                    <a:pt x="15" y="175"/>
                  </a:lnTo>
                  <a:lnTo>
                    <a:pt x="15" y="169"/>
                  </a:lnTo>
                  <a:lnTo>
                    <a:pt x="7" y="169"/>
                  </a:lnTo>
                  <a:lnTo>
                    <a:pt x="7" y="163"/>
                  </a:lnTo>
                  <a:lnTo>
                    <a:pt x="0" y="163"/>
                  </a:lnTo>
                  <a:lnTo>
                    <a:pt x="7" y="152"/>
                  </a:lnTo>
                  <a:lnTo>
                    <a:pt x="30" y="135"/>
                  </a:lnTo>
                  <a:lnTo>
                    <a:pt x="37" y="135"/>
                  </a:lnTo>
                  <a:lnTo>
                    <a:pt x="52" y="130"/>
                  </a:lnTo>
                  <a:lnTo>
                    <a:pt x="67" y="118"/>
                  </a:lnTo>
                  <a:lnTo>
                    <a:pt x="90" y="113"/>
                  </a:lnTo>
                  <a:lnTo>
                    <a:pt x="112" y="101"/>
                  </a:lnTo>
                  <a:lnTo>
                    <a:pt x="135" y="96"/>
                  </a:lnTo>
                  <a:lnTo>
                    <a:pt x="150" y="90"/>
                  </a:lnTo>
                  <a:lnTo>
                    <a:pt x="173" y="84"/>
                  </a:lnTo>
                  <a:lnTo>
                    <a:pt x="195" y="73"/>
                  </a:lnTo>
                  <a:lnTo>
                    <a:pt x="218" y="68"/>
                  </a:lnTo>
                  <a:lnTo>
                    <a:pt x="240" y="62"/>
                  </a:lnTo>
                  <a:lnTo>
                    <a:pt x="255" y="51"/>
                  </a:lnTo>
                  <a:lnTo>
                    <a:pt x="278" y="45"/>
                  </a:lnTo>
                  <a:lnTo>
                    <a:pt x="300" y="39"/>
                  </a:lnTo>
                  <a:lnTo>
                    <a:pt x="323" y="34"/>
                  </a:lnTo>
                  <a:lnTo>
                    <a:pt x="338" y="22"/>
                  </a:lnTo>
                  <a:lnTo>
                    <a:pt x="361" y="17"/>
                  </a:lnTo>
                  <a:lnTo>
                    <a:pt x="383" y="11"/>
                  </a:lnTo>
                  <a:lnTo>
                    <a:pt x="406" y="0"/>
                  </a:lnTo>
                  <a:lnTo>
                    <a:pt x="436" y="22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02" name="Freeform 122"/>
            <p:cNvSpPr>
              <a:spLocks/>
            </p:cNvSpPr>
            <p:nvPr/>
          </p:nvSpPr>
          <p:spPr bwMode="auto">
            <a:xfrm>
              <a:off x="3888" y="1354"/>
              <a:ext cx="203" cy="490"/>
            </a:xfrm>
            <a:custGeom>
              <a:avLst/>
              <a:gdLst/>
              <a:ahLst/>
              <a:cxnLst>
                <a:cxn ang="0">
                  <a:pos x="188" y="84"/>
                </a:cxn>
                <a:cxn ang="0">
                  <a:pos x="165" y="129"/>
                </a:cxn>
                <a:cxn ang="0">
                  <a:pos x="142" y="180"/>
                </a:cxn>
                <a:cxn ang="0">
                  <a:pos x="127" y="225"/>
                </a:cxn>
                <a:cxn ang="0">
                  <a:pos x="120" y="276"/>
                </a:cxn>
                <a:cxn ang="0">
                  <a:pos x="112" y="327"/>
                </a:cxn>
                <a:cxn ang="0">
                  <a:pos x="112" y="372"/>
                </a:cxn>
                <a:cxn ang="0">
                  <a:pos x="120" y="423"/>
                </a:cxn>
                <a:cxn ang="0">
                  <a:pos x="142" y="468"/>
                </a:cxn>
                <a:cxn ang="0">
                  <a:pos x="127" y="479"/>
                </a:cxn>
                <a:cxn ang="0">
                  <a:pos x="120" y="479"/>
                </a:cxn>
                <a:cxn ang="0">
                  <a:pos x="120" y="485"/>
                </a:cxn>
                <a:cxn ang="0">
                  <a:pos x="112" y="485"/>
                </a:cxn>
                <a:cxn ang="0">
                  <a:pos x="105" y="490"/>
                </a:cxn>
                <a:cxn ang="0">
                  <a:pos x="75" y="490"/>
                </a:cxn>
                <a:cxn ang="0">
                  <a:pos x="75" y="485"/>
                </a:cxn>
                <a:cxn ang="0">
                  <a:pos x="52" y="485"/>
                </a:cxn>
                <a:cxn ang="0">
                  <a:pos x="52" y="479"/>
                </a:cxn>
                <a:cxn ang="0">
                  <a:pos x="45" y="479"/>
                </a:cxn>
                <a:cxn ang="0">
                  <a:pos x="37" y="473"/>
                </a:cxn>
                <a:cxn ang="0">
                  <a:pos x="37" y="462"/>
                </a:cxn>
                <a:cxn ang="0">
                  <a:pos x="30" y="451"/>
                </a:cxn>
                <a:cxn ang="0">
                  <a:pos x="22" y="439"/>
                </a:cxn>
                <a:cxn ang="0">
                  <a:pos x="15" y="428"/>
                </a:cxn>
                <a:cxn ang="0">
                  <a:pos x="15" y="411"/>
                </a:cxn>
                <a:cxn ang="0">
                  <a:pos x="7" y="400"/>
                </a:cxn>
                <a:cxn ang="0">
                  <a:pos x="7" y="377"/>
                </a:cxn>
                <a:cxn ang="0">
                  <a:pos x="0" y="360"/>
                </a:cxn>
                <a:cxn ang="0">
                  <a:pos x="0" y="315"/>
                </a:cxn>
                <a:cxn ang="0">
                  <a:pos x="15" y="270"/>
                </a:cxn>
                <a:cxn ang="0">
                  <a:pos x="22" y="231"/>
                </a:cxn>
                <a:cxn ang="0">
                  <a:pos x="37" y="191"/>
                </a:cxn>
                <a:cxn ang="0">
                  <a:pos x="45" y="146"/>
                </a:cxn>
                <a:cxn ang="0">
                  <a:pos x="67" y="107"/>
                </a:cxn>
                <a:cxn ang="0">
                  <a:pos x="97" y="73"/>
                </a:cxn>
                <a:cxn ang="0">
                  <a:pos x="127" y="33"/>
                </a:cxn>
                <a:cxn ang="0">
                  <a:pos x="173" y="5"/>
                </a:cxn>
                <a:cxn ang="0">
                  <a:pos x="180" y="5"/>
                </a:cxn>
                <a:cxn ang="0">
                  <a:pos x="195" y="0"/>
                </a:cxn>
                <a:cxn ang="0">
                  <a:pos x="203" y="0"/>
                </a:cxn>
                <a:cxn ang="0">
                  <a:pos x="203" y="45"/>
                </a:cxn>
                <a:cxn ang="0">
                  <a:pos x="195" y="67"/>
                </a:cxn>
                <a:cxn ang="0">
                  <a:pos x="188" y="84"/>
                </a:cxn>
              </a:cxnLst>
              <a:rect l="0" t="0" r="r" b="b"/>
              <a:pathLst>
                <a:path w="203" h="490">
                  <a:moveTo>
                    <a:pt x="188" y="84"/>
                  </a:moveTo>
                  <a:lnTo>
                    <a:pt x="165" y="129"/>
                  </a:lnTo>
                  <a:lnTo>
                    <a:pt x="142" y="180"/>
                  </a:lnTo>
                  <a:lnTo>
                    <a:pt x="127" y="225"/>
                  </a:lnTo>
                  <a:lnTo>
                    <a:pt x="120" y="276"/>
                  </a:lnTo>
                  <a:lnTo>
                    <a:pt x="112" y="327"/>
                  </a:lnTo>
                  <a:lnTo>
                    <a:pt x="112" y="372"/>
                  </a:lnTo>
                  <a:lnTo>
                    <a:pt x="120" y="423"/>
                  </a:lnTo>
                  <a:lnTo>
                    <a:pt x="142" y="468"/>
                  </a:lnTo>
                  <a:lnTo>
                    <a:pt x="127" y="479"/>
                  </a:lnTo>
                  <a:lnTo>
                    <a:pt x="120" y="479"/>
                  </a:lnTo>
                  <a:lnTo>
                    <a:pt x="120" y="485"/>
                  </a:lnTo>
                  <a:lnTo>
                    <a:pt x="112" y="485"/>
                  </a:lnTo>
                  <a:lnTo>
                    <a:pt x="105" y="490"/>
                  </a:lnTo>
                  <a:lnTo>
                    <a:pt x="75" y="490"/>
                  </a:lnTo>
                  <a:lnTo>
                    <a:pt x="75" y="485"/>
                  </a:lnTo>
                  <a:lnTo>
                    <a:pt x="52" y="485"/>
                  </a:lnTo>
                  <a:lnTo>
                    <a:pt x="52" y="479"/>
                  </a:lnTo>
                  <a:lnTo>
                    <a:pt x="45" y="479"/>
                  </a:lnTo>
                  <a:lnTo>
                    <a:pt x="37" y="473"/>
                  </a:lnTo>
                  <a:lnTo>
                    <a:pt x="37" y="462"/>
                  </a:lnTo>
                  <a:lnTo>
                    <a:pt x="30" y="451"/>
                  </a:lnTo>
                  <a:lnTo>
                    <a:pt x="22" y="439"/>
                  </a:lnTo>
                  <a:lnTo>
                    <a:pt x="15" y="428"/>
                  </a:lnTo>
                  <a:lnTo>
                    <a:pt x="15" y="411"/>
                  </a:lnTo>
                  <a:lnTo>
                    <a:pt x="7" y="400"/>
                  </a:lnTo>
                  <a:lnTo>
                    <a:pt x="7" y="377"/>
                  </a:lnTo>
                  <a:lnTo>
                    <a:pt x="0" y="360"/>
                  </a:lnTo>
                  <a:lnTo>
                    <a:pt x="0" y="315"/>
                  </a:lnTo>
                  <a:lnTo>
                    <a:pt x="15" y="270"/>
                  </a:lnTo>
                  <a:lnTo>
                    <a:pt x="22" y="231"/>
                  </a:lnTo>
                  <a:lnTo>
                    <a:pt x="37" y="191"/>
                  </a:lnTo>
                  <a:lnTo>
                    <a:pt x="45" y="146"/>
                  </a:lnTo>
                  <a:lnTo>
                    <a:pt x="67" y="107"/>
                  </a:lnTo>
                  <a:lnTo>
                    <a:pt x="97" y="73"/>
                  </a:lnTo>
                  <a:lnTo>
                    <a:pt x="127" y="33"/>
                  </a:lnTo>
                  <a:lnTo>
                    <a:pt x="173" y="5"/>
                  </a:lnTo>
                  <a:lnTo>
                    <a:pt x="180" y="5"/>
                  </a:lnTo>
                  <a:lnTo>
                    <a:pt x="195" y="0"/>
                  </a:lnTo>
                  <a:lnTo>
                    <a:pt x="203" y="0"/>
                  </a:lnTo>
                  <a:lnTo>
                    <a:pt x="203" y="45"/>
                  </a:lnTo>
                  <a:lnTo>
                    <a:pt x="195" y="67"/>
                  </a:lnTo>
                  <a:lnTo>
                    <a:pt x="188" y="84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03" name="Freeform 123"/>
            <p:cNvSpPr>
              <a:spLocks/>
            </p:cNvSpPr>
            <p:nvPr/>
          </p:nvSpPr>
          <p:spPr bwMode="auto">
            <a:xfrm>
              <a:off x="2474" y="1370"/>
              <a:ext cx="376" cy="153"/>
            </a:xfrm>
            <a:custGeom>
              <a:avLst/>
              <a:gdLst/>
              <a:ahLst/>
              <a:cxnLst>
                <a:cxn ang="0">
                  <a:pos x="368" y="113"/>
                </a:cxn>
                <a:cxn ang="0">
                  <a:pos x="376" y="119"/>
                </a:cxn>
                <a:cxn ang="0">
                  <a:pos x="376" y="141"/>
                </a:cxn>
                <a:cxn ang="0">
                  <a:pos x="361" y="153"/>
                </a:cxn>
                <a:cxn ang="0">
                  <a:pos x="353" y="153"/>
                </a:cxn>
                <a:cxn ang="0">
                  <a:pos x="346" y="147"/>
                </a:cxn>
                <a:cxn ang="0">
                  <a:pos x="338" y="147"/>
                </a:cxn>
                <a:cxn ang="0">
                  <a:pos x="316" y="141"/>
                </a:cxn>
                <a:cxn ang="0">
                  <a:pos x="293" y="136"/>
                </a:cxn>
                <a:cxn ang="0">
                  <a:pos x="278" y="130"/>
                </a:cxn>
                <a:cxn ang="0">
                  <a:pos x="256" y="119"/>
                </a:cxn>
                <a:cxn ang="0">
                  <a:pos x="241" y="113"/>
                </a:cxn>
                <a:cxn ang="0">
                  <a:pos x="218" y="108"/>
                </a:cxn>
                <a:cxn ang="0">
                  <a:pos x="195" y="102"/>
                </a:cxn>
                <a:cxn ang="0">
                  <a:pos x="173" y="91"/>
                </a:cxn>
                <a:cxn ang="0">
                  <a:pos x="158" y="85"/>
                </a:cxn>
                <a:cxn ang="0">
                  <a:pos x="135" y="79"/>
                </a:cxn>
                <a:cxn ang="0">
                  <a:pos x="113" y="74"/>
                </a:cxn>
                <a:cxn ang="0">
                  <a:pos x="98" y="62"/>
                </a:cxn>
                <a:cxn ang="0">
                  <a:pos x="75" y="57"/>
                </a:cxn>
                <a:cxn ang="0">
                  <a:pos x="53" y="51"/>
                </a:cxn>
                <a:cxn ang="0">
                  <a:pos x="38" y="46"/>
                </a:cxn>
                <a:cxn ang="0">
                  <a:pos x="15" y="40"/>
                </a:cxn>
                <a:cxn ang="0">
                  <a:pos x="0" y="29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45" y="6"/>
                </a:cxn>
                <a:cxn ang="0">
                  <a:pos x="60" y="12"/>
                </a:cxn>
                <a:cxn ang="0">
                  <a:pos x="83" y="17"/>
                </a:cxn>
                <a:cxn ang="0">
                  <a:pos x="98" y="23"/>
                </a:cxn>
                <a:cxn ang="0">
                  <a:pos x="113" y="29"/>
                </a:cxn>
                <a:cxn ang="0">
                  <a:pos x="128" y="34"/>
                </a:cxn>
                <a:cxn ang="0">
                  <a:pos x="143" y="40"/>
                </a:cxn>
                <a:cxn ang="0">
                  <a:pos x="158" y="46"/>
                </a:cxn>
                <a:cxn ang="0">
                  <a:pos x="173" y="51"/>
                </a:cxn>
                <a:cxn ang="0">
                  <a:pos x="188" y="51"/>
                </a:cxn>
                <a:cxn ang="0">
                  <a:pos x="203" y="57"/>
                </a:cxn>
                <a:cxn ang="0">
                  <a:pos x="218" y="62"/>
                </a:cxn>
                <a:cxn ang="0">
                  <a:pos x="233" y="68"/>
                </a:cxn>
                <a:cxn ang="0">
                  <a:pos x="248" y="74"/>
                </a:cxn>
                <a:cxn ang="0">
                  <a:pos x="256" y="79"/>
                </a:cxn>
                <a:cxn ang="0">
                  <a:pos x="271" y="85"/>
                </a:cxn>
                <a:cxn ang="0">
                  <a:pos x="293" y="91"/>
                </a:cxn>
                <a:cxn ang="0">
                  <a:pos x="301" y="96"/>
                </a:cxn>
                <a:cxn ang="0">
                  <a:pos x="316" y="96"/>
                </a:cxn>
                <a:cxn ang="0">
                  <a:pos x="331" y="102"/>
                </a:cxn>
                <a:cxn ang="0">
                  <a:pos x="346" y="108"/>
                </a:cxn>
                <a:cxn ang="0">
                  <a:pos x="368" y="113"/>
                </a:cxn>
              </a:cxnLst>
              <a:rect l="0" t="0" r="r" b="b"/>
              <a:pathLst>
                <a:path w="376" h="153">
                  <a:moveTo>
                    <a:pt x="368" y="113"/>
                  </a:moveTo>
                  <a:lnTo>
                    <a:pt x="376" y="119"/>
                  </a:lnTo>
                  <a:lnTo>
                    <a:pt x="376" y="141"/>
                  </a:lnTo>
                  <a:lnTo>
                    <a:pt x="361" y="153"/>
                  </a:lnTo>
                  <a:lnTo>
                    <a:pt x="353" y="153"/>
                  </a:lnTo>
                  <a:lnTo>
                    <a:pt x="346" y="147"/>
                  </a:lnTo>
                  <a:lnTo>
                    <a:pt x="338" y="147"/>
                  </a:lnTo>
                  <a:lnTo>
                    <a:pt x="316" y="141"/>
                  </a:lnTo>
                  <a:lnTo>
                    <a:pt x="293" y="136"/>
                  </a:lnTo>
                  <a:lnTo>
                    <a:pt x="278" y="130"/>
                  </a:lnTo>
                  <a:lnTo>
                    <a:pt x="256" y="119"/>
                  </a:lnTo>
                  <a:lnTo>
                    <a:pt x="241" y="113"/>
                  </a:lnTo>
                  <a:lnTo>
                    <a:pt x="218" y="108"/>
                  </a:lnTo>
                  <a:lnTo>
                    <a:pt x="195" y="102"/>
                  </a:lnTo>
                  <a:lnTo>
                    <a:pt x="173" y="91"/>
                  </a:lnTo>
                  <a:lnTo>
                    <a:pt x="158" y="85"/>
                  </a:lnTo>
                  <a:lnTo>
                    <a:pt x="135" y="79"/>
                  </a:lnTo>
                  <a:lnTo>
                    <a:pt x="113" y="74"/>
                  </a:lnTo>
                  <a:lnTo>
                    <a:pt x="98" y="62"/>
                  </a:lnTo>
                  <a:lnTo>
                    <a:pt x="75" y="57"/>
                  </a:lnTo>
                  <a:lnTo>
                    <a:pt x="53" y="51"/>
                  </a:lnTo>
                  <a:lnTo>
                    <a:pt x="38" y="46"/>
                  </a:lnTo>
                  <a:lnTo>
                    <a:pt x="15" y="40"/>
                  </a:lnTo>
                  <a:lnTo>
                    <a:pt x="0" y="29"/>
                  </a:lnTo>
                  <a:lnTo>
                    <a:pt x="0" y="0"/>
                  </a:lnTo>
                  <a:lnTo>
                    <a:pt x="30" y="0"/>
                  </a:lnTo>
                  <a:lnTo>
                    <a:pt x="45" y="6"/>
                  </a:lnTo>
                  <a:lnTo>
                    <a:pt x="60" y="12"/>
                  </a:lnTo>
                  <a:lnTo>
                    <a:pt x="83" y="17"/>
                  </a:lnTo>
                  <a:lnTo>
                    <a:pt x="98" y="23"/>
                  </a:lnTo>
                  <a:lnTo>
                    <a:pt x="113" y="29"/>
                  </a:lnTo>
                  <a:lnTo>
                    <a:pt x="128" y="34"/>
                  </a:lnTo>
                  <a:lnTo>
                    <a:pt x="143" y="40"/>
                  </a:lnTo>
                  <a:lnTo>
                    <a:pt x="158" y="46"/>
                  </a:lnTo>
                  <a:lnTo>
                    <a:pt x="173" y="51"/>
                  </a:lnTo>
                  <a:lnTo>
                    <a:pt x="188" y="51"/>
                  </a:lnTo>
                  <a:lnTo>
                    <a:pt x="203" y="57"/>
                  </a:lnTo>
                  <a:lnTo>
                    <a:pt x="218" y="62"/>
                  </a:lnTo>
                  <a:lnTo>
                    <a:pt x="233" y="68"/>
                  </a:lnTo>
                  <a:lnTo>
                    <a:pt x="248" y="74"/>
                  </a:lnTo>
                  <a:lnTo>
                    <a:pt x="256" y="79"/>
                  </a:lnTo>
                  <a:lnTo>
                    <a:pt x="271" y="85"/>
                  </a:lnTo>
                  <a:lnTo>
                    <a:pt x="293" y="91"/>
                  </a:lnTo>
                  <a:lnTo>
                    <a:pt x="301" y="96"/>
                  </a:lnTo>
                  <a:lnTo>
                    <a:pt x="316" y="96"/>
                  </a:lnTo>
                  <a:lnTo>
                    <a:pt x="331" y="102"/>
                  </a:lnTo>
                  <a:lnTo>
                    <a:pt x="346" y="108"/>
                  </a:lnTo>
                  <a:lnTo>
                    <a:pt x="368" y="113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04" name="Freeform 124"/>
            <p:cNvSpPr>
              <a:spLocks/>
            </p:cNvSpPr>
            <p:nvPr/>
          </p:nvSpPr>
          <p:spPr bwMode="auto">
            <a:xfrm>
              <a:off x="2196" y="1376"/>
              <a:ext cx="526" cy="299"/>
            </a:xfrm>
            <a:custGeom>
              <a:avLst/>
              <a:gdLst/>
              <a:ahLst/>
              <a:cxnLst>
                <a:cxn ang="0">
                  <a:pos x="128" y="56"/>
                </a:cxn>
                <a:cxn ang="0">
                  <a:pos x="158" y="79"/>
                </a:cxn>
                <a:cxn ang="0">
                  <a:pos x="173" y="85"/>
                </a:cxn>
                <a:cxn ang="0">
                  <a:pos x="188" y="90"/>
                </a:cxn>
                <a:cxn ang="0">
                  <a:pos x="195" y="102"/>
                </a:cxn>
                <a:cxn ang="0">
                  <a:pos x="210" y="107"/>
                </a:cxn>
                <a:cxn ang="0">
                  <a:pos x="218" y="113"/>
                </a:cxn>
                <a:cxn ang="0">
                  <a:pos x="233" y="119"/>
                </a:cxn>
                <a:cxn ang="0">
                  <a:pos x="255" y="135"/>
                </a:cxn>
                <a:cxn ang="0">
                  <a:pos x="270" y="135"/>
                </a:cxn>
                <a:cxn ang="0">
                  <a:pos x="278" y="147"/>
                </a:cxn>
                <a:cxn ang="0">
                  <a:pos x="293" y="152"/>
                </a:cxn>
                <a:cxn ang="0">
                  <a:pos x="308" y="158"/>
                </a:cxn>
                <a:cxn ang="0">
                  <a:pos x="316" y="164"/>
                </a:cxn>
                <a:cxn ang="0">
                  <a:pos x="323" y="164"/>
                </a:cxn>
                <a:cxn ang="0">
                  <a:pos x="338" y="169"/>
                </a:cxn>
                <a:cxn ang="0">
                  <a:pos x="353" y="175"/>
                </a:cxn>
                <a:cxn ang="0">
                  <a:pos x="368" y="181"/>
                </a:cxn>
                <a:cxn ang="0">
                  <a:pos x="383" y="186"/>
                </a:cxn>
                <a:cxn ang="0">
                  <a:pos x="398" y="192"/>
                </a:cxn>
                <a:cxn ang="0">
                  <a:pos x="413" y="197"/>
                </a:cxn>
                <a:cxn ang="0">
                  <a:pos x="443" y="220"/>
                </a:cxn>
                <a:cxn ang="0">
                  <a:pos x="458" y="226"/>
                </a:cxn>
                <a:cxn ang="0">
                  <a:pos x="473" y="231"/>
                </a:cxn>
                <a:cxn ang="0">
                  <a:pos x="488" y="243"/>
                </a:cxn>
                <a:cxn ang="0">
                  <a:pos x="504" y="248"/>
                </a:cxn>
                <a:cxn ang="0">
                  <a:pos x="526" y="265"/>
                </a:cxn>
                <a:cxn ang="0">
                  <a:pos x="526" y="293"/>
                </a:cxn>
                <a:cxn ang="0">
                  <a:pos x="519" y="299"/>
                </a:cxn>
                <a:cxn ang="0">
                  <a:pos x="504" y="293"/>
                </a:cxn>
                <a:cxn ang="0">
                  <a:pos x="488" y="288"/>
                </a:cxn>
                <a:cxn ang="0">
                  <a:pos x="466" y="271"/>
                </a:cxn>
                <a:cxn ang="0">
                  <a:pos x="451" y="265"/>
                </a:cxn>
                <a:cxn ang="0">
                  <a:pos x="443" y="260"/>
                </a:cxn>
                <a:cxn ang="0">
                  <a:pos x="428" y="254"/>
                </a:cxn>
                <a:cxn ang="0">
                  <a:pos x="406" y="243"/>
                </a:cxn>
                <a:cxn ang="0">
                  <a:pos x="391" y="237"/>
                </a:cxn>
                <a:cxn ang="0">
                  <a:pos x="376" y="226"/>
                </a:cxn>
                <a:cxn ang="0">
                  <a:pos x="361" y="220"/>
                </a:cxn>
                <a:cxn ang="0">
                  <a:pos x="338" y="209"/>
                </a:cxn>
                <a:cxn ang="0">
                  <a:pos x="323" y="203"/>
                </a:cxn>
                <a:cxn ang="0">
                  <a:pos x="301" y="197"/>
                </a:cxn>
                <a:cxn ang="0">
                  <a:pos x="285" y="186"/>
                </a:cxn>
                <a:cxn ang="0">
                  <a:pos x="270" y="181"/>
                </a:cxn>
                <a:cxn ang="0">
                  <a:pos x="248" y="175"/>
                </a:cxn>
                <a:cxn ang="0">
                  <a:pos x="233" y="169"/>
                </a:cxn>
                <a:cxn ang="0">
                  <a:pos x="218" y="158"/>
                </a:cxn>
                <a:cxn ang="0">
                  <a:pos x="195" y="147"/>
                </a:cxn>
                <a:cxn ang="0">
                  <a:pos x="180" y="141"/>
                </a:cxn>
                <a:cxn ang="0">
                  <a:pos x="150" y="119"/>
                </a:cxn>
                <a:cxn ang="0">
                  <a:pos x="7" y="34"/>
                </a:cxn>
                <a:cxn ang="0">
                  <a:pos x="0" y="28"/>
                </a:cxn>
                <a:cxn ang="0">
                  <a:pos x="0" y="6"/>
                </a:cxn>
                <a:cxn ang="0">
                  <a:pos x="15" y="0"/>
                </a:cxn>
                <a:cxn ang="0">
                  <a:pos x="30" y="0"/>
                </a:cxn>
                <a:cxn ang="0">
                  <a:pos x="37" y="6"/>
                </a:cxn>
                <a:cxn ang="0">
                  <a:pos x="52" y="11"/>
                </a:cxn>
                <a:cxn ang="0">
                  <a:pos x="60" y="11"/>
                </a:cxn>
                <a:cxn ang="0">
                  <a:pos x="75" y="23"/>
                </a:cxn>
                <a:cxn ang="0">
                  <a:pos x="128" y="56"/>
                </a:cxn>
              </a:cxnLst>
              <a:rect l="0" t="0" r="r" b="b"/>
              <a:pathLst>
                <a:path w="526" h="299">
                  <a:moveTo>
                    <a:pt x="128" y="56"/>
                  </a:moveTo>
                  <a:lnTo>
                    <a:pt x="158" y="79"/>
                  </a:lnTo>
                  <a:lnTo>
                    <a:pt x="173" y="85"/>
                  </a:lnTo>
                  <a:lnTo>
                    <a:pt x="188" y="90"/>
                  </a:lnTo>
                  <a:lnTo>
                    <a:pt x="195" y="102"/>
                  </a:lnTo>
                  <a:lnTo>
                    <a:pt x="210" y="107"/>
                  </a:lnTo>
                  <a:lnTo>
                    <a:pt x="218" y="113"/>
                  </a:lnTo>
                  <a:lnTo>
                    <a:pt x="233" y="119"/>
                  </a:lnTo>
                  <a:lnTo>
                    <a:pt x="255" y="135"/>
                  </a:lnTo>
                  <a:lnTo>
                    <a:pt x="270" y="135"/>
                  </a:lnTo>
                  <a:lnTo>
                    <a:pt x="278" y="147"/>
                  </a:lnTo>
                  <a:lnTo>
                    <a:pt x="293" y="152"/>
                  </a:lnTo>
                  <a:lnTo>
                    <a:pt x="308" y="158"/>
                  </a:lnTo>
                  <a:lnTo>
                    <a:pt x="316" y="164"/>
                  </a:lnTo>
                  <a:lnTo>
                    <a:pt x="323" y="164"/>
                  </a:lnTo>
                  <a:lnTo>
                    <a:pt x="338" y="169"/>
                  </a:lnTo>
                  <a:lnTo>
                    <a:pt x="353" y="175"/>
                  </a:lnTo>
                  <a:lnTo>
                    <a:pt x="368" y="181"/>
                  </a:lnTo>
                  <a:lnTo>
                    <a:pt x="383" y="186"/>
                  </a:lnTo>
                  <a:lnTo>
                    <a:pt x="398" y="192"/>
                  </a:lnTo>
                  <a:lnTo>
                    <a:pt x="413" y="197"/>
                  </a:lnTo>
                  <a:lnTo>
                    <a:pt x="443" y="220"/>
                  </a:lnTo>
                  <a:lnTo>
                    <a:pt x="458" y="226"/>
                  </a:lnTo>
                  <a:lnTo>
                    <a:pt x="473" y="231"/>
                  </a:lnTo>
                  <a:lnTo>
                    <a:pt x="488" y="243"/>
                  </a:lnTo>
                  <a:lnTo>
                    <a:pt x="504" y="248"/>
                  </a:lnTo>
                  <a:lnTo>
                    <a:pt x="526" y="265"/>
                  </a:lnTo>
                  <a:lnTo>
                    <a:pt x="526" y="293"/>
                  </a:lnTo>
                  <a:lnTo>
                    <a:pt x="519" y="299"/>
                  </a:lnTo>
                  <a:lnTo>
                    <a:pt x="504" y="293"/>
                  </a:lnTo>
                  <a:lnTo>
                    <a:pt x="488" y="288"/>
                  </a:lnTo>
                  <a:lnTo>
                    <a:pt x="466" y="271"/>
                  </a:lnTo>
                  <a:lnTo>
                    <a:pt x="451" y="265"/>
                  </a:lnTo>
                  <a:lnTo>
                    <a:pt x="443" y="260"/>
                  </a:lnTo>
                  <a:lnTo>
                    <a:pt x="428" y="254"/>
                  </a:lnTo>
                  <a:lnTo>
                    <a:pt x="406" y="243"/>
                  </a:lnTo>
                  <a:lnTo>
                    <a:pt x="391" y="237"/>
                  </a:lnTo>
                  <a:lnTo>
                    <a:pt x="376" y="226"/>
                  </a:lnTo>
                  <a:lnTo>
                    <a:pt x="361" y="220"/>
                  </a:lnTo>
                  <a:lnTo>
                    <a:pt x="338" y="209"/>
                  </a:lnTo>
                  <a:lnTo>
                    <a:pt x="323" y="203"/>
                  </a:lnTo>
                  <a:lnTo>
                    <a:pt x="301" y="197"/>
                  </a:lnTo>
                  <a:lnTo>
                    <a:pt x="285" y="186"/>
                  </a:lnTo>
                  <a:lnTo>
                    <a:pt x="270" y="181"/>
                  </a:lnTo>
                  <a:lnTo>
                    <a:pt x="248" y="175"/>
                  </a:lnTo>
                  <a:lnTo>
                    <a:pt x="233" y="169"/>
                  </a:lnTo>
                  <a:lnTo>
                    <a:pt x="218" y="158"/>
                  </a:lnTo>
                  <a:lnTo>
                    <a:pt x="195" y="147"/>
                  </a:lnTo>
                  <a:lnTo>
                    <a:pt x="180" y="141"/>
                  </a:lnTo>
                  <a:lnTo>
                    <a:pt x="150" y="119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6"/>
                  </a:lnTo>
                  <a:lnTo>
                    <a:pt x="15" y="0"/>
                  </a:lnTo>
                  <a:lnTo>
                    <a:pt x="30" y="0"/>
                  </a:lnTo>
                  <a:lnTo>
                    <a:pt x="37" y="6"/>
                  </a:lnTo>
                  <a:lnTo>
                    <a:pt x="52" y="11"/>
                  </a:lnTo>
                  <a:lnTo>
                    <a:pt x="60" y="11"/>
                  </a:lnTo>
                  <a:lnTo>
                    <a:pt x="75" y="23"/>
                  </a:lnTo>
                  <a:lnTo>
                    <a:pt x="128" y="56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05" name="Freeform 125"/>
            <p:cNvSpPr>
              <a:spLocks/>
            </p:cNvSpPr>
            <p:nvPr/>
          </p:nvSpPr>
          <p:spPr bwMode="auto">
            <a:xfrm>
              <a:off x="571" y="1382"/>
              <a:ext cx="587" cy="349"/>
            </a:xfrm>
            <a:custGeom>
              <a:avLst/>
              <a:gdLst/>
              <a:ahLst/>
              <a:cxnLst>
                <a:cxn ang="0">
                  <a:pos x="587" y="17"/>
                </a:cxn>
                <a:cxn ang="0">
                  <a:pos x="587" y="22"/>
                </a:cxn>
                <a:cxn ang="0">
                  <a:pos x="557" y="45"/>
                </a:cxn>
                <a:cxn ang="0">
                  <a:pos x="534" y="56"/>
                </a:cxn>
                <a:cxn ang="0">
                  <a:pos x="519" y="62"/>
                </a:cxn>
                <a:cxn ang="0">
                  <a:pos x="489" y="84"/>
                </a:cxn>
                <a:cxn ang="0">
                  <a:pos x="467" y="96"/>
                </a:cxn>
                <a:cxn ang="0">
                  <a:pos x="437" y="118"/>
                </a:cxn>
                <a:cxn ang="0">
                  <a:pos x="414" y="129"/>
                </a:cxn>
                <a:cxn ang="0">
                  <a:pos x="399" y="135"/>
                </a:cxn>
                <a:cxn ang="0">
                  <a:pos x="384" y="152"/>
                </a:cxn>
                <a:cxn ang="0">
                  <a:pos x="369" y="158"/>
                </a:cxn>
                <a:cxn ang="0">
                  <a:pos x="346" y="169"/>
                </a:cxn>
                <a:cxn ang="0">
                  <a:pos x="316" y="191"/>
                </a:cxn>
                <a:cxn ang="0">
                  <a:pos x="301" y="191"/>
                </a:cxn>
                <a:cxn ang="0">
                  <a:pos x="286" y="197"/>
                </a:cxn>
                <a:cxn ang="0">
                  <a:pos x="271" y="208"/>
                </a:cxn>
                <a:cxn ang="0">
                  <a:pos x="256" y="214"/>
                </a:cxn>
                <a:cxn ang="0">
                  <a:pos x="241" y="225"/>
                </a:cxn>
                <a:cxn ang="0">
                  <a:pos x="226" y="231"/>
                </a:cxn>
                <a:cxn ang="0">
                  <a:pos x="211" y="237"/>
                </a:cxn>
                <a:cxn ang="0">
                  <a:pos x="204" y="242"/>
                </a:cxn>
                <a:cxn ang="0">
                  <a:pos x="188" y="248"/>
                </a:cxn>
                <a:cxn ang="0">
                  <a:pos x="158" y="270"/>
                </a:cxn>
                <a:cxn ang="0">
                  <a:pos x="143" y="276"/>
                </a:cxn>
                <a:cxn ang="0">
                  <a:pos x="121" y="293"/>
                </a:cxn>
                <a:cxn ang="0">
                  <a:pos x="106" y="299"/>
                </a:cxn>
                <a:cxn ang="0">
                  <a:pos x="61" y="332"/>
                </a:cxn>
                <a:cxn ang="0">
                  <a:pos x="46" y="338"/>
                </a:cxn>
                <a:cxn ang="0">
                  <a:pos x="38" y="349"/>
                </a:cxn>
                <a:cxn ang="0">
                  <a:pos x="31" y="344"/>
                </a:cxn>
                <a:cxn ang="0">
                  <a:pos x="16" y="344"/>
                </a:cxn>
                <a:cxn ang="0">
                  <a:pos x="8" y="338"/>
                </a:cxn>
                <a:cxn ang="0">
                  <a:pos x="0" y="338"/>
                </a:cxn>
                <a:cxn ang="0">
                  <a:pos x="0" y="316"/>
                </a:cxn>
                <a:cxn ang="0">
                  <a:pos x="8" y="310"/>
                </a:cxn>
                <a:cxn ang="0">
                  <a:pos x="16" y="310"/>
                </a:cxn>
                <a:cxn ang="0">
                  <a:pos x="31" y="299"/>
                </a:cxn>
                <a:cxn ang="0">
                  <a:pos x="38" y="299"/>
                </a:cxn>
                <a:cxn ang="0">
                  <a:pos x="98" y="254"/>
                </a:cxn>
                <a:cxn ang="0">
                  <a:pos x="128" y="237"/>
                </a:cxn>
                <a:cxn ang="0">
                  <a:pos x="158" y="220"/>
                </a:cxn>
                <a:cxn ang="0">
                  <a:pos x="181" y="203"/>
                </a:cxn>
                <a:cxn ang="0">
                  <a:pos x="211" y="191"/>
                </a:cxn>
                <a:cxn ang="0">
                  <a:pos x="241" y="175"/>
                </a:cxn>
                <a:cxn ang="0">
                  <a:pos x="271" y="163"/>
                </a:cxn>
                <a:cxn ang="0">
                  <a:pos x="301" y="146"/>
                </a:cxn>
                <a:cxn ang="0">
                  <a:pos x="331" y="129"/>
                </a:cxn>
                <a:cxn ang="0">
                  <a:pos x="361" y="118"/>
                </a:cxn>
                <a:cxn ang="0">
                  <a:pos x="384" y="101"/>
                </a:cxn>
                <a:cxn ang="0">
                  <a:pos x="414" y="84"/>
                </a:cxn>
                <a:cxn ang="0">
                  <a:pos x="444" y="67"/>
                </a:cxn>
                <a:cxn ang="0">
                  <a:pos x="504" y="22"/>
                </a:cxn>
                <a:cxn ang="0">
                  <a:pos x="519" y="17"/>
                </a:cxn>
                <a:cxn ang="0">
                  <a:pos x="534" y="5"/>
                </a:cxn>
                <a:cxn ang="0">
                  <a:pos x="542" y="5"/>
                </a:cxn>
                <a:cxn ang="0">
                  <a:pos x="557" y="0"/>
                </a:cxn>
                <a:cxn ang="0">
                  <a:pos x="572" y="0"/>
                </a:cxn>
                <a:cxn ang="0">
                  <a:pos x="579" y="5"/>
                </a:cxn>
                <a:cxn ang="0">
                  <a:pos x="587" y="17"/>
                </a:cxn>
              </a:cxnLst>
              <a:rect l="0" t="0" r="r" b="b"/>
              <a:pathLst>
                <a:path w="587" h="349">
                  <a:moveTo>
                    <a:pt x="587" y="17"/>
                  </a:moveTo>
                  <a:lnTo>
                    <a:pt x="587" y="22"/>
                  </a:lnTo>
                  <a:lnTo>
                    <a:pt x="557" y="45"/>
                  </a:lnTo>
                  <a:lnTo>
                    <a:pt x="534" y="56"/>
                  </a:lnTo>
                  <a:lnTo>
                    <a:pt x="519" y="62"/>
                  </a:lnTo>
                  <a:lnTo>
                    <a:pt x="489" y="84"/>
                  </a:lnTo>
                  <a:lnTo>
                    <a:pt x="467" y="96"/>
                  </a:lnTo>
                  <a:lnTo>
                    <a:pt x="437" y="118"/>
                  </a:lnTo>
                  <a:lnTo>
                    <a:pt x="414" y="129"/>
                  </a:lnTo>
                  <a:lnTo>
                    <a:pt x="399" y="135"/>
                  </a:lnTo>
                  <a:lnTo>
                    <a:pt x="384" y="152"/>
                  </a:lnTo>
                  <a:lnTo>
                    <a:pt x="369" y="158"/>
                  </a:lnTo>
                  <a:lnTo>
                    <a:pt x="346" y="169"/>
                  </a:lnTo>
                  <a:lnTo>
                    <a:pt x="316" y="191"/>
                  </a:lnTo>
                  <a:lnTo>
                    <a:pt x="301" y="191"/>
                  </a:lnTo>
                  <a:lnTo>
                    <a:pt x="286" y="197"/>
                  </a:lnTo>
                  <a:lnTo>
                    <a:pt x="271" y="208"/>
                  </a:lnTo>
                  <a:lnTo>
                    <a:pt x="256" y="214"/>
                  </a:lnTo>
                  <a:lnTo>
                    <a:pt x="241" y="225"/>
                  </a:lnTo>
                  <a:lnTo>
                    <a:pt x="226" y="231"/>
                  </a:lnTo>
                  <a:lnTo>
                    <a:pt x="211" y="237"/>
                  </a:lnTo>
                  <a:lnTo>
                    <a:pt x="204" y="242"/>
                  </a:lnTo>
                  <a:lnTo>
                    <a:pt x="188" y="248"/>
                  </a:lnTo>
                  <a:lnTo>
                    <a:pt x="158" y="270"/>
                  </a:lnTo>
                  <a:lnTo>
                    <a:pt x="143" y="276"/>
                  </a:lnTo>
                  <a:lnTo>
                    <a:pt x="121" y="293"/>
                  </a:lnTo>
                  <a:lnTo>
                    <a:pt x="106" y="299"/>
                  </a:lnTo>
                  <a:lnTo>
                    <a:pt x="61" y="332"/>
                  </a:lnTo>
                  <a:lnTo>
                    <a:pt x="46" y="338"/>
                  </a:lnTo>
                  <a:lnTo>
                    <a:pt x="38" y="349"/>
                  </a:lnTo>
                  <a:lnTo>
                    <a:pt x="31" y="344"/>
                  </a:lnTo>
                  <a:lnTo>
                    <a:pt x="16" y="344"/>
                  </a:lnTo>
                  <a:lnTo>
                    <a:pt x="8" y="338"/>
                  </a:lnTo>
                  <a:lnTo>
                    <a:pt x="0" y="338"/>
                  </a:lnTo>
                  <a:lnTo>
                    <a:pt x="0" y="316"/>
                  </a:lnTo>
                  <a:lnTo>
                    <a:pt x="8" y="310"/>
                  </a:lnTo>
                  <a:lnTo>
                    <a:pt x="16" y="310"/>
                  </a:lnTo>
                  <a:lnTo>
                    <a:pt x="31" y="299"/>
                  </a:lnTo>
                  <a:lnTo>
                    <a:pt x="38" y="299"/>
                  </a:lnTo>
                  <a:lnTo>
                    <a:pt x="98" y="254"/>
                  </a:lnTo>
                  <a:lnTo>
                    <a:pt x="128" y="237"/>
                  </a:lnTo>
                  <a:lnTo>
                    <a:pt x="158" y="220"/>
                  </a:lnTo>
                  <a:lnTo>
                    <a:pt x="181" y="203"/>
                  </a:lnTo>
                  <a:lnTo>
                    <a:pt x="211" y="191"/>
                  </a:lnTo>
                  <a:lnTo>
                    <a:pt x="241" y="175"/>
                  </a:lnTo>
                  <a:lnTo>
                    <a:pt x="271" y="163"/>
                  </a:lnTo>
                  <a:lnTo>
                    <a:pt x="301" y="146"/>
                  </a:lnTo>
                  <a:lnTo>
                    <a:pt x="331" y="129"/>
                  </a:lnTo>
                  <a:lnTo>
                    <a:pt x="361" y="118"/>
                  </a:lnTo>
                  <a:lnTo>
                    <a:pt x="384" y="101"/>
                  </a:lnTo>
                  <a:lnTo>
                    <a:pt x="414" y="84"/>
                  </a:lnTo>
                  <a:lnTo>
                    <a:pt x="444" y="67"/>
                  </a:lnTo>
                  <a:lnTo>
                    <a:pt x="504" y="22"/>
                  </a:lnTo>
                  <a:lnTo>
                    <a:pt x="519" y="17"/>
                  </a:lnTo>
                  <a:lnTo>
                    <a:pt x="534" y="5"/>
                  </a:lnTo>
                  <a:lnTo>
                    <a:pt x="542" y="5"/>
                  </a:lnTo>
                  <a:lnTo>
                    <a:pt x="557" y="0"/>
                  </a:lnTo>
                  <a:lnTo>
                    <a:pt x="572" y="0"/>
                  </a:lnTo>
                  <a:lnTo>
                    <a:pt x="579" y="5"/>
                  </a:lnTo>
                  <a:lnTo>
                    <a:pt x="587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06" name="Freeform 126"/>
            <p:cNvSpPr>
              <a:spLocks/>
            </p:cNvSpPr>
            <p:nvPr/>
          </p:nvSpPr>
          <p:spPr bwMode="auto">
            <a:xfrm>
              <a:off x="1354" y="1427"/>
              <a:ext cx="75" cy="39"/>
            </a:xfrm>
            <a:custGeom>
              <a:avLst/>
              <a:gdLst/>
              <a:ahLst/>
              <a:cxnLst>
                <a:cxn ang="0">
                  <a:pos x="75" y="22"/>
                </a:cxn>
                <a:cxn ang="0">
                  <a:pos x="75" y="28"/>
                </a:cxn>
                <a:cxn ang="0">
                  <a:pos x="60" y="39"/>
                </a:cxn>
                <a:cxn ang="0">
                  <a:pos x="30" y="39"/>
                </a:cxn>
                <a:cxn ang="0">
                  <a:pos x="22" y="34"/>
                </a:cxn>
                <a:cxn ang="0">
                  <a:pos x="7" y="28"/>
                </a:cxn>
                <a:cxn ang="0">
                  <a:pos x="0" y="22"/>
                </a:cxn>
                <a:cxn ang="0">
                  <a:pos x="0" y="11"/>
                </a:cxn>
                <a:cxn ang="0">
                  <a:pos x="15" y="5"/>
                </a:cxn>
                <a:cxn ang="0">
                  <a:pos x="22" y="0"/>
                </a:cxn>
                <a:cxn ang="0">
                  <a:pos x="60" y="0"/>
                </a:cxn>
                <a:cxn ang="0">
                  <a:pos x="75" y="11"/>
                </a:cxn>
                <a:cxn ang="0">
                  <a:pos x="75" y="22"/>
                </a:cxn>
              </a:cxnLst>
              <a:rect l="0" t="0" r="r" b="b"/>
              <a:pathLst>
                <a:path w="75" h="39">
                  <a:moveTo>
                    <a:pt x="75" y="22"/>
                  </a:moveTo>
                  <a:lnTo>
                    <a:pt x="75" y="28"/>
                  </a:lnTo>
                  <a:lnTo>
                    <a:pt x="60" y="39"/>
                  </a:lnTo>
                  <a:lnTo>
                    <a:pt x="30" y="39"/>
                  </a:lnTo>
                  <a:lnTo>
                    <a:pt x="22" y="34"/>
                  </a:lnTo>
                  <a:lnTo>
                    <a:pt x="7" y="28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15" y="5"/>
                  </a:lnTo>
                  <a:lnTo>
                    <a:pt x="22" y="0"/>
                  </a:lnTo>
                  <a:lnTo>
                    <a:pt x="60" y="0"/>
                  </a:lnTo>
                  <a:lnTo>
                    <a:pt x="75" y="11"/>
                  </a:lnTo>
                  <a:lnTo>
                    <a:pt x="75" y="22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07" name="Freeform 127"/>
            <p:cNvSpPr>
              <a:spLocks/>
            </p:cNvSpPr>
            <p:nvPr/>
          </p:nvSpPr>
          <p:spPr bwMode="auto">
            <a:xfrm>
              <a:off x="1948" y="1432"/>
              <a:ext cx="52" cy="40"/>
            </a:xfrm>
            <a:custGeom>
              <a:avLst/>
              <a:gdLst/>
              <a:ahLst/>
              <a:cxnLst>
                <a:cxn ang="0">
                  <a:pos x="52" y="6"/>
                </a:cxn>
                <a:cxn ang="0">
                  <a:pos x="52" y="29"/>
                </a:cxn>
                <a:cxn ang="0">
                  <a:pos x="45" y="40"/>
                </a:cxn>
                <a:cxn ang="0">
                  <a:pos x="7" y="40"/>
                </a:cxn>
                <a:cxn ang="0">
                  <a:pos x="0" y="29"/>
                </a:cxn>
                <a:cxn ang="0">
                  <a:pos x="0" y="12"/>
                </a:cxn>
                <a:cxn ang="0">
                  <a:pos x="15" y="0"/>
                </a:cxn>
                <a:cxn ang="0">
                  <a:pos x="45" y="0"/>
                </a:cxn>
                <a:cxn ang="0">
                  <a:pos x="52" y="6"/>
                </a:cxn>
              </a:cxnLst>
              <a:rect l="0" t="0" r="r" b="b"/>
              <a:pathLst>
                <a:path w="52" h="40">
                  <a:moveTo>
                    <a:pt x="52" y="6"/>
                  </a:moveTo>
                  <a:lnTo>
                    <a:pt x="52" y="29"/>
                  </a:lnTo>
                  <a:lnTo>
                    <a:pt x="45" y="40"/>
                  </a:lnTo>
                  <a:lnTo>
                    <a:pt x="7" y="40"/>
                  </a:lnTo>
                  <a:lnTo>
                    <a:pt x="0" y="29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45" y="0"/>
                  </a:lnTo>
                  <a:lnTo>
                    <a:pt x="52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08" name="Freeform 128"/>
            <p:cNvSpPr>
              <a:spLocks/>
            </p:cNvSpPr>
            <p:nvPr/>
          </p:nvSpPr>
          <p:spPr bwMode="auto">
            <a:xfrm>
              <a:off x="4557" y="1438"/>
              <a:ext cx="165" cy="130"/>
            </a:xfrm>
            <a:custGeom>
              <a:avLst/>
              <a:gdLst/>
              <a:ahLst/>
              <a:cxnLst>
                <a:cxn ang="0">
                  <a:pos x="128" y="40"/>
                </a:cxn>
                <a:cxn ang="0">
                  <a:pos x="135" y="45"/>
                </a:cxn>
                <a:cxn ang="0">
                  <a:pos x="150" y="40"/>
                </a:cxn>
                <a:cxn ang="0">
                  <a:pos x="158" y="45"/>
                </a:cxn>
                <a:cxn ang="0">
                  <a:pos x="165" y="45"/>
                </a:cxn>
                <a:cxn ang="0">
                  <a:pos x="165" y="51"/>
                </a:cxn>
                <a:cxn ang="0">
                  <a:pos x="158" y="51"/>
                </a:cxn>
                <a:cxn ang="0">
                  <a:pos x="150" y="57"/>
                </a:cxn>
                <a:cxn ang="0">
                  <a:pos x="158" y="57"/>
                </a:cxn>
                <a:cxn ang="0">
                  <a:pos x="143" y="62"/>
                </a:cxn>
                <a:cxn ang="0">
                  <a:pos x="135" y="68"/>
                </a:cxn>
                <a:cxn ang="0">
                  <a:pos x="135" y="113"/>
                </a:cxn>
                <a:cxn ang="0">
                  <a:pos x="128" y="113"/>
                </a:cxn>
                <a:cxn ang="0">
                  <a:pos x="120" y="119"/>
                </a:cxn>
                <a:cxn ang="0">
                  <a:pos x="120" y="124"/>
                </a:cxn>
                <a:cxn ang="0">
                  <a:pos x="113" y="124"/>
                </a:cxn>
                <a:cxn ang="0">
                  <a:pos x="98" y="113"/>
                </a:cxn>
                <a:cxn ang="0">
                  <a:pos x="90" y="113"/>
                </a:cxn>
                <a:cxn ang="0">
                  <a:pos x="83" y="107"/>
                </a:cxn>
                <a:cxn ang="0">
                  <a:pos x="45" y="107"/>
                </a:cxn>
                <a:cxn ang="0">
                  <a:pos x="15" y="130"/>
                </a:cxn>
                <a:cxn ang="0">
                  <a:pos x="0" y="130"/>
                </a:cxn>
                <a:cxn ang="0">
                  <a:pos x="0" y="119"/>
                </a:cxn>
                <a:cxn ang="0">
                  <a:pos x="7" y="107"/>
                </a:cxn>
                <a:cxn ang="0">
                  <a:pos x="22" y="96"/>
                </a:cxn>
                <a:cxn ang="0">
                  <a:pos x="30" y="85"/>
                </a:cxn>
                <a:cxn ang="0">
                  <a:pos x="30" y="79"/>
                </a:cxn>
                <a:cxn ang="0">
                  <a:pos x="22" y="73"/>
                </a:cxn>
                <a:cxn ang="0">
                  <a:pos x="15" y="73"/>
                </a:cxn>
                <a:cxn ang="0">
                  <a:pos x="7" y="62"/>
                </a:cxn>
                <a:cxn ang="0">
                  <a:pos x="30" y="45"/>
                </a:cxn>
                <a:cxn ang="0">
                  <a:pos x="45" y="51"/>
                </a:cxn>
                <a:cxn ang="0">
                  <a:pos x="60" y="45"/>
                </a:cxn>
                <a:cxn ang="0">
                  <a:pos x="75" y="34"/>
                </a:cxn>
                <a:cxn ang="0">
                  <a:pos x="83" y="23"/>
                </a:cxn>
                <a:cxn ang="0">
                  <a:pos x="90" y="11"/>
                </a:cxn>
                <a:cxn ang="0">
                  <a:pos x="98" y="6"/>
                </a:cxn>
                <a:cxn ang="0">
                  <a:pos x="113" y="0"/>
                </a:cxn>
                <a:cxn ang="0">
                  <a:pos x="113" y="34"/>
                </a:cxn>
                <a:cxn ang="0">
                  <a:pos x="128" y="40"/>
                </a:cxn>
              </a:cxnLst>
              <a:rect l="0" t="0" r="r" b="b"/>
              <a:pathLst>
                <a:path w="165" h="130">
                  <a:moveTo>
                    <a:pt x="128" y="40"/>
                  </a:moveTo>
                  <a:lnTo>
                    <a:pt x="135" y="45"/>
                  </a:lnTo>
                  <a:lnTo>
                    <a:pt x="150" y="40"/>
                  </a:lnTo>
                  <a:lnTo>
                    <a:pt x="158" y="45"/>
                  </a:lnTo>
                  <a:lnTo>
                    <a:pt x="165" y="45"/>
                  </a:lnTo>
                  <a:lnTo>
                    <a:pt x="165" y="51"/>
                  </a:lnTo>
                  <a:lnTo>
                    <a:pt x="158" y="51"/>
                  </a:lnTo>
                  <a:lnTo>
                    <a:pt x="150" y="57"/>
                  </a:lnTo>
                  <a:lnTo>
                    <a:pt x="158" y="57"/>
                  </a:lnTo>
                  <a:lnTo>
                    <a:pt x="143" y="62"/>
                  </a:lnTo>
                  <a:lnTo>
                    <a:pt x="135" y="68"/>
                  </a:lnTo>
                  <a:lnTo>
                    <a:pt x="135" y="113"/>
                  </a:lnTo>
                  <a:lnTo>
                    <a:pt x="128" y="113"/>
                  </a:lnTo>
                  <a:lnTo>
                    <a:pt x="120" y="119"/>
                  </a:lnTo>
                  <a:lnTo>
                    <a:pt x="120" y="124"/>
                  </a:lnTo>
                  <a:lnTo>
                    <a:pt x="113" y="124"/>
                  </a:lnTo>
                  <a:lnTo>
                    <a:pt x="98" y="113"/>
                  </a:lnTo>
                  <a:lnTo>
                    <a:pt x="90" y="113"/>
                  </a:lnTo>
                  <a:lnTo>
                    <a:pt x="83" y="107"/>
                  </a:lnTo>
                  <a:lnTo>
                    <a:pt x="45" y="107"/>
                  </a:lnTo>
                  <a:lnTo>
                    <a:pt x="15" y="130"/>
                  </a:lnTo>
                  <a:lnTo>
                    <a:pt x="0" y="130"/>
                  </a:lnTo>
                  <a:lnTo>
                    <a:pt x="0" y="119"/>
                  </a:lnTo>
                  <a:lnTo>
                    <a:pt x="7" y="107"/>
                  </a:lnTo>
                  <a:lnTo>
                    <a:pt x="22" y="96"/>
                  </a:lnTo>
                  <a:lnTo>
                    <a:pt x="30" y="85"/>
                  </a:lnTo>
                  <a:lnTo>
                    <a:pt x="30" y="79"/>
                  </a:lnTo>
                  <a:lnTo>
                    <a:pt x="22" y="73"/>
                  </a:lnTo>
                  <a:lnTo>
                    <a:pt x="15" y="73"/>
                  </a:lnTo>
                  <a:lnTo>
                    <a:pt x="7" y="62"/>
                  </a:lnTo>
                  <a:lnTo>
                    <a:pt x="30" y="45"/>
                  </a:lnTo>
                  <a:lnTo>
                    <a:pt x="45" y="51"/>
                  </a:lnTo>
                  <a:lnTo>
                    <a:pt x="60" y="45"/>
                  </a:lnTo>
                  <a:lnTo>
                    <a:pt x="75" y="34"/>
                  </a:lnTo>
                  <a:lnTo>
                    <a:pt x="83" y="23"/>
                  </a:lnTo>
                  <a:lnTo>
                    <a:pt x="90" y="11"/>
                  </a:lnTo>
                  <a:lnTo>
                    <a:pt x="98" y="6"/>
                  </a:lnTo>
                  <a:lnTo>
                    <a:pt x="113" y="0"/>
                  </a:lnTo>
                  <a:lnTo>
                    <a:pt x="113" y="34"/>
                  </a:lnTo>
                  <a:lnTo>
                    <a:pt x="128" y="4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09" name="Freeform 129"/>
            <p:cNvSpPr>
              <a:spLocks/>
            </p:cNvSpPr>
            <p:nvPr/>
          </p:nvSpPr>
          <p:spPr bwMode="auto">
            <a:xfrm>
              <a:off x="2143" y="1444"/>
              <a:ext cx="83" cy="67"/>
            </a:xfrm>
            <a:custGeom>
              <a:avLst/>
              <a:gdLst/>
              <a:ahLst/>
              <a:cxnLst>
                <a:cxn ang="0">
                  <a:pos x="83" y="28"/>
                </a:cxn>
                <a:cxn ang="0">
                  <a:pos x="83" y="39"/>
                </a:cxn>
                <a:cxn ang="0">
                  <a:pos x="75" y="51"/>
                </a:cxn>
                <a:cxn ang="0">
                  <a:pos x="68" y="62"/>
                </a:cxn>
                <a:cxn ang="0">
                  <a:pos x="53" y="67"/>
                </a:cxn>
                <a:cxn ang="0">
                  <a:pos x="45" y="67"/>
                </a:cxn>
                <a:cxn ang="0">
                  <a:pos x="38" y="62"/>
                </a:cxn>
                <a:cxn ang="0">
                  <a:pos x="30" y="62"/>
                </a:cxn>
                <a:cxn ang="0">
                  <a:pos x="23" y="56"/>
                </a:cxn>
                <a:cxn ang="0">
                  <a:pos x="15" y="56"/>
                </a:cxn>
                <a:cxn ang="0">
                  <a:pos x="0" y="45"/>
                </a:cxn>
                <a:cxn ang="0">
                  <a:pos x="0" y="17"/>
                </a:cxn>
                <a:cxn ang="0">
                  <a:pos x="15" y="5"/>
                </a:cxn>
                <a:cxn ang="0">
                  <a:pos x="30" y="5"/>
                </a:cxn>
                <a:cxn ang="0">
                  <a:pos x="38" y="0"/>
                </a:cxn>
                <a:cxn ang="0">
                  <a:pos x="45" y="0"/>
                </a:cxn>
                <a:cxn ang="0">
                  <a:pos x="60" y="5"/>
                </a:cxn>
                <a:cxn ang="0">
                  <a:pos x="68" y="5"/>
                </a:cxn>
                <a:cxn ang="0">
                  <a:pos x="83" y="17"/>
                </a:cxn>
                <a:cxn ang="0">
                  <a:pos x="83" y="28"/>
                </a:cxn>
              </a:cxnLst>
              <a:rect l="0" t="0" r="r" b="b"/>
              <a:pathLst>
                <a:path w="83" h="67">
                  <a:moveTo>
                    <a:pt x="83" y="28"/>
                  </a:moveTo>
                  <a:lnTo>
                    <a:pt x="83" y="39"/>
                  </a:lnTo>
                  <a:lnTo>
                    <a:pt x="75" y="51"/>
                  </a:lnTo>
                  <a:lnTo>
                    <a:pt x="68" y="62"/>
                  </a:lnTo>
                  <a:lnTo>
                    <a:pt x="53" y="67"/>
                  </a:lnTo>
                  <a:lnTo>
                    <a:pt x="45" y="67"/>
                  </a:lnTo>
                  <a:lnTo>
                    <a:pt x="38" y="62"/>
                  </a:lnTo>
                  <a:lnTo>
                    <a:pt x="30" y="62"/>
                  </a:lnTo>
                  <a:lnTo>
                    <a:pt x="23" y="56"/>
                  </a:lnTo>
                  <a:lnTo>
                    <a:pt x="15" y="56"/>
                  </a:lnTo>
                  <a:lnTo>
                    <a:pt x="0" y="45"/>
                  </a:lnTo>
                  <a:lnTo>
                    <a:pt x="0" y="17"/>
                  </a:lnTo>
                  <a:lnTo>
                    <a:pt x="15" y="5"/>
                  </a:lnTo>
                  <a:lnTo>
                    <a:pt x="30" y="5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60" y="5"/>
                  </a:lnTo>
                  <a:lnTo>
                    <a:pt x="68" y="5"/>
                  </a:lnTo>
                  <a:lnTo>
                    <a:pt x="83" y="17"/>
                  </a:lnTo>
                  <a:lnTo>
                    <a:pt x="83" y="2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10" name="Freeform 130"/>
            <p:cNvSpPr>
              <a:spLocks/>
            </p:cNvSpPr>
            <p:nvPr/>
          </p:nvSpPr>
          <p:spPr bwMode="auto">
            <a:xfrm>
              <a:off x="4346" y="1472"/>
              <a:ext cx="113" cy="434"/>
            </a:xfrm>
            <a:custGeom>
              <a:avLst/>
              <a:gdLst/>
              <a:ahLst/>
              <a:cxnLst>
                <a:cxn ang="0">
                  <a:pos x="91" y="321"/>
                </a:cxn>
                <a:cxn ang="0">
                  <a:pos x="106" y="338"/>
                </a:cxn>
                <a:cxn ang="0">
                  <a:pos x="106" y="350"/>
                </a:cxn>
                <a:cxn ang="0">
                  <a:pos x="113" y="367"/>
                </a:cxn>
                <a:cxn ang="0">
                  <a:pos x="113" y="389"/>
                </a:cxn>
                <a:cxn ang="0">
                  <a:pos x="106" y="406"/>
                </a:cxn>
                <a:cxn ang="0">
                  <a:pos x="98" y="417"/>
                </a:cxn>
                <a:cxn ang="0">
                  <a:pos x="76" y="434"/>
                </a:cxn>
                <a:cxn ang="0">
                  <a:pos x="68" y="434"/>
                </a:cxn>
                <a:cxn ang="0">
                  <a:pos x="60" y="429"/>
                </a:cxn>
                <a:cxn ang="0">
                  <a:pos x="53" y="429"/>
                </a:cxn>
                <a:cxn ang="0">
                  <a:pos x="45" y="423"/>
                </a:cxn>
                <a:cxn ang="0">
                  <a:pos x="38" y="423"/>
                </a:cxn>
                <a:cxn ang="0">
                  <a:pos x="38" y="417"/>
                </a:cxn>
                <a:cxn ang="0">
                  <a:pos x="15" y="406"/>
                </a:cxn>
                <a:cxn ang="0">
                  <a:pos x="0" y="389"/>
                </a:cxn>
                <a:cxn ang="0">
                  <a:pos x="0" y="344"/>
                </a:cxn>
                <a:cxn ang="0">
                  <a:pos x="8" y="321"/>
                </a:cxn>
                <a:cxn ang="0">
                  <a:pos x="8" y="305"/>
                </a:cxn>
                <a:cxn ang="0">
                  <a:pos x="0" y="288"/>
                </a:cxn>
                <a:cxn ang="0">
                  <a:pos x="0" y="141"/>
                </a:cxn>
                <a:cxn ang="0">
                  <a:pos x="8" y="107"/>
                </a:cxn>
                <a:cxn ang="0">
                  <a:pos x="15" y="73"/>
                </a:cxn>
                <a:cxn ang="0">
                  <a:pos x="30" y="34"/>
                </a:cxn>
                <a:cxn ang="0">
                  <a:pos x="45" y="0"/>
                </a:cxn>
                <a:cxn ang="0">
                  <a:pos x="60" y="39"/>
                </a:cxn>
                <a:cxn ang="0">
                  <a:pos x="76" y="79"/>
                </a:cxn>
                <a:cxn ang="0">
                  <a:pos x="83" y="118"/>
                </a:cxn>
                <a:cxn ang="0">
                  <a:pos x="91" y="158"/>
                </a:cxn>
                <a:cxn ang="0">
                  <a:pos x="91" y="321"/>
                </a:cxn>
              </a:cxnLst>
              <a:rect l="0" t="0" r="r" b="b"/>
              <a:pathLst>
                <a:path w="113" h="434">
                  <a:moveTo>
                    <a:pt x="91" y="321"/>
                  </a:moveTo>
                  <a:lnTo>
                    <a:pt x="106" y="338"/>
                  </a:lnTo>
                  <a:lnTo>
                    <a:pt x="106" y="350"/>
                  </a:lnTo>
                  <a:lnTo>
                    <a:pt x="113" y="367"/>
                  </a:lnTo>
                  <a:lnTo>
                    <a:pt x="113" y="389"/>
                  </a:lnTo>
                  <a:lnTo>
                    <a:pt x="106" y="406"/>
                  </a:lnTo>
                  <a:lnTo>
                    <a:pt x="98" y="417"/>
                  </a:lnTo>
                  <a:lnTo>
                    <a:pt x="76" y="434"/>
                  </a:lnTo>
                  <a:lnTo>
                    <a:pt x="68" y="434"/>
                  </a:lnTo>
                  <a:lnTo>
                    <a:pt x="60" y="429"/>
                  </a:lnTo>
                  <a:lnTo>
                    <a:pt x="53" y="429"/>
                  </a:lnTo>
                  <a:lnTo>
                    <a:pt x="45" y="423"/>
                  </a:lnTo>
                  <a:lnTo>
                    <a:pt x="38" y="423"/>
                  </a:lnTo>
                  <a:lnTo>
                    <a:pt x="38" y="417"/>
                  </a:lnTo>
                  <a:lnTo>
                    <a:pt x="15" y="406"/>
                  </a:lnTo>
                  <a:lnTo>
                    <a:pt x="0" y="389"/>
                  </a:lnTo>
                  <a:lnTo>
                    <a:pt x="0" y="344"/>
                  </a:lnTo>
                  <a:lnTo>
                    <a:pt x="8" y="321"/>
                  </a:lnTo>
                  <a:lnTo>
                    <a:pt x="8" y="305"/>
                  </a:lnTo>
                  <a:lnTo>
                    <a:pt x="0" y="288"/>
                  </a:lnTo>
                  <a:lnTo>
                    <a:pt x="0" y="141"/>
                  </a:lnTo>
                  <a:lnTo>
                    <a:pt x="8" y="107"/>
                  </a:lnTo>
                  <a:lnTo>
                    <a:pt x="15" y="73"/>
                  </a:lnTo>
                  <a:lnTo>
                    <a:pt x="30" y="34"/>
                  </a:lnTo>
                  <a:lnTo>
                    <a:pt x="45" y="0"/>
                  </a:lnTo>
                  <a:lnTo>
                    <a:pt x="60" y="39"/>
                  </a:lnTo>
                  <a:lnTo>
                    <a:pt x="76" y="79"/>
                  </a:lnTo>
                  <a:lnTo>
                    <a:pt x="83" y="118"/>
                  </a:lnTo>
                  <a:lnTo>
                    <a:pt x="91" y="158"/>
                  </a:lnTo>
                  <a:lnTo>
                    <a:pt x="91" y="321"/>
                  </a:lnTo>
                  <a:close/>
                </a:path>
              </a:pathLst>
            </a:custGeom>
            <a:solidFill>
              <a:srgbClr val="FFB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11" name="Freeform 131"/>
            <p:cNvSpPr>
              <a:spLocks/>
            </p:cNvSpPr>
            <p:nvPr/>
          </p:nvSpPr>
          <p:spPr bwMode="auto">
            <a:xfrm>
              <a:off x="1542" y="1483"/>
              <a:ext cx="75" cy="45"/>
            </a:xfrm>
            <a:custGeom>
              <a:avLst/>
              <a:gdLst/>
              <a:ahLst/>
              <a:cxnLst>
                <a:cxn ang="0">
                  <a:pos x="60" y="6"/>
                </a:cxn>
                <a:cxn ang="0">
                  <a:pos x="75" y="12"/>
                </a:cxn>
                <a:cxn ang="0">
                  <a:pos x="67" y="23"/>
                </a:cxn>
                <a:cxn ang="0">
                  <a:pos x="60" y="28"/>
                </a:cxn>
                <a:cxn ang="0">
                  <a:pos x="60" y="40"/>
                </a:cxn>
                <a:cxn ang="0">
                  <a:pos x="52" y="40"/>
                </a:cxn>
                <a:cxn ang="0">
                  <a:pos x="45" y="45"/>
                </a:cxn>
                <a:cxn ang="0">
                  <a:pos x="7" y="45"/>
                </a:cxn>
                <a:cxn ang="0">
                  <a:pos x="7" y="34"/>
                </a:cxn>
                <a:cxn ang="0">
                  <a:pos x="0" y="28"/>
                </a:cxn>
                <a:cxn ang="0">
                  <a:pos x="0" y="12"/>
                </a:cxn>
                <a:cxn ang="0">
                  <a:pos x="15" y="0"/>
                </a:cxn>
                <a:cxn ang="0">
                  <a:pos x="60" y="0"/>
                </a:cxn>
                <a:cxn ang="0">
                  <a:pos x="60" y="6"/>
                </a:cxn>
              </a:cxnLst>
              <a:rect l="0" t="0" r="r" b="b"/>
              <a:pathLst>
                <a:path w="75" h="45">
                  <a:moveTo>
                    <a:pt x="60" y="6"/>
                  </a:moveTo>
                  <a:lnTo>
                    <a:pt x="75" y="12"/>
                  </a:lnTo>
                  <a:lnTo>
                    <a:pt x="67" y="23"/>
                  </a:lnTo>
                  <a:lnTo>
                    <a:pt x="60" y="28"/>
                  </a:lnTo>
                  <a:lnTo>
                    <a:pt x="60" y="40"/>
                  </a:lnTo>
                  <a:lnTo>
                    <a:pt x="52" y="40"/>
                  </a:lnTo>
                  <a:lnTo>
                    <a:pt x="45" y="45"/>
                  </a:lnTo>
                  <a:lnTo>
                    <a:pt x="7" y="45"/>
                  </a:lnTo>
                  <a:lnTo>
                    <a:pt x="7" y="34"/>
                  </a:lnTo>
                  <a:lnTo>
                    <a:pt x="0" y="28"/>
                  </a:lnTo>
                  <a:lnTo>
                    <a:pt x="0" y="12"/>
                  </a:lnTo>
                  <a:lnTo>
                    <a:pt x="15" y="0"/>
                  </a:lnTo>
                  <a:lnTo>
                    <a:pt x="60" y="0"/>
                  </a:lnTo>
                  <a:lnTo>
                    <a:pt x="60" y="6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12" name="Freeform 132"/>
            <p:cNvSpPr>
              <a:spLocks/>
            </p:cNvSpPr>
            <p:nvPr/>
          </p:nvSpPr>
          <p:spPr bwMode="auto">
            <a:xfrm>
              <a:off x="4106" y="1483"/>
              <a:ext cx="165" cy="130"/>
            </a:xfrm>
            <a:custGeom>
              <a:avLst/>
              <a:gdLst/>
              <a:ahLst/>
              <a:cxnLst>
                <a:cxn ang="0">
                  <a:pos x="112" y="34"/>
                </a:cxn>
                <a:cxn ang="0">
                  <a:pos x="165" y="34"/>
                </a:cxn>
                <a:cxn ang="0">
                  <a:pos x="158" y="40"/>
                </a:cxn>
                <a:cxn ang="0">
                  <a:pos x="158" y="57"/>
                </a:cxn>
                <a:cxn ang="0">
                  <a:pos x="150" y="57"/>
                </a:cxn>
                <a:cxn ang="0">
                  <a:pos x="143" y="62"/>
                </a:cxn>
                <a:cxn ang="0">
                  <a:pos x="135" y="62"/>
                </a:cxn>
                <a:cxn ang="0">
                  <a:pos x="120" y="74"/>
                </a:cxn>
                <a:cxn ang="0">
                  <a:pos x="120" y="90"/>
                </a:cxn>
                <a:cxn ang="0">
                  <a:pos x="135" y="102"/>
                </a:cxn>
                <a:cxn ang="0">
                  <a:pos x="135" y="113"/>
                </a:cxn>
                <a:cxn ang="0">
                  <a:pos x="128" y="119"/>
                </a:cxn>
                <a:cxn ang="0">
                  <a:pos x="120" y="130"/>
                </a:cxn>
                <a:cxn ang="0">
                  <a:pos x="112" y="124"/>
                </a:cxn>
                <a:cxn ang="0">
                  <a:pos x="105" y="124"/>
                </a:cxn>
                <a:cxn ang="0">
                  <a:pos x="67" y="96"/>
                </a:cxn>
                <a:cxn ang="0">
                  <a:pos x="52" y="96"/>
                </a:cxn>
                <a:cxn ang="0">
                  <a:pos x="37" y="107"/>
                </a:cxn>
                <a:cxn ang="0">
                  <a:pos x="30" y="107"/>
                </a:cxn>
                <a:cxn ang="0">
                  <a:pos x="22" y="113"/>
                </a:cxn>
                <a:cxn ang="0">
                  <a:pos x="15" y="113"/>
                </a:cxn>
                <a:cxn ang="0">
                  <a:pos x="7" y="107"/>
                </a:cxn>
                <a:cxn ang="0">
                  <a:pos x="15" y="102"/>
                </a:cxn>
                <a:cxn ang="0">
                  <a:pos x="15" y="90"/>
                </a:cxn>
                <a:cxn ang="0">
                  <a:pos x="22" y="90"/>
                </a:cxn>
                <a:cxn ang="0">
                  <a:pos x="22" y="85"/>
                </a:cxn>
                <a:cxn ang="0">
                  <a:pos x="30" y="79"/>
                </a:cxn>
                <a:cxn ang="0">
                  <a:pos x="22" y="74"/>
                </a:cxn>
                <a:cxn ang="0">
                  <a:pos x="22" y="62"/>
                </a:cxn>
                <a:cxn ang="0">
                  <a:pos x="15" y="62"/>
                </a:cxn>
                <a:cxn ang="0">
                  <a:pos x="0" y="51"/>
                </a:cxn>
                <a:cxn ang="0">
                  <a:pos x="7" y="40"/>
                </a:cxn>
                <a:cxn ang="0">
                  <a:pos x="22" y="40"/>
                </a:cxn>
                <a:cxn ang="0">
                  <a:pos x="30" y="34"/>
                </a:cxn>
                <a:cxn ang="0">
                  <a:pos x="45" y="34"/>
                </a:cxn>
                <a:cxn ang="0">
                  <a:pos x="60" y="28"/>
                </a:cxn>
                <a:cxn ang="0">
                  <a:pos x="67" y="28"/>
                </a:cxn>
                <a:cxn ang="0">
                  <a:pos x="75" y="23"/>
                </a:cxn>
                <a:cxn ang="0">
                  <a:pos x="82" y="12"/>
                </a:cxn>
                <a:cxn ang="0">
                  <a:pos x="90" y="0"/>
                </a:cxn>
                <a:cxn ang="0">
                  <a:pos x="105" y="6"/>
                </a:cxn>
                <a:cxn ang="0">
                  <a:pos x="105" y="12"/>
                </a:cxn>
                <a:cxn ang="0">
                  <a:pos x="112" y="23"/>
                </a:cxn>
                <a:cxn ang="0">
                  <a:pos x="112" y="34"/>
                </a:cxn>
              </a:cxnLst>
              <a:rect l="0" t="0" r="r" b="b"/>
              <a:pathLst>
                <a:path w="165" h="130">
                  <a:moveTo>
                    <a:pt x="112" y="34"/>
                  </a:moveTo>
                  <a:lnTo>
                    <a:pt x="165" y="34"/>
                  </a:lnTo>
                  <a:lnTo>
                    <a:pt x="158" y="40"/>
                  </a:lnTo>
                  <a:lnTo>
                    <a:pt x="158" y="57"/>
                  </a:lnTo>
                  <a:lnTo>
                    <a:pt x="150" y="57"/>
                  </a:lnTo>
                  <a:lnTo>
                    <a:pt x="143" y="62"/>
                  </a:lnTo>
                  <a:lnTo>
                    <a:pt x="135" y="62"/>
                  </a:lnTo>
                  <a:lnTo>
                    <a:pt x="120" y="74"/>
                  </a:lnTo>
                  <a:lnTo>
                    <a:pt x="120" y="90"/>
                  </a:lnTo>
                  <a:lnTo>
                    <a:pt x="135" y="102"/>
                  </a:lnTo>
                  <a:lnTo>
                    <a:pt x="135" y="113"/>
                  </a:lnTo>
                  <a:lnTo>
                    <a:pt x="128" y="119"/>
                  </a:lnTo>
                  <a:lnTo>
                    <a:pt x="120" y="130"/>
                  </a:lnTo>
                  <a:lnTo>
                    <a:pt x="112" y="124"/>
                  </a:lnTo>
                  <a:lnTo>
                    <a:pt x="105" y="124"/>
                  </a:lnTo>
                  <a:lnTo>
                    <a:pt x="67" y="96"/>
                  </a:lnTo>
                  <a:lnTo>
                    <a:pt x="52" y="96"/>
                  </a:lnTo>
                  <a:lnTo>
                    <a:pt x="37" y="107"/>
                  </a:lnTo>
                  <a:lnTo>
                    <a:pt x="30" y="107"/>
                  </a:lnTo>
                  <a:lnTo>
                    <a:pt x="22" y="113"/>
                  </a:lnTo>
                  <a:lnTo>
                    <a:pt x="15" y="113"/>
                  </a:lnTo>
                  <a:lnTo>
                    <a:pt x="7" y="107"/>
                  </a:lnTo>
                  <a:lnTo>
                    <a:pt x="15" y="102"/>
                  </a:lnTo>
                  <a:lnTo>
                    <a:pt x="15" y="90"/>
                  </a:lnTo>
                  <a:lnTo>
                    <a:pt x="22" y="90"/>
                  </a:lnTo>
                  <a:lnTo>
                    <a:pt x="22" y="85"/>
                  </a:lnTo>
                  <a:lnTo>
                    <a:pt x="30" y="79"/>
                  </a:lnTo>
                  <a:lnTo>
                    <a:pt x="22" y="74"/>
                  </a:lnTo>
                  <a:lnTo>
                    <a:pt x="22" y="62"/>
                  </a:lnTo>
                  <a:lnTo>
                    <a:pt x="15" y="62"/>
                  </a:lnTo>
                  <a:lnTo>
                    <a:pt x="0" y="51"/>
                  </a:lnTo>
                  <a:lnTo>
                    <a:pt x="7" y="40"/>
                  </a:lnTo>
                  <a:lnTo>
                    <a:pt x="22" y="40"/>
                  </a:lnTo>
                  <a:lnTo>
                    <a:pt x="30" y="34"/>
                  </a:lnTo>
                  <a:lnTo>
                    <a:pt x="45" y="34"/>
                  </a:lnTo>
                  <a:lnTo>
                    <a:pt x="60" y="28"/>
                  </a:lnTo>
                  <a:lnTo>
                    <a:pt x="67" y="28"/>
                  </a:lnTo>
                  <a:lnTo>
                    <a:pt x="75" y="23"/>
                  </a:lnTo>
                  <a:lnTo>
                    <a:pt x="82" y="12"/>
                  </a:lnTo>
                  <a:lnTo>
                    <a:pt x="90" y="0"/>
                  </a:lnTo>
                  <a:lnTo>
                    <a:pt x="105" y="6"/>
                  </a:lnTo>
                  <a:lnTo>
                    <a:pt x="105" y="12"/>
                  </a:lnTo>
                  <a:lnTo>
                    <a:pt x="112" y="23"/>
                  </a:lnTo>
                  <a:lnTo>
                    <a:pt x="112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13" name="Freeform 133"/>
            <p:cNvSpPr>
              <a:spLocks/>
            </p:cNvSpPr>
            <p:nvPr/>
          </p:nvSpPr>
          <p:spPr bwMode="auto">
            <a:xfrm>
              <a:off x="1135" y="1495"/>
              <a:ext cx="83" cy="56"/>
            </a:xfrm>
            <a:custGeom>
              <a:avLst/>
              <a:gdLst/>
              <a:ahLst/>
              <a:cxnLst>
                <a:cxn ang="0">
                  <a:pos x="83" y="28"/>
                </a:cxn>
                <a:cxn ang="0">
                  <a:pos x="76" y="39"/>
                </a:cxn>
                <a:cxn ang="0">
                  <a:pos x="76" y="45"/>
                </a:cxn>
                <a:cxn ang="0">
                  <a:pos x="68" y="50"/>
                </a:cxn>
                <a:cxn ang="0">
                  <a:pos x="53" y="56"/>
                </a:cxn>
                <a:cxn ang="0">
                  <a:pos x="38" y="56"/>
                </a:cxn>
                <a:cxn ang="0">
                  <a:pos x="31" y="50"/>
                </a:cxn>
                <a:cxn ang="0">
                  <a:pos x="23" y="50"/>
                </a:cxn>
                <a:cxn ang="0">
                  <a:pos x="15" y="45"/>
                </a:cxn>
                <a:cxn ang="0">
                  <a:pos x="8" y="45"/>
                </a:cxn>
                <a:cxn ang="0">
                  <a:pos x="0" y="39"/>
                </a:cxn>
                <a:cxn ang="0">
                  <a:pos x="0" y="28"/>
                </a:cxn>
                <a:cxn ang="0">
                  <a:pos x="8" y="16"/>
                </a:cxn>
                <a:cxn ang="0">
                  <a:pos x="15" y="11"/>
                </a:cxn>
                <a:cxn ang="0">
                  <a:pos x="23" y="0"/>
                </a:cxn>
                <a:cxn ang="0">
                  <a:pos x="46" y="0"/>
                </a:cxn>
                <a:cxn ang="0">
                  <a:pos x="53" y="5"/>
                </a:cxn>
                <a:cxn ang="0">
                  <a:pos x="61" y="5"/>
                </a:cxn>
                <a:cxn ang="0">
                  <a:pos x="76" y="16"/>
                </a:cxn>
                <a:cxn ang="0">
                  <a:pos x="83" y="16"/>
                </a:cxn>
                <a:cxn ang="0">
                  <a:pos x="83" y="28"/>
                </a:cxn>
              </a:cxnLst>
              <a:rect l="0" t="0" r="r" b="b"/>
              <a:pathLst>
                <a:path w="83" h="56">
                  <a:moveTo>
                    <a:pt x="83" y="28"/>
                  </a:moveTo>
                  <a:lnTo>
                    <a:pt x="76" y="39"/>
                  </a:lnTo>
                  <a:lnTo>
                    <a:pt x="76" y="45"/>
                  </a:lnTo>
                  <a:lnTo>
                    <a:pt x="68" y="50"/>
                  </a:lnTo>
                  <a:lnTo>
                    <a:pt x="53" y="56"/>
                  </a:lnTo>
                  <a:lnTo>
                    <a:pt x="38" y="56"/>
                  </a:lnTo>
                  <a:lnTo>
                    <a:pt x="31" y="50"/>
                  </a:lnTo>
                  <a:lnTo>
                    <a:pt x="23" y="50"/>
                  </a:lnTo>
                  <a:lnTo>
                    <a:pt x="15" y="45"/>
                  </a:lnTo>
                  <a:lnTo>
                    <a:pt x="8" y="45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8" y="16"/>
                  </a:lnTo>
                  <a:lnTo>
                    <a:pt x="15" y="11"/>
                  </a:lnTo>
                  <a:lnTo>
                    <a:pt x="23" y="0"/>
                  </a:lnTo>
                  <a:lnTo>
                    <a:pt x="46" y="0"/>
                  </a:lnTo>
                  <a:lnTo>
                    <a:pt x="53" y="5"/>
                  </a:lnTo>
                  <a:lnTo>
                    <a:pt x="61" y="5"/>
                  </a:lnTo>
                  <a:lnTo>
                    <a:pt x="76" y="16"/>
                  </a:lnTo>
                  <a:lnTo>
                    <a:pt x="83" y="16"/>
                  </a:lnTo>
                  <a:lnTo>
                    <a:pt x="83" y="28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14" name="Freeform 134"/>
            <p:cNvSpPr>
              <a:spLocks/>
            </p:cNvSpPr>
            <p:nvPr/>
          </p:nvSpPr>
          <p:spPr bwMode="auto">
            <a:xfrm>
              <a:off x="2008" y="1495"/>
              <a:ext cx="346" cy="417"/>
            </a:xfrm>
            <a:custGeom>
              <a:avLst/>
              <a:gdLst/>
              <a:ahLst/>
              <a:cxnLst>
                <a:cxn ang="0">
                  <a:pos x="90" y="50"/>
                </a:cxn>
                <a:cxn ang="0">
                  <a:pos x="105" y="73"/>
                </a:cxn>
                <a:cxn ang="0">
                  <a:pos x="120" y="90"/>
                </a:cxn>
                <a:cxn ang="0">
                  <a:pos x="143" y="112"/>
                </a:cxn>
                <a:cxn ang="0">
                  <a:pos x="158" y="129"/>
                </a:cxn>
                <a:cxn ang="0">
                  <a:pos x="173" y="146"/>
                </a:cxn>
                <a:cxn ang="0">
                  <a:pos x="188" y="169"/>
                </a:cxn>
                <a:cxn ang="0">
                  <a:pos x="203" y="186"/>
                </a:cxn>
                <a:cxn ang="0">
                  <a:pos x="218" y="208"/>
                </a:cxn>
                <a:cxn ang="0">
                  <a:pos x="233" y="225"/>
                </a:cxn>
                <a:cxn ang="0">
                  <a:pos x="248" y="248"/>
                </a:cxn>
                <a:cxn ang="0">
                  <a:pos x="263" y="265"/>
                </a:cxn>
                <a:cxn ang="0">
                  <a:pos x="278" y="287"/>
                </a:cxn>
                <a:cxn ang="0">
                  <a:pos x="293" y="304"/>
                </a:cxn>
                <a:cxn ang="0">
                  <a:pos x="308" y="327"/>
                </a:cxn>
                <a:cxn ang="0">
                  <a:pos x="323" y="344"/>
                </a:cxn>
                <a:cxn ang="0">
                  <a:pos x="338" y="360"/>
                </a:cxn>
                <a:cxn ang="0">
                  <a:pos x="338" y="372"/>
                </a:cxn>
                <a:cxn ang="0">
                  <a:pos x="346" y="383"/>
                </a:cxn>
                <a:cxn ang="0">
                  <a:pos x="346" y="389"/>
                </a:cxn>
                <a:cxn ang="0">
                  <a:pos x="338" y="400"/>
                </a:cxn>
                <a:cxn ang="0">
                  <a:pos x="338" y="406"/>
                </a:cxn>
                <a:cxn ang="0">
                  <a:pos x="323" y="417"/>
                </a:cxn>
                <a:cxn ang="0">
                  <a:pos x="308" y="411"/>
                </a:cxn>
                <a:cxn ang="0">
                  <a:pos x="293" y="389"/>
                </a:cxn>
                <a:cxn ang="0">
                  <a:pos x="278" y="360"/>
                </a:cxn>
                <a:cxn ang="0">
                  <a:pos x="255" y="338"/>
                </a:cxn>
                <a:cxn ang="0">
                  <a:pos x="240" y="315"/>
                </a:cxn>
                <a:cxn ang="0">
                  <a:pos x="225" y="293"/>
                </a:cxn>
                <a:cxn ang="0">
                  <a:pos x="203" y="265"/>
                </a:cxn>
                <a:cxn ang="0">
                  <a:pos x="188" y="242"/>
                </a:cxn>
                <a:cxn ang="0">
                  <a:pos x="173" y="219"/>
                </a:cxn>
                <a:cxn ang="0">
                  <a:pos x="150" y="191"/>
                </a:cxn>
                <a:cxn ang="0">
                  <a:pos x="135" y="169"/>
                </a:cxn>
                <a:cxn ang="0">
                  <a:pos x="113" y="146"/>
                </a:cxn>
                <a:cxn ang="0">
                  <a:pos x="90" y="124"/>
                </a:cxn>
                <a:cxn ang="0">
                  <a:pos x="67" y="101"/>
                </a:cxn>
                <a:cxn ang="0">
                  <a:pos x="52" y="78"/>
                </a:cxn>
                <a:cxn ang="0">
                  <a:pos x="30" y="56"/>
                </a:cxn>
                <a:cxn ang="0">
                  <a:pos x="0" y="33"/>
                </a:cxn>
                <a:cxn ang="0">
                  <a:pos x="0" y="16"/>
                </a:cxn>
                <a:cxn ang="0">
                  <a:pos x="15" y="5"/>
                </a:cxn>
                <a:cxn ang="0">
                  <a:pos x="30" y="0"/>
                </a:cxn>
                <a:cxn ang="0">
                  <a:pos x="37" y="5"/>
                </a:cxn>
                <a:cxn ang="0">
                  <a:pos x="52" y="11"/>
                </a:cxn>
                <a:cxn ang="0">
                  <a:pos x="60" y="22"/>
                </a:cxn>
                <a:cxn ang="0">
                  <a:pos x="75" y="33"/>
                </a:cxn>
                <a:cxn ang="0">
                  <a:pos x="82" y="45"/>
                </a:cxn>
                <a:cxn ang="0">
                  <a:pos x="90" y="50"/>
                </a:cxn>
              </a:cxnLst>
              <a:rect l="0" t="0" r="r" b="b"/>
              <a:pathLst>
                <a:path w="346" h="417">
                  <a:moveTo>
                    <a:pt x="90" y="50"/>
                  </a:moveTo>
                  <a:lnTo>
                    <a:pt x="105" y="73"/>
                  </a:lnTo>
                  <a:lnTo>
                    <a:pt x="120" y="90"/>
                  </a:lnTo>
                  <a:lnTo>
                    <a:pt x="143" y="112"/>
                  </a:lnTo>
                  <a:lnTo>
                    <a:pt x="158" y="129"/>
                  </a:lnTo>
                  <a:lnTo>
                    <a:pt x="173" y="146"/>
                  </a:lnTo>
                  <a:lnTo>
                    <a:pt x="188" y="169"/>
                  </a:lnTo>
                  <a:lnTo>
                    <a:pt x="203" y="186"/>
                  </a:lnTo>
                  <a:lnTo>
                    <a:pt x="218" y="208"/>
                  </a:lnTo>
                  <a:lnTo>
                    <a:pt x="233" y="225"/>
                  </a:lnTo>
                  <a:lnTo>
                    <a:pt x="248" y="248"/>
                  </a:lnTo>
                  <a:lnTo>
                    <a:pt x="263" y="265"/>
                  </a:lnTo>
                  <a:lnTo>
                    <a:pt x="278" y="287"/>
                  </a:lnTo>
                  <a:lnTo>
                    <a:pt x="293" y="304"/>
                  </a:lnTo>
                  <a:lnTo>
                    <a:pt x="308" y="327"/>
                  </a:lnTo>
                  <a:lnTo>
                    <a:pt x="323" y="344"/>
                  </a:lnTo>
                  <a:lnTo>
                    <a:pt x="338" y="360"/>
                  </a:lnTo>
                  <a:lnTo>
                    <a:pt x="338" y="372"/>
                  </a:lnTo>
                  <a:lnTo>
                    <a:pt x="346" y="383"/>
                  </a:lnTo>
                  <a:lnTo>
                    <a:pt x="346" y="389"/>
                  </a:lnTo>
                  <a:lnTo>
                    <a:pt x="338" y="400"/>
                  </a:lnTo>
                  <a:lnTo>
                    <a:pt x="338" y="406"/>
                  </a:lnTo>
                  <a:lnTo>
                    <a:pt x="323" y="417"/>
                  </a:lnTo>
                  <a:lnTo>
                    <a:pt x="308" y="411"/>
                  </a:lnTo>
                  <a:lnTo>
                    <a:pt x="293" y="389"/>
                  </a:lnTo>
                  <a:lnTo>
                    <a:pt x="278" y="360"/>
                  </a:lnTo>
                  <a:lnTo>
                    <a:pt x="255" y="338"/>
                  </a:lnTo>
                  <a:lnTo>
                    <a:pt x="240" y="315"/>
                  </a:lnTo>
                  <a:lnTo>
                    <a:pt x="225" y="293"/>
                  </a:lnTo>
                  <a:lnTo>
                    <a:pt x="203" y="265"/>
                  </a:lnTo>
                  <a:lnTo>
                    <a:pt x="188" y="242"/>
                  </a:lnTo>
                  <a:lnTo>
                    <a:pt x="173" y="219"/>
                  </a:lnTo>
                  <a:lnTo>
                    <a:pt x="150" y="191"/>
                  </a:lnTo>
                  <a:lnTo>
                    <a:pt x="135" y="169"/>
                  </a:lnTo>
                  <a:lnTo>
                    <a:pt x="113" y="146"/>
                  </a:lnTo>
                  <a:lnTo>
                    <a:pt x="90" y="124"/>
                  </a:lnTo>
                  <a:lnTo>
                    <a:pt x="67" y="101"/>
                  </a:lnTo>
                  <a:lnTo>
                    <a:pt x="52" y="78"/>
                  </a:lnTo>
                  <a:lnTo>
                    <a:pt x="30" y="56"/>
                  </a:lnTo>
                  <a:lnTo>
                    <a:pt x="0" y="33"/>
                  </a:lnTo>
                  <a:lnTo>
                    <a:pt x="0" y="16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37" y="5"/>
                  </a:lnTo>
                  <a:lnTo>
                    <a:pt x="52" y="11"/>
                  </a:lnTo>
                  <a:lnTo>
                    <a:pt x="60" y="22"/>
                  </a:lnTo>
                  <a:lnTo>
                    <a:pt x="75" y="33"/>
                  </a:lnTo>
                  <a:lnTo>
                    <a:pt x="82" y="45"/>
                  </a:lnTo>
                  <a:lnTo>
                    <a:pt x="90" y="5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15" name="Freeform 135"/>
            <p:cNvSpPr>
              <a:spLocks/>
            </p:cNvSpPr>
            <p:nvPr/>
          </p:nvSpPr>
          <p:spPr bwMode="auto">
            <a:xfrm>
              <a:off x="1760" y="1506"/>
              <a:ext cx="60" cy="39"/>
            </a:xfrm>
            <a:custGeom>
              <a:avLst/>
              <a:gdLst/>
              <a:ahLst/>
              <a:cxnLst>
                <a:cxn ang="0">
                  <a:pos x="60" y="11"/>
                </a:cxn>
                <a:cxn ang="0">
                  <a:pos x="52" y="22"/>
                </a:cxn>
                <a:cxn ang="0">
                  <a:pos x="52" y="28"/>
                </a:cxn>
                <a:cxn ang="0">
                  <a:pos x="37" y="34"/>
                </a:cxn>
                <a:cxn ang="0">
                  <a:pos x="30" y="39"/>
                </a:cxn>
                <a:cxn ang="0">
                  <a:pos x="15" y="39"/>
                </a:cxn>
                <a:cxn ang="0">
                  <a:pos x="0" y="28"/>
                </a:cxn>
                <a:cxn ang="0">
                  <a:pos x="0" y="5"/>
                </a:cxn>
                <a:cxn ang="0">
                  <a:pos x="7" y="0"/>
                </a:cxn>
                <a:cxn ang="0">
                  <a:pos x="52" y="0"/>
                </a:cxn>
                <a:cxn ang="0">
                  <a:pos x="52" y="5"/>
                </a:cxn>
                <a:cxn ang="0">
                  <a:pos x="60" y="11"/>
                </a:cxn>
              </a:cxnLst>
              <a:rect l="0" t="0" r="r" b="b"/>
              <a:pathLst>
                <a:path w="60" h="39">
                  <a:moveTo>
                    <a:pt x="60" y="11"/>
                  </a:moveTo>
                  <a:lnTo>
                    <a:pt x="52" y="22"/>
                  </a:lnTo>
                  <a:lnTo>
                    <a:pt x="52" y="28"/>
                  </a:lnTo>
                  <a:lnTo>
                    <a:pt x="37" y="34"/>
                  </a:lnTo>
                  <a:lnTo>
                    <a:pt x="30" y="39"/>
                  </a:lnTo>
                  <a:lnTo>
                    <a:pt x="15" y="39"/>
                  </a:lnTo>
                  <a:lnTo>
                    <a:pt x="0" y="28"/>
                  </a:lnTo>
                  <a:lnTo>
                    <a:pt x="0" y="5"/>
                  </a:lnTo>
                  <a:lnTo>
                    <a:pt x="7" y="0"/>
                  </a:lnTo>
                  <a:lnTo>
                    <a:pt x="52" y="0"/>
                  </a:lnTo>
                  <a:lnTo>
                    <a:pt x="52" y="5"/>
                  </a:lnTo>
                  <a:lnTo>
                    <a:pt x="60" y="11"/>
                  </a:lnTo>
                  <a:close/>
                </a:path>
              </a:pathLst>
            </a:custGeom>
            <a:solidFill>
              <a:srgbClr val="3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16" name="Freeform 136"/>
            <p:cNvSpPr>
              <a:spLocks/>
            </p:cNvSpPr>
            <p:nvPr/>
          </p:nvSpPr>
          <p:spPr bwMode="auto">
            <a:xfrm>
              <a:off x="985" y="1511"/>
              <a:ext cx="369" cy="463"/>
            </a:xfrm>
            <a:custGeom>
              <a:avLst/>
              <a:gdLst/>
              <a:ahLst/>
              <a:cxnLst>
                <a:cxn ang="0">
                  <a:pos x="369" y="12"/>
                </a:cxn>
                <a:cxn ang="0">
                  <a:pos x="353" y="34"/>
                </a:cxn>
                <a:cxn ang="0">
                  <a:pos x="338" y="62"/>
                </a:cxn>
                <a:cxn ang="0">
                  <a:pos x="323" y="85"/>
                </a:cxn>
                <a:cxn ang="0">
                  <a:pos x="301" y="102"/>
                </a:cxn>
                <a:cxn ang="0">
                  <a:pos x="278" y="125"/>
                </a:cxn>
                <a:cxn ang="0">
                  <a:pos x="256" y="147"/>
                </a:cxn>
                <a:cxn ang="0">
                  <a:pos x="241" y="170"/>
                </a:cxn>
                <a:cxn ang="0">
                  <a:pos x="226" y="198"/>
                </a:cxn>
                <a:cxn ang="0">
                  <a:pos x="211" y="209"/>
                </a:cxn>
                <a:cxn ang="0">
                  <a:pos x="203" y="226"/>
                </a:cxn>
                <a:cxn ang="0">
                  <a:pos x="196" y="243"/>
                </a:cxn>
                <a:cxn ang="0">
                  <a:pos x="181" y="254"/>
                </a:cxn>
                <a:cxn ang="0">
                  <a:pos x="173" y="271"/>
                </a:cxn>
                <a:cxn ang="0">
                  <a:pos x="158" y="288"/>
                </a:cxn>
                <a:cxn ang="0">
                  <a:pos x="150" y="299"/>
                </a:cxn>
                <a:cxn ang="0">
                  <a:pos x="135" y="311"/>
                </a:cxn>
                <a:cxn ang="0">
                  <a:pos x="128" y="322"/>
                </a:cxn>
                <a:cxn ang="0">
                  <a:pos x="128" y="333"/>
                </a:cxn>
                <a:cxn ang="0">
                  <a:pos x="120" y="344"/>
                </a:cxn>
                <a:cxn ang="0">
                  <a:pos x="113" y="356"/>
                </a:cxn>
                <a:cxn ang="0">
                  <a:pos x="105" y="367"/>
                </a:cxn>
                <a:cxn ang="0">
                  <a:pos x="98" y="373"/>
                </a:cxn>
                <a:cxn ang="0">
                  <a:pos x="90" y="384"/>
                </a:cxn>
                <a:cxn ang="0">
                  <a:pos x="83" y="395"/>
                </a:cxn>
                <a:cxn ang="0">
                  <a:pos x="68" y="401"/>
                </a:cxn>
                <a:cxn ang="0">
                  <a:pos x="60" y="412"/>
                </a:cxn>
                <a:cxn ang="0">
                  <a:pos x="53" y="429"/>
                </a:cxn>
                <a:cxn ang="0">
                  <a:pos x="53" y="440"/>
                </a:cxn>
                <a:cxn ang="0">
                  <a:pos x="45" y="457"/>
                </a:cxn>
                <a:cxn ang="0">
                  <a:pos x="38" y="463"/>
                </a:cxn>
                <a:cxn ang="0">
                  <a:pos x="15" y="463"/>
                </a:cxn>
                <a:cxn ang="0">
                  <a:pos x="0" y="452"/>
                </a:cxn>
                <a:cxn ang="0">
                  <a:pos x="0" y="429"/>
                </a:cxn>
                <a:cxn ang="0">
                  <a:pos x="15" y="406"/>
                </a:cxn>
                <a:cxn ang="0">
                  <a:pos x="30" y="384"/>
                </a:cxn>
                <a:cxn ang="0">
                  <a:pos x="45" y="361"/>
                </a:cxn>
                <a:cxn ang="0">
                  <a:pos x="60" y="344"/>
                </a:cxn>
                <a:cxn ang="0">
                  <a:pos x="83" y="322"/>
                </a:cxn>
                <a:cxn ang="0">
                  <a:pos x="98" y="299"/>
                </a:cxn>
                <a:cxn ang="0">
                  <a:pos x="105" y="277"/>
                </a:cxn>
                <a:cxn ang="0">
                  <a:pos x="120" y="260"/>
                </a:cxn>
                <a:cxn ang="0">
                  <a:pos x="128" y="243"/>
                </a:cxn>
                <a:cxn ang="0">
                  <a:pos x="143" y="226"/>
                </a:cxn>
                <a:cxn ang="0">
                  <a:pos x="150" y="215"/>
                </a:cxn>
                <a:cxn ang="0">
                  <a:pos x="165" y="198"/>
                </a:cxn>
                <a:cxn ang="0">
                  <a:pos x="173" y="181"/>
                </a:cxn>
                <a:cxn ang="0">
                  <a:pos x="188" y="170"/>
                </a:cxn>
                <a:cxn ang="0">
                  <a:pos x="196" y="153"/>
                </a:cxn>
                <a:cxn ang="0">
                  <a:pos x="211" y="136"/>
                </a:cxn>
                <a:cxn ang="0">
                  <a:pos x="218" y="125"/>
                </a:cxn>
                <a:cxn ang="0">
                  <a:pos x="233" y="108"/>
                </a:cxn>
                <a:cxn ang="0">
                  <a:pos x="248" y="91"/>
                </a:cxn>
                <a:cxn ang="0">
                  <a:pos x="263" y="79"/>
                </a:cxn>
                <a:cxn ang="0">
                  <a:pos x="271" y="62"/>
                </a:cxn>
                <a:cxn ang="0">
                  <a:pos x="286" y="51"/>
                </a:cxn>
                <a:cxn ang="0">
                  <a:pos x="301" y="34"/>
                </a:cxn>
                <a:cxn ang="0">
                  <a:pos x="308" y="29"/>
                </a:cxn>
                <a:cxn ang="0">
                  <a:pos x="316" y="17"/>
                </a:cxn>
                <a:cxn ang="0">
                  <a:pos x="338" y="0"/>
                </a:cxn>
                <a:cxn ang="0">
                  <a:pos x="346" y="0"/>
                </a:cxn>
                <a:cxn ang="0">
                  <a:pos x="361" y="6"/>
                </a:cxn>
                <a:cxn ang="0">
                  <a:pos x="369" y="12"/>
                </a:cxn>
              </a:cxnLst>
              <a:rect l="0" t="0" r="r" b="b"/>
              <a:pathLst>
                <a:path w="369" h="463">
                  <a:moveTo>
                    <a:pt x="369" y="12"/>
                  </a:moveTo>
                  <a:lnTo>
                    <a:pt x="353" y="34"/>
                  </a:lnTo>
                  <a:lnTo>
                    <a:pt x="338" y="62"/>
                  </a:lnTo>
                  <a:lnTo>
                    <a:pt x="323" y="85"/>
                  </a:lnTo>
                  <a:lnTo>
                    <a:pt x="301" y="102"/>
                  </a:lnTo>
                  <a:lnTo>
                    <a:pt x="278" y="125"/>
                  </a:lnTo>
                  <a:lnTo>
                    <a:pt x="256" y="147"/>
                  </a:lnTo>
                  <a:lnTo>
                    <a:pt x="241" y="170"/>
                  </a:lnTo>
                  <a:lnTo>
                    <a:pt x="226" y="198"/>
                  </a:lnTo>
                  <a:lnTo>
                    <a:pt x="211" y="209"/>
                  </a:lnTo>
                  <a:lnTo>
                    <a:pt x="203" y="226"/>
                  </a:lnTo>
                  <a:lnTo>
                    <a:pt x="196" y="243"/>
                  </a:lnTo>
                  <a:lnTo>
                    <a:pt x="181" y="254"/>
                  </a:lnTo>
                  <a:lnTo>
                    <a:pt x="173" y="271"/>
                  </a:lnTo>
                  <a:lnTo>
                    <a:pt x="158" y="288"/>
                  </a:lnTo>
                  <a:lnTo>
                    <a:pt x="150" y="299"/>
                  </a:lnTo>
                  <a:lnTo>
                    <a:pt x="135" y="311"/>
                  </a:lnTo>
                  <a:lnTo>
                    <a:pt x="128" y="322"/>
                  </a:lnTo>
                  <a:lnTo>
                    <a:pt x="128" y="333"/>
                  </a:lnTo>
                  <a:lnTo>
                    <a:pt x="120" y="344"/>
                  </a:lnTo>
                  <a:lnTo>
                    <a:pt x="113" y="356"/>
                  </a:lnTo>
                  <a:lnTo>
                    <a:pt x="105" y="367"/>
                  </a:lnTo>
                  <a:lnTo>
                    <a:pt x="98" y="373"/>
                  </a:lnTo>
                  <a:lnTo>
                    <a:pt x="90" y="384"/>
                  </a:lnTo>
                  <a:lnTo>
                    <a:pt x="83" y="395"/>
                  </a:lnTo>
                  <a:lnTo>
                    <a:pt x="68" y="401"/>
                  </a:lnTo>
                  <a:lnTo>
                    <a:pt x="60" y="412"/>
                  </a:lnTo>
                  <a:lnTo>
                    <a:pt x="53" y="429"/>
                  </a:lnTo>
                  <a:lnTo>
                    <a:pt x="53" y="440"/>
                  </a:lnTo>
                  <a:lnTo>
                    <a:pt x="45" y="457"/>
                  </a:lnTo>
                  <a:lnTo>
                    <a:pt x="38" y="463"/>
                  </a:lnTo>
                  <a:lnTo>
                    <a:pt x="15" y="463"/>
                  </a:lnTo>
                  <a:lnTo>
                    <a:pt x="0" y="452"/>
                  </a:lnTo>
                  <a:lnTo>
                    <a:pt x="0" y="429"/>
                  </a:lnTo>
                  <a:lnTo>
                    <a:pt x="15" y="406"/>
                  </a:lnTo>
                  <a:lnTo>
                    <a:pt x="30" y="384"/>
                  </a:lnTo>
                  <a:lnTo>
                    <a:pt x="45" y="361"/>
                  </a:lnTo>
                  <a:lnTo>
                    <a:pt x="60" y="344"/>
                  </a:lnTo>
                  <a:lnTo>
                    <a:pt x="83" y="322"/>
                  </a:lnTo>
                  <a:lnTo>
                    <a:pt x="98" y="299"/>
                  </a:lnTo>
                  <a:lnTo>
                    <a:pt x="105" y="277"/>
                  </a:lnTo>
                  <a:lnTo>
                    <a:pt x="120" y="260"/>
                  </a:lnTo>
                  <a:lnTo>
                    <a:pt x="128" y="243"/>
                  </a:lnTo>
                  <a:lnTo>
                    <a:pt x="143" y="226"/>
                  </a:lnTo>
                  <a:lnTo>
                    <a:pt x="150" y="215"/>
                  </a:lnTo>
                  <a:lnTo>
                    <a:pt x="165" y="198"/>
                  </a:lnTo>
                  <a:lnTo>
                    <a:pt x="173" y="181"/>
                  </a:lnTo>
                  <a:lnTo>
                    <a:pt x="188" y="170"/>
                  </a:lnTo>
                  <a:lnTo>
                    <a:pt x="196" y="153"/>
                  </a:lnTo>
                  <a:lnTo>
                    <a:pt x="211" y="136"/>
                  </a:lnTo>
                  <a:lnTo>
                    <a:pt x="218" y="125"/>
                  </a:lnTo>
                  <a:lnTo>
                    <a:pt x="233" y="108"/>
                  </a:lnTo>
                  <a:lnTo>
                    <a:pt x="248" y="91"/>
                  </a:lnTo>
                  <a:lnTo>
                    <a:pt x="263" y="79"/>
                  </a:lnTo>
                  <a:lnTo>
                    <a:pt x="271" y="62"/>
                  </a:lnTo>
                  <a:lnTo>
                    <a:pt x="286" y="51"/>
                  </a:lnTo>
                  <a:lnTo>
                    <a:pt x="301" y="34"/>
                  </a:lnTo>
                  <a:lnTo>
                    <a:pt x="308" y="29"/>
                  </a:lnTo>
                  <a:lnTo>
                    <a:pt x="316" y="17"/>
                  </a:lnTo>
                  <a:lnTo>
                    <a:pt x="338" y="0"/>
                  </a:lnTo>
                  <a:lnTo>
                    <a:pt x="346" y="0"/>
                  </a:lnTo>
                  <a:lnTo>
                    <a:pt x="361" y="6"/>
                  </a:lnTo>
                  <a:lnTo>
                    <a:pt x="369" y="1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17" name="Freeform 137"/>
            <p:cNvSpPr>
              <a:spLocks/>
            </p:cNvSpPr>
            <p:nvPr/>
          </p:nvSpPr>
          <p:spPr bwMode="auto">
            <a:xfrm>
              <a:off x="316" y="1528"/>
              <a:ext cx="67" cy="51"/>
            </a:xfrm>
            <a:custGeom>
              <a:avLst/>
              <a:gdLst/>
              <a:ahLst/>
              <a:cxnLst>
                <a:cxn ang="0">
                  <a:pos x="67" y="12"/>
                </a:cxn>
                <a:cxn ang="0">
                  <a:pos x="67" y="34"/>
                </a:cxn>
                <a:cxn ang="0">
                  <a:pos x="60" y="45"/>
                </a:cxn>
                <a:cxn ang="0">
                  <a:pos x="45" y="51"/>
                </a:cxn>
                <a:cxn ang="0">
                  <a:pos x="30" y="51"/>
                </a:cxn>
                <a:cxn ang="0">
                  <a:pos x="22" y="45"/>
                </a:cxn>
                <a:cxn ang="0">
                  <a:pos x="0" y="45"/>
                </a:cxn>
                <a:cxn ang="0">
                  <a:pos x="0" y="12"/>
                </a:cxn>
                <a:cxn ang="0">
                  <a:pos x="15" y="6"/>
                </a:cxn>
                <a:cxn ang="0">
                  <a:pos x="22" y="0"/>
                </a:cxn>
                <a:cxn ang="0">
                  <a:pos x="45" y="0"/>
                </a:cxn>
                <a:cxn ang="0">
                  <a:pos x="60" y="6"/>
                </a:cxn>
                <a:cxn ang="0">
                  <a:pos x="67" y="12"/>
                </a:cxn>
              </a:cxnLst>
              <a:rect l="0" t="0" r="r" b="b"/>
              <a:pathLst>
                <a:path w="67" h="51">
                  <a:moveTo>
                    <a:pt x="67" y="12"/>
                  </a:moveTo>
                  <a:lnTo>
                    <a:pt x="67" y="34"/>
                  </a:lnTo>
                  <a:lnTo>
                    <a:pt x="60" y="45"/>
                  </a:lnTo>
                  <a:lnTo>
                    <a:pt x="45" y="51"/>
                  </a:lnTo>
                  <a:lnTo>
                    <a:pt x="30" y="51"/>
                  </a:lnTo>
                  <a:lnTo>
                    <a:pt x="22" y="45"/>
                  </a:lnTo>
                  <a:lnTo>
                    <a:pt x="0" y="45"/>
                  </a:lnTo>
                  <a:lnTo>
                    <a:pt x="0" y="12"/>
                  </a:lnTo>
                  <a:lnTo>
                    <a:pt x="15" y="6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60" y="6"/>
                  </a:lnTo>
                  <a:lnTo>
                    <a:pt x="67" y="1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18" name="Freeform 138"/>
            <p:cNvSpPr>
              <a:spLocks/>
            </p:cNvSpPr>
            <p:nvPr/>
          </p:nvSpPr>
          <p:spPr bwMode="auto">
            <a:xfrm>
              <a:off x="2933" y="1528"/>
              <a:ext cx="82" cy="51"/>
            </a:xfrm>
            <a:custGeom>
              <a:avLst/>
              <a:gdLst/>
              <a:ahLst/>
              <a:cxnLst>
                <a:cxn ang="0">
                  <a:pos x="75" y="6"/>
                </a:cxn>
                <a:cxn ang="0">
                  <a:pos x="75" y="17"/>
                </a:cxn>
                <a:cxn ang="0">
                  <a:pos x="82" y="29"/>
                </a:cxn>
                <a:cxn ang="0">
                  <a:pos x="75" y="40"/>
                </a:cxn>
                <a:cxn ang="0">
                  <a:pos x="60" y="45"/>
                </a:cxn>
                <a:cxn ang="0">
                  <a:pos x="52" y="51"/>
                </a:cxn>
                <a:cxn ang="0">
                  <a:pos x="15" y="51"/>
                </a:cxn>
                <a:cxn ang="0">
                  <a:pos x="0" y="40"/>
                </a:cxn>
                <a:cxn ang="0">
                  <a:pos x="0" y="29"/>
                </a:cxn>
                <a:cxn ang="0">
                  <a:pos x="7" y="17"/>
                </a:cxn>
                <a:cxn ang="0">
                  <a:pos x="15" y="12"/>
                </a:cxn>
                <a:cxn ang="0">
                  <a:pos x="30" y="6"/>
                </a:cxn>
                <a:cxn ang="0">
                  <a:pos x="37" y="6"/>
                </a:cxn>
                <a:cxn ang="0">
                  <a:pos x="45" y="0"/>
                </a:cxn>
                <a:cxn ang="0">
                  <a:pos x="67" y="0"/>
                </a:cxn>
                <a:cxn ang="0">
                  <a:pos x="75" y="6"/>
                </a:cxn>
              </a:cxnLst>
              <a:rect l="0" t="0" r="r" b="b"/>
              <a:pathLst>
                <a:path w="82" h="51">
                  <a:moveTo>
                    <a:pt x="75" y="6"/>
                  </a:moveTo>
                  <a:lnTo>
                    <a:pt x="75" y="17"/>
                  </a:lnTo>
                  <a:lnTo>
                    <a:pt x="82" y="29"/>
                  </a:lnTo>
                  <a:lnTo>
                    <a:pt x="75" y="40"/>
                  </a:lnTo>
                  <a:lnTo>
                    <a:pt x="60" y="45"/>
                  </a:lnTo>
                  <a:lnTo>
                    <a:pt x="52" y="51"/>
                  </a:lnTo>
                  <a:lnTo>
                    <a:pt x="15" y="51"/>
                  </a:lnTo>
                  <a:lnTo>
                    <a:pt x="0" y="40"/>
                  </a:lnTo>
                  <a:lnTo>
                    <a:pt x="0" y="29"/>
                  </a:lnTo>
                  <a:lnTo>
                    <a:pt x="7" y="17"/>
                  </a:lnTo>
                  <a:lnTo>
                    <a:pt x="15" y="12"/>
                  </a:lnTo>
                  <a:lnTo>
                    <a:pt x="30" y="6"/>
                  </a:lnTo>
                  <a:lnTo>
                    <a:pt x="37" y="6"/>
                  </a:lnTo>
                  <a:lnTo>
                    <a:pt x="45" y="0"/>
                  </a:lnTo>
                  <a:lnTo>
                    <a:pt x="67" y="0"/>
                  </a:lnTo>
                  <a:lnTo>
                    <a:pt x="75" y="6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19" name="Freeform 139"/>
            <p:cNvSpPr>
              <a:spLocks/>
            </p:cNvSpPr>
            <p:nvPr/>
          </p:nvSpPr>
          <p:spPr bwMode="auto">
            <a:xfrm>
              <a:off x="2241" y="1562"/>
              <a:ext cx="346" cy="260"/>
            </a:xfrm>
            <a:custGeom>
              <a:avLst/>
              <a:gdLst/>
              <a:ahLst/>
              <a:cxnLst>
                <a:cxn ang="0">
                  <a:pos x="346" y="231"/>
                </a:cxn>
                <a:cxn ang="0">
                  <a:pos x="346" y="243"/>
                </a:cxn>
                <a:cxn ang="0">
                  <a:pos x="323" y="260"/>
                </a:cxn>
                <a:cxn ang="0">
                  <a:pos x="316" y="260"/>
                </a:cxn>
                <a:cxn ang="0">
                  <a:pos x="271" y="226"/>
                </a:cxn>
                <a:cxn ang="0">
                  <a:pos x="248" y="215"/>
                </a:cxn>
                <a:cxn ang="0">
                  <a:pos x="233" y="198"/>
                </a:cxn>
                <a:cxn ang="0">
                  <a:pos x="218" y="186"/>
                </a:cxn>
                <a:cxn ang="0">
                  <a:pos x="195" y="175"/>
                </a:cxn>
                <a:cxn ang="0">
                  <a:pos x="75" y="85"/>
                </a:cxn>
                <a:cxn ang="0">
                  <a:pos x="60" y="68"/>
                </a:cxn>
                <a:cxn ang="0">
                  <a:pos x="45" y="57"/>
                </a:cxn>
                <a:cxn ang="0">
                  <a:pos x="22" y="45"/>
                </a:cxn>
                <a:cxn ang="0">
                  <a:pos x="15" y="45"/>
                </a:cxn>
                <a:cxn ang="0">
                  <a:pos x="7" y="34"/>
                </a:cxn>
                <a:cxn ang="0">
                  <a:pos x="7" y="28"/>
                </a:cxn>
                <a:cxn ang="0">
                  <a:pos x="0" y="23"/>
                </a:cxn>
                <a:cxn ang="0">
                  <a:pos x="0" y="11"/>
                </a:cxn>
                <a:cxn ang="0">
                  <a:pos x="7" y="6"/>
                </a:cxn>
                <a:cxn ang="0">
                  <a:pos x="15" y="6"/>
                </a:cxn>
                <a:cxn ang="0">
                  <a:pos x="22" y="0"/>
                </a:cxn>
                <a:cxn ang="0">
                  <a:pos x="45" y="0"/>
                </a:cxn>
                <a:cxn ang="0">
                  <a:pos x="346" y="231"/>
                </a:cxn>
              </a:cxnLst>
              <a:rect l="0" t="0" r="r" b="b"/>
              <a:pathLst>
                <a:path w="346" h="260">
                  <a:moveTo>
                    <a:pt x="346" y="231"/>
                  </a:moveTo>
                  <a:lnTo>
                    <a:pt x="346" y="243"/>
                  </a:lnTo>
                  <a:lnTo>
                    <a:pt x="323" y="260"/>
                  </a:lnTo>
                  <a:lnTo>
                    <a:pt x="316" y="260"/>
                  </a:lnTo>
                  <a:lnTo>
                    <a:pt x="271" y="226"/>
                  </a:lnTo>
                  <a:lnTo>
                    <a:pt x="248" y="215"/>
                  </a:lnTo>
                  <a:lnTo>
                    <a:pt x="233" y="198"/>
                  </a:lnTo>
                  <a:lnTo>
                    <a:pt x="218" y="186"/>
                  </a:lnTo>
                  <a:lnTo>
                    <a:pt x="195" y="175"/>
                  </a:lnTo>
                  <a:lnTo>
                    <a:pt x="75" y="85"/>
                  </a:lnTo>
                  <a:lnTo>
                    <a:pt x="60" y="68"/>
                  </a:lnTo>
                  <a:lnTo>
                    <a:pt x="45" y="57"/>
                  </a:lnTo>
                  <a:lnTo>
                    <a:pt x="22" y="45"/>
                  </a:lnTo>
                  <a:lnTo>
                    <a:pt x="15" y="45"/>
                  </a:lnTo>
                  <a:lnTo>
                    <a:pt x="7" y="34"/>
                  </a:lnTo>
                  <a:lnTo>
                    <a:pt x="7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7" y="6"/>
                  </a:lnTo>
                  <a:lnTo>
                    <a:pt x="15" y="6"/>
                  </a:lnTo>
                  <a:lnTo>
                    <a:pt x="22" y="0"/>
                  </a:lnTo>
                  <a:lnTo>
                    <a:pt x="45" y="0"/>
                  </a:lnTo>
                  <a:lnTo>
                    <a:pt x="346" y="231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20" name="Freeform 140"/>
            <p:cNvSpPr>
              <a:spLocks/>
            </p:cNvSpPr>
            <p:nvPr/>
          </p:nvSpPr>
          <p:spPr bwMode="auto">
            <a:xfrm>
              <a:off x="1354" y="1573"/>
              <a:ext cx="112" cy="63"/>
            </a:xfrm>
            <a:custGeom>
              <a:avLst/>
              <a:gdLst/>
              <a:ahLst/>
              <a:cxnLst>
                <a:cxn ang="0">
                  <a:pos x="112" y="23"/>
                </a:cxn>
                <a:cxn ang="0">
                  <a:pos x="112" y="29"/>
                </a:cxn>
                <a:cxn ang="0">
                  <a:pos x="105" y="34"/>
                </a:cxn>
                <a:cxn ang="0">
                  <a:pos x="105" y="40"/>
                </a:cxn>
                <a:cxn ang="0">
                  <a:pos x="97" y="46"/>
                </a:cxn>
                <a:cxn ang="0">
                  <a:pos x="97" y="51"/>
                </a:cxn>
                <a:cxn ang="0">
                  <a:pos x="82" y="63"/>
                </a:cxn>
                <a:cxn ang="0">
                  <a:pos x="52" y="63"/>
                </a:cxn>
                <a:cxn ang="0">
                  <a:pos x="45" y="57"/>
                </a:cxn>
                <a:cxn ang="0">
                  <a:pos x="37" y="57"/>
                </a:cxn>
                <a:cxn ang="0">
                  <a:pos x="22" y="51"/>
                </a:cxn>
                <a:cxn ang="0">
                  <a:pos x="0" y="34"/>
                </a:cxn>
                <a:cxn ang="0">
                  <a:pos x="0" y="23"/>
                </a:cxn>
                <a:cxn ang="0">
                  <a:pos x="15" y="12"/>
                </a:cxn>
                <a:cxn ang="0">
                  <a:pos x="22" y="17"/>
                </a:cxn>
                <a:cxn ang="0">
                  <a:pos x="45" y="0"/>
                </a:cxn>
                <a:cxn ang="0">
                  <a:pos x="82" y="0"/>
                </a:cxn>
                <a:cxn ang="0">
                  <a:pos x="112" y="23"/>
                </a:cxn>
              </a:cxnLst>
              <a:rect l="0" t="0" r="r" b="b"/>
              <a:pathLst>
                <a:path w="112" h="63">
                  <a:moveTo>
                    <a:pt x="112" y="23"/>
                  </a:moveTo>
                  <a:lnTo>
                    <a:pt x="112" y="29"/>
                  </a:lnTo>
                  <a:lnTo>
                    <a:pt x="105" y="34"/>
                  </a:lnTo>
                  <a:lnTo>
                    <a:pt x="105" y="40"/>
                  </a:lnTo>
                  <a:lnTo>
                    <a:pt x="97" y="46"/>
                  </a:lnTo>
                  <a:lnTo>
                    <a:pt x="97" y="51"/>
                  </a:lnTo>
                  <a:lnTo>
                    <a:pt x="82" y="63"/>
                  </a:lnTo>
                  <a:lnTo>
                    <a:pt x="52" y="63"/>
                  </a:lnTo>
                  <a:lnTo>
                    <a:pt x="45" y="57"/>
                  </a:lnTo>
                  <a:lnTo>
                    <a:pt x="37" y="57"/>
                  </a:lnTo>
                  <a:lnTo>
                    <a:pt x="22" y="51"/>
                  </a:lnTo>
                  <a:lnTo>
                    <a:pt x="0" y="34"/>
                  </a:lnTo>
                  <a:lnTo>
                    <a:pt x="0" y="23"/>
                  </a:lnTo>
                  <a:lnTo>
                    <a:pt x="15" y="12"/>
                  </a:lnTo>
                  <a:lnTo>
                    <a:pt x="22" y="17"/>
                  </a:lnTo>
                  <a:lnTo>
                    <a:pt x="45" y="0"/>
                  </a:lnTo>
                  <a:lnTo>
                    <a:pt x="82" y="0"/>
                  </a:lnTo>
                  <a:lnTo>
                    <a:pt x="112" y="23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21" name="Freeform 141"/>
            <p:cNvSpPr>
              <a:spLocks/>
            </p:cNvSpPr>
            <p:nvPr/>
          </p:nvSpPr>
          <p:spPr bwMode="auto">
            <a:xfrm>
              <a:off x="1436" y="1573"/>
              <a:ext cx="151" cy="514"/>
            </a:xfrm>
            <a:custGeom>
              <a:avLst/>
              <a:gdLst/>
              <a:ahLst/>
              <a:cxnLst>
                <a:cxn ang="0">
                  <a:pos x="151" y="17"/>
                </a:cxn>
                <a:cxn ang="0">
                  <a:pos x="128" y="79"/>
                </a:cxn>
                <a:cxn ang="0">
                  <a:pos x="113" y="136"/>
                </a:cxn>
                <a:cxn ang="0">
                  <a:pos x="98" y="198"/>
                </a:cxn>
                <a:cxn ang="0">
                  <a:pos x="83" y="260"/>
                </a:cxn>
                <a:cxn ang="0">
                  <a:pos x="75" y="316"/>
                </a:cxn>
                <a:cxn ang="0">
                  <a:pos x="60" y="378"/>
                </a:cxn>
                <a:cxn ang="0">
                  <a:pos x="53" y="440"/>
                </a:cxn>
                <a:cxn ang="0">
                  <a:pos x="45" y="502"/>
                </a:cxn>
                <a:cxn ang="0">
                  <a:pos x="45" y="508"/>
                </a:cxn>
                <a:cxn ang="0">
                  <a:pos x="38" y="508"/>
                </a:cxn>
                <a:cxn ang="0">
                  <a:pos x="30" y="514"/>
                </a:cxn>
                <a:cxn ang="0">
                  <a:pos x="0" y="514"/>
                </a:cxn>
                <a:cxn ang="0">
                  <a:pos x="0" y="457"/>
                </a:cxn>
                <a:cxn ang="0">
                  <a:pos x="8" y="401"/>
                </a:cxn>
                <a:cxn ang="0">
                  <a:pos x="15" y="344"/>
                </a:cxn>
                <a:cxn ang="0">
                  <a:pos x="23" y="294"/>
                </a:cxn>
                <a:cxn ang="0">
                  <a:pos x="38" y="237"/>
                </a:cxn>
                <a:cxn ang="0">
                  <a:pos x="53" y="181"/>
                </a:cxn>
                <a:cxn ang="0">
                  <a:pos x="68" y="130"/>
                </a:cxn>
                <a:cxn ang="0">
                  <a:pos x="83" y="79"/>
                </a:cxn>
                <a:cxn ang="0">
                  <a:pos x="83" y="57"/>
                </a:cxn>
                <a:cxn ang="0">
                  <a:pos x="90" y="46"/>
                </a:cxn>
                <a:cxn ang="0">
                  <a:pos x="90" y="23"/>
                </a:cxn>
                <a:cxn ang="0">
                  <a:pos x="98" y="12"/>
                </a:cxn>
                <a:cxn ang="0">
                  <a:pos x="106" y="6"/>
                </a:cxn>
                <a:cxn ang="0">
                  <a:pos x="121" y="0"/>
                </a:cxn>
                <a:cxn ang="0">
                  <a:pos x="128" y="0"/>
                </a:cxn>
                <a:cxn ang="0">
                  <a:pos x="151" y="17"/>
                </a:cxn>
              </a:cxnLst>
              <a:rect l="0" t="0" r="r" b="b"/>
              <a:pathLst>
                <a:path w="151" h="514">
                  <a:moveTo>
                    <a:pt x="151" y="17"/>
                  </a:moveTo>
                  <a:lnTo>
                    <a:pt x="128" y="79"/>
                  </a:lnTo>
                  <a:lnTo>
                    <a:pt x="113" y="136"/>
                  </a:lnTo>
                  <a:lnTo>
                    <a:pt x="98" y="198"/>
                  </a:lnTo>
                  <a:lnTo>
                    <a:pt x="83" y="260"/>
                  </a:lnTo>
                  <a:lnTo>
                    <a:pt x="75" y="316"/>
                  </a:lnTo>
                  <a:lnTo>
                    <a:pt x="60" y="378"/>
                  </a:lnTo>
                  <a:lnTo>
                    <a:pt x="53" y="440"/>
                  </a:lnTo>
                  <a:lnTo>
                    <a:pt x="45" y="502"/>
                  </a:lnTo>
                  <a:lnTo>
                    <a:pt x="45" y="508"/>
                  </a:lnTo>
                  <a:lnTo>
                    <a:pt x="38" y="508"/>
                  </a:lnTo>
                  <a:lnTo>
                    <a:pt x="30" y="514"/>
                  </a:lnTo>
                  <a:lnTo>
                    <a:pt x="0" y="514"/>
                  </a:lnTo>
                  <a:lnTo>
                    <a:pt x="0" y="457"/>
                  </a:lnTo>
                  <a:lnTo>
                    <a:pt x="8" y="401"/>
                  </a:lnTo>
                  <a:lnTo>
                    <a:pt x="15" y="344"/>
                  </a:lnTo>
                  <a:lnTo>
                    <a:pt x="23" y="294"/>
                  </a:lnTo>
                  <a:lnTo>
                    <a:pt x="38" y="237"/>
                  </a:lnTo>
                  <a:lnTo>
                    <a:pt x="53" y="181"/>
                  </a:lnTo>
                  <a:lnTo>
                    <a:pt x="68" y="130"/>
                  </a:lnTo>
                  <a:lnTo>
                    <a:pt x="83" y="79"/>
                  </a:lnTo>
                  <a:lnTo>
                    <a:pt x="83" y="57"/>
                  </a:lnTo>
                  <a:lnTo>
                    <a:pt x="90" y="46"/>
                  </a:lnTo>
                  <a:lnTo>
                    <a:pt x="90" y="23"/>
                  </a:lnTo>
                  <a:lnTo>
                    <a:pt x="98" y="12"/>
                  </a:lnTo>
                  <a:lnTo>
                    <a:pt x="106" y="6"/>
                  </a:lnTo>
                  <a:lnTo>
                    <a:pt x="121" y="0"/>
                  </a:lnTo>
                  <a:lnTo>
                    <a:pt x="128" y="0"/>
                  </a:lnTo>
                  <a:lnTo>
                    <a:pt x="151" y="1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22" name="Freeform 142"/>
            <p:cNvSpPr>
              <a:spLocks/>
            </p:cNvSpPr>
            <p:nvPr/>
          </p:nvSpPr>
          <p:spPr bwMode="auto">
            <a:xfrm>
              <a:off x="1902" y="1579"/>
              <a:ext cx="98" cy="62"/>
            </a:xfrm>
            <a:custGeom>
              <a:avLst/>
              <a:gdLst/>
              <a:ahLst/>
              <a:cxnLst>
                <a:cxn ang="0">
                  <a:pos x="98" y="34"/>
                </a:cxn>
                <a:cxn ang="0">
                  <a:pos x="98" y="40"/>
                </a:cxn>
                <a:cxn ang="0">
                  <a:pos x="91" y="51"/>
                </a:cxn>
                <a:cxn ang="0">
                  <a:pos x="76" y="62"/>
                </a:cxn>
                <a:cxn ang="0">
                  <a:pos x="53" y="62"/>
                </a:cxn>
                <a:cxn ang="0">
                  <a:pos x="46" y="57"/>
                </a:cxn>
                <a:cxn ang="0">
                  <a:pos x="31" y="57"/>
                </a:cxn>
                <a:cxn ang="0">
                  <a:pos x="0" y="34"/>
                </a:cxn>
                <a:cxn ang="0">
                  <a:pos x="8" y="28"/>
                </a:cxn>
                <a:cxn ang="0">
                  <a:pos x="8" y="17"/>
                </a:cxn>
                <a:cxn ang="0">
                  <a:pos x="15" y="11"/>
                </a:cxn>
                <a:cxn ang="0">
                  <a:pos x="23" y="11"/>
                </a:cxn>
                <a:cxn ang="0">
                  <a:pos x="38" y="0"/>
                </a:cxn>
                <a:cxn ang="0">
                  <a:pos x="46" y="0"/>
                </a:cxn>
                <a:cxn ang="0">
                  <a:pos x="53" y="6"/>
                </a:cxn>
                <a:cxn ang="0">
                  <a:pos x="61" y="6"/>
                </a:cxn>
                <a:cxn ang="0">
                  <a:pos x="76" y="11"/>
                </a:cxn>
                <a:cxn ang="0">
                  <a:pos x="76" y="17"/>
                </a:cxn>
                <a:cxn ang="0">
                  <a:pos x="98" y="34"/>
                </a:cxn>
              </a:cxnLst>
              <a:rect l="0" t="0" r="r" b="b"/>
              <a:pathLst>
                <a:path w="98" h="62">
                  <a:moveTo>
                    <a:pt x="98" y="34"/>
                  </a:moveTo>
                  <a:lnTo>
                    <a:pt x="98" y="40"/>
                  </a:lnTo>
                  <a:lnTo>
                    <a:pt x="91" y="51"/>
                  </a:lnTo>
                  <a:lnTo>
                    <a:pt x="76" y="62"/>
                  </a:lnTo>
                  <a:lnTo>
                    <a:pt x="53" y="62"/>
                  </a:lnTo>
                  <a:lnTo>
                    <a:pt x="46" y="57"/>
                  </a:lnTo>
                  <a:lnTo>
                    <a:pt x="31" y="57"/>
                  </a:lnTo>
                  <a:lnTo>
                    <a:pt x="0" y="34"/>
                  </a:lnTo>
                  <a:lnTo>
                    <a:pt x="8" y="28"/>
                  </a:lnTo>
                  <a:lnTo>
                    <a:pt x="8" y="17"/>
                  </a:lnTo>
                  <a:lnTo>
                    <a:pt x="15" y="11"/>
                  </a:lnTo>
                  <a:lnTo>
                    <a:pt x="23" y="11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3" y="6"/>
                  </a:lnTo>
                  <a:lnTo>
                    <a:pt x="61" y="6"/>
                  </a:lnTo>
                  <a:lnTo>
                    <a:pt x="76" y="11"/>
                  </a:lnTo>
                  <a:lnTo>
                    <a:pt x="76" y="17"/>
                  </a:lnTo>
                  <a:lnTo>
                    <a:pt x="98" y="3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23" name="Freeform 143"/>
            <p:cNvSpPr>
              <a:spLocks/>
            </p:cNvSpPr>
            <p:nvPr/>
          </p:nvSpPr>
          <p:spPr bwMode="auto">
            <a:xfrm>
              <a:off x="1790" y="1585"/>
              <a:ext cx="165" cy="462"/>
            </a:xfrm>
            <a:custGeom>
              <a:avLst/>
              <a:gdLst/>
              <a:ahLst/>
              <a:cxnLst>
                <a:cxn ang="0">
                  <a:pos x="60" y="62"/>
                </a:cxn>
                <a:cxn ang="0">
                  <a:pos x="75" y="107"/>
                </a:cxn>
                <a:cxn ang="0">
                  <a:pos x="90" y="158"/>
                </a:cxn>
                <a:cxn ang="0">
                  <a:pos x="97" y="203"/>
                </a:cxn>
                <a:cxn ang="0">
                  <a:pos x="112" y="254"/>
                </a:cxn>
                <a:cxn ang="0">
                  <a:pos x="127" y="299"/>
                </a:cxn>
                <a:cxn ang="0">
                  <a:pos x="143" y="349"/>
                </a:cxn>
                <a:cxn ang="0">
                  <a:pos x="150" y="400"/>
                </a:cxn>
                <a:cxn ang="0">
                  <a:pos x="165" y="445"/>
                </a:cxn>
                <a:cxn ang="0">
                  <a:pos x="165" y="457"/>
                </a:cxn>
                <a:cxn ang="0">
                  <a:pos x="158" y="462"/>
                </a:cxn>
                <a:cxn ang="0">
                  <a:pos x="112" y="462"/>
                </a:cxn>
                <a:cxn ang="0">
                  <a:pos x="105" y="406"/>
                </a:cxn>
                <a:cxn ang="0">
                  <a:pos x="90" y="349"/>
                </a:cxn>
                <a:cxn ang="0">
                  <a:pos x="67" y="293"/>
                </a:cxn>
                <a:cxn ang="0">
                  <a:pos x="60" y="237"/>
                </a:cxn>
                <a:cxn ang="0">
                  <a:pos x="37" y="180"/>
                </a:cxn>
                <a:cxn ang="0">
                  <a:pos x="22" y="129"/>
                </a:cxn>
                <a:cxn ang="0">
                  <a:pos x="15" y="73"/>
                </a:cxn>
                <a:cxn ang="0">
                  <a:pos x="0" y="17"/>
                </a:cxn>
                <a:cxn ang="0">
                  <a:pos x="0" y="11"/>
                </a:cxn>
                <a:cxn ang="0">
                  <a:pos x="7" y="5"/>
                </a:cxn>
                <a:cxn ang="0">
                  <a:pos x="15" y="5"/>
                </a:cxn>
                <a:cxn ang="0">
                  <a:pos x="22" y="0"/>
                </a:cxn>
                <a:cxn ang="0">
                  <a:pos x="37" y="0"/>
                </a:cxn>
                <a:cxn ang="0">
                  <a:pos x="52" y="11"/>
                </a:cxn>
                <a:cxn ang="0">
                  <a:pos x="52" y="28"/>
                </a:cxn>
                <a:cxn ang="0">
                  <a:pos x="60" y="45"/>
                </a:cxn>
                <a:cxn ang="0">
                  <a:pos x="60" y="62"/>
                </a:cxn>
              </a:cxnLst>
              <a:rect l="0" t="0" r="r" b="b"/>
              <a:pathLst>
                <a:path w="165" h="462">
                  <a:moveTo>
                    <a:pt x="60" y="62"/>
                  </a:moveTo>
                  <a:lnTo>
                    <a:pt x="75" y="107"/>
                  </a:lnTo>
                  <a:lnTo>
                    <a:pt x="90" y="158"/>
                  </a:lnTo>
                  <a:lnTo>
                    <a:pt x="97" y="203"/>
                  </a:lnTo>
                  <a:lnTo>
                    <a:pt x="112" y="254"/>
                  </a:lnTo>
                  <a:lnTo>
                    <a:pt x="127" y="299"/>
                  </a:lnTo>
                  <a:lnTo>
                    <a:pt x="143" y="349"/>
                  </a:lnTo>
                  <a:lnTo>
                    <a:pt x="150" y="400"/>
                  </a:lnTo>
                  <a:lnTo>
                    <a:pt x="165" y="445"/>
                  </a:lnTo>
                  <a:lnTo>
                    <a:pt x="165" y="457"/>
                  </a:lnTo>
                  <a:lnTo>
                    <a:pt x="158" y="462"/>
                  </a:lnTo>
                  <a:lnTo>
                    <a:pt x="112" y="462"/>
                  </a:lnTo>
                  <a:lnTo>
                    <a:pt x="105" y="406"/>
                  </a:lnTo>
                  <a:lnTo>
                    <a:pt x="90" y="349"/>
                  </a:lnTo>
                  <a:lnTo>
                    <a:pt x="67" y="293"/>
                  </a:lnTo>
                  <a:lnTo>
                    <a:pt x="60" y="237"/>
                  </a:lnTo>
                  <a:lnTo>
                    <a:pt x="37" y="180"/>
                  </a:lnTo>
                  <a:lnTo>
                    <a:pt x="22" y="129"/>
                  </a:lnTo>
                  <a:lnTo>
                    <a:pt x="15" y="73"/>
                  </a:lnTo>
                  <a:lnTo>
                    <a:pt x="0" y="17"/>
                  </a:lnTo>
                  <a:lnTo>
                    <a:pt x="0" y="11"/>
                  </a:lnTo>
                  <a:lnTo>
                    <a:pt x="7" y="5"/>
                  </a:lnTo>
                  <a:lnTo>
                    <a:pt x="15" y="5"/>
                  </a:lnTo>
                  <a:lnTo>
                    <a:pt x="22" y="0"/>
                  </a:lnTo>
                  <a:lnTo>
                    <a:pt x="37" y="0"/>
                  </a:lnTo>
                  <a:lnTo>
                    <a:pt x="52" y="11"/>
                  </a:lnTo>
                  <a:lnTo>
                    <a:pt x="52" y="28"/>
                  </a:lnTo>
                  <a:lnTo>
                    <a:pt x="60" y="45"/>
                  </a:lnTo>
                  <a:lnTo>
                    <a:pt x="60" y="6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24" name="Freeform 144"/>
            <p:cNvSpPr>
              <a:spLocks/>
            </p:cNvSpPr>
            <p:nvPr/>
          </p:nvSpPr>
          <p:spPr bwMode="auto">
            <a:xfrm>
              <a:off x="1624" y="1607"/>
              <a:ext cx="90" cy="62"/>
            </a:xfrm>
            <a:custGeom>
              <a:avLst/>
              <a:gdLst/>
              <a:ahLst/>
              <a:cxnLst>
                <a:cxn ang="0">
                  <a:pos x="90" y="17"/>
                </a:cxn>
                <a:cxn ang="0">
                  <a:pos x="90" y="29"/>
                </a:cxn>
                <a:cxn ang="0">
                  <a:pos x="83" y="40"/>
                </a:cxn>
                <a:cxn ang="0">
                  <a:pos x="53" y="62"/>
                </a:cxn>
                <a:cxn ang="0">
                  <a:pos x="45" y="62"/>
                </a:cxn>
                <a:cxn ang="0">
                  <a:pos x="38" y="57"/>
                </a:cxn>
                <a:cxn ang="0">
                  <a:pos x="30" y="57"/>
                </a:cxn>
                <a:cxn ang="0">
                  <a:pos x="8" y="40"/>
                </a:cxn>
                <a:cxn ang="0">
                  <a:pos x="0" y="40"/>
                </a:cxn>
                <a:cxn ang="0">
                  <a:pos x="8" y="29"/>
                </a:cxn>
                <a:cxn ang="0">
                  <a:pos x="15" y="17"/>
                </a:cxn>
                <a:cxn ang="0">
                  <a:pos x="15" y="12"/>
                </a:cxn>
                <a:cxn ang="0">
                  <a:pos x="30" y="0"/>
                </a:cxn>
                <a:cxn ang="0">
                  <a:pos x="68" y="0"/>
                </a:cxn>
                <a:cxn ang="0">
                  <a:pos x="90" y="17"/>
                </a:cxn>
              </a:cxnLst>
              <a:rect l="0" t="0" r="r" b="b"/>
              <a:pathLst>
                <a:path w="90" h="62">
                  <a:moveTo>
                    <a:pt x="90" y="17"/>
                  </a:moveTo>
                  <a:lnTo>
                    <a:pt x="90" y="29"/>
                  </a:lnTo>
                  <a:lnTo>
                    <a:pt x="83" y="40"/>
                  </a:lnTo>
                  <a:lnTo>
                    <a:pt x="53" y="62"/>
                  </a:lnTo>
                  <a:lnTo>
                    <a:pt x="45" y="62"/>
                  </a:lnTo>
                  <a:lnTo>
                    <a:pt x="38" y="57"/>
                  </a:lnTo>
                  <a:lnTo>
                    <a:pt x="30" y="57"/>
                  </a:lnTo>
                  <a:lnTo>
                    <a:pt x="8" y="40"/>
                  </a:lnTo>
                  <a:lnTo>
                    <a:pt x="0" y="40"/>
                  </a:lnTo>
                  <a:lnTo>
                    <a:pt x="8" y="29"/>
                  </a:lnTo>
                  <a:lnTo>
                    <a:pt x="15" y="17"/>
                  </a:lnTo>
                  <a:lnTo>
                    <a:pt x="15" y="12"/>
                  </a:lnTo>
                  <a:lnTo>
                    <a:pt x="30" y="0"/>
                  </a:lnTo>
                  <a:lnTo>
                    <a:pt x="68" y="0"/>
                  </a:lnTo>
                  <a:lnTo>
                    <a:pt x="90" y="1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25" name="Freeform 145"/>
            <p:cNvSpPr>
              <a:spLocks/>
            </p:cNvSpPr>
            <p:nvPr/>
          </p:nvSpPr>
          <p:spPr bwMode="auto">
            <a:xfrm>
              <a:off x="767" y="1613"/>
              <a:ext cx="316" cy="259"/>
            </a:xfrm>
            <a:custGeom>
              <a:avLst/>
              <a:gdLst/>
              <a:ahLst/>
              <a:cxnLst>
                <a:cxn ang="0">
                  <a:pos x="316" y="11"/>
                </a:cxn>
                <a:cxn ang="0">
                  <a:pos x="316" y="23"/>
                </a:cxn>
                <a:cxn ang="0">
                  <a:pos x="263" y="62"/>
                </a:cxn>
                <a:cxn ang="0">
                  <a:pos x="256" y="79"/>
                </a:cxn>
                <a:cxn ang="0">
                  <a:pos x="196" y="124"/>
                </a:cxn>
                <a:cxn ang="0">
                  <a:pos x="180" y="141"/>
                </a:cxn>
                <a:cxn ang="0">
                  <a:pos x="173" y="152"/>
                </a:cxn>
                <a:cxn ang="0">
                  <a:pos x="128" y="186"/>
                </a:cxn>
                <a:cxn ang="0">
                  <a:pos x="113" y="203"/>
                </a:cxn>
                <a:cxn ang="0">
                  <a:pos x="98" y="209"/>
                </a:cxn>
                <a:cxn ang="0">
                  <a:pos x="90" y="226"/>
                </a:cxn>
                <a:cxn ang="0">
                  <a:pos x="68" y="237"/>
                </a:cxn>
                <a:cxn ang="0">
                  <a:pos x="53" y="248"/>
                </a:cxn>
                <a:cxn ang="0">
                  <a:pos x="45" y="259"/>
                </a:cxn>
                <a:cxn ang="0">
                  <a:pos x="30" y="259"/>
                </a:cxn>
                <a:cxn ang="0">
                  <a:pos x="23" y="254"/>
                </a:cxn>
                <a:cxn ang="0">
                  <a:pos x="15" y="254"/>
                </a:cxn>
                <a:cxn ang="0">
                  <a:pos x="0" y="242"/>
                </a:cxn>
                <a:cxn ang="0">
                  <a:pos x="38" y="214"/>
                </a:cxn>
                <a:cxn ang="0">
                  <a:pos x="53" y="197"/>
                </a:cxn>
                <a:cxn ang="0">
                  <a:pos x="68" y="180"/>
                </a:cxn>
                <a:cxn ang="0">
                  <a:pos x="90" y="169"/>
                </a:cxn>
                <a:cxn ang="0">
                  <a:pos x="105" y="152"/>
                </a:cxn>
                <a:cxn ang="0">
                  <a:pos x="120" y="141"/>
                </a:cxn>
                <a:cxn ang="0">
                  <a:pos x="135" y="124"/>
                </a:cxn>
                <a:cxn ang="0">
                  <a:pos x="158" y="107"/>
                </a:cxn>
                <a:cxn ang="0">
                  <a:pos x="173" y="90"/>
                </a:cxn>
                <a:cxn ang="0">
                  <a:pos x="188" y="79"/>
                </a:cxn>
                <a:cxn ang="0">
                  <a:pos x="203" y="62"/>
                </a:cxn>
                <a:cxn ang="0">
                  <a:pos x="218" y="45"/>
                </a:cxn>
                <a:cxn ang="0">
                  <a:pos x="241" y="34"/>
                </a:cxn>
                <a:cxn ang="0">
                  <a:pos x="256" y="17"/>
                </a:cxn>
                <a:cxn ang="0">
                  <a:pos x="271" y="0"/>
                </a:cxn>
                <a:cxn ang="0">
                  <a:pos x="301" y="0"/>
                </a:cxn>
                <a:cxn ang="0">
                  <a:pos x="316" y="11"/>
                </a:cxn>
              </a:cxnLst>
              <a:rect l="0" t="0" r="r" b="b"/>
              <a:pathLst>
                <a:path w="316" h="259">
                  <a:moveTo>
                    <a:pt x="316" y="11"/>
                  </a:moveTo>
                  <a:lnTo>
                    <a:pt x="316" y="23"/>
                  </a:lnTo>
                  <a:lnTo>
                    <a:pt x="263" y="62"/>
                  </a:lnTo>
                  <a:lnTo>
                    <a:pt x="256" y="79"/>
                  </a:lnTo>
                  <a:lnTo>
                    <a:pt x="196" y="124"/>
                  </a:lnTo>
                  <a:lnTo>
                    <a:pt x="180" y="141"/>
                  </a:lnTo>
                  <a:lnTo>
                    <a:pt x="173" y="152"/>
                  </a:lnTo>
                  <a:lnTo>
                    <a:pt x="128" y="186"/>
                  </a:lnTo>
                  <a:lnTo>
                    <a:pt x="113" y="203"/>
                  </a:lnTo>
                  <a:lnTo>
                    <a:pt x="98" y="209"/>
                  </a:lnTo>
                  <a:lnTo>
                    <a:pt x="90" y="226"/>
                  </a:lnTo>
                  <a:lnTo>
                    <a:pt x="68" y="237"/>
                  </a:lnTo>
                  <a:lnTo>
                    <a:pt x="53" y="248"/>
                  </a:lnTo>
                  <a:lnTo>
                    <a:pt x="45" y="259"/>
                  </a:lnTo>
                  <a:lnTo>
                    <a:pt x="30" y="259"/>
                  </a:lnTo>
                  <a:lnTo>
                    <a:pt x="23" y="254"/>
                  </a:lnTo>
                  <a:lnTo>
                    <a:pt x="15" y="254"/>
                  </a:lnTo>
                  <a:lnTo>
                    <a:pt x="0" y="242"/>
                  </a:lnTo>
                  <a:lnTo>
                    <a:pt x="38" y="214"/>
                  </a:lnTo>
                  <a:lnTo>
                    <a:pt x="53" y="197"/>
                  </a:lnTo>
                  <a:lnTo>
                    <a:pt x="68" y="180"/>
                  </a:lnTo>
                  <a:lnTo>
                    <a:pt x="90" y="169"/>
                  </a:lnTo>
                  <a:lnTo>
                    <a:pt x="105" y="152"/>
                  </a:lnTo>
                  <a:lnTo>
                    <a:pt x="120" y="141"/>
                  </a:lnTo>
                  <a:lnTo>
                    <a:pt x="135" y="124"/>
                  </a:lnTo>
                  <a:lnTo>
                    <a:pt x="158" y="107"/>
                  </a:lnTo>
                  <a:lnTo>
                    <a:pt x="173" y="90"/>
                  </a:lnTo>
                  <a:lnTo>
                    <a:pt x="188" y="79"/>
                  </a:lnTo>
                  <a:lnTo>
                    <a:pt x="203" y="62"/>
                  </a:lnTo>
                  <a:lnTo>
                    <a:pt x="218" y="45"/>
                  </a:lnTo>
                  <a:lnTo>
                    <a:pt x="241" y="34"/>
                  </a:lnTo>
                  <a:lnTo>
                    <a:pt x="256" y="17"/>
                  </a:lnTo>
                  <a:lnTo>
                    <a:pt x="271" y="0"/>
                  </a:lnTo>
                  <a:lnTo>
                    <a:pt x="301" y="0"/>
                  </a:lnTo>
                  <a:lnTo>
                    <a:pt x="316" y="11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26" name="Freeform 146"/>
            <p:cNvSpPr>
              <a:spLocks/>
            </p:cNvSpPr>
            <p:nvPr/>
          </p:nvSpPr>
          <p:spPr bwMode="auto">
            <a:xfrm>
              <a:off x="3677" y="1647"/>
              <a:ext cx="158" cy="107"/>
            </a:xfrm>
            <a:custGeom>
              <a:avLst/>
              <a:gdLst/>
              <a:ahLst/>
              <a:cxnLst>
                <a:cxn ang="0">
                  <a:pos x="105" y="0"/>
                </a:cxn>
                <a:cxn ang="0">
                  <a:pos x="105" y="11"/>
                </a:cxn>
                <a:cxn ang="0">
                  <a:pos x="120" y="22"/>
                </a:cxn>
                <a:cxn ang="0">
                  <a:pos x="158" y="22"/>
                </a:cxn>
                <a:cxn ang="0">
                  <a:pos x="150" y="34"/>
                </a:cxn>
                <a:cxn ang="0">
                  <a:pos x="143" y="45"/>
                </a:cxn>
                <a:cxn ang="0">
                  <a:pos x="135" y="51"/>
                </a:cxn>
                <a:cxn ang="0">
                  <a:pos x="120" y="56"/>
                </a:cxn>
                <a:cxn ang="0">
                  <a:pos x="120" y="62"/>
                </a:cxn>
                <a:cxn ang="0">
                  <a:pos x="113" y="73"/>
                </a:cxn>
                <a:cxn ang="0">
                  <a:pos x="113" y="84"/>
                </a:cxn>
                <a:cxn ang="0">
                  <a:pos x="98" y="90"/>
                </a:cxn>
                <a:cxn ang="0">
                  <a:pos x="83" y="84"/>
                </a:cxn>
                <a:cxn ang="0">
                  <a:pos x="60" y="84"/>
                </a:cxn>
                <a:cxn ang="0">
                  <a:pos x="38" y="101"/>
                </a:cxn>
                <a:cxn ang="0">
                  <a:pos x="23" y="107"/>
                </a:cxn>
                <a:cxn ang="0">
                  <a:pos x="15" y="107"/>
                </a:cxn>
                <a:cxn ang="0">
                  <a:pos x="15" y="90"/>
                </a:cxn>
                <a:cxn ang="0">
                  <a:pos x="23" y="84"/>
                </a:cxn>
                <a:cxn ang="0">
                  <a:pos x="30" y="73"/>
                </a:cxn>
                <a:cxn ang="0">
                  <a:pos x="30" y="56"/>
                </a:cxn>
                <a:cxn ang="0">
                  <a:pos x="23" y="51"/>
                </a:cxn>
                <a:cxn ang="0">
                  <a:pos x="8" y="51"/>
                </a:cxn>
                <a:cxn ang="0">
                  <a:pos x="0" y="39"/>
                </a:cxn>
                <a:cxn ang="0">
                  <a:pos x="8" y="34"/>
                </a:cxn>
                <a:cxn ang="0">
                  <a:pos x="15" y="34"/>
                </a:cxn>
                <a:cxn ang="0">
                  <a:pos x="23" y="28"/>
                </a:cxn>
                <a:cxn ang="0">
                  <a:pos x="75" y="28"/>
                </a:cxn>
                <a:cxn ang="0">
                  <a:pos x="75" y="22"/>
                </a:cxn>
                <a:cxn ang="0">
                  <a:pos x="83" y="22"/>
                </a:cxn>
                <a:cxn ang="0">
                  <a:pos x="83" y="17"/>
                </a:cxn>
                <a:cxn ang="0">
                  <a:pos x="98" y="5"/>
                </a:cxn>
                <a:cxn ang="0">
                  <a:pos x="98" y="0"/>
                </a:cxn>
                <a:cxn ang="0">
                  <a:pos x="105" y="0"/>
                </a:cxn>
              </a:cxnLst>
              <a:rect l="0" t="0" r="r" b="b"/>
              <a:pathLst>
                <a:path w="158" h="107">
                  <a:moveTo>
                    <a:pt x="105" y="0"/>
                  </a:moveTo>
                  <a:lnTo>
                    <a:pt x="105" y="11"/>
                  </a:lnTo>
                  <a:lnTo>
                    <a:pt x="120" y="22"/>
                  </a:lnTo>
                  <a:lnTo>
                    <a:pt x="158" y="22"/>
                  </a:lnTo>
                  <a:lnTo>
                    <a:pt x="150" y="34"/>
                  </a:lnTo>
                  <a:lnTo>
                    <a:pt x="143" y="45"/>
                  </a:lnTo>
                  <a:lnTo>
                    <a:pt x="135" y="51"/>
                  </a:lnTo>
                  <a:lnTo>
                    <a:pt x="120" y="56"/>
                  </a:lnTo>
                  <a:lnTo>
                    <a:pt x="120" y="62"/>
                  </a:lnTo>
                  <a:lnTo>
                    <a:pt x="113" y="73"/>
                  </a:lnTo>
                  <a:lnTo>
                    <a:pt x="113" y="84"/>
                  </a:lnTo>
                  <a:lnTo>
                    <a:pt x="98" y="90"/>
                  </a:lnTo>
                  <a:lnTo>
                    <a:pt x="83" y="84"/>
                  </a:lnTo>
                  <a:lnTo>
                    <a:pt x="60" y="84"/>
                  </a:lnTo>
                  <a:lnTo>
                    <a:pt x="38" y="101"/>
                  </a:lnTo>
                  <a:lnTo>
                    <a:pt x="23" y="107"/>
                  </a:lnTo>
                  <a:lnTo>
                    <a:pt x="15" y="107"/>
                  </a:lnTo>
                  <a:lnTo>
                    <a:pt x="15" y="90"/>
                  </a:lnTo>
                  <a:lnTo>
                    <a:pt x="23" y="84"/>
                  </a:lnTo>
                  <a:lnTo>
                    <a:pt x="30" y="73"/>
                  </a:lnTo>
                  <a:lnTo>
                    <a:pt x="30" y="56"/>
                  </a:lnTo>
                  <a:lnTo>
                    <a:pt x="23" y="51"/>
                  </a:lnTo>
                  <a:lnTo>
                    <a:pt x="8" y="51"/>
                  </a:lnTo>
                  <a:lnTo>
                    <a:pt x="0" y="39"/>
                  </a:lnTo>
                  <a:lnTo>
                    <a:pt x="8" y="34"/>
                  </a:lnTo>
                  <a:lnTo>
                    <a:pt x="15" y="34"/>
                  </a:lnTo>
                  <a:lnTo>
                    <a:pt x="23" y="28"/>
                  </a:lnTo>
                  <a:lnTo>
                    <a:pt x="75" y="28"/>
                  </a:lnTo>
                  <a:lnTo>
                    <a:pt x="75" y="22"/>
                  </a:lnTo>
                  <a:lnTo>
                    <a:pt x="83" y="22"/>
                  </a:lnTo>
                  <a:lnTo>
                    <a:pt x="83" y="17"/>
                  </a:lnTo>
                  <a:lnTo>
                    <a:pt x="98" y="5"/>
                  </a:lnTo>
                  <a:lnTo>
                    <a:pt x="98" y="0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27" name="Freeform 147"/>
            <p:cNvSpPr>
              <a:spLocks/>
            </p:cNvSpPr>
            <p:nvPr/>
          </p:nvSpPr>
          <p:spPr bwMode="auto">
            <a:xfrm>
              <a:off x="1970" y="1681"/>
              <a:ext cx="181" cy="315"/>
            </a:xfrm>
            <a:custGeom>
              <a:avLst/>
              <a:gdLst/>
              <a:ahLst/>
              <a:cxnLst>
                <a:cxn ang="0">
                  <a:pos x="45" y="5"/>
                </a:cxn>
                <a:cxn ang="0">
                  <a:pos x="68" y="39"/>
                </a:cxn>
                <a:cxn ang="0">
                  <a:pos x="83" y="73"/>
                </a:cxn>
                <a:cxn ang="0">
                  <a:pos x="105" y="107"/>
                </a:cxn>
                <a:cxn ang="0">
                  <a:pos x="120" y="141"/>
                </a:cxn>
                <a:cxn ang="0">
                  <a:pos x="128" y="174"/>
                </a:cxn>
                <a:cxn ang="0">
                  <a:pos x="143" y="214"/>
                </a:cxn>
                <a:cxn ang="0">
                  <a:pos x="166" y="248"/>
                </a:cxn>
                <a:cxn ang="0">
                  <a:pos x="181" y="282"/>
                </a:cxn>
                <a:cxn ang="0">
                  <a:pos x="181" y="299"/>
                </a:cxn>
                <a:cxn ang="0">
                  <a:pos x="173" y="299"/>
                </a:cxn>
                <a:cxn ang="0">
                  <a:pos x="151" y="315"/>
                </a:cxn>
                <a:cxn ang="0">
                  <a:pos x="128" y="315"/>
                </a:cxn>
                <a:cxn ang="0">
                  <a:pos x="128" y="310"/>
                </a:cxn>
                <a:cxn ang="0">
                  <a:pos x="135" y="304"/>
                </a:cxn>
                <a:cxn ang="0">
                  <a:pos x="120" y="270"/>
                </a:cxn>
                <a:cxn ang="0">
                  <a:pos x="105" y="236"/>
                </a:cxn>
                <a:cxn ang="0">
                  <a:pos x="90" y="203"/>
                </a:cxn>
                <a:cxn ang="0">
                  <a:pos x="75" y="169"/>
                </a:cxn>
                <a:cxn ang="0">
                  <a:pos x="60" y="141"/>
                </a:cxn>
                <a:cxn ang="0">
                  <a:pos x="45" y="107"/>
                </a:cxn>
                <a:cxn ang="0">
                  <a:pos x="23" y="73"/>
                </a:cxn>
                <a:cxn ang="0">
                  <a:pos x="8" y="39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8" y="17"/>
                </a:cxn>
                <a:cxn ang="0">
                  <a:pos x="8" y="11"/>
                </a:cxn>
                <a:cxn ang="0">
                  <a:pos x="15" y="5"/>
                </a:cxn>
                <a:cxn ang="0">
                  <a:pos x="30" y="0"/>
                </a:cxn>
                <a:cxn ang="0">
                  <a:pos x="38" y="0"/>
                </a:cxn>
                <a:cxn ang="0">
                  <a:pos x="45" y="5"/>
                </a:cxn>
              </a:cxnLst>
              <a:rect l="0" t="0" r="r" b="b"/>
              <a:pathLst>
                <a:path w="181" h="315">
                  <a:moveTo>
                    <a:pt x="45" y="5"/>
                  </a:moveTo>
                  <a:lnTo>
                    <a:pt x="68" y="39"/>
                  </a:lnTo>
                  <a:lnTo>
                    <a:pt x="83" y="73"/>
                  </a:lnTo>
                  <a:lnTo>
                    <a:pt x="105" y="107"/>
                  </a:lnTo>
                  <a:lnTo>
                    <a:pt x="120" y="141"/>
                  </a:lnTo>
                  <a:lnTo>
                    <a:pt x="128" y="174"/>
                  </a:lnTo>
                  <a:lnTo>
                    <a:pt x="143" y="214"/>
                  </a:lnTo>
                  <a:lnTo>
                    <a:pt x="166" y="248"/>
                  </a:lnTo>
                  <a:lnTo>
                    <a:pt x="181" y="282"/>
                  </a:lnTo>
                  <a:lnTo>
                    <a:pt x="181" y="299"/>
                  </a:lnTo>
                  <a:lnTo>
                    <a:pt x="173" y="299"/>
                  </a:lnTo>
                  <a:lnTo>
                    <a:pt x="151" y="315"/>
                  </a:lnTo>
                  <a:lnTo>
                    <a:pt x="128" y="315"/>
                  </a:lnTo>
                  <a:lnTo>
                    <a:pt x="128" y="310"/>
                  </a:lnTo>
                  <a:lnTo>
                    <a:pt x="135" y="304"/>
                  </a:lnTo>
                  <a:lnTo>
                    <a:pt x="120" y="270"/>
                  </a:lnTo>
                  <a:lnTo>
                    <a:pt x="105" y="236"/>
                  </a:lnTo>
                  <a:lnTo>
                    <a:pt x="90" y="203"/>
                  </a:lnTo>
                  <a:lnTo>
                    <a:pt x="75" y="169"/>
                  </a:lnTo>
                  <a:lnTo>
                    <a:pt x="60" y="141"/>
                  </a:lnTo>
                  <a:lnTo>
                    <a:pt x="45" y="107"/>
                  </a:lnTo>
                  <a:lnTo>
                    <a:pt x="23" y="73"/>
                  </a:lnTo>
                  <a:lnTo>
                    <a:pt x="8" y="39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8" y="17"/>
                  </a:lnTo>
                  <a:lnTo>
                    <a:pt x="8" y="11"/>
                  </a:lnTo>
                  <a:lnTo>
                    <a:pt x="15" y="5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45" y="5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28" name="Freeform 148"/>
            <p:cNvSpPr>
              <a:spLocks/>
            </p:cNvSpPr>
            <p:nvPr/>
          </p:nvSpPr>
          <p:spPr bwMode="auto">
            <a:xfrm>
              <a:off x="5016" y="1692"/>
              <a:ext cx="165" cy="85"/>
            </a:xfrm>
            <a:custGeom>
              <a:avLst/>
              <a:gdLst/>
              <a:ahLst/>
              <a:cxnLst>
                <a:cxn ang="0">
                  <a:pos x="142" y="22"/>
                </a:cxn>
                <a:cxn ang="0">
                  <a:pos x="157" y="22"/>
                </a:cxn>
                <a:cxn ang="0">
                  <a:pos x="165" y="28"/>
                </a:cxn>
                <a:cxn ang="0">
                  <a:pos x="157" y="34"/>
                </a:cxn>
                <a:cxn ang="0">
                  <a:pos x="157" y="45"/>
                </a:cxn>
                <a:cxn ang="0">
                  <a:pos x="142" y="45"/>
                </a:cxn>
                <a:cxn ang="0">
                  <a:pos x="135" y="51"/>
                </a:cxn>
                <a:cxn ang="0">
                  <a:pos x="112" y="51"/>
                </a:cxn>
                <a:cxn ang="0">
                  <a:pos x="112" y="68"/>
                </a:cxn>
                <a:cxn ang="0">
                  <a:pos x="105" y="73"/>
                </a:cxn>
                <a:cxn ang="0">
                  <a:pos x="90" y="79"/>
                </a:cxn>
                <a:cxn ang="0">
                  <a:pos x="90" y="85"/>
                </a:cxn>
                <a:cxn ang="0">
                  <a:pos x="82" y="85"/>
                </a:cxn>
                <a:cxn ang="0">
                  <a:pos x="82" y="79"/>
                </a:cxn>
                <a:cxn ang="0">
                  <a:pos x="75" y="73"/>
                </a:cxn>
                <a:cxn ang="0">
                  <a:pos x="67" y="73"/>
                </a:cxn>
                <a:cxn ang="0">
                  <a:pos x="67" y="68"/>
                </a:cxn>
                <a:cxn ang="0">
                  <a:pos x="45" y="68"/>
                </a:cxn>
                <a:cxn ang="0">
                  <a:pos x="30" y="79"/>
                </a:cxn>
                <a:cxn ang="0">
                  <a:pos x="22" y="79"/>
                </a:cxn>
                <a:cxn ang="0">
                  <a:pos x="15" y="85"/>
                </a:cxn>
                <a:cxn ang="0">
                  <a:pos x="7" y="79"/>
                </a:cxn>
                <a:cxn ang="0">
                  <a:pos x="0" y="68"/>
                </a:cxn>
                <a:cxn ang="0">
                  <a:pos x="15" y="56"/>
                </a:cxn>
                <a:cxn ang="0">
                  <a:pos x="30" y="51"/>
                </a:cxn>
                <a:cxn ang="0">
                  <a:pos x="37" y="51"/>
                </a:cxn>
                <a:cxn ang="0">
                  <a:pos x="37" y="39"/>
                </a:cxn>
                <a:cxn ang="0">
                  <a:pos x="22" y="34"/>
                </a:cxn>
                <a:cxn ang="0">
                  <a:pos x="22" y="22"/>
                </a:cxn>
                <a:cxn ang="0">
                  <a:pos x="30" y="17"/>
                </a:cxn>
                <a:cxn ang="0">
                  <a:pos x="82" y="17"/>
                </a:cxn>
                <a:cxn ang="0">
                  <a:pos x="97" y="6"/>
                </a:cxn>
                <a:cxn ang="0">
                  <a:pos x="105" y="6"/>
                </a:cxn>
                <a:cxn ang="0">
                  <a:pos x="105" y="0"/>
                </a:cxn>
                <a:cxn ang="0">
                  <a:pos x="112" y="0"/>
                </a:cxn>
                <a:cxn ang="0">
                  <a:pos x="112" y="6"/>
                </a:cxn>
                <a:cxn ang="0">
                  <a:pos x="120" y="11"/>
                </a:cxn>
                <a:cxn ang="0">
                  <a:pos x="127" y="22"/>
                </a:cxn>
                <a:cxn ang="0">
                  <a:pos x="142" y="22"/>
                </a:cxn>
              </a:cxnLst>
              <a:rect l="0" t="0" r="r" b="b"/>
              <a:pathLst>
                <a:path w="165" h="85">
                  <a:moveTo>
                    <a:pt x="142" y="22"/>
                  </a:moveTo>
                  <a:lnTo>
                    <a:pt x="157" y="22"/>
                  </a:lnTo>
                  <a:lnTo>
                    <a:pt x="165" y="28"/>
                  </a:lnTo>
                  <a:lnTo>
                    <a:pt x="157" y="34"/>
                  </a:lnTo>
                  <a:lnTo>
                    <a:pt x="157" y="45"/>
                  </a:lnTo>
                  <a:lnTo>
                    <a:pt x="142" y="45"/>
                  </a:lnTo>
                  <a:lnTo>
                    <a:pt x="135" y="51"/>
                  </a:lnTo>
                  <a:lnTo>
                    <a:pt x="112" y="51"/>
                  </a:lnTo>
                  <a:lnTo>
                    <a:pt x="112" y="68"/>
                  </a:lnTo>
                  <a:lnTo>
                    <a:pt x="105" y="73"/>
                  </a:lnTo>
                  <a:lnTo>
                    <a:pt x="90" y="79"/>
                  </a:lnTo>
                  <a:lnTo>
                    <a:pt x="90" y="85"/>
                  </a:lnTo>
                  <a:lnTo>
                    <a:pt x="82" y="85"/>
                  </a:lnTo>
                  <a:lnTo>
                    <a:pt x="82" y="79"/>
                  </a:lnTo>
                  <a:lnTo>
                    <a:pt x="75" y="73"/>
                  </a:lnTo>
                  <a:lnTo>
                    <a:pt x="67" y="73"/>
                  </a:lnTo>
                  <a:lnTo>
                    <a:pt x="67" y="68"/>
                  </a:lnTo>
                  <a:lnTo>
                    <a:pt x="45" y="68"/>
                  </a:lnTo>
                  <a:lnTo>
                    <a:pt x="30" y="79"/>
                  </a:lnTo>
                  <a:lnTo>
                    <a:pt x="22" y="79"/>
                  </a:lnTo>
                  <a:lnTo>
                    <a:pt x="15" y="85"/>
                  </a:lnTo>
                  <a:lnTo>
                    <a:pt x="7" y="79"/>
                  </a:lnTo>
                  <a:lnTo>
                    <a:pt x="0" y="68"/>
                  </a:lnTo>
                  <a:lnTo>
                    <a:pt x="15" y="56"/>
                  </a:lnTo>
                  <a:lnTo>
                    <a:pt x="30" y="51"/>
                  </a:lnTo>
                  <a:lnTo>
                    <a:pt x="37" y="51"/>
                  </a:lnTo>
                  <a:lnTo>
                    <a:pt x="37" y="39"/>
                  </a:lnTo>
                  <a:lnTo>
                    <a:pt x="22" y="34"/>
                  </a:lnTo>
                  <a:lnTo>
                    <a:pt x="22" y="22"/>
                  </a:lnTo>
                  <a:lnTo>
                    <a:pt x="30" y="17"/>
                  </a:lnTo>
                  <a:lnTo>
                    <a:pt x="82" y="17"/>
                  </a:lnTo>
                  <a:lnTo>
                    <a:pt x="97" y="6"/>
                  </a:lnTo>
                  <a:lnTo>
                    <a:pt x="105" y="6"/>
                  </a:lnTo>
                  <a:lnTo>
                    <a:pt x="105" y="0"/>
                  </a:lnTo>
                  <a:lnTo>
                    <a:pt x="112" y="0"/>
                  </a:lnTo>
                  <a:lnTo>
                    <a:pt x="112" y="6"/>
                  </a:lnTo>
                  <a:lnTo>
                    <a:pt x="120" y="11"/>
                  </a:lnTo>
                  <a:lnTo>
                    <a:pt x="127" y="22"/>
                  </a:lnTo>
                  <a:lnTo>
                    <a:pt x="142" y="22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29" name="Freeform 149"/>
            <p:cNvSpPr>
              <a:spLocks/>
            </p:cNvSpPr>
            <p:nvPr/>
          </p:nvSpPr>
          <p:spPr bwMode="auto">
            <a:xfrm>
              <a:off x="2797" y="1698"/>
              <a:ext cx="83" cy="62"/>
            </a:xfrm>
            <a:custGeom>
              <a:avLst/>
              <a:gdLst/>
              <a:ahLst/>
              <a:cxnLst>
                <a:cxn ang="0">
                  <a:pos x="83" y="22"/>
                </a:cxn>
                <a:cxn ang="0">
                  <a:pos x="83" y="33"/>
                </a:cxn>
                <a:cxn ang="0">
                  <a:pos x="75" y="39"/>
                </a:cxn>
                <a:cxn ang="0">
                  <a:pos x="75" y="45"/>
                </a:cxn>
                <a:cxn ang="0">
                  <a:pos x="60" y="56"/>
                </a:cxn>
                <a:cxn ang="0">
                  <a:pos x="53" y="56"/>
                </a:cxn>
                <a:cxn ang="0">
                  <a:pos x="45" y="62"/>
                </a:cxn>
                <a:cxn ang="0">
                  <a:pos x="38" y="62"/>
                </a:cxn>
                <a:cxn ang="0">
                  <a:pos x="30" y="56"/>
                </a:cxn>
                <a:cxn ang="0">
                  <a:pos x="15" y="56"/>
                </a:cxn>
                <a:cxn ang="0">
                  <a:pos x="8" y="50"/>
                </a:cxn>
                <a:cxn ang="0">
                  <a:pos x="8" y="45"/>
                </a:cxn>
                <a:cxn ang="0">
                  <a:pos x="0" y="45"/>
                </a:cxn>
                <a:cxn ang="0">
                  <a:pos x="0" y="16"/>
                </a:cxn>
                <a:cxn ang="0">
                  <a:pos x="8" y="16"/>
                </a:cxn>
                <a:cxn ang="0">
                  <a:pos x="23" y="5"/>
                </a:cxn>
                <a:cxn ang="0">
                  <a:pos x="30" y="5"/>
                </a:cxn>
                <a:cxn ang="0">
                  <a:pos x="38" y="0"/>
                </a:cxn>
                <a:cxn ang="0">
                  <a:pos x="45" y="0"/>
                </a:cxn>
                <a:cxn ang="0">
                  <a:pos x="53" y="5"/>
                </a:cxn>
                <a:cxn ang="0">
                  <a:pos x="60" y="5"/>
                </a:cxn>
                <a:cxn ang="0">
                  <a:pos x="60" y="11"/>
                </a:cxn>
                <a:cxn ang="0">
                  <a:pos x="68" y="11"/>
                </a:cxn>
                <a:cxn ang="0">
                  <a:pos x="83" y="22"/>
                </a:cxn>
              </a:cxnLst>
              <a:rect l="0" t="0" r="r" b="b"/>
              <a:pathLst>
                <a:path w="83" h="62">
                  <a:moveTo>
                    <a:pt x="83" y="22"/>
                  </a:moveTo>
                  <a:lnTo>
                    <a:pt x="83" y="33"/>
                  </a:lnTo>
                  <a:lnTo>
                    <a:pt x="75" y="39"/>
                  </a:lnTo>
                  <a:lnTo>
                    <a:pt x="75" y="45"/>
                  </a:lnTo>
                  <a:lnTo>
                    <a:pt x="60" y="56"/>
                  </a:lnTo>
                  <a:lnTo>
                    <a:pt x="53" y="56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30" y="56"/>
                  </a:lnTo>
                  <a:lnTo>
                    <a:pt x="15" y="56"/>
                  </a:lnTo>
                  <a:lnTo>
                    <a:pt x="8" y="50"/>
                  </a:lnTo>
                  <a:lnTo>
                    <a:pt x="8" y="45"/>
                  </a:lnTo>
                  <a:lnTo>
                    <a:pt x="0" y="45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23" y="5"/>
                  </a:lnTo>
                  <a:lnTo>
                    <a:pt x="30" y="5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53" y="5"/>
                  </a:lnTo>
                  <a:lnTo>
                    <a:pt x="60" y="5"/>
                  </a:lnTo>
                  <a:lnTo>
                    <a:pt x="60" y="11"/>
                  </a:lnTo>
                  <a:lnTo>
                    <a:pt x="68" y="11"/>
                  </a:lnTo>
                  <a:lnTo>
                    <a:pt x="83" y="2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0" name="Freeform 150"/>
            <p:cNvSpPr>
              <a:spLocks/>
            </p:cNvSpPr>
            <p:nvPr/>
          </p:nvSpPr>
          <p:spPr bwMode="auto">
            <a:xfrm>
              <a:off x="1188" y="1737"/>
              <a:ext cx="181" cy="288"/>
            </a:xfrm>
            <a:custGeom>
              <a:avLst/>
              <a:gdLst/>
              <a:ahLst/>
              <a:cxnLst>
                <a:cxn ang="0">
                  <a:pos x="181" y="17"/>
                </a:cxn>
                <a:cxn ang="0">
                  <a:pos x="158" y="51"/>
                </a:cxn>
                <a:cxn ang="0">
                  <a:pos x="135" y="85"/>
                </a:cxn>
                <a:cxn ang="0">
                  <a:pos x="120" y="118"/>
                </a:cxn>
                <a:cxn ang="0">
                  <a:pos x="105" y="152"/>
                </a:cxn>
                <a:cxn ang="0">
                  <a:pos x="83" y="186"/>
                </a:cxn>
                <a:cxn ang="0">
                  <a:pos x="75" y="220"/>
                </a:cxn>
                <a:cxn ang="0">
                  <a:pos x="60" y="254"/>
                </a:cxn>
                <a:cxn ang="0">
                  <a:pos x="45" y="288"/>
                </a:cxn>
                <a:cxn ang="0">
                  <a:pos x="0" y="282"/>
                </a:cxn>
                <a:cxn ang="0">
                  <a:pos x="15" y="248"/>
                </a:cxn>
                <a:cxn ang="0">
                  <a:pos x="23" y="214"/>
                </a:cxn>
                <a:cxn ang="0">
                  <a:pos x="38" y="180"/>
                </a:cxn>
                <a:cxn ang="0">
                  <a:pos x="53" y="147"/>
                </a:cxn>
                <a:cxn ang="0">
                  <a:pos x="68" y="107"/>
                </a:cxn>
                <a:cxn ang="0">
                  <a:pos x="83" y="73"/>
                </a:cxn>
                <a:cxn ang="0">
                  <a:pos x="105" y="40"/>
                </a:cxn>
                <a:cxn ang="0">
                  <a:pos x="120" y="6"/>
                </a:cxn>
                <a:cxn ang="0">
                  <a:pos x="128" y="6"/>
                </a:cxn>
                <a:cxn ang="0">
                  <a:pos x="135" y="0"/>
                </a:cxn>
                <a:cxn ang="0">
                  <a:pos x="166" y="0"/>
                </a:cxn>
                <a:cxn ang="0">
                  <a:pos x="173" y="6"/>
                </a:cxn>
                <a:cxn ang="0">
                  <a:pos x="181" y="17"/>
                </a:cxn>
              </a:cxnLst>
              <a:rect l="0" t="0" r="r" b="b"/>
              <a:pathLst>
                <a:path w="181" h="288">
                  <a:moveTo>
                    <a:pt x="181" y="17"/>
                  </a:moveTo>
                  <a:lnTo>
                    <a:pt x="158" y="51"/>
                  </a:lnTo>
                  <a:lnTo>
                    <a:pt x="135" y="85"/>
                  </a:lnTo>
                  <a:lnTo>
                    <a:pt x="120" y="118"/>
                  </a:lnTo>
                  <a:lnTo>
                    <a:pt x="105" y="152"/>
                  </a:lnTo>
                  <a:lnTo>
                    <a:pt x="83" y="186"/>
                  </a:lnTo>
                  <a:lnTo>
                    <a:pt x="75" y="220"/>
                  </a:lnTo>
                  <a:lnTo>
                    <a:pt x="60" y="254"/>
                  </a:lnTo>
                  <a:lnTo>
                    <a:pt x="45" y="288"/>
                  </a:lnTo>
                  <a:lnTo>
                    <a:pt x="0" y="282"/>
                  </a:lnTo>
                  <a:lnTo>
                    <a:pt x="15" y="248"/>
                  </a:lnTo>
                  <a:lnTo>
                    <a:pt x="23" y="214"/>
                  </a:lnTo>
                  <a:lnTo>
                    <a:pt x="38" y="180"/>
                  </a:lnTo>
                  <a:lnTo>
                    <a:pt x="53" y="147"/>
                  </a:lnTo>
                  <a:lnTo>
                    <a:pt x="68" y="107"/>
                  </a:lnTo>
                  <a:lnTo>
                    <a:pt x="83" y="73"/>
                  </a:lnTo>
                  <a:lnTo>
                    <a:pt x="105" y="40"/>
                  </a:lnTo>
                  <a:lnTo>
                    <a:pt x="120" y="6"/>
                  </a:lnTo>
                  <a:lnTo>
                    <a:pt x="128" y="6"/>
                  </a:lnTo>
                  <a:lnTo>
                    <a:pt x="135" y="0"/>
                  </a:lnTo>
                  <a:lnTo>
                    <a:pt x="166" y="0"/>
                  </a:lnTo>
                  <a:lnTo>
                    <a:pt x="173" y="6"/>
                  </a:lnTo>
                  <a:lnTo>
                    <a:pt x="181" y="17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1" name="Freeform 151"/>
            <p:cNvSpPr>
              <a:spLocks/>
            </p:cNvSpPr>
            <p:nvPr/>
          </p:nvSpPr>
          <p:spPr bwMode="auto">
            <a:xfrm>
              <a:off x="451" y="1760"/>
              <a:ext cx="98" cy="62"/>
            </a:xfrm>
            <a:custGeom>
              <a:avLst/>
              <a:gdLst/>
              <a:ahLst/>
              <a:cxnLst>
                <a:cxn ang="0">
                  <a:pos x="98" y="5"/>
                </a:cxn>
                <a:cxn ang="0">
                  <a:pos x="98" y="33"/>
                </a:cxn>
                <a:cxn ang="0">
                  <a:pos x="90" y="33"/>
                </a:cxn>
                <a:cxn ang="0">
                  <a:pos x="83" y="45"/>
                </a:cxn>
                <a:cxn ang="0">
                  <a:pos x="68" y="56"/>
                </a:cxn>
                <a:cxn ang="0">
                  <a:pos x="53" y="56"/>
                </a:cxn>
                <a:cxn ang="0">
                  <a:pos x="45" y="62"/>
                </a:cxn>
                <a:cxn ang="0">
                  <a:pos x="38" y="62"/>
                </a:cxn>
                <a:cxn ang="0">
                  <a:pos x="23" y="56"/>
                </a:cxn>
                <a:cxn ang="0">
                  <a:pos x="15" y="56"/>
                </a:cxn>
                <a:cxn ang="0">
                  <a:pos x="8" y="50"/>
                </a:cxn>
                <a:cxn ang="0">
                  <a:pos x="0" y="39"/>
                </a:cxn>
                <a:cxn ang="0">
                  <a:pos x="0" y="33"/>
                </a:cxn>
                <a:cxn ang="0">
                  <a:pos x="8" y="22"/>
                </a:cxn>
                <a:cxn ang="0">
                  <a:pos x="15" y="17"/>
                </a:cxn>
                <a:cxn ang="0">
                  <a:pos x="23" y="5"/>
                </a:cxn>
                <a:cxn ang="0">
                  <a:pos x="23" y="0"/>
                </a:cxn>
                <a:cxn ang="0">
                  <a:pos x="83" y="0"/>
                </a:cxn>
                <a:cxn ang="0">
                  <a:pos x="90" y="5"/>
                </a:cxn>
                <a:cxn ang="0">
                  <a:pos x="98" y="5"/>
                </a:cxn>
              </a:cxnLst>
              <a:rect l="0" t="0" r="r" b="b"/>
              <a:pathLst>
                <a:path w="98" h="62">
                  <a:moveTo>
                    <a:pt x="98" y="5"/>
                  </a:moveTo>
                  <a:lnTo>
                    <a:pt x="98" y="33"/>
                  </a:lnTo>
                  <a:lnTo>
                    <a:pt x="90" y="33"/>
                  </a:lnTo>
                  <a:lnTo>
                    <a:pt x="83" y="45"/>
                  </a:lnTo>
                  <a:lnTo>
                    <a:pt x="68" y="56"/>
                  </a:lnTo>
                  <a:lnTo>
                    <a:pt x="53" y="56"/>
                  </a:lnTo>
                  <a:lnTo>
                    <a:pt x="45" y="62"/>
                  </a:lnTo>
                  <a:lnTo>
                    <a:pt x="38" y="62"/>
                  </a:lnTo>
                  <a:lnTo>
                    <a:pt x="23" y="56"/>
                  </a:lnTo>
                  <a:lnTo>
                    <a:pt x="15" y="56"/>
                  </a:lnTo>
                  <a:lnTo>
                    <a:pt x="8" y="50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8" y="22"/>
                  </a:lnTo>
                  <a:lnTo>
                    <a:pt x="15" y="17"/>
                  </a:lnTo>
                  <a:lnTo>
                    <a:pt x="23" y="5"/>
                  </a:lnTo>
                  <a:lnTo>
                    <a:pt x="23" y="0"/>
                  </a:lnTo>
                  <a:lnTo>
                    <a:pt x="83" y="0"/>
                  </a:lnTo>
                  <a:lnTo>
                    <a:pt x="90" y="5"/>
                  </a:lnTo>
                  <a:lnTo>
                    <a:pt x="98" y="5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2" name="Freeform 152"/>
            <p:cNvSpPr>
              <a:spLocks/>
            </p:cNvSpPr>
            <p:nvPr/>
          </p:nvSpPr>
          <p:spPr bwMode="auto">
            <a:xfrm>
              <a:off x="1647" y="1760"/>
              <a:ext cx="60" cy="310"/>
            </a:xfrm>
            <a:custGeom>
              <a:avLst/>
              <a:gdLst/>
              <a:ahLst/>
              <a:cxnLst>
                <a:cxn ang="0">
                  <a:pos x="60" y="5"/>
                </a:cxn>
                <a:cxn ang="0">
                  <a:pos x="60" y="225"/>
                </a:cxn>
                <a:cxn ang="0">
                  <a:pos x="52" y="298"/>
                </a:cxn>
                <a:cxn ang="0">
                  <a:pos x="45" y="298"/>
                </a:cxn>
                <a:cxn ang="0">
                  <a:pos x="45" y="304"/>
                </a:cxn>
                <a:cxn ang="0">
                  <a:pos x="37" y="304"/>
                </a:cxn>
                <a:cxn ang="0">
                  <a:pos x="30" y="310"/>
                </a:cxn>
                <a:cxn ang="0">
                  <a:pos x="7" y="310"/>
                </a:cxn>
                <a:cxn ang="0">
                  <a:pos x="0" y="304"/>
                </a:cxn>
                <a:cxn ang="0">
                  <a:pos x="0" y="11"/>
                </a:cxn>
                <a:cxn ang="0">
                  <a:pos x="7" y="11"/>
                </a:cxn>
                <a:cxn ang="0">
                  <a:pos x="15" y="5"/>
                </a:cxn>
                <a:cxn ang="0">
                  <a:pos x="22" y="5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60" y="5"/>
                </a:cxn>
              </a:cxnLst>
              <a:rect l="0" t="0" r="r" b="b"/>
              <a:pathLst>
                <a:path w="60" h="310">
                  <a:moveTo>
                    <a:pt x="60" y="5"/>
                  </a:moveTo>
                  <a:lnTo>
                    <a:pt x="60" y="225"/>
                  </a:lnTo>
                  <a:lnTo>
                    <a:pt x="52" y="298"/>
                  </a:lnTo>
                  <a:lnTo>
                    <a:pt x="45" y="298"/>
                  </a:lnTo>
                  <a:lnTo>
                    <a:pt x="45" y="304"/>
                  </a:lnTo>
                  <a:lnTo>
                    <a:pt x="37" y="304"/>
                  </a:lnTo>
                  <a:lnTo>
                    <a:pt x="30" y="310"/>
                  </a:lnTo>
                  <a:lnTo>
                    <a:pt x="7" y="310"/>
                  </a:lnTo>
                  <a:lnTo>
                    <a:pt x="0" y="304"/>
                  </a:lnTo>
                  <a:lnTo>
                    <a:pt x="0" y="11"/>
                  </a:lnTo>
                  <a:lnTo>
                    <a:pt x="7" y="11"/>
                  </a:lnTo>
                  <a:lnTo>
                    <a:pt x="15" y="5"/>
                  </a:lnTo>
                  <a:lnTo>
                    <a:pt x="22" y="5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60" y="5"/>
                  </a:lnTo>
                  <a:close/>
                </a:path>
              </a:pathLst>
            </a:custGeom>
            <a:solidFill>
              <a:srgbClr val="FF3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3" name="Freeform 153"/>
            <p:cNvSpPr>
              <a:spLocks/>
            </p:cNvSpPr>
            <p:nvPr/>
          </p:nvSpPr>
          <p:spPr bwMode="auto">
            <a:xfrm>
              <a:off x="2624" y="1850"/>
              <a:ext cx="68" cy="45"/>
            </a:xfrm>
            <a:custGeom>
              <a:avLst/>
              <a:gdLst/>
              <a:ahLst/>
              <a:cxnLst>
                <a:cxn ang="0">
                  <a:pos x="68" y="5"/>
                </a:cxn>
                <a:cxn ang="0">
                  <a:pos x="68" y="39"/>
                </a:cxn>
                <a:cxn ang="0">
                  <a:pos x="60" y="45"/>
                </a:cxn>
                <a:cxn ang="0">
                  <a:pos x="8" y="45"/>
                </a:cxn>
                <a:cxn ang="0">
                  <a:pos x="0" y="34"/>
                </a:cxn>
                <a:cxn ang="0">
                  <a:pos x="0" y="11"/>
                </a:cxn>
                <a:cxn ang="0">
                  <a:pos x="8" y="5"/>
                </a:cxn>
                <a:cxn ang="0">
                  <a:pos x="15" y="5"/>
                </a:cxn>
                <a:cxn ang="0">
                  <a:pos x="23" y="0"/>
                </a:cxn>
                <a:cxn ang="0">
                  <a:pos x="60" y="0"/>
                </a:cxn>
                <a:cxn ang="0">
                  <a:pos x="68" y="5"/>
                </a:cxn>
              </a:cxnLst>
              <a:rect l="0" t="0" r="r" b="b"/>
              <a:pathLst>
                <a:path w="68" h="45">
                  <a:moveTo>
                    <a:pt x="68" y="5"/>
                  </a:moveTo>
                  <a:lnTo>
                    <a:pt x="68" y="39"/>
                  </a:lnTo>
                  <a:lnTo>
                    <a:pt x="60" y="45"/>
                  </a:lnTo>
                  <a:lnTo>
                    <a:pt x="8" y="45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8" y="5"/>
                  </a:lnTo>
                  <a:lnTo>
                    <a:pt x="15" y="5"/>
                  </a:lnTo>
                  <a:lnTo>
                    <a:pt x="23" y="0"/>
                  </a:lnTo>
                  <a:lnTo>
                    <a:pt x="60" y="0"/>
                  </a:lnTo>
                  <a:lnTo>
                    <a:pt x="68" y="5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4" name="Freeform 154"/>
            <p:cNvSpPr>
              <a:spLocks/>
            </p:cNvSpPr>
            <p:nvPr/>
          </p:nvSpPr>
          <p:spPr bwMode="auto">
            <a:xfrm>
              <a:off x="3978" y="1855"/>
              <a:ext cx="173" cy="119"/>
            </a:xfrm>
            <a:custGeom>
              <a:avLst/>
              <a:gdLst/>
              <a:ahLst/>
              <a:cxnLst>
                <a:cxn ang="0">
                  <a:pos x="143" y="34"/>
                </a:cxn>
                <a:cxn ang="0">
                  <a:pos x="173" y="34"/>
                </a:cxn>
                <a:cxn ang="0">
                  <a:pos x="173" y="57"/>
                </a:cxn>
                <a:cxn ang="0">
                  <a:pos x="158" y="62"/>
                </a:cxn>
                <a:cxn ang="0">
                  <a:pos x="150" y="62"/>
                </a:cxn>
                <a:cxn ang="0">
                  <a:pos x="143" y="74"/>
                </a:cxn>
                <a:cxn ang="0">
                  <a:pos x="143" y="85"/>
                </a:cxn>
                <a:cxn ang="0">
                  <a:pos x="158" y="96"/>
                </a:cxn>
                <a:cxn ang="0">
                  <a:pos x="143" y="108"/>
                </a:cxn>
                <a:cxn ang="0">
                  <a:pos x="150" y="119"/>
                </a:cxn>
                <a:cxn ang="0">
                  <a:pos x="143" y="113"/>
                </a:cxn>
                <a:cxn ang="0">
                  <a:pos x="128" y="108"/>
                </a:cxn>
                <a:cxn ang="0">
                  <a:pos x="120" y="102"/>
                </a:cxn>
                <a:cxn ang="0">
                  <a:pos x="113" y="102"/>
                </a:cxn>
                <a:cxn ang="0">
                  <a:pos x="90" y="85"/>
                </a:cxn>
                <a:cxn ang="0">
                  <a:pos x="60" y="85"/>
                </a:cxn>
                <a:cxn ang="0">
                  <a:pos x="52" y="91"/>
                </a:cxn>
                <a:cxn ang="0">
                  <a:pos x="37" y="96"/>
                </a:cxn>
                <a:cxn ang="0">
                  <a:pos x="30" y="96"/>
                </a:cxn>
                <a:cxn ang="0">
                  <a:pos x="22" y="102"/>
                </a:cxn>
                <a:cxn ang="0">
                  <a:pos x="7" y="108"/>
                </a:cxn>
                <a:cxn ang="0">
                  <a:pos x="0" y="108"/>
                </a:cxn>
                <a:cxn ang="0">
                  <a:pos x="0" y="91"/>
                </a:cxn>
                <a:cxn ang="0">
                  <a:pos x="15" y="85"/>
                </a:cxn>
                <a:cxn ang="0">
                  <a:pos x="22" y="74"/>
                </a:cxn>
                <a:cxn ang="0">
                  <a:pos x="30" y="74"/>
                </a:cxn>
                <a:cxn ang="0">
                  <a:pos x="30" y="62"/>
                </a:cxn>
                <a:cxn ang="0">
                  <a:pos x="22" y="57"/>
                </a:cxn>
                <a:cxn ang="0">
                  <a:pos x="15" y="57"/>
                </a:cxn>
                <a:cxn ang="0">
                  <a:pos x="15" y="34"/>
                </a:cxn>
                <a:cxn ang="0">
                  <a:pos x="68" y="34"/>
                </a:cxn>
                <a:cxn ang="0">
                  <a:pos x="75" y="29"/>
                </a:cxn>
                <a:cxn ang="0">
                  <a:pos x="83" y="29"/>
                </a:cxn>
                <a:cxn ang="0">
                  <a:pos x="90" y="23"/>
                </a:cxn>
                <a:cxn ang="0">
                  <a:pos x="90" y="17"/>
                </a:cxn>
                <a:cxn ang="0">
                  <a:pos x="113" y="0"/>
                </a:cxn>
                <a:cxn ang="0">
                  <a:pos x="120" y="0"/>
                </a:cxn>
                <a:cxn ang="0">
                  <a:pos x="128" y="6"/>
                </a:cxn>
                <a:cxn ang="0">
                  <a:pos x="128" y="17"/>
                </a:cxn>
                <a:cxn ang="0">
                  <a:pos x="135" y="29"/>
                </a:cxn>
                <a:cxn ang="0">
                  <a:pos x="143" y="34"/>
                </a:cxn>
              </a:cxnLst>
              <a:rect l="0" t="0" r="r" b="b"/>
              <a:pathLst>
                <a:path w="173" h="119">
                  <a:moveTo>
                    <a:pt x="143" y="34"/>
                  </a:moveTo>
                  <a:lnTo>
                    <a:pt x="173" y="34"/>
                  </a:lnTo>
                  <a:lnTo>
                    <a:pt x="173" y="57"/>
                  </a:lnTo>
                  <a:lnTo>
                    <a:pt x="158" y="62"/>
                  </a:lnTo>
                  <a:lnTo>
                    <a:pt x="150" y="62"/>
                  </a:lnTo>
                  <a:lnTo>
                    <a:pt x="143" y="74"/>
                  </a:lnTo>
                  <a:lnTo>
                    <a:pt x="143" y="85"/>
                  </a:lnTo>
                  <a:lnTo>
                    <a:pt x="158" y="96"/>
                  </a:lnTo>
                  <a:lnTo>
                    <a:pt x="143" y="108"/>
                  </a:lnTo>
                  <a:lnTo>
                    <a:pt x="150" y="119"/>
                  </a:lnTo>
                  <a:lnTo>
                    <a:pt x="143" y="113"/>
                  </a:lnTo>
                  <a:lnTo>
                    <a:pt x="128" y="108"/>
                  </a:lnTo>
                  <a:lnTo>
                    <a:pt x="120" y="102"/>
                  </a:lnTo>
                  <a:lnTo>
                    <a:pt x="113" y="102"/>
                  </a:lnTo>
                  <a:lnTo>
                    <a:pt x="90" y="85"/>
                  </a:lnTo>
                  <a:lnTo>
                    <a:pt x="60" y="85"/>
                  </a:lnTo>
                  <a:lnTo>
                    <a:pt x="52" y="91"/>
                  </a:lnTo>
                  <a:lnTo>
                    <a:pt x="37" y="96"/>
                  </a:lnTo>
                  <a:lnTo>
                    <a:pt x="30" y="96"/>
                  </a:lnTo>
                  <a:lnTo>
                    <a:pt x="22" y="102"/>
                  </a:lnTo>
                  <a:lnTo>
                    <a:pt x="7" y="108"/>
                  </a:lnTo>
                  <a:lnTo>
                    <a:pt x="0" y="108"/>
                  </a:lnTo>
                  <a:lnTo>
                    <a:pt x="0" y="91"/>
                  </a:lnTo>
                  <a:lnTo>
                    <a:pt x="15" y="85"/>
                  </a:lnTo>
                  <a:lnTo>
                    <a:pt x="22" y="74"/>
                  </a:lnTo>
                  <a:lnTo>
                    <a:pt x="30" y="74"/>
                  </a:lnTo>
                  <a:lnTo>
                    <a:pt x="30" y="62"/>
                  </a:lnTo>
                  <a:lnTo>
                    <a:pt x="22" y="57"/>
                  </a:lnTo>
                  <a:lnTo>
                    <a:pt x="15" y="57"/>
                  </a:lnTo>
                  <a:lnTo>
                    <a:pt x="15" y="34"/>
                  </a:lnTo>
                  <a:lnTo>
                    <a:pt x="68" y="34"/>
                  </a:lnTo>
                  <a:lnTo>
                    <a:pt x="75" y="29"/>
                  </a:lnTo>
                  <a:lnTo>
                    <a:pt x="83" y="29"/>
                  </a:lnTo>
                  <a:lnTo>
                    <a:pt x="90" y="23"/>
                  </a:lnTo>
                  <a:lnTo>
                    <a:pt x="90" y="17"/>
                  </a:lnTo>
                  <a:lnTo>
                    <a:pt x="113" y="0"/>
                  </a:lnTo>
                  <a:lnTo>
                    <a:pt x="120" y="0"/>
                  </a:lnTo>
                  <a:lnTo>
                    <a:pt x="128" y="6"/>
                  </a:lnTo>
                  <a:lnTo>
                    <a:pt x="128" y="17"/>
                  </a:lnTo>
                  <a:lnTo>
                    <a:pt x="135" y="29"/>
                  </a:lnTo>
                  <a:lnTo>
                    <a:pt x="143" y="34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5" name="Freeform 155"/>
            <p:cNvSpPr>
              <a:spLocks/>
            </p:cNvSpPr>
            <p:nvPr/>
          </p:nvSpPr>
          <p:spPr bwMode="auto">
            <a:xfrm>
              <a:off x="4707" y="1872"/>
              <a:ext cx="173" cy="108"/>
            </a:xfrm>
            <a:custGeom>
              <a:avLst/>
              <a:gdLst/>
              <a:ahLst/>
              <a:cxnLst>
                <a:cxn ang="0">
                  <a:pos x="113" y="0"/>
                </a:cxn>
                <a:cxn ang="0">
                  <a:pos x="113" y="6"/>
                </a:cxn>
                <a:cxn ang="0">
                  <a:pos x="121" y="12"/>
                </a:cxn>
                <a:cxn ang="0">
                  <a:pos x="128" y="12"/>
                </a:cxn>
                <a:cxn ang="0">
                  <a:pos x="136" y="17"/>
                </a:cxn>
                <a:cxn ang="0">
                  <a:pos x="173" y="12"/>
                </a:cxn>
                <a:cxn ang="0">
                  <a:pos x="173" y="17"/>
                </a:cxn>
                <a:cxn ang="0">
                  <a:pos x="166" y="23"/>
                </a:cxn>
                <a:cxn ang="0">
                  <a:pos x="166" y="40"/>
                </a:cxn>
                <a:cxn ang="0">
                  <a:pos x="158" y="45"/>
                </a:cxn>
                <a:cxn ang="0">
                  <a:pos x="143" y="45"/>
                </a:cxn>
                <a:cxn ang="0">
                  <a:pos x="136" y="51"/>
                </a:cxn>
                <a:cxn ang="0">
                  <a:pos x="136" y="57"/>
                </a:cxn>
                <a:cxn ang="0">
                  <a:pos x="128" y="62"/>
                </a:cxn>
                <a:cxn ang="0">
                  <a:pos x="136" y="68"/>
                </a:cxn>
                <a:cxn ang="0">
                  <a:pos x="113" y="68"/>
                </a:cxn>
                <a:cxn ang="0">
                  <a:pos x="113" y="79"/>
                </a:cxn>
                <a:cxn ang="0">
                  <a:pos x="106" y="85"/>
                </a:cxn>
                <a:cxn ang="0">
                  <a:pos x="106" y="91"/>
                </a:cxn>
                <a:cxn ang="0">
                  <a:pos x="90" y="102"/>
                </a:cxn>
                <a:cxn ang="0">
                  <a:pos x="90" y="96"/>
                </a:cxn>
                <a:cxn ang="0">
                  <a:pos x="68" y="79"/>
                </a:cxn>
                <a:cxn ang="0">
                  <a:pos x="60" y="79"/>
                </a:cxn>
                <a:cxn ang="0">
                  <a:pos x="38" y="96"/>
                </a:cxn>
                <a:cxn ang="0">
                  <a:pos x="30" y="96"/>
                </a:cxn>
                <a:cxn ang="0">
                  <a:pos x="15" y="102"/>
                </a:cxn>
                <a:cxn ang="0">
                  <a:pos x="8" y="108"/>
                </a:cxn>
                <a:cxn ang="0">
                  <a:pos x="0" y="108"/>
                </a:cxn>
                <a:cxn ang="0">
                  <a:pos x="0" y="96"/>
                </a:cxn>
                <a:cxn ang="0">
                  <a:pos x="8" y="85"/>
                </a:cxn>
                <a:cxn ang="0">
                  <a:pos x="15" y="74"/>
                </a:cxn>
                <a:cxn ang="0">
                  <a:pos x="30" y="62"/>
                </a:cxn>
                <a:cxn ang="0">
                  <a:pos x="38" y="51"/>
                </a:cxn>
                <a:cxn ang="0">
                  <a:pos x="15" y="34"/>
                </a:cxn>
                <a:cxn ang="0">
                  <a:pos x="23" y="23"/>
                </a:cxn>
                <a:cxn ang="0">
                  <a:pos x="30" y="17"/>
                </a:cxn>
                <a:cxn ang="0">
                  <a:pos x="90" y="17"/>
                </a:cxn>
                <a:cxn ang="0">
                  <a:pos x="98" y="12"/>
                </a:cxn>
                <a:cxn ang="0">
                  <a:pos x="106" y="0"/>
                </a:cxn>
                <a:cxn ang="0">
                  <a:pos x="113" y="0"/>
                </a:cxn>
              </a:cxnLst>
              <a:rect l="0" t="0" r="r" b="b"/>
              <a:pathLst>
                <a:path w="173" h="108">
                  <a:moveTo>
                    <a:pt x="113" y="0"/>
                  </a:moveTo>
                  <a:lnTo>
                    <a:pt x="113" y="6"/>
                  </a:lnTo>
                  <a:lnTo>
                    <a:pt x="121" y="12"/>
                  </a:lnTo>
                  <a:lnTo>
                    <a:pt x="128" y="12"/>
                  </a:lnTo>
                  <a:lnTo>
                    <a:pt x="136" y="17"/>
                  </a:lnTo>
                  <a:lnTo>
                    <a:pt x="173" y="12"/>
                  </a:lnTo>
                  <a:lnTo>
                    <a:pt x="173" y="17"/>
                  </a:lnTo>
                  <a:lnTo>
                    <a:pt x="166" y="23"/>
                  </a:lnTo>
                  <a:lnTo>
                    <a:pt x="166" y="40"/>
                  </a:lnTo>
                  <a:lnTo>
                    <a:pt x="158" y="45"/>
                  </a:lnTo>
                  <a:lnTo>
                    <a:pt x="143" y="45"/>
                  </a:lnTo>
                  <a:lnTo>
                    <a:pt x="136" y="51"/>
                  </a:lnTo>
                  <a:lnTo>
                    <a:pt x="136" y="57"/>
                  </a:lnTo>
                  <a:lnTo>
                    <a:pt x="128" y="62"/>
                  </a:lnTo>
                  <a:lnTo>
                    <a:pt x="136" y="68"/>
                  </a:lnTo>
                  <a:lnTo>
                    <a:pt x="113" y="68"/>
                  </a:lnTo>
                  <a:lnTo>
                    <a:pt x="113" y="79"/>
                  </a:lnTo>
                  <a:lnTo>
                    <a:pt x="106" y="85"/>
                  </a:lnTo>
                  <a:lnTo>
                    <a:pt x="106" y="91"/>
                  </a:lnTo>
                  <a:lnTo>
                    <a:pt x="90" y="102"/>
                  </a:lnTo>
                  <a:lnTo>
                    <a:pt x="90" y="96"/>
                  </a:lnTo>
                  <a:lnTo>
                    <a:pt x="68" y="79"/>
                  </a:lnTo>
                  <a:lnTo>
                    <a:pt x="60" y="79"/>
                  </a:lnTo>
                  <a:lnTo>
                    <a:pt x="38" y="96"/>
                  </a:lnTo>
                  <a:lnTo>
                    <a:pt x="30" y="96"/>
                  </a:lnTo>
                  <a:lnTo>
                    <a:pt x="15" y="102"/>
                  </a:lnTo>
                  <a:lnTo>
                    <a:pt x="8" y="108"/>
                  </a:lnTo>
                  <a:lnTo>
                    <a:pt x="0" y="108"/>
                  </a:lnTo>
                  <a:lnTo>
                    <a:pt x="0" y="96"/>
                  </a:lnTo>
                  <a:lnTo>
                    <a:pt x="8" y="85"/>
                  </a:lnTo>
                  <a:lnTo>
                    <a:pt x="15" y="74"/>
                  </a:lnTo>
                  <a:lnTo>
                    <a:pt x="30" y="62"/>
                  </a:lnTo>
                  <a:lnTo>
                    <a:pt x="38" y="51"/>
                  </a:lnTo>
                  <a:lnTo>
                    <a:pt x="15" y="34"/>
                  </a:lnTo>
                  <a:lnTo>
                    <a:pt x="23" y="23"/>
                  </a:lnTo>
                  <a:lnTo>
                    <a:pt x="30" y="17"/>
                  </a:lnTo>
                  <a:lnTo>
                    <a:pt x="90" y="17"/>
                  </a:lnTo>
                  <a:lnTo>
                    <a:pt x="98" y="12"/>
                  </a:lnTo>
                  <a:lnTo>
                    <a:pt x="10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6" name="Freeform 156"/>
            <p:cNvSpPr>
              <a:spLocks/>
            </p:cNvSpPr>
            <p:nvPr/>
          </p:nvSpPr>
          <p:spPr bwMode="auto">
            <a:xfrm>
              <a:off x="692" y="1906"/>
              <a:ext cx="67" cy="57"/>
            </a:xfrm>
            <a:custGeom>
              <a:avLst/>
              <a:gdLst/>
              <a:ahLst/>
              <a:cxnLst>
                <a:cxn ang="0">
                  <a:pos x="67" y="34"/>
                </a:cxn>
                <a:cxn ang="0">
                  <a:pos x="67" y="51"/>
                </a:cxn>
                <a:cxn ang="0">
                  <a:pos x="60" y="51"/>
                </a:cxn>
                <a:cxn ang="0">
                  <a:pos x="45" y="57"/>
                </a:cxn>
                <a:cxn ang="0">
                  <a:pos x="22" y="57"/>
                </a:cxn>
                <a:cxn ang="0">
                  <a:pos x="15" y="51"/>
                </a:cxn>
                <a:cxn ang="0">
                  <a:pos x="7" y="51"/>
                </a:cxn>
                <a:cxn ang="0">
                  <a:pos x="0" y="40"/>
                </a:cxn>
                <a:cxn ang="0">
                  <a:pos x="0" y="23"/>
                </a:cxn>
                <a:cxn ang="0">
                  <a:pos x="22" y="6"/>
                </a:cxn>
                <a:cxn ang="0">
                  <a:pos x="30" y="6"/>
                </a:cxn>
                <a:cxn ang="0">
                  <a:pos x="37" y="0"/>
                </a:cxn>
                <a:cxn ang="0">
                  <a:pos x="52" y="6"/>
                </a:cxn>
                <a:cxn ang="0">
                  <a:pos x="60" y="11"/>
                </a:cxn>
                <a:cxn ang="0">
                  <a:pos x="67" y="23"/>
                </a:cxn>
                <a:cxn ang="0">
                  <a:pos x="67" y="34"/>
                </a:cxn>
              </a:cxnLst>
              <a:rect l="0" t="0" r="r" b="b"/>
              <a:pathLst>
                <a:path w="67" h="57">
                  <a:moveTo>
                    <a:pt x="67" y="34"/>
                  </a:moveTo>
                  <a:lnTo>
                    <a:pt x="67" y="51"/>
                  </a:lnTo>
                  <a:lnTo>
                    <a:pt x="60" y="51"/>
                  </a:lnTo>
                  <a:lnTo>
                    <a:pt x="45" y="57"/>
                  </a:lnTo>
                  <a:lnTo>
                    <a:pt x="22" y="57"/>
                  </a:lnTo>
                  <a:lnTo>
                    <a:pt x="15" y="51"/>
                  </a:lnTo>
                  <a:lnTo>
                    <a:pt x="7" y="51"/>
                  </a:lnTo>
                  <a:lnTo>
                    <a:pt x="0" y="40"/>
                  </a:lnTo>
                  <a:lnTo>
                    <a:pt x="0" y="23"/>
                  </a:lnTo>
                  <a:lnTo>
                    <a:pt x="22" y="6"/>
                  </a:lnTo>
                  <a:lnTo>
                    <a:pt x="30" y="6"/>
                  </a:lnTo>
                  <a:lnTo>
                    <a:pt x="37" y="0"/>
                  </a:lnTo>
                  <a:lnTo>
                    <a:pt x="52" y="6"/>
                  </a:lnTo>
                  <a:lnTo>
                    <a:pt x="60" y="11"/>
                  </a:lnTo>
                  <a:lnTo>
                    <a:pt x="67" y="23"/>
                  </a:lnTo>
                  <a:lnTo>
                    <a:pt x="67" y="34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7" name="Freeform 157"/>
            <p:cNvSpPr>
              <a:spLocks/>
            </p:cNvSpPr>
            <p:nvPr/>
          </p:nvSpPr>
          <p:spPr bwMode="auto">
            <a:xfrm>
              <a:off x="4324" y="1917"/>
              <a:ext cx="210" cy="102"/>
            </a:xfrm>
            <a:custGeom>
              <a:avLst/>
              <a:gdLst/>
              <a:ahLst/>
              <a:cxnLst>
                <a:cxn ang="0">
                  <a:pos x="210" y="6"/>
                </a:cxn>
                <a:cxn ang="0">
                  <a:pos x="203" y="12"/>
                </a:cxn>
                <a:cxn ang="0">
                  <a:pos x="203" y="23"/>
                </a:cxn>
                <a:cxn ang="0">
                  <a:pos x="165" y="46"/>
                </a:cxn>
                <a:cxn ang="0">
                  <a:pos x="165" y="57"/>
                </a:cxn>
                <a:cxn ang="0">
                  <a:pos x="173" y="63"/>
                </a:cxn>
                <a:cxn ang="0">
                  <a:pos x="180" y="74"/>
                </a:cxn>
                <a:cxn ang="0">
                  <a:pos x="180" y="85"/>
                </a:cxn>
                <a:cxn ang="0">
                  <a:pos x="173" y="85"/>
                </a:cxn>
                <a:cxn ang="0">
                  <a:pos x="158" y="96"/>
                </a:cxn>
                <a:cxn ang="0">
                  <a:pos x="135" y="96"/>
                </a:cxn>
                <a:cxn ang="0">
                  <a:pos x="135" y="85"/>
                </a:cxn>
                <a:cxn ang="0">
                  <a:pos x="113" y="68"/>
                </a:cxn>
                <a:cxn ang="0">
                  <a:pos x="98" y="74"/>
                </a:cxn>
                <a:cxn ang="0">
                  <a:pos x="82" y="79"/>
                </a:cxn>
                <a:cxn ang="0">
                  <a:pos x="67" y="85"/>
                </a:cxn>
                <a:cxn ang="0">
                  <a:pos x="60" y="91"/>
                </a:cxn>
                <a:cxn ang="0">
                  <a:pos x="37" y="96"/>
                </a:cxn>
                <a:cxn ang="0">
                  <a:pos x="22" y="96"/>
                </a:cxn>
                <a:cxn ang="0">
                  <a:pos x="15" y="102"/>
                </a:cxn>
                <a:cxn ang="0">
                  <a:pos x="0" y="102"/>
                </a:cxn>
                <a:cxn ang="0">
                  <a:pos x="0" y="96"/>
                </a:cxn>
                <a:cxn ang="0">
                  <a:pos x="67" y="46"/>
                </a:cxn>
                <a:cxn ang="0">
                  <a:pos x="67" y="40"/>
                </a:cxn>
                <a:cxn ang="0">
                  <a:pos x="60" y="40"/>
                </a:cxn>
                <a:cxn ang="0">
                  <a:pos x="52" y="34"/>
                </a:cxn>
                <a:cxn ang="0">
                  <a:pos x="30" y="34"/>
                </a:cxn>
                <a:cxn ang="0">
                  <a:pos x="30" y="17"/>
                </a:cxn>
                <a:cxn ang="0">
                  <a:pos x="45" y="12"/>
                </a:cxn>
                <a:cxn ang="0">
                  <a:pos x="120" y="12"/>
                </a:cxn>
                <a:cxn ang="0">
                  <a:pos x="135" y="6"/>
                </a:cxn>
                <a:cxn ang="0">
                  <a:pos x="143" y="0"/>
                </a:cxn>
                <a:cxn ang="0">
                  <a:pos x="150" y="0"/>
                </a:cxn>
                <a:cxn ang="0">
                  <a:pos x="158" y="6"/>
                </a:cxn>
                <a:cxn ang="0">
                  <a:pos x="180" y="6"/>
                </a:cxn>
                <a:cxn ang="0">
                  <a:pos x="188" y="0"/>
                </a:cxn>
                <a:cxn ang="0">
                  <a:pos x="203" y="0"/>
                </a:cxn>
                <a:cxn ang="0">
                  <a:pos x="210" y="6"/>
                </a:cxn>
              </a:cxnLst>
              <a:rect l="0" t="0" r="r" b="b"/>
              <a:pathLst>
                <a:path w="210" h="102">
                  <a:moveTo>
                    <a:pt x="210" y="6"/>
                  </a:moveTo>
                  <a:lnTo>
                    <a:pt x="203" y="12"/>
                  </a:lnTo>
                  <a:lnTo>
                    <a:pt x="203" y="23"/>
                  </a:lnTo>
                  <a:lnTo>
                    <a:pt x="165" y="46"/>
                  </a:lnTo>
                  <a:lnTo>
                    <a:pt x="165" y="57"/>
                  </a:lnTo>
                  <a:lnTo>
                    <a:pt x="173" y="63"/>
                  </a:lnTo>
                  <a:lnTo>
                    <a:pt x="180" y="74"/>
                  </a:lnTo>
                  <a:lnTo>
                    <a:pt x="180" y="85"/>
                  </a:lnTo>
                  <a:lnTo>
                    <a:pt x="173" y="85"/>
                  </a:lnTo>
                  <a:lnTo>
                    <a:pt x="158" y="96"/>
                  </a:lnTo>
                  <a:lnTo>
                    <a:pt x="135" y="96"/>
                  </a:lnTo>
                  <a:lnTo>
                    <a:pt x="135" y="85"/>
                  </a:lnTo>
                  <a:lnTo>
                    <a:pt x="113" y="68"/>
                  </a:lnTo>
                  <a:lnTo>
                    <a:pt x="98" y="74"/>
                  </a:lnTo>
                  <a:lnTo>
                    <a:pt x="82" y="79"/>
                  </a:lnTo>
                  <a:lnTo>
                    <a:pt x="67" y="85"/>
                  </a:lnTo>
                  <a:lnTo>
                    <a:pt x="60" y="91"/>
                  </a:lnTo>
                  <a:lnTo>
                    <a:pt x="37" y="96"/>
                  </a:lnTo>
                  <a:lnTo>
                    <a:pt x="22" y="96"/>
                  </a:lnTo>
                  <a:lnTo>
                    <a:pt x="15" y="102"/>
                  </a:lnTo>
                  <a:lnTo>
                    <a:pt x="0" y="102"/>
                  </a:lnTo>
                  <a:lnTo>
                    <a:pt x="0" y="96"/>
                  </a:lnTo>
                  <a:lnTo>
                    <a:pt x="67" y="46"/>
                  </a:lnTo>
                  <a:lnTo>
                    <a:pt x="67" y="40"/>
                  </a:lnTo>
                  <a:lnTo>
                    <a:pt x="60" y="40"/>
                  </a:lnTo>
                  <a:lnTo>
                    <a:pt x="52" y="34"/>
                  </a:lnTo>
                  <a:lnTo>
                    <a:pt x="30" y="34"/>
                  </a:lnTo>
                  <a:lnTo>
                    <a:pt x="30" y="17"/>
                  </a:lnTo>
                  <a:lnTo>
                    <a:pt x="45" y="12"/>
                  </a:lnTo>
                  <a:lnTo>
                    <a:pt x="120" y="12"/>
                  </a:lnTo>
                  <a:lnTo>
                    <a:pt x="135" y="6"/>
                  </a:lnTo>
                  <a:lnTo>
                    <a:pt x="143" y="0"/>
                  </a:lnTo>
                  <a:lnTo>
                    <a:pt x="150" y="0"/>
                  </a:lnTo>
                  <a:lnTo>
                    <a:pt x="158" y="6"/>
                  </a:lnTo>
                  <a:lnTo>
                    <a:pt x="180" y="6"/>
                  </a:lnTo>
                  <a:lnTo>
                    <a:pt x="188" y="0"/>
                  </a:lnTo>
                  <a:lnTo>
                    <a:pt x="203" y="0"/>
                  </a:lnTo>
                  <a:lnTo>
                    <a:pt x="210" y="6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8" name="Freeform 158"/>
            <p:cNvSpPr>
              <a:spLocks/>
            </p:cNvSpPr>
            <p:nvPr/>
          </p:nvSpPr>
          <p:spPr bwMode="auto">
            <a:xfrm>
              <a:off x="2346" y="1951"/>
              <a:ext cx="83" cy="57"/>
            </a:xfrm>
            <a:custGeom>
              <a:avLst/>
              <a:gdLst/>
              <a:ahLst/>
              <a:cxnLst>
                <a:cxn ang="0">
                  <a:pos x="75" y="45"/>
                </a:cxn>
                <a:cxn ang="0">
                  <a:pos x="60" y="57"/>
                </a:cxn>
                <a:cxn ang="0">
                  <a:pos x="23" y="57"/>
                </a:cxn>
                <a:cxn ang="0">
                  <a:pos x="8" y="45"/>
                </a:cxn>
                <a:cxn ang="0">
                  <a:pos x="0" y="45"/>
                </a:cxn>
                <a:cxn ang="0">
                  <a:pos x="0" y="40"/>
                </a:cxn>
                <a:cxn ang="0">
                  <a:pos x="8" y="34"/>
                </a:cxn>
                <a:cxn ang="0">
                  <a:pos x="8" y="23"/>
                </a:cxn>
                <a:cxn ang="0">
                  <a:pos x="23" y="17"/>
                </a:cxn>
                <a:cxn ang="0">
                  <a:pos x="30" y="6"/>
                </a:cxn>
                <a:cxn ang="0">
                  <a:pos x="45" y="0"/>
                </a:cxn>
                <a:cxn ang="0">
                  <a:pos x="60" y="0"/>
                </a:cxn>
                <a:cxn ang="0">
                  <a:pos x="75" y="12"/>
                </a:cxn>
                <a:cxn ang="0">
                  <a:pos x="83" y="23"/>
                </a:cxn>
                <a:cxn ang="0">
                  <a:pos x="83" y="29"/>
                </a:cxn>
                <a:cxn ang="0">
                  <a:pos x="75" y="40"/>
                </a:cxn>
                <a:cxn ang="0">
                  <a:pos x="75" y="45"/>
                </a:cxn>
              </a:cxnLst>
              <a:rect l="0" t="0" r="r" b="b"/>
              <a:pathLst>
                <a:path w="83" h="57">
                  <a:moveTo>
                    <a:pt x="75" y="45"/>
                  </a:moveTo>
                  <a:lnTo>
                    <a:pt x="60" y="57"/>
                  </a:lnTo>
                  <a:lnTo>
                    <a:pt x="23" y="57"/>
                  </a:lnTo>
                  <a:lnTo>
                    <a:pt x="8" y="45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8" y="34"/>
                  </a:lnTo>
                  <a:lnTo>
                    <a:pt x="8" y="23"/>
                  </a:lnTo>
                  <a:lnTo>
                    <a:pt x="23" y="17"/>
                  </a:lnTo>
                  <a:lnTo>
                    <a:pt x="30" y="6"/>
                  </a:lnTo>
                  <a:lnTo>
                    <a:pt x="45" y="0"/>
                  </a:lnTo>
                  <a:lnTo>
                    <a:pt x="60" y="0"/>
                  </a:lnTo>
                  <a:lnTo>
                    <a:pt x="75" y="12"/>
                  </a:lnTo>
                  <a:lnTo>
                    <a:pt x="83" y="23"/>
                  </a:lnTo>
                  <a:lnTo>
                    <a:pt x="83" y="29"/>
                  </a:lnTo>
                  <a:lnTo>
                    <a:pt x="75" y="40"/>
                  </a:lnTo>
                  <a:lnTo>
                    <a:pt x="75" y="45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9" name="Freeform 159"/>
            <p:cNvSpPr>
              <a:spLocks/>
            </p:cNvSpPr>
            <p:nvPr/>
          </p:nvSpPr>
          <p:spPr bwMode="auto">
            <a:xfrm>
              <a:off x="910" y="2030"/>
              <a:ext cx="90" cy="45"/>
            </a:xfrm>
            <a:custGeom>
              <a:avLst/>
              <a:gdLst/>
              <a:ahLst/>
              <a:cxnLst>
                <a:cxn ang="0">
                  <a:pos x="90" y="12"/>
                </a:cxn>
                <a:cxn ang="0">
                  <a:pos x="83" y="23"/>
                </a:cxn>
                <a:cxn ang="0">
                  <a:pos x="83" y="34"/>
                </a:cxn>
                <a:cxn ang="0">
                  <a:pos x="75" y="40"/>
                </a:cxn>
                <a:cxn ang="0">
                  <a:pos x="60" y="45"/>
                </a:cxn>
                <a:cxn ang="0">
                  <a:pos x="45" y="45"/>
                </a:cxn>
                <a:cxn ang="0">
                  <a:pos x="30" y="40"/>
                </a:cxn>
                <a:cxn ang="0">
                  <a:pos x="22" y="40"/>
                </a:cxn>
                <a:cxn ang="0">
                  <a:pos x="0" y="23"/>
                </a:cxn>
                <a:cxn ang="0">
                  <a:pos x="0" y="12"/>
                </a:cxn>
                <a:cxn ang="0">
                  <a:pos x="7" y="12"/>
                </a:cxn>
                <a:cxn ang="0">
                  <a:pos x="15" y="6"/>
                </a:cxn>
                <a:cxn ang="0">
                  <a:pos x="37" y="6"/>
                </a:cxn>
                <a:cxn ang="0">
                  <a:pos x="45" y="0"/>
                </a:cxn>
                <a:cxn ang="0">
                  <a:pos x="75" y="0"/>
                </a:cxn>
                <a:cxn ang="0">
                  <a:pos x="90" y="12"/>
                </a:cxn>
              </a:cxnLst>
              <a:rect l="0" t="0" r="r" b="b"/>
              <a:pathLst>
                <a:path w="90" h="45">
                  <a:moveTo>
                    <a:pt x="90" y="12"/>
                  </a:moveTo>
                  <a:lnTo>
                    <a:pt x="83" y="23"/>
                  </a:lnTo>
                  <a:lnTo>
                    <a:pt x="83" y="34"/>
                  </a:lnTo>
                  <a:lnTo>
                    <a:pt x="75" y="40"/>
                  </a:lnTo>
                  <a:lnTo>
                    <a:pt x="60" y="45"/>
                  </a:lnTo>
                  <a:lnTo>
                    <a:pt x="45" y="45"/>
                  </a:lnTo>
                  <a:lnTo>
                    <a:pt x="30" y="40"/>
                  </a:lnTo>
                  <a:lnTo>
                    <a:pt x="22" y="40"/>
                  </a:lnTo>
                  <a:lnTo>
                    <a:pt x="0" y="23"/>
                  </a:lnTo>
                  <a:lnTo>
                    <a:pt x="0" y="12"/>
                  </a:lnTo>
                  <a:lnTo>
                    <a:pt x="7" y="12"/>
                  </a:lnTo>
                  <a:lnTo>
                    <a:pt x="15" y="6"/>
                  </a:lnTo>
                  <a:lnTo>
                    <a:pt x="37" y="6"/>
                  </a:lnTo>
                  <a:lnTo>
                    <a:pt x="45" y="0"/>
                  </a:lnTo>
                  <a:lnTo>
                    <a:pt x="75" y="0"/>
                  </a:lnTo>
                  <a:lnTo>
                    <a:pt x="90" y="1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0" name="Freeform 160"/>
            <p:cNvSpPr>
              <a:spLocks/>
            </p:cNvSpPr>
            <p:nvPr/>
          </p:nvSpPr>
          <p:spPr bwMode="auto">
            <a:xfrm>
              <a:off x="2128" y="2047"/>
              <a:ext cx="75" cy="51"/>
            </a:xfrm>
            <a:custGeom>
              <a:avLst/>
              <a:gdLst/>
              <a:ahLst/>
              <a:cxnLst>
                <a:cxn ang="0">
                  <a:pos x="75" y="11"/>
                </a:cxn>
                <a:cxn ang="0">
                  <a:pos x="75" y="28"/>
                </a:cxn>
                <a:cxn ang="0">
                  <a:pos x="68" y="34"/>
                </a:cxn>
                <a:cxn ang="0">
                  <a:pos x="68" y="40"/>
                </a:cxn>
                <a:cxn ang="0">
                  <a:pos x="60" y="45"/>
                </a:cxn>
                <a:cxn ang="0">
                  <a:pos x="45" y="45"/>
                </a:cxn>
                <a:cxn ang="0">
                  <a:pos x="38" y="51"/>
                </a:cxn>
                <a:cxn ang="0">
                  <a:pos x="30" y="51"/>
                </a:cxn>
                <a:cxn ang="0">
                  <a:pos x="23" y="45"/>
                </a:cxn>
                <a:cxn ang="0">
                  <a:pos x="15" y="45"/>
                </a:cxn>
                <a:cxn ang="0">
                  <a:pos x="8" y="34"/>
                </a:cxn>
                <a:cxn ang="0">
                  <a:pos x="8" y="28"/>
                </a:cxn>
                <a:cxn ang="0">
                  <a:pos x="0" y="23"/>
                </a:cxn>
                <a:cxn ang="0">
                  <a:pos x="8" y="11"/>
                </a:cxn>
                <a:cxn ang="0">
                  <a:pos x="15" y="6"/>
                </a:cxn>
                <a:cxn ang="0">
                  <a:pos x="23" y="6"/>
                </a:cxn>
                <a:cxn ang="0">
                  <a:pos x="30" y="0"/>
                </a:cxn>
                <a:cxn ang="0">
                  <a:pos x="68" y="0"/>
                </a:cxn>
                <a:cxn ang="0">
                  <a:pos x="68" y="6"/>
                </a:cxn>
                <a:cxn ang="0">
                  <a:pos x="75" y="6"/>
                </a:cxn>
                <a:cxn ang="0">
                  <a:pos x="75" y="11"/>
                </a:cxn>
              </a:cxnLst>
              <a:rect l="0" t="0" r="r" b="b"/>
              <a:pathLst>
                <a:path w="75" h="51">
                  <a:moveTo>
                    <a:pt x="75" y="11"/>
                  </a:moveTo>
                  <a:lnTo>
                    <a:pt x="75" y="28"/>
                  </a:lnTo>
                  <a:lnTo>
                    <a:pt x="68" y="34"/>
                  </a:lnTo>
                  <a:lnTo>
                    <a:pt x="68" y="40"/>
                  </a:lnTo>
                  <a:lnTo>
                    <a:pt x="60" y="45"/>
                  </a:lnTo>
                  <a:lnTo>
                    <a:pt x="45" y="45"/>
                  </a:lnTo>
                  <a:lnTo>
                    <a:pt x="38" y="51"/>
                  </a:lnTo>
                  <a:lnTo>
                    <a:pt x="30" y="51"/>
                  </a:lnTo>
                  <a:lnTo>
                    <a:pt x="23" y="45"/>
                  </a:lnTo>
                  <a:lnTo>
                    <a:pt x="15" y="45"/>
                  </a:lnTo>
                  <a:lnTo>
                    <a:pt x="8" y="34"/>
                  </a:lnTo>
                  <a:lnTo>
                    <a:pt x="8" y="28"/>
                  </a:lnTo>
                  <a:lnTo>
                    <a:pt x="0" y="23"/>
                  </a:lnTo>
                  <a:lnTo>
                    <a:pt x="8" y="11"/>
                  </a:lnTo>
                  <a:lnTo>
                    <a:pt x="15" y="6"/>
                  </a:lnTo>
                  <a:lnTo>
                    <a:pt x="23" y="6"/>
                  </a:lnTo>
                  <a:lnTo>
                    <a:pt x="30" y="0"/>
                  </a:lnTo>
                  <a:lnTo>
                    <a:pt x="68" y="0"/>
                  </a:lnTo>
                  <a:lnTo>
                    <a:pt x="68" y="6"/>
                  </a:lnTo>
                  <a:lnTo>
                    <a:pt x="75" y="6"/>
                  </a:lnTo>
                  <a:lnTo>
                    <a:pt x="75" y="11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1" name="Freeform 161"/>
            <p:cNvSpPr>
              <a:spLocks/>
            </p:cNvSpPr>
            <p:nvPr/>
          </p:nvSpPr>
          <p:spPr bwMode="auto">
            <a:xfrm>
              <a:off x="1902" y="2092"/>
              <a:ext cx="83" cy="57"/>
            </a:xfrm>
            <a:custGeom>
              <a:avLst/>
              <a:gdLst/>
              <a:ahLst/>
              <a:cxnLst>
                <a:cxn ang="0">
                  <a:pos x="83" y="12"/>
                </a:cxn>
                <a:cxn ang="0">
                  <a:pos x="76" y="23"/>
                </a:cxn>
                <a:cxn ang="0">
                  <a:pos x="76" y="34"/>
                </a:cxn>
                <a:cxn ang="0">
                  <a:pos x="68" y="45"/>
                </a:cxn>
                <a:cxn ang="0">
                  <a:pos x="53" y="51"/>
                </a:cxn>
                <a:cxn ang="0">
                  <a:pos x="38" y="57"/>
                </a:cxn>
                <a:cxn ang="0">
                  <a:pos x="31" y="57"/>
                </a:cxn>
                <a:cxn ang="0">
                  <a:pos x="23" y="51"/>
                </a:cxn>
                <a:cxn ang="0">
                  <a:pos x="23" y="45"/>
                </a:cxn>
                <a:cxn ang="0">
                  <a:pos x="15" y="45"/>
                </a:cxn>
                <a:cxn ang="0">
                  <a:pos x="8" y="40"/>
                </a:cxn>
                <a:cxn ang="0">
                  <a:pos x="8" y="34"/>
                </a:cxn>
                <a:cxn ang="0">
                  <a:pos x="0" y="29"/>
                </a:cxn>
                <a:cxn ang="0">
                  <a:pos x="8" y="17"/>
                </a:cxn>
                <a:cxn ang="0">
                  <a:pos x="15" y="12"/>
                </a:cxn>
                <a:cxn ang="0">
                  <a:pos x="31" y="6"/>
                </a:cxn>
                <a:cxn ang="0">
                  <a:pos x="38" y="0"/>
                </a:cxn>
                <a:cxn ang="0">
                  <a:pos x="68" y="0"/>
                </a:cxn>
                <a:cxn ang="0">
                  <a:pos x="83" y="12"/>
                </a:cxn>
              </a:cxnLst>
              <a:rect l="0" t="0" r="r" b="b"/>
              <a:pathLst>
                <a:path w="83" h="57">
                  <a:moveTo>
                    <a:pt x="83" y="12"/>
                  </a:moveTo>
                  <a:lnTo>
                    <a:pt x="76" y="23"/>
                  </a:lnTo>
                  <a:lnTo>
                    <a:pt x="76" y="34"/>
                  </a:lnTo>
                  <a:lnTo>
                    <a:pt x="68" y="45"/>
                  </a:lnTo>
                  <a:lnTo>
                    <a:pt x="53" y="51"/>
                  </a:lnTo>
                  <a:lnTo>
                    <a:pt x="38" y="57"/>
                  </a:lnTo>
                  <a:lnTo>
                    <a:pt x="31" y="57"/>
                  </a:lnTo>
                  <a:lnTo>
                    <a:pt x="23" y="51"/>
                  </a:lnTo>
                  <a:lnTo>
                    <a:pt x="23" y="45"/>
                  </a:lnTo>
                  <a:lnTo>
                    <a:pt x="15" y="45"/>
                  </a:lnTo>
                  <a:lnTo>
                    <a:pt x="8" y="40"/>
                  </a:lnTo>
                  <a:lnTo>
                    <a:pt x="8" y="34"/>
                  </a:lnTo>
                  <a:lnTo>
                    <a:pt x="0" y="29"/>
                  </a:lnTo>
                  <a:lnTo>
                    <a:pt x="8" y="17"/>
                  </a:lnTo>
                  <a:lnTo>
                    <a:pt x="15" y="12"/>
                  </a:lnTo>
                  <a:lnTo>
                    <a:pt x="31" y="6"/>
                  </a:lnTo>
                  <a:lnTo>
                    <a:pt x="38" y="0"/>
                  </a:lnTo>
                  <a:lnTo>
                    <a:pt x="68" y="0"/>
                  </a:lnTo>
                  <a:lnTo>
                    <a:pt x="83" y="12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2" name="Freeform 162"/>
            <p:cNvSpPr>
              <a:spLocks/>
            </p:cNvSpPr>
            <p:nvPr/>
          </p:nvSpPr>
          <p:spPr bwMode="auto">
            <a:xfrm>
              <a:off x="1173" y="2104"/>
              <a:ext cx="60" cy="62"/>
            </a:xfrm>
            <a:custGeom>
              <a:avLst/>
              <a:gdLst/>
              <a:ahLst/>
              <a:cxnLst>
                <a:cxn ang="0">
                  <a:pos x="60" y="5"/>
                </a:cxn>
                <a:cxn ang="0">
                  <a:pos x="60" y="45"/>
                </a:cxn>
                <a:cxn ang="0">
                  <a:pos x="38" y="62"/>
                </a:cxn>
                <a:cxn ang="0">
                  <a:pos x="15" y="62"/>
                </a:cxn>
                <a:cxn ang="0">
                  <a:pos x="8" y="50"/>
                </a:cxn>
                <a:cxn ang="0">
                  <a:pos x="0" y="39"/>
                </a:cxn>
                <a:cxn ang="0">
                  <a:pos x="0" y="11"/>
                </a:cxn>
                <a:cxn ang="0">
                  <a:pos x="8" y="5"/>
                </a:cxn>
                <a:cxn ang="0">
                  <a:pos x="15" y="5"/>
                </a:cxn>
                <a:cxn ang="0">
                  <a:pos x="15" y="0"/>
                </a:cxn>
                <a:cxn ang="0">
                  <a:pos x="53" y="0"/>
                </a:cxn>
                <a:cxn ang="0">
                  <a:pos x="60" y="5"/>
                </a:cxn>
              </a:cxnLst>
              <a:rect l="0" t="0" r="r" b="b"/>
              <a:pathLst>
                <a:path w="60" h="62">
                  <a:moveTo>
                    <a:pt x="60" y="5"/>
                  </a:moveTo>
                  <a:lnTo>
                    <a:pt x="60" y="45"/>
                  </a:lnTo>
                  <a:lnTo>
                    <a:pt x="38" y="62"/>
                  </a:lnTo>
                  <a:lnTo>
                    <a:pt x="15" y="62"/>
                  </a:lnTo>
                  <a:lnTo>
                    <a:pt x="8" y="50"/>
                  </a:lnTo>
                  <a:lnTo>
                    <a:pt x="0" y="39"/>
                  </a:lnTo>
                  <a:lnTo>
                    <a:pt x="0" y="11"/>
                  </a:lnTo>
                  <a:lnTo>
                    <a:pt x="8" y="5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53" y="0"/>
                  </a:lnTo>
                  <a:lnTo>
                    <a:pt x="60" y="5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3" name="Freeform 163"/>
            <p:cNvSpPr>
              <a:spLocks/>
            </p:cNvSpPr>
            <p:nvPr/>
          </p:nvSpPr>
          <p:spPr bwMode="auto">
            <a:xfrm>
              <a:off x="1647" y="2115"/>
              <a:ext cx="75" cy="56"/>
            </a:xfrm>
            <a:custGeom>
              <a:avLst/>
              <a:gdLst/>
              <a:ahLst/>
              <a:cxnLst>
                <a:cxn ang="0">
                  <a:pos x="75" y="17"/>
                </a:cxn>
                <a:cxn ang="0">
                  <a:pos x="75" y="28"/>
                </a:cxn>
                <a:cxn ang="0">
                  <a:pos x="67" y="34"/>
                </a:cxn>
                <a:cxn ang="0">
                  <a:pos x="67" y="39"/>
                </a:cxn>
                <a:cxn ang="0">
                  <a:pos x="52" y="51"/>
                </a:cxn>
                <a:cxn ang="0">
                  <a:pos x="45" y="51"/>
                </a:cxn>
                <a:cxn ang="0">
                  <a:pos x="45" y="56"/>
                </a:cxn>
                <a:cxn ang="0">
                  <a:pos x="15" y="56"/>
                </a:cxn>
                <a:cxn ang="0">
                  <a:pos x="7" y="51"/>
                </a:cxn>
                <a:cxn ang="0">
                  <a:pos x="0" y="34"/>
                </a:cxn>
                <a:cxn ang="0">
                  <a:pos x="0" y="11"/>
                </a:cxn>
                <a:cxn ang="0">
                  <a:pos x="7" y="6"/>
                </a:cxn>
                <a:cxn ang="0">
                  <a:pos x="15" y="6"/>
                </a:cxn>
                <a:cxn ang="0">
                  <a:pos x="30" y="0"/>
                </a:cxn>
                <a:cxn ang="0">
                  <a:pos x="37" y="0"/>
                </a:cxn>
                <a:cxn ang="0">
                  <a:pos x="45" y="6"/>
                </a:cxn>
                <a:cxn ang="0">
                  <a:pos x="60" y="6"/>
                </a:cxn>
                <a:cxn ang="0">
                  <a:pos x="75" y="17"/>
                </a:cxn>
              </a:cxnLst>
              <a:rect l="0" t="0" r="r" b="b"/>
              <a:pathLst>
                <a:path w="75" h="56">
                  <a:moveTo>
                    <a:pt x="75" y="17"/>
                  </a:moveTo>
                  <a:lnTo>
                    <a:pt x="75" y="28"/>
                  </a:lnTo>
                  <a:lnTo>
                    <a:pt x="67" y="34"/>
                  </a:lnTo>
                  <a:lnTo>
                    <a:pt x="67" y="39"/>
                  </a:lnTo>
                  <a:lnTo>
                    <a:pt x="52" y="51"/>
                  </a:lnTo>
                  <a:lnTo>
                    <a:pt x="45" y="51"/>
                  </a:lnTo>
                  <a:lnTo>
                    <a:pt x="45" y="56"/>
                  </a:lnTo>
                  <a:lnTo>
                    <a:pt x="15" y="56"/>
                  </a:lnTo>
                  <a:lnTo>
                    <a:pt x="7" y="51"/>
                  </a:lnTo>
                  <a:lnTo>
                    <a:pt x="0" y="34"/>
                  </a:lnTo>
                  <a:lnTo>
                    <a:pt x="0" y="11"/>
                  </a:lnTo>
                  <a:lnTo>
                    <a:pt x="7" y="6"/>
                  </a:lnTo>
                  <a:lnTo>
                    <a:pt x="15" y="6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45" y="6"/>
                  </a:lnTo>
                  <a:lnTo>
                    <a:pt x="60" y="6"/>
                  </a:lnTo>
                  <a:lnTo>
                    <a:pt x="75" y="17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4" name="Freeform 164"/>
            <p:cNvSpPr>
              <a:spLocks/>
            </p:cNvSpPr>
            <p:nvPr/>
          </p:nvSpPr>
          <p:spPr bwMode="auto">
            <a:xfrm>
              <a:off x="1391" y="2132"/>
              <a:ext cx="90" cy="56"/>
            </a:xfrm>
            <a:custGeom>
              <a:avLst/>
              <a:gdLst/>
              <a:ahLst/>
              <a:cxnLst>
                <a:cxn ang="0">
                  <a:pos x="83" y="11"/>
                </a:cxn>
                <a:cxn ang="0">
                  <a:pos x="90" y="22"/>
                </a:cxn>
                <a:cxn ang="0">
                  <a:pos x="90" y="28"/>
                </a:cxn>
                <a:cxn ang="0">
                  <a:pos x="83" y="34"/>
                </a:cxn>
                <a:cxn ang="0">
                  <a:pos x="83" y="45"/>
                </a:cxn>
                <a:cxn ang="0">
                  <a:pos x="75" y="51"/>
                </a:cxn>
                <a:cxn ang="0">
                  <a:pos x="60" y="51"/>
                </a:cxn>
                <a:cxn ang="0">
                  <a:pos x="53" y="56"/>
                </a:cxn>
                <a:cxn ang="0">
                  <a:pos x="30" y="56"/>
                </a:cxn>
                <a:cxn ang="0">
                  <a:pos x="23" y="51"/>
                </a:cxn>
                <a:cxn ang="0">
                  <a:pos x="8" y="45"/>
                </a:cxn>
                <a:cxn ang="0">
                  <a:pos x="8" y="34"/>
                </a:cxn>
                <a:cxn ang="0">
                  <a:pos x="0" y="22"/>
                </a:cxn>
                <a:cxn ang="0">
                  <a:pos x="0" y="11"/>
                </a:cxn>
                <a:cxn ang="0">
                  <a:pos x="8" y="5"/>
                </a:cxn>
                <a:cxn ang="0">
                  <a:pos x="23" y="5"/>
                </a:cxn>
                <a:cxn ang="0">
                  <a:pos x="30" y="0"/>
                </a:cxn>
                <a:cxn ang="0">
                  <a:pos x="45" y="0"/>
                </a:cxn>
                <a:cxn ang="0">
                  <a:pos x="53" y="5"/>
                </a:cxn>
                <a:cxn ang="0">
                  <a:pos x="75" y="5"/>
                </a:cxn>
                <a:cxn ang="0">
                  <a:pos x="83" y="11"/>
                </a:cxn>
              </a:cxnLst>
              <a:rect l="0" t="0" r="r" b="b"/>
              <a:pathLst>
                <a:path w="90" h="56">
                  <a:moveTo>
                    <a:pt x="83" y="11"/>
                  </a:moveTo>
                  <a:lnTo>
                    <a:pt x="90" y="22"/>
                  </a:lnTo>
                  <a:lnTo>
                    <a:pt x="90" y="28"/>
                  </a:lnTo>
                  <a:lnTo>
                    <a:pt x="83" y="34"/>
                  </a:lnTo>
                  <a:lnTo>
                    <a:pt x="83" y="45"/>
                  </a:lnTo>
                  <a:lnTo>
                    <a:pt x="75" y="51"/>
                  </a:lnTo>
                  <a:lnTo>
                    <a:pt x="60" y="51"/>
                  </a:lnTo>
                  <a:lnTo>
                    <a:pt x="53" y="56"/>
                  </a:lnTo>
                  <a:lnTo>
                    <a:pt x="30" y="56"/>
                  </a:lnTo>
                  <a:lnTo>
                    <a:pt x="23" y="51"/>
                  </a:lnTo>
                  <a:lnTo>
                    <a:pt x="8" y="45"/>
                  </a:lnTo>
                  <a:lnTo>
                    <a:pt x="8" y="34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8" y="5"/>
                  </a:lnTo>
                  <a:lnTo>
                    <a:pt x="23" y="5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53" y="5"/>
                  </a:lnTo>
                  <a:lnTo>
                    <a:pt x="75" y="5"/>
                  </a:lnTo>
                  <a:lnTo>
                    <a:pt x="83" y="11"/>
                  </a:lnTo>
                  <a:close/>
                </a:path>
              </a:pathLst>
            </a:custGeom>
            <a:solidFill>
              <a:srgbClr val="3FFF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5" name="Freeform 165"/>
            <p:cNvSpPr>
              <a:spLocks/>
            </p:cNvSpPr>
            <p:nvPr/>
          </p:nvSpPr>
          <p:spPr bwMode="auto">
            <a:xfrm>
              <a:off x="3655" y="2724"/>
              <a:ext cx="105" cy="56"/>
            </a:xfrm>
            <a:custGeom>
              <a:avLst/>
              <a:gdLst/>
              <a:ahLst/>
              <a:cxnLst>
                <a:cxn ang="0">
                  <a:pos x="105" y="6"/>
                </a:cxn>
                <a:cxn ang="0">
                  <a:pos x="105" y="34"/>
                </a:cxn>
                <a:cxn ang="0">
                  <a:pos x="97" y="39"/>
                </a:cxn>
                <a:cxn ang="0">
                  <a:pos x="97" y="56"/>
                </a:cxn>
                <a:cxn ang="0">
                  <a:pos x="0" y="56"/>
                </a:cxn>
                <a:cxn ang="0">
                  <a:pos x="7" y="51"/>
                </a:cxn>
                <a:cxn ang="0">
                  <a:pos x="0" y="39"/>
                </a:cxn>
                <a:cxn ang="0">
                  <a:pos x="0" y="28"/>
                </a:cxn>
                <a:cxn ang="0">
                  <a:pos x="7" y="17"/>
                </a:cxn>
                <a:cxn ang="0">
                  <a:pos x="7" y="11"/>
                </a:cxn>
                <a:cxn ang="0">
                  <a:pos x="15" y="0"/>
                </a:cxn>
                <a:cxn ang="0">
                  <a:pos x="67" y="0"/>
                </a:cxn>
                <a:cxn ang="0">
                  <a:pos x="75" y="6"/>
                </a:cxn>
                <a:cxn ang="0">
                  <a:pos x="105" y="6"/>
                </a:cxn>
              </a:cxnLst>
              <a:rect l="0" t="0" r="r" b="b"/>
              <a:pathLst>
                <a:path w="105" h="56">
                  <a:moveTo>
                    <a:pt x="105" y="6"/>
                  </a:moveTo>
                  <a:lnTo>
                    <a:pt x="105" y="34"/>
                  </a:lnTo>
                  <a:lnTo>
                    <a:pt x="97" y="39"/>
                  </a:lnTo>
                  <a:lnTo>
                    <a:pt x="97" y="56"/>
                  </a:lnTo>
                  <a:lnTo>
                    <a:pt x="0" y="56"/>
                  </a:lnTo>
                  <a:lnTo>
                    <a:pt x="7" y="51"/>
                  </a:lnTo>
                  <a:lnTo>
                    <a:pt x="0" y="39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7" y="11"/>
                  </a:lnTo>
                  <a:lnTo>
                    <a:pt x="15" y="0"/>
                  </a:lnTo>
                  <a:lnTo>
                    <a:pt x="67" y="0"/>
                  </a:lnTo>
                  <a:lnTo>
                    <a:pt x="75" y="6"/>
                  </a:lnTo>
                  <a:lnTo>
                    <a:pt x="105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6" name="Freeform 166"/>
            <p:cNvSpPr>
              <a:spLocks/>
            </p:cNvSpPr>
            <p:nvPr/>
          </p:nvSpPr>
          <p:spPr bwMode="auto">
            <a:xfrm>
              <a:off x="3955" y="2724"/>
              <a:ext cx="98" cy="56"/>
            </a:xfrm>
            <a:custGeom>
              <a:avLst/>
              <a:gdLst/>
              <a:ahLst/>
              <a:cxnLst>
                <a:cxn ang="0">
                  <a:pos x="98" y="56"/>
                </a:cxn>
                <a:cxn ang="0">
                  <a:pos x="15" y="56"/>
                </a:cxn>
                <a:cxn ang="0">
                  <a:pos x="8" y="51"/>
                </a:cxn>
                <a:cxn ang="0">
                  <a:pos x="0" y="39"/>
                </a:cxn>
                <a:cxn ang="0">
                  <a:pos x="8" y="28"/>
                </a:cxn>
                <a:cxn ang="0">
                  <a:pos x="0" y="23"/>
                </a:cxn>
                <a:cxn ang="0">
                  <a:pos x="0" y="11"/>
                </a:cxn>
                <a:cxn ang="0">
                  <a:pos x="8" y="0"/>
                </a:cxn>
                <a:cxn ang="0">
                  <a:pos x="98" y="0"/>
                </a:cxn>
                <a:cxn ang="0">
                  <a:pos x="98" y="56"/>
                </a:cxn>
              </a:cxnLst>
              <a:rect l="0" t="0" r="r" b="b"/>
              <a:pathLst>
                <a:path w="98" h="56">
                  <a:moveTo>
                    <a:pt x="98" y="56"/>
                  </a:moveTo>
                  <a:lnTo>
                    <a:pt x="15" y="56"/>
                  </a:lnTo>
                  <a:lnTo>
                    <a:pt x="8" y="51"/>
                  </a:lnTo>
                  <a:lnTo>
                    <a:pt x="0" y="39"/>
                  </a:lnTo>
                  <a:lnTo>
                    <a:pt x="8" y="28"/>
                  </a:lnTo>
                  <a:lnTo>
                    <a:pt x="0" y="23"/>
                  </a:lnTo>
                  <a:lnTo>
                    <a:pt x="0" y="11"/>
                  </a:lnTo>
                  <a:lnTo>
                    <a:pt x="8" y="0"/>
                  </a:lnTo>
                  <a:lnTo>
                    <a:pt x="98" y="0"/>
                  </a:lnTo>
                  <a:lnTo>
                    <a:pt x="98" y="5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7" name="Freeform 167"/>
            <p:cNvSpPr>
              <a:spLocks/>
            </p:cNvSpPr>
            <p:nvPr/>
          </p:nvSpPr>
          <p:spPr bwMode="auto">
            <a:xfrm>
              <a:off x="68" y="3147"/>
              <a:ext cx="1128" cy="68"/>
            </a:xfrm>
            <a:custGeom>
              <a:avLst/>
              <a:gdLst/>
              <a:ahLst/>
              <a:cxnLst>
                <a:cxn ang="0">
                  <a:pos x="1128" y="28"/>
                </a:cxn>
                <a:cxn ang="0">
                  <a:pos x="1120" y="45"/>
                </a:cxn>
                <a:cxn ang="0">
                  <a:pos x="1098" y="51"/>
                </a:cxn>
                <a:cxn ang="0">
                  <a:pos x="1082" y="56"/>
                </a:cxn>
                <a:cxn ang="0">
                  <a:pos x="1037" y="56"/>
                </a:cxn>
                <a:cxn ang="0">
                  <a:pos x="1007" y="51"/>
                </a:cxn>
                <a:cxn ang="0">
                  <a:pos x="925" y="51"/>
                </a:cxn>
                <a:cxn ang="0">
                  <a:pos x="887" y="56"/>
                </a:cxn>
                <a:cxn ang="0">
                  <a:pos x="729" y="56"/>
                </a:cxn>
                <a:cxn ang="0">
                  <a:pos x="684" y="51"/>
                </a:cxn>
                <a:cxn ang="0">
                  <a:pos x="443" y="51"/>
                </a:cxn>
                <a:cxn ang="0">
                  <a:pos x="406" y="56"/>
                </a:cxn>
                <a:cxn ang="0">
                  <a:pos x="368" y="56"/>
                </a:cxn>
                <a:cxn ang="0">
                  <a:pos x="323" y="62"/>
                </a:cxn>
                <a:cxn ang="0">
                  <a:pos x="270" y="62"/>
                </a:cxn>
                <a:cxn ang="0">
                  <a:pos x="248" y="68"/>
                </a:cxn>
                <a:cxn ang="0">
                  <a:pos x="195" y="68"/>
                </a:cxn>
                <a:cxn ang="0">
                  <a:pos x="180" y="62"/>
                </a:cxn>
                <a:cxn ang="0">
                  <a:pos x="52" y="62"/>
                </a:cxn>
                <a:cxn ang="0">
                  <a:pos x="30" y="68"/>
                </a:cxn>
                <a:cxn ang="0">
                  <a:pos x="30" y="62"/>
                </a:cxn>
                <a:cxn ang="0">
                  <a:pos x="15" y="51"/>
                </a:cxn>
                <a:cxn ang="0">
                  <a:pos x="15" y="45"/>
                </a:cxn>
                <a:cxn ang="0">
                  <a:pos x="7" y="45"/>
                </a:cxn>
                <a:cxn ang="0">
                  <a:pos x="0" y="39"/>
                </a:cxn>
                <a:cxn ang="0">
                  <a:pos x="0" y="34"/>
                </a:cxn>
                <a:cxn ang="0">
                  <a:pos x="22" y="17"/>
                </a:cxn>
                <a:cxn ang="0">
                  <a:pos x="188" y="17"/>
                </a:cxn>
                <a:cxn ang="0">
                  <a:pos x="218" y="11"/>
                </a:cxn>
                <a:cxn ang="0">
                  <a:pos x="534" y="11"/>
                </a:cxn>
                <a:cxn ang="0">
                  <a:pos x="564" y="6"/>
                </a:cxn>
                <a:cxn ang="0">
                  <a:pos x="819" y="6"/>
                </a:cxn>
                <a:cxn ang="0">
                  <a:pos x="849" y="0"/>
                </a:cxn>
                <a:cxn ang="0">
                  <a:pos x="1060" y="0"/>
                </a:cxn>
                <a:cxn ang="0">
                  <a:pos x="1075" y="6"/>
                </a:cxn>
                <a:cxn ang="0">
                  <a:pos x="1090" y="6"/>
                </a:cxn>
                <a:cxn ang="0">
                  <a:pos x="1098" y="0"/>
                </a:cxn>
                <a:cxn ang="0">
                  <a:pos x="1113" y="6"/>
                </a:cxn>
                <a:cxn ang="0">
                  <a:pos x="1128" y="17"/>
                </a:cxn>
                <a:cxn ang="0">
                  <a:pos x="1128" y="28"/>
                </a:cxn>
              </a:cxnLst>
              <a:rect l="0" t="0" r="r" b="b"/>
              <a:pathLst>
                <a:path w="1128" h="68">
                  <a:moveTo>
                    <a:pt x="1128" y="28"/>
                  </a:moveTo>
                  <a:lnTo>
                    <a:pt x="1120" y="45"/>
                  </a:lnTo>
                  <a:lnTo>
                    <a:pt x="1098" y="51"/>
                  </a:lnTo>
                  <a:lnTo>
                    <a:pt x="1082" y="56"/>
                  </a:lnTo>
                  <a:lnTo>
                    <a:pt x="1037" y="56"/>
                  </a:lnTo>
                  <a:lnTo>
                    <a:pt x="1007" y="51"/>
                  </a:lnTo>
                  <a:lnTo>
                    <a:pt x="925" y="51"/>
                  </a:lnTo>
                  <a:lnTo>
                    <a:pt x="887" y="56"/>
                  </a:lnTo>
                  <a:lnTo>
                    <a:pt x="729" y="56"/>
                  </a:lnTo>
                  <a:lnTo>
                    <a:pt x="684" y="51"/>
                  </a:lnTo>
                  <a:lnTo>
                    <a:pt x="443" y="51"/>
                  </a:lnTo>
                  <a:lnTo>
                    <a:pt x="406" y="56"/>
                  </a:lnTo>
                  <a:lnTo>
                    <a:pt x="368" y="56"/>
                  </a:lnTo>
                  <a:lnTo>
                    <a:pt x="323" y="62"/>
                  </a:lnTo>
                  <a:lnTo>
                    <a:pt x="270" y="62"/>
                  </a:lnTo>
                  <a:lnTo>
                    <a:pt x="248" y="68"/>
                  </a:lnTo>
                  <a:lnTo>
                    <a:pt x="195" y="68"/>
                  </a:lnTo>
                  <a:lnTo>
                    <a:pt x="180" y="62"/>
                  </a:lnTo>
                  <a:lnTo>
                    <a:pt x="52" y="62"/>
                  </a:lnTo>
                  <a:lnTo>
                    <a:pt x="30" y="68"/>
                  </a:lnTo>
                  <a:lnTo>
                    <a:pt x="30" y="62"/>
                  </a:lnTo>
                  <a:lnTo>
                    <a:pt x="15" y="51"/>
                  </a:lnTo>
                  <a:lnTo>
                    <a:pt x="15" y="45"/>
                  </a:lnTo>
                  <a:lnTo>
                    <a:pt x="7" y="45"/>
                  </a:lnTo>
                  <a:lnTo>
                    <a:pt x="0" y="39"/>
                  </a:lnTo>
                  <a:lnTo>
                    <a:pt x="0" y="34"/>
                  </a:lnTo>
                  <a:lnTo>
                    <a:pt x="22" y="17"/>
                  </a:lnTo>
                  <a:lnTo>
                    <a:pt x="188" y="17"/>
                  </a:lnTo>
                  <a:lnTo>
                    <a:pt x="218" y="11"/>
                  </a:lnTo>
                  <a:lnTo>
                    <a:pt x="534" y="11"/>
                  </a:lnTo>
                  <a:lnTo>
                    <a:pt x="564" y="6"/>
                  </a:lnTo>
                  <a:lnTo>
                    <a:pt x="819" y="6"/>
                  </a:lnTo>
                  <a:lnTo>
                    <a:pt x="849" y="0"/>
                  </a:lnTo>
                  <a:lnTo>
                    <a:pt x="1060" y="0"/>
                  </a:lnTo>
                  <a:lnTo>
                    <a:pt x="1075" y="6"/>
                  </a:lnTo>
                  <a:lnTo>
                    <a:pt x="1090" y="6"/>
                  </a:lnTo>
                  <a:lnTo>
                    <a:pt x="1098" y="0"/>
                  </a:lnTo>
                  <a:lnTo>
                    <a:pt x="1113" y="6"/>
                  </a:lnTo>
                  <a:lnTo>
                    <a:pt x="1128" y="17"/>
                  </a:lnTo>
                  <a:lnTo>
                    <a:pt x="1128" y="28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8" name="Freeform 168"/>
            <p:cNvSpPr>
              <a:spLocks/>
            </p:cNvSpPr>
            <p:nvPr/>
          </p:nvSpPr>
          <p:spPr bwMode="auto">
            <a:xfrm>
              <a:off x="414" y="3260"/>
              <a:ext cx="736" cy="62"/>
            </a:xfrm>
            <a:custGeom>
              <a:avLst/>
              <a:gdLst/>
              <a:ahLst/>
              <a:cxnLst>
                <a:cxn ang="0">
                  <a:pos x="721" y="11"/>
                </a:cxn>
                <a:cxn ang="0">
                  <a:pos x="729" y="22"/>
                </a:cxn>
                <a:cxn ang="0">
                  <a:pos x="736" y="28"/>
                </a:cxn>
                <a:cxn ang="0">
                  <a:pos x="736" y="34"/>
                </a:cxn>
                <a:cxn ang="0">
                  <a:pos x="729" y="45"/>
                </a:cxn>
                <a:cxn ang="0">
                  <a:pos x="729" y="50"/>
                </a:cxn>
                <a:cxn ang="0">
                  <a:pos x="714" y="50"/>
                </a:cxn>
                <a:cxn ang="0">
                  <a:pos x="714" y="56"/>
                </a:cxn>
                <a:cxn ang="0">
                  <a:pos x="669" y="50"/>
                </a:cxn>
                <a:cxn ang="0">
                  <a:pos x="406" y="50"/>
                </a:cxn>
                <a:cxn ang="0">
                  <a:pos x="361" y="56"/>
                </a:cxn>
                <a:cxn ang="0">
                  <a:pos x="233" y="56"/>
                </a:cxn>
                <a:cxn ang="0">
                  <a:pos x="188" y="62"/>
                </a:cxn>
                <a:cxn ang="0">
                  <a:pos x="22" y="62"/>
                </a:cxn>
                <a:cxn ang="0">
                  <a:pos x="7" y="56"/>
                </a:cxn>
                <a:cxn ang="0">
                  <a:pos x="0" y="45"/>
                </a:cxn>
                <a:cxn ang="0">
                  <a:pos x="0" y="22"/>
                </a:cxn>
                <a:cxn ang="0">
                  <a:pos x="15" y="17"/>
                </a:cxn>
                <a:cxn ang="0">
                  <a:pos x="52" y="17"/>
                </a:cxn>
                <a:cxn ang="0">
                  <a:pos x="67" y="11"/>
                </a:cxn>
                <a:cxn ang="0">
                  <a:pos x="127" y="11"/>
                </a:cxn>
                <a:cxn ang="0">
                  <a:pos x="142" y="17"/>
                </a:cxn>
                <a:cxn ang="0">
                  <a:pos x="233" y="17"/>
                </a:cxn>
                <a:cxn ang="0">
                  <a:pos x="248" y="11"/>
                </a:cxn>
                <a:cxn ang="0">
                  <a:pos x="270" y="11"/>
                </a:cxn>
                <a:cxn ang="0">
                  <a:pos x="285" y="5"/>
                </a:cxn>
                <a:cxn ang="0">
                  <a:pos x="443" y="5"/>
                </a:cxn>
                <a:cxn ang="0">
                  <a:pos x="473" y="0"/>
                </a:cxn>
                <a:cxn ang="0">
                  <a:pos x="631" y="0"/>
                </a:cxn>
                <a:cxn ang="0">
                  <a:pos x="654" y="5"/>
                </a:cxn>
                <a:cxn ang="0">
                  <a:pos x="706" y="5"/>
                </a:cxn>
                <a:cxn ang="0">
                  <a:pos x="721" y="11"/>
                </a:cxn>
              </a:cxnLst>
              <a:rect l="0" t="0" r="r" b="b"/>
              <a:pathLst>
                <a:path w="736" h="62">
                  <a:moveTo>
                    <a:pt x="721" y="11"/>
                  </a:moveTo>
                  <a:lnTo>
                    <a:pt x="729" y="22"/>
                  </a:lnTo>
                  <a:lnTo>
                    <a:pt x="736" y="28"/>
                  </a:lnTo>
                  <a:lnTo>
                    <a:pt x="736" y="34"/>
                  </a:lnTo>
                  <a:lnTo>
                    <a:pt x="729" y="45"/>
                  </a:lnTo>
                  <a:lnTo>
                    <a:pt x="729" y="50"/>
                  </a:lnTo>
                  <a:lnTo>
                    <a:pt x="714" y="50"/>
                  </a:lnTo>
                  <a:lnTo>
                    <a:pt x="714" y="56"/>
                  </a:lnTo>
                  <a:lnTo>
                    <a:pt x="669" y="50"/>
                  </a:lnTo>
                  <a:lnTo>
                    <a:pt x="406" y="50"/>
                  </a:lnTo>
                  <a:lnTo>
                    <a:pt x="361" y="56"/>
                  </a:lnTo>
                  <a:lnTo>
                    <a:pt x="233" y="56"/>
                  </a:lnTo>
                  <a:lnTo>
                    <a:pt x="188" y="62"/>
                  </a:lnTo>
                  <a:lnTo>
                    <a:pt x="22" y="62"/>
                  </a:lnTo>
                  <a:lnTo>
                    <a:pt x="7" y="56"/>
                  </a:lnTo>
                  <a:lnTo>
                    <a:pt x="0" y="45"/>
                  </a:lnTo>
                  <a:lnTo>
                    <a:pt x="0" y="22"/>
                  </a:lnTo>
                  <a:lnTo>
                    <a:pt x="15" y="17"/>
                  </a:lnTo>
                  <a:lnTo>
                    <a:pt x="52" y="17"/>
                  </a:lnTo>
                  <a:lnTo>
                    <a:pt x="67" y="11"/>
                  </a:lnTo>
                  <a:lnTo>
                    <a:pt x="127" y="11"/>
                  </a:lnTo>
                  <a:lnTo>
                    <a:pt x="142" y="17"/>
                  </a:lnTo>
                  <a:lnTo>
                    <a:pt x="233" y="17"/>
                  </a:lnTo>
                  <a:lnTo>
                    <a:pt x="248" y="11"/>
                  </a:lnTo>
                  <a:lnTo>
                    <a:pt x="270" y="11"/>
                  </a:lnTo>
                  <a:lnTo>
                    <a:pt x="285" y="5"/>
                  </a:lnTo>
                  <a:lnTo>
                    <a:pt x="443" y="5"/>
                  </a:lnTo>
                  <a:lnTo>
                    <a:pt x="473" y="0"/>
                  </a:lnTo>
                  <a:lnTo>
                    <a:pt x="631" y="0"/>
                  </a:lnTo>
                  <a:lnTo>
                    <a:pt x="654" y="5"/>
                  </a:lnTo>
                  <a:lnTo>
                    <a:pt x="706" y="5"/>
                  </a:lnTo>
                  <a:lnTo>
                    <a:pt x="721" y="11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9" name="Freeform 169"/>
            <p:cNvSpPr>
              <a:spLocks/>
            </p:cNvSpPr>
            <p:nvPr/>
          </p:nvSpPr>
          <p:spPr bwMode="auto">
            <a:xfrm>
              <a:off x="3655" y="3265"/>
              <a:ext cx="1767" cy="91"/>
            </a:xfrm>
            <a:custGeom>
              <a:avLst/>
              <a:gdLst/>
              <a:ahLst/>
              <a:cxnLst>
                <a:cxn ang="0">
                  <a:pos x="1722" y="6"/>
                </a:cxn>
                <a:cxn ang="0">
                  <a:pos x="1729" y="12"/>
                </a:cxn>
                <a:cxn ang="0">
                  <a:pos x="1737" y="12"/>
                </a:cxn>
                <a:cxn ang="0">
                  <a:pos x="1759" y="29"/>
                </a:cxn>
                <a:cxn ang="0">
                  <a:pos x="1759" y="34"/>
                </a:cxn>
                <a:cxn ang="0">
                  <a:pos x="1767" y="40"/>
                </a:cxn>
                <a:cxn ang="0">
                  <a:pos x="1759" y="51"/>
                </a:cxn>
                <a:cxn ang="0">
                  <a:pos x="1744" y="62"/>
                </a:cxn>
                <a:cxn ang="0">
                  <a:pos x="1706" y="62"/>
                </a:cxn>
                <a:cxn ang="0">
                  <a:pos x="1676" y="57"/>
                </a:cxn>
                <a:cxn ang="0">
                  <a:pos x="1323" y="57"/>
                </a:cxn>
                <a:cxn ang="0">
                  <a:pos x="1300" y="51"/>
                </a:cxn>
                <a:cxn ang="0">
                  <a:pos x="1225" y="51"/>
                </a:cxn>
                <a:cxn ang="0">
                  <a:pos x="1180" y="45"/>
                </a:cxn>
                <a:cxn ang="0">
                  <a:pos x="1067" y="45"/>
                </a:cxn>
                <a:cxn ang="0">
                  <a:pos x="1030" y="51"/>
                </a:cxn>
                <a:cxn ang="0">
                  <a:pos x="879" y="51"/>
                </a:cxn>
                <a:cxn ang="0">
                  <a:pos x="842" y="57"/>
                </a:cxn>
                <a:cxn ang="0">
                  <a:pos x="729" y="57"/>
                </a:cxn>
                <a:cxn ang="0">
                  <a:pos x="691" y="62"/>
                </a:cxn>
                <a:cxn ang="0">
                  <a:pos x="473" y="62"/>
                </a:cxn>
                <a:cxn ang="0">
                  <a:pos x="436" y="68"/>
                </a:cxn>
                <a:cxn ang="0">
                  <a:pos x="353" y="68"/>
                </a:cxn>
                <a:cxn ang="0">
                  <a:pos x="308" y="74"/>
                </a:cxn>
                <a:cxn ang="0">
                  <a:pos x="270" y="74"/>
                </a:cxn>
                <a:cxn ang="0">
                  <a:pos x="225" y="79"/>
                </a:cxn>
                <a:cxn ang="0">
                  <a:pos x="188" y="79"/>
                </a:cxn>
                <a:cxn ang="0">
                  <a:pos x="142" y="85"/>
                </a:cxn>
                <a:cxn ang="0">
                  <a:pos x="52" y="85"/>
                </a:cxn>
                <a:cxn ang="0">
                  <a:pos x="15" y="91"/>
                </a:cxn>
                <a:cxn ang="0">
                  <a:pos x="7" y="79"/>
                </a:cxn>
                <a:cxn ang="0">
                  <a:pos x="0" y="74"/>
                </a:cxn>
                <a:cxn ang="0">
                  <a:pos x="0" y="51"/>
                </a:cxn>
                <a:cxn ang="0">
                  <a:pos x="7" y="45"/>
                </a:cxn>
                <a:cxn ang="0">
                  <a:pos x="60" y="45"/>
                </a:cxn>
                <a:cxn ang="0">
                  <a:pos x="67" y="40"/>
                </a:cxn>
                <a:cxn ang="0">
                  <a:pos x="135" y="40"/>
                </a:cxn>
                <a:cxn ang="0">
                  <a:pos x="165" y="34"/>
                </a:cxn>
                <a:cxn ang="0">
                  <a:pos x="255" y="34"/>
                </a:cxn>
                <a:cxn ang="0">
                  <a:pos x="285" y="29"/>
                </a:cxn>
                <a:cxn ang="0">
                  <a:pos x="413" y="29"/>
                </a:cxn>
                <a:cxn ang="0">
                  <a:pos x="443" y="23"/>
                </a:cxn>
                <a:cxn ang="0">
                  <a:pos x="601" y="23"/>
                </a:cxn>
                <a:cxn ang="0">
                  <a:pos x="631" y="17"/>
                </a:cxn>
                <a:cxn ang="0">
                  <a:pos x="729" y="17"/>
                </a:cxn>
                <a:cxn ang="0">
                  <a:pos x="759" y="12"/>
                </a:cxn>
                <a:cxn ang="0">
                  <a:pos x="849" y="12"/>
                </a:cxn>
                <a:cxn ang="0">
                  <a:pos x="879" y="6"/>
                </a:cxn>
                <a:cxn ang="0">
                  <a:pos x="970" y="6"/>
                </a:cxn>
                <a:cxn ang="0">
                  <a:pos x="1000" y="0"/>
                </a:cxn>
                <a:cxn ang="0">
                  <a:pos x="1142" y="0"/>
                </a:cxn>
                <a:cxn ang="0">
                  <a:pos x="1180" y="6"/>
                </a:cxn>
                <a:cxn ang="0">
                  <a:pos x="1308" y="6"/>
                </a:cxn>
                <a:cxn ang="0">
                  <a:pos x="1353" y="12"/>
                </a:cxn>
                <a:cxn ang="0">
                  <a:pos x="1646" y="12"/>
                </a:cxn>
                <a:cxn ang="0">
                  <a:pos x="1684" y="6"/>
                </a:cxn>
                <a:cxn ang="0">
                  <a:pos x="1722" y="6"/>
                </a:cxn>
              </a:cxnLst>
              <a:rect l="0" t="0" r="r" b="b"/>
              <a:pathLst>
                <a:path w="1767" h="91">
                  <a:moveTo>
                    <a:pt x="1722" y="6"/>
                  </a:moveTo>
                  <a:lnTo>
                    <a:pt x="1729" y="12"/>
                  </a:lnTo>
                  <a:lnTo>
                    <a:pt x="1737" y="12"/>
                  </a:lnTo>
                  <a:lnTo>
                    <a:pt x="1759" y="29"/>
                  </a:lnTo>
                  <a:lnTo>
                    <a:pt x="1759" y="34"/>
                  </a:lnTo>
                  <a:lnTo>
                    <a:pt x="1767" y="40"/>
                  </a:lnTo>
                  <a:lnTo>
                    <a:pt x="1759" y="51"/>
                  </a:lnTo>
                  <a:lnTo>
                    <a:pt x="1744" y="62"/>
                  </a:lnTo>
                  <a:lnTo>
                    <a:pt x="1706" y="62"/>
                  </a:lnTo>
                  <a:lnTo>
                    <a:pt x="1676" y="57"/>
                  </a:lnTo>
                  <a:lnTo>
                    <a:pt x="1323" y="57"/>
                  </a:lnTo>
                  <a:lnTo>
                    <a:pt x="1300" y="51"/>
                  </a:lnTo>
                  <a:lnTo>
                    <a:pt x="1225" y="51"/>
                  </a:lnTo>
                  <a:lnTo>
                    <a:pt x="1180" y="45"/>
                  </a:lnTo>
                  <a:lnTo>
                    <a:pt x="1067" y="45"/>
                  </a:lnTo>
                  <a:lnTo>
                    <a:pt x="1030" y="51"/>
                  </a:lnTo>
                  <a:lnTo>
                    <a:pt x="879" y="51"/>
                  </a:lnTo>
                  <a:lnTo>
                    <a:pt x="842" y="57"/>
                  </a:lnTo>
                  <a:lnTo>
                    <a:pt x="729" y="57"/>
                  </a:lnTo>
                  <a:lnTo>
                    <a:pt x="691" y="62"/>
                  </a:lnTo>
                  <a:lnTo>
                    <a:pt x="473" y="62"/>
                  </a:lnTo>
                  <a:lnTo>
                    <a:pt x="436" y="68"/>
                  </a:lnTo>
                  <a:lnTo>
                    <a:pt x="353" y="68"/>
                  </a:lnTo>
                  <a:lnTo>
                    <a:pt x="308" y="74"/>
                  </a:lnTo>
                  <a:lnTo>
                    <a:pt x="270" y="74"/>
                  </a:lnTo>
                  <a:lnTo>
                    <a:pt x="225" y="79"/>
                  </a:lnTo>
                  <a:lnTo>
                    <a:pt x="188" y="79"/>
                  </a:lnTo>
                  <a:lnTo>
                    <a:pt x="142" y="85"/>
                  </a:lnTo>
                  <a:lnTo>
                    <a:pt x="52" y="85"/>
                  </a:lnTo>
                  <a:lnTo>
                    <a:pt x="15" y="91"/>
                  </a:lnTo>
                  <a:lnTo>
                    <a:pt x="7" y="79"/>
                  </a:lnTo>
                  <a:lnTo>
                    <a:pt x="0" y="74"/>
                  </a:lnTo>
                  <a:lnTo>
                    <a:pt x="0" y="51"/>
                  </a:lnTo>
                  <a:lnTo>
                    <a:pt x="7" y="45"/>
                  </a:lnTo>
                  <a:lnTo>
                    <a:pt x="60" y="45"/>
                  </a:lnTo>
                  <a:lnTo>
                    <a:pt x="67" y="40"/>
                  </a:lnTo>
                  <a:lnTo>
                    <a:pt x="135" y="40"/>
                  </a:lnTo>
                  <a:lnTo>
                    <a:pt x="165" y="34"/>
                  </a:lnTo>
                  <a:lnTo>
                    <a:pt x="255" y="34"/>
                  </a:lnTo>
                  <a:lnTo>
                    <a:pt x="285" y="29"/>
                  </a:lnTo>
                  <a:lnTo>
                    <a:pt x="413" y="29"/>
                  </a:lnTo>
                  <a:lnTo>
                    <a:pt x="443" y="23"/>
                  </a:lnTo>
                  <a:lnTo>
                    <a:pt x="601" y="23"/>
                  </a:lnTo>
                  <a:lnTo>
                    <a:pt x="631" y="17"/>
                  </a:lnTo>
                  <a:lnTo>
                    <a:pt x="729" y="17"/>
                  </a:lnTo>
                  <a:lnTo>
                    <a:pt x="759" y="12"/>
                  </a:lnTo>
                  <a:lnTo>
                    <a:pt x="849" y="12"/>
                  </a:lnTo>
                  <a:lnTo>
                    <a:pt x="879" y="6"/>
                  </a:lnTo>
                  <a:lnTo>
                    <a:pt x="970" y="6"/>
                  </a:lnTo>
                  <a:lnTo>
                    <a:pt x="1000" y="0"/>
                  </a:lnTo>
                  <a:lnTo>
                    <a:pt x="1142" y="0"/>
                  </a:lnTo>
                  <a:lnTo>
                    <a:pt x="1180" y="6"/>
                  </a:lnTo>
                  <a:lnTo>
                    <a:pt x="1308" y="6"/>
                  </a:lnTo>
                  <a:lnTo>
                    <a:pt x="1353" y="12"/>
                  </a:lnTo>
                  <a:lnTo>
                    <a:pt x="1646" y="12"/>
                  </a:lnTo>
                  <a:lnTo>
                    <a:pt x="1684" y="6"/>
                  </a:lnTo>
                  <a:lnTo>
                    <a:pt x="1722" y="6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50" name="Freeform 170"/>
            <p:cNvSpPr>
              <a:spLocks/>
            </p:cNvSpPr>
            <p:nvPr/>
          </p:nvSpPr>
          <p:spPr bwMode="auto">
            <a:xfrm>
              <a:off x="737" y="3367"/>
              <a:ext cx="361" cy="62"/>
            </a:xfrm>
            <a:custGeom>
              <a:avLst/>
              <a:gdLst/>
              <a:ahLst/>
              <a:cxnLst>
                <a:cxn ang="0">
                  <a:pos x="361" y="39"/>
                </a:cxn>
                <a:cxn ang="0">
                  <a:pos x="353" y="51"/>
                </a:cxn>
                <a:cxn ang="0">
                  <a:pos x="338" y="56"/>
                </a:cxn>
                <a:cxn ang="0">
                  <a:pos x="316" y="56"/>
                </a:cxn>
                <a:cxn ang="0">
                  <a:pos x="301" y="51"/>
                </a:cxn>
                <a:cxn ang="0">
                  <a:pos x="165" y="51"/>
                </a:cxn>
                <a:cxn ang="0">
                  <a:pos x="158" y="56"/>
                </a:cxn>
                <a:cxn ang="0">
                  <a:pos x="38" y="56"/>
                </a:cxn>
                <a:cxn ang="0">
                  <a:pos x="22" y="62"/>
                </a:cxn>
                <a:cxn ang="0">
                  <a:pos x="0" y="45"/>
                </a:cxn>
                <a:cxn ang="0">
                  <a:pos x="0" y="28"/>
                </a:cxn>
                <a:cxn ang="0">
                  <a:pos x="7" y="17"/>
                </a:cxn>
                <a:cxn ang="0">
                  <a:pos x="7" y="11"/>
                </a:cxn>
                <a:cxn ang="0">
                  <a:pos x="233" y="11"/>
                </a:cxn>
                <a:cxn ang="0">
                  <a:pos x="248" y="6"/>
                </a:cxn>
                <a:cxn ang="0">
                  <a:pos x="308" y="6"/>
                </a:cxn>
                <a:cxn ang="0">
                  <a:pos x="331" y="0"/>
                </a:cxn>
                <a:cxn ang="0">
                  <a:pos x="338" y="11"/>
                </a:cxn>
                <a:cxn ang="0">
                  <a:pos x="353" y="17"/>
                </a:cxn>
                <a:cxn ang="0">
                  <a:pos x="361" y="28"/>
                </a:cxn>
                <a:cxn ang="0">
                  <a:pos x="361" y="39"/>
                </a:cxn>
              </a:cxnLst>
              <a:rect l="0" t="0" r="r" b="b"/>
              <a:pathLst>
                <a:path w="361" h="62">
                  <a:moveTo>
                    <a:pt x="361" y="39"/>
                  </a:moveTo>
                  <a:lnTo>
                    <a:pt x="353" y="51"/>
                  </a:lnTo>
                  <a:lnTo>
                    <a:pt x="338" y="56"/>
                  </a:lnTo>
                  <a:lnTo>
                    <a:pt x="316" y="56"/>
                  </a:lnTo>
                  <a:lnTo>
                    <a:pt x="301" y="51"/>
                  </a:lnTo>
                  <a:lnTo>
                    <a:pt x="165" y="51"/>
                  </a:lnTo>
                  <a:lnTo>
                    <a:pt x="158" y="56"/>
                  </a:lnTo>
                  <a:lnTo>
                    <a:pt x="38" y="56"/>
                  </a:lnTo>
                  <a:lnTo>
                    <a:pt x="22" y="62"/>
                  </a:lnTo>
                  <a:lnTo>
                    <a:pt x="0" y="45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7" y="11"/>
                  </a:lnTo>
                  <a:lnTo>
                    <a:pt x="233" y="11"/>
                  </a:lnTo>
                  <a:lnTo>
                    <a:pt x="248" y="6"/>
                  </a:lnTo>
                  <a:lnTo>
                    <a:pt x="308" y="6"/>
                  </a:lnTo>
                  <a:lnTo>
                    <a:pt x="331" y="0"/>
                  </a:lnTo>
                  <a:lnTo>
                    <a:pt x="338" y="11"/>
                  </a:lnTo>
                  <a:lnTo>
                    <a:pt x="353" y="17"/>
                  </a:lnTo>
                  <a:lnTo>
                    <a:pt x="361" y="28"/>
                  </a:lnTo>
                  <a:lnTo>
                    <a:pt x="361" y="39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51" name="Freeform 171"/>
            <p:cNvSpPr>
              <a:spLocks/>
            </p:cNvSpPr>
            <p:nvPr/>
          </p:nvSpPr>
          <p:spPr bwMode="auto">
            <a:xfrm>
              <a:off x="4264" y="3412"/>
              <a:ext cx="940" cy="62"/>
            </a:xfrm>
            <a:custGeom>
              <a:avLst/>
              <a:gdLst/>
              <a:ahLst/>
              <a:cxnLst>
                <a:cxn ang="0">
                  <a:pos x="932" y="17"/>
                </a:cxn>
                <a:cxn ang="0">
                  <a:pos x="932" y="23"/>
                </a:cxn>
                <a:cxn ang="0">
                  <a:pos x="940" y="28"/>
                </a:cxn>
                <a:cxn ang="0">
                  <a:pos x="940" y="39"/>
                </a:cxn>
                <a:cxn ang="0">
                  <a:pos x="925" y="51"/>
                </a:cxn>
                <a:cxn ang="0">
                  <a:pos x="909" y="56"/>
                </a:cxn>
                <a:cxn ang="0">
                  <a:pos x="887" y="56"/>
                </a:cxn>
                <a:cxn ang="0">
                  <a:pos x="879" y="51"/>
                </a:cxn>
                <a:cxn ang="0">
                  <a:pos x="804" y="51"/>
                </a:cxn>
                <a:cxn ang="0">
                  <a:pos x="782" y="45"/>
                </a:cxn>
                <a:cxn ang="0">
                  <a:pos x="571" y="45"/>
                </a:cxn>
                <a:cxn ang="0">
                  <a:pos x="549" y="51"/>
                </a:cxn>
                <a:cxn ang="0">
                  <a:pos x="391" y="51"/>
                </a:cxn>
                <a:cxn ang="0">
                  <a:pos x="368" y="56"/>
                </a:cxn>
                <a:cxn ang="0">
                  <a:pos x="263" y="56"/>
                </a:cxn>
                <a:cxn ang="0">
                  <a:pos x="233" y="62"/>
                </a:cxn>
                <a:cxn ang="0">
                  <a:pos x="7" y="62"/>
                </a:cxn>
                <a:cxn ang="0">
                  <a:pos x="0" y="51"/>
                </a:cxn>
                <a:cxn ang="0">
                  <a:pos x="0" y="39"/>
                </a:cxn>
                <a:cxn ang="0">
                  <a:pos x="7" y="28"/>
                </a:cxn>
                <a:cxn ang="0">
                  <a:pos x="15" y="23"/>
                </a:cxn>
                <a:cxn ang="0">
                  <a:pos x="67" y="17"/>
                </a:cxn>
                <a:cxn ang="0">
                  <a:pos x="158" y="17"/>
                </a:cxn>
                <a:cxn ang="0">
                  <a:pos x="203" y="11"/>
                </a:cxn>
                <a:cxn ang="0">
                  <a:pos x="346" y="11"/>
                </a:cxn>
                <a:cxn ang="0">
                  <a:pos x="398" y="6"/>
                </a:cxn>
                <a:cxn ang="0">
                  <a:pos x="579" y="6"/>
                </a:cxn>
                <a:cxn ang="0">
                  <a:pos x="631" y="0"/>
                </a:cxn>
                <a:cxn ang="0">
                  <a:pos x="909" y="0"/>
                </a:cxn>
                <a:cxn ang="0">
                  <a:pos x="932" y="17"/>
                </a:cxn>
              </a:cxnLst>
              <a:rect l="0" t="0" r="r" b="b"/>
              <a:pathLst>
                <a:path w="940" h="62">
                  <a:moveTo>
                    <a:pt x="932" y="17"/>
                  </a:moveTo>
                  <a:lnTo>
                    <a:pt x="932" y="23"/>
                  </a:lnTo>
                  <a:lnTo>
                    <a:pt x="940" y="28"/>
                  </a:lnTo>
                  <a:lnTo>
                    <a:pt x="940" y="39"/>
                  </a:lnTo>
                  <a:lnTo>
                    <a:pt x="925" y="51"/>
                  </a:lnTo>
                  <a:lnTo>
                    <a:pt x="909" y="56"/>
                  </a:lnTo>
                  <a:lnTo>
                    <a:pt x="887" y="56"/>
                  </a:lnTo>
                  <a:lnTo>
                    <a:pt x="879" y="51"/>
                  </a:lnTo>
                  <a:lnTo>
                    <a:pt x="804" y="51"/>
                  </a:lnTo>
                  <a:lnTo>
                    <a:pt x="782" y="45"/>
                  </a:lnTo>
                  <a:lnTo>
                    <a:pt x="571" y="45"/>
                  </a:lnTo>
                  <a:lnTo>
                    <a:pt x="549" y="51"/>
                  </a:lnTo>
                  <a:lnTo>
                    <a:pt x="391" y="51"/>
                  </a:lnTo>
                  <a:lnTo>
                    <a:pt x="368" y="56"/>
                  </a:lnTo>
                  <a:lnTo>
                    <a:pt x="263" y="56"/>
                  </a:lnTo>
                  <a:lnTo>
                    <a:pt x="233" y="62"/>
                  </a:lnTo>
                  <a:lnTo>
                    <a:pt x="7" y="62"/>
                  </a:lnTo>
                  <a:lnTo>
                    <a:pt x="0" y="51"/>
                  </a:lnTo>
                  <a:lnTo>
                    <a:pt x="0" y="39"/>
                  </a:lnTo>
                  <a:lnTo>
                    <a:pt x="7" y="28"/>
                  </a:lnTo>
                  <a:lnTo>
                    <a:pt x="15" y="23"/>
                  </a:lnTo>
                  <a:lnTo>
                    <a:pt x="67" y="17"/>
                  </a:lnTo>
                  <a:lnTo>
                    <a:pt x="158" y="17"/>
                  </a:lnTo>
                  <a:lnTo>
                    <a:pt x="203" y="11"/>
                  </a:lnTo>
                  <a:lnTo>
                    <a:pt x="346" y="11"/>
                  </a:lnTo>
                  <a:lnTo>
                    <a:pt x="398" y="6"/>
                  </a:lnTo>
                  <a:lnTo>
                    <a:pt x="579" y="6"/>
                  </a:lnTo>
                  <a:lnTo>
                    <a:pt x="631" y="0"/>
                  </a:lnTo>
                  <a:lnTo>
                    <a:pt x="909" y="0"/>
                  </a:lnTo>
                  <a:lnTo>
                    <a:pt x="932" y="1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52" name="Freeform 172"/>
            <p:cNvSpPr>
              <a:spLocks/>
            </p:cNvSpPr>
            <p:nvPr/>
          </p:nvSpPr>
          <p:spPr bwMode="auto">
            <a:xfrm>
              <a:off x="2218" y="3451"/>
              <a:ext cx="8" cy="6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8" y="6"/>
                </a:cxn>
                <a:cxn ang="0">
                  <a:pos x="0" y="6"/>
                </a:cxn>
                <a:cxn ang="0">
                  <a:pos x="8" y="0"/>
                </a:cxn>
              </a:cxnLst>
              <a:rect l="0" t="0" r="r" b="b"/>
              <a:pathLst>
                <a:path w="8" h="6">
                  <a:moveTo>
                    <a:pt x="8" y="0"/>
                  </a:moveTo>
                  <a:lnTo>
                    <a:pt x="8" y="6"/>
                  </a:lnTo>
                  <a:lnTo>
                    <a:pt x="0" y="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53" name="Freeform 173"/>
            <p:cNvSpPr>
              <a:spLocks/>
            </p:cNvSpPr>
            <p:nvPr/>
          </p:nvSpPr>
          <p:spPr bwMode="auto">
            <a:xfrm>
              <a:off x="865" y="3468"/>
              <a:ext cx="188" cy="51"/>
            </a:xfrm>
            <a:custGeom>
              <a:avLst/>
              <a:gdLst/>
              <a:ahLst/>
              <a:cxnLst>
                <a:cxn ang="0">
                  <a:pos x="180" y="17"/>
                </a:cxn>
                <a:cxn ang="0">
                  <a:pos x="188" y="23"/>
                </a:cxn>
                <a:cxn ang="0">
                  <a:pos x="188" y="34"/>
                </a:cxn>
                <a:cxn ang="0">
                  <a:pos x="180" y="46"/>
                </a:cxn>
                <a:cxn ang="0">
                  <a:pos x="165" y="51"/>
                </a:cxn>
                <a:cxn ang="0">
                  <a:pos x="22" y="51"/>
                </a:cxn>
                <a:cxn ang="0">
                  <a:pos x="7" y="46"/>
                </a:cxn>
                <a:cxn ang="0">
                  <a:pos x="0" y="34"/>
                </a:cxn>
                <a:cxn ang="0">
                  <a:pos x="0" y="17"/>
                </a:cxn>
                <a:cxn ang="0">
                  <a:pos x="15" y="6"/>
                </a:cxn>
                <a:cxn ang="0">
                  <a:pos x="120" y="6"/>
                </a:cxn>
                <a:cxn ang="0">
                  <a:pos x="135" y="0"/>
                </a:cxn>
                <a:cxn ang="0">
                  <a:pos x="158" y="0"/>
                </a:cxn>
                <a:cxn ang="0">
                  <a:pos x="158" y="6"/>
                </a:cxn>
                <a:cxn ang="0">
                  <a:pos x="173" y="6"/>
                </a:cxn>
                <a:cxn ang="0">
                  <a:pos x="173" y="12"/>
                </a:cxn>
                <a:cxn ang="0">
                  <a:pos x="180" y="17"/>
                </a:cxn>
              </a:cxnLst>
              <a:rect l="0" t="0" r="r" b="b"/>
              <a:pathLst>
                <a:path w="188" h="51">
                  <a:moveTo>
                    <a:pt x="180" y="17"/>
                  </a:moveTo>
                  <a:lnTo>
                    <a:pt x="188" y="23"/>
                  </a:lnTo>
                  <a:lnTo>
                    <a:pt x="188" y="34"/>
                  </a:lnTo>
                  <a:lnTo>
                    <a:pt x="180" y="46"/>
                  </a:lnTo>
                  <a:lnTo>
                    <a:pt x="165" y="51"/>
                  </a:lnTo>
                  <a:lnTo>
                    <a:pt x="22" y="51"/>
                  </a:lnTo>
                  <a:lnTo>
                    <a:pt x="7" y="46"/>
                  </a:lnTo>
                  <a:lnTo>
                    <a:pt x="0" y="34"/>
                  </a:lnTo>
                  <a:lnTo>
                    <a:pt x="0" y="17"/>
                  </a:lnTo>
                  <a:lnTo>
                    <a:pt x="15" y="6"/>
                  </a:lnTo>
                  <a:lnTo>
                    <a:pt x="120" y="6"/>
                  </a:lnTo>
                  <a:lnTo>
                    <a:pt x="135" y="0"/>
                  </a:lnTo>
                  <a:lnTo>
                    <a:pt x="158" y="0"/>
                  </a:lnTo>
                  <a:lnTo>
                    <a:pt x="158" y="6"/>
                  </a:lnTo>
                  <a:lnTo>
                    <a:pt x="173" y="6"/>
                  </a:lnTo>
                  <a:lnTo>
                    <a:pt x="173" y="12"/>
                  </a:lnTo>
                  <a:lnTo>
                    <a:pt x="180" y="17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54" name="Freeform 174"/>
            <p:cNvSpPr>
              <a:spLocks/>
            </p:cNvSpPr>
            <p:nvPr/>
          </p:nvSpPr>
          <p:spPr bwMode="auto">
            <a:xfrm>
              <a:off x="4482" y="3508"/>
              <a:ext cx="624" cy="73"/>
            </a:xfrm>
            <a:custGeom>
              <a:avLst/>
              <a:gdLst/>
              <a:ahLst/>
              <a:cxnLst>
                <a:cxn ang="0">
                  <a:pos x="624" y="28"/>
                </a:cxn>
                <a:cxn ang="0">
                  <a:pos x="624" y="34"/>
                </a:cxn>
                <a:cxn ang="0">
                  <a:pos x="601" y="51"/>
                </a:cxn>
                <a:cxn ang="0">
                  <a:pos x="428" y="51"/>
                </a:cxn>
                <a:cxn ang="0">
                  <a:pos x="398" y="56"/>
                </a:cxn>
                <a:cxn ang="0">
                  <a:pos x="300" y="56"/>
                </a:cxn>
                <a:cxn ang="0">
                  <a:pos x="270" y="62"/>
                </a:cxn>
                <a:cxn ang="0">
                  <a:pos x="233" y="62"/>
                </a:cxn>
                <a:cxn ang="0">
                  <a:pos x="203" y="68"/>
                </a:cxn>
                <a:cxn ang="0">
                  <a:pos x="143" y="68"/>
                </a:cxn>
                <a:cxn ang="0">
                  <a:pos x="105" y="73"/>
                </a:cxn>
                <a:cxn ang="0">
                  <a:pos x="75" y="73"/>
                </a:cxn>
                <a:cxn ang="0">
                  <a:pos x="67" y="68"/>
                </a:cxn>
                <a:cxn ang="0">
                  <a:pos x="15" y="68"/>
                </a:cxn>
                <a:cxn ang="0">
                  <a:pos x="7" y="56"/>
                </a:cxn>
                <a:cxn ang="0">
                  <a:pos x="0" y="56"/>
                </a:cxn>
                <a:cxn ang="0">
                  <a:pos x="0" y="34"/>
                </a:cxn>
                <a:cxn ang="0">
                  <a:pos x="7" y="34"/>
                </a:cxn>
                <a:cxn ang="0">
                  <a:pos x="15" y="28"/>
                </a:cxn>
                <a:cxn ang="0">
                  <a:pos x="22" y="28"/>
                </a:cxn>
                <a:cxn ang="0">
                  <a:pos x="22" y="22"/>
                </a:cxn>
                <a:cxn ang="0">
                  <a:pos x="225" y="22"/>
                </a:cxn>
                <a:cxn ang="0">
                  <a:pos x="263" y="17"/>
                </a:cxn>
                <a:cxn ang="0">
                  <a:pos x="323" y="17"/>
                </a:cxn>
                <a:cxn ang="0">
                  <a:pos x="361" y="11"/>
                </a:cxn>
                <a:cxn ang="0">
                  <a:pos x="428" y="11"/>
                </a:cxn>
                <a:cxn ang="0">
                  <a:pos x="458" y="6"/>
                </a:cxn>
                <a:cxn ang="0">
                  <a:pos x="526" y="6"/>
                </a:cxn>
                <a:cxn ang="0">
                  <a:pos x="556" y="0"/>
                </a:cxn>
                <a:cxn ang="0">
                  <a:pos x="564" y="0"/>
                </a:cxn>
                <a:cxn ang="0">
                  <a:pos x="579" y="6"/>
                </a:cxn>
                <a:cxn ang="0">
                  <a:pos x="586" y="6"/>
                </a:cxn>
                <a:cxn ang="0">
                  <a:pos x="594" y="11"/>
                </a:cxn>
                <a:cxn ang="0">
                  <a:pos x="601" y="11"/>
                </a:cxn>
                <a:cxn ang="0">
                  <a:pos x="624" y="28"/>
                </a:cxn>
              </a:cxnLst>
              <a:rect l="0" t="0" r="r" b="b"/>
              <a:pathLst>
                <a:path w="624" h="73">
                  <a:moveTo>
                    <a:pt x="624" y="28"/>
                  </a:moveTo>
                  <a:lnTo>
                    <a:pt x="624" y="34"/>
                  </a:lnTo>
                  <a:lnTo>
                    <a:pt x="601" y="51"/>
                  </a:lnTo>
                  <a:lnTo>
                    <a:pt x="428" y="51"/>
                  </a:lnTo>
                  <a:lnTo>
                    <a:pt x="398" y="56"/>
                  </a:lnTo>
                  <a:lnTo>
                    <a:pt x="300" y="56"/>
                  </a:lnTo>
                  <a:lnTo>
                    <a:pt x="270" y="62"/>
                  </a:lnTo>
                  <a:lnTo>
                    <a:pt x="233" y="62"/>
                  </a:lnTo>
                  <a:lnTo>
                    <a:pt x="203" y="68"/>
                  </a:lnTo>
                  <a:lnTo>
                    <a:pt x="143" y="68"/>
                  </a:lnTo>
                  <a:lnTo>
                    <a:pt x="105" y="73"/>
                  </a:lnTo>
                  <a:lnTo>
                    <a:pt x="75" y="73"/>
                  </a:lnTo>
                  <a:lnTo>
                    <a:pt x="67" y="68"/>
                  </a:lnTo>
                  <a:lnTo>
                    <a:pt x="15" y="68"/>
                  </a:lnTo>
                  <a:lnTo>
                    <a:pt x="7" y="56"/>
                  </a:lnTo>
                  <a:lnTo>
                    <a:pt x="0" y="56"/>
                  </a:lnTo>
                  <a:lnTo>
                    <a:pt x="0" y="34"/>
                  </a:lnTo>
                  <a:lnTo>
                    <a:pt x="7" y="34"/>
                  </a:lnTo>
                  <a:lnTo>
                    <a:pt x="15" y="28"/>
                  </a:lnTo>
                  <a:lnTo>
                    <a:pt x="22" y="28"/>
                  </a:lnTo>
                  <a:lnTo>
                    <a:pt x="22" y="22"/>
                  </a:lnTo>
                  <a:lnTo>
                    <a:pt x="225" y="22"/>
                  </a:lnTo>
                  <a:lnTo>
                    <a:pt x="263" y="17"/>
                  </a:lnTo>
                  <a:lnTo>
                    <a:pt x="323" y="17"/>
                  </a:lnTo>
                  <a:lnTo>
                    <a:pt x="361" y="11"/>
                  </a:lnTo>
                  <a:lnTo>
                    <a:pt x="428" y="11"/>
                  </a:lnTo>
                  <a:lnTo>
                    <a:pt x="458" y="6"/>
                  </a:lnTo>
                  <a:lnTo>
                    <a:pt x="526" y="6"/>
                  </a:lnTo>
                  <a:lnTo>
                    <a:pt x="556" y="0"/>
                  </a:lnTo>
                  <a:lnTo>
                    <a:pt x="564" y="0"/>
                  </a:lnTo>
                  <a:lnTo>
                    <a:pt x="579" y="6"/>
                  </a:lnTo>
                  <a:lnTo>
                    <a:pt x="586" y="6"/>
                  </a:lnTo>
                  <a:lnTo>
                    <a:pt x="594" y="11"/>
                  </a:lnTo>
                  <a:lnTo>
                    <a:pt x="601" y="11"/>
                  </a:lnTo>
                  <a:lnTo>
                    <a:pt x="624" y="28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55" name="Freeform 175"/>
            <p:cNvSpPr>
              <a:spLocks/>
            </p:cNvSpPr>
            <p:nvPr/>
          </p:nvSpPr>
          <p:spPr bwMode="auto">
            <a:xfrm>
              <a:off x="4677" y="3598"/>
              <a:ext cx="331" cy="62"/>
            </a:xfrm>
            <a:custGeom>
              <a:avLst/>
              <a:gdLst/>
              <a:ahLst/>
              <a:cxnLst>
                <a:cxn ang="0">
                  <a:pos x="331" y="40"/>
                </a:cxn>
                <a:cxn ang="0">
                  <a:pos x="316" y="51"/>
                </a:cxn>
                <a:cxn ang="0">
                  <a:pos x="301" y="51"/>
                </a:cxn>
                <a:cxn ang="0">
                  <a:pos x="286" y="57"/>
                </a:cxn>
                <a:cxn ang="0">
                  <a:pos x="136" y="57"/>
                </a:cxn>
                <a:cxn ang="0">
                  <a:pos x="113" y="62"/>
                </a:cxn>
                <a:cxn ang="0">
                  <a:pos x="45" y="62"/>
                </a:cxn>
                <a:cxn ang="0">
                  <a:pos x="30" y="57"/>
                </a:cxn>
                <a:cxn ang="0">
                  <a:pos x="8" y="57"/>
                </a:cxn>
                <a:cxn ang="0">
                  <a:pos x="8" y="51"/>
                </a:cxn>
                <a:cxn ang="0">
                  <a:pos x="0" y="40"/>
                </a:cxn>
                <a:cxn ang="0">
                  <a:pos x="0" y="28"/>
                </a:cxn>
                <a:cxn ang="0">
                  <a:pos x="15" y="23"/>
                </a:cxn>
                <a:cxn ang="0">
                  <a:pos x="38" y="23"/>
                </a:cxn>
                <a:cxn ang="0">
                  <a:pos x="53" y="17"/>
                </a:cxn>
                <a:cxn ang="0">
                  <a:pos x="68" y="23"/>
                </a:cxn>
                <a:cxn ang="0">
                  <a:pos x="83" y="23"/>
                </a:cxn>
                <a:cxn ang="0">
                  <a:pos x="98" y="17"/>
                </a:cxn>
                <a:cxn ang="0">
                  <a:pos x="151" y="17"/>
                </a:cxn>
                <a:cxn ang="0">
                  <a:pos x="173" y="11"/>
                </a:cxn>
                <a:cxn ang="0">
                  <a:pos x="233" y="11"/>
                </a:cxn>
                <a:cxn ang="0">
                  <a:pos x="256" y="6"/>
                </a:cxn>
                <a:cxn ang="0">
                  <a:pos x="271" y="0"/>
                </a:cxn>
                <a:cxn ang="0">
                  <a:pos x="293" y="0"/>
                </a:cxn>
                <a:cxn ang="0">
                  <a:pos x="316" y="17"/>
                </a:cxn>
                <a:cxn ang="0">
                  <a:pos x="324" y="28"/>
                </a:cxn>
                <a:cxn ang="0">
                  <a:pos x="324" y="34"/>
                </a:cxn>
                <a:cxn ang="0">
                  <a:pos x="331" y="40"/>
                </a:cxn>
              </a:cxnLst>
              <a:rect l="0" t="0" r="r" b="b"/>
              <a:pathLst>
                <a:path w="331" h="62">
                  <a:moveTo>
                    <a:pt x="331" y="40"/>
                  </a:moveTo>
                  <a:lnTo>
                    <a:pt x="316" y="51"/>
                  </a:lnTo>
                  <a:lnTo>
                    <a:pt x="301" y="51"/>
                  </a:lnTo>
                  <a:lnTo>
                    <a:pt x="286" y="57"/>
                  </a:lnTo>
                  <a:lnTo>
                    <a:pt x="136" y="57"/>
                  </a:lnTo>
                  <a:lnTo>
                    <a:pt x="113" y="62"/>
                  </a:lnTo>
                  <a:lnTo>
                    <a:pt x="45" y="62"/>
                  </a:lnTo>
                  <a:lnTo>
                    <a:pt x="30" y="57"/>
                  </a:lnTo>
                  <a:lnTo>
                    <a:pt x="8" y="57"/>
                  </a:lnTo>
                  <a:lnTo>
                    <a:pt x="8" y="51"/>
                  </a:lnTo>
                  <a:lnTo>
                    <a:pt x="0" y="40"/>
                  </a:lnTo>
                  <a:lnTo>
                    <a:pt x="0" y="28"/>
                  </a:lnTo>
                  <a:lnTo>
                    <a:pt x="15" y="23"/>
                  </a:lnTo>
                  <a:lnTo>
                    <a:pt x="38" y="23"/>
                  </a:lnTo>
                  <a:lnTo>
                    <a:pt x="53" y="17"/>
                  </a:lnTo>
                  <a:lnTo>
                    <a:pt x="68" y="23"/>
                  </a:lnTo>
                  <a:lnTo>
                    <a:pt x="83" y="23"/>
                  </a:lnTo>
                  <a:lnTo>
                    <a:pt x="98" y="17"/>
                  </a:lnTo>
                  <a:lnTo>
                    <a:pt x="151" y="17"/>
                  </a:lnTo>
                  <a:lnTo>
                    <a:pt x="173" y="11"/>
                  </a:lnTo>
                  <a:lnTo>
                    <a:pt x="233" y="11"/>
                  </a:lnTo>
                  <a:lnTo>
                    <a:pt x="256" y="6"/>
                  </a:lnTo>
                  <a:lnTo>
                    <a:pt x="271" y="0"/>
                  </a:lnTo>
                  <a:lnTo>
                    <a:pt x="293" y="0"/>
                  </a:lnTo>
                  <a:lnTo>
                    <a:pt x="316" y="17"/>
                  </a:lnTo>
                  <a:lnTo>
                    <a:pt x="324" y="28"/>
                  </a:lnTo>
                  <a:lnTo>
                    <a:pt x="324" y="34"/>
                  </a:lnTo>
                  <a:lnTo>
                    <a:pt x="331" y="40"/>
                  </a:lnTo>
                  <a:close/>
                </a:path>
              </a:pathLst>
            </a:custGeom>
            <a:solidFill>
              <a:srgbClr val="7F7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56" name="WordArt 176" descr="164-Bicchieri"/>
          <p:cNvSpPr>
            <a:spLocks noChangeArrowheads="1" noChangeShapeType="1" noTextEdit="1"/>
          </p:cNvSpPr>
          <p:nvPr/>
        </p:nvSpPr>
        <p:spPr bwMode="auto">
          <a:xfrm rot="-612349">
            <a:off x="1909763" y="1700213"/>
            <a:ext cx="7234237" cy="5157787"/>
          </a:xfrm>
          <a:prstGeom prst="rect">
            <a:avLst/>
          </a:prstGeom>
        </p:spPr>
        <p:txBody>
          <a:bodyPr spcFirstLastPara="1" wrap="none" fromWordArt="1">
            <a:prstTxWarp prst="textButton">
              <a:avLst>
                <a:gd name="adj" fmla="val 10223676"/>
              </a:avLst>
            </a:prstTxWarp>
            <a:scene3d>
              <a:camera prst="legacyPerspectiveFront">
                <a:rot lat="19799999" lon="19439998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stretch>
                    <a:fillRect/>
                  </a:stretch>
                </a:blipFill>
                <a:latin typeface="Arial Unicode MS"/>
                <a:ea typeface="Arial Unicode MS"/>
                <a:cs typeface="Arial Unicode MS"/>
              </a:rPr>
              <a:t>Xin chân thành cảm ơn</a:t>
            </a:r>
          </a:p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stretch>
                    <a:fillRect/>
                  </a:stretch>
                </a:blipFill>
                <a:latin typeface="Arial Unicode MS"/>
                <a:ea typeface="Arial Unicode MS"/>
                <a:cs typeface="Arial Unicode MS"/>
              </a:rPr>
              <a:t> chào tạm biệt</a:t>
            </a:r>
            <a:endParaRPr lang="en-US" sz="3600" kern="10">
              <a:ln w="9525">
                <a:round/>
                <a:headEnd/>
                <a:tailEnd/>
              </a:ln>
              <a:blipFill dpi="0" rotWithShape="0">
                <a:blip r:embed="rId3"/>
                <a:srcRect/>
                <a:stretch>
                  <a:fillRect/>
                </a:stretch>
              </a:blipFill>
              <a:latin typeface="Arial Unicode MS"/>
              <a:ea typeface="Arial Unicode MS"/>
              <a:cs typeface="Arial Unicode MS"/>
            </a:endParaRPr>
          </a:p>
        </p:txBody>
      </p:sp>
      <p:graphicFrame>
        <p:nvGraphicFramePr>
          <p:cNvPr id="71858" name="Object 178"/>
          <p:cNvGraphicFramePr>
            <a:graphicFrameLocks noChangeAspect="1"/>
          </p:cNvGraphicFramePr>
          <p:nvPr/>
        </p:nvGraphicFramePr>
        <p:xfrm>
          <a:off x="7467600" y="3733800"/>
          <a:ext cx="1828800" cy="3276600"/>
        </p:xfrm>
        <a:graphic>
          <a:graphicData uri="http://schemas.openxmlformats.org/presentationml/2006/ole">
            <p:oleObj spid="_x0000_s71858" name="Clip" r:id="rId4" imgW="1999440" imgH="1831320" progId="MS_ClipArt_Gallery.2">
              <p:embed/>
            </p:oleObj>
          </a:graphicData>
        </a:graphic>
      </p:graphicFrame>
      <p:graphicFrame>
        <p:nvGraphicFramePr>
          <p:cNvPr id="71859" name="Object 179"/>
          <p:cNvGraphicFramePr>
            <a:graphicFrameLocks noChangeAspect="1"/>
          </p:cNvGraphicFramePr>
          <p:nvPr>
            <p:ph/>
          </p:nvPr>
        </p:nvGraphicFramePr>
        <p:xfrm>
          <a:off x="457200" y="0"/>
          <a:ext cx="3200400" cy="2209800"/>
        </p:xfrm>
        <a:graphic>
          <a:graphicData uri="http://schemas.openxmlformats.org/presentationml/2006/ole">
            <p:oleObj spid="_x0000_s71859" name="Clip" r:id="rId5" imgW="807120" imgH="503640" progId="MS_ClipArt_Gallery.2">
              <p:embed/>
            </p:oleObj>
          </a:graphicData>
        </a:graphic>
      </p:graphicFrame>
    </p:spTree>
  </p:cSld>
  <p:clrMapOvr>
    <a:masterClrMapping/>
  </p:clrMapOvr>
  <p:transition spd="med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71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71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5" dur="500"/>
                                        <p:tgtEl>
                                          <p:spTgt spid="7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1801813"/>
            <a:ext cx="8229600" cy="1143000"/>
          </a:xfrm>
        </p:spPr>
        <p:txBody>
          <a:bodyPr/>
          <a:lstStyle/>
          <a:p>
            <a:r>
              <a:rPr lang="en-US" sz="4000">
                <a:solidFill>
                  <a:srgbClr val="FF0000"/>
                </a:solidFill>
              </a:rPr>
              <a:t>Tính diện tích hình chữ nhật biết:</a:t>
            </a:r>
            <a:br>
              <a:rPr lang="en-US" sz="4000">
                <a:solidFill>
                  <a:srgbClr val="FF0000"/>
                </a:solidFill>
              </a:rPr>
            </a:b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776538"/>
            <a:ext cx="4038600" cy="1219200"/>
          </a:xfrm>
        </p:spPr>
        <p:txBody>
          <a:bodyPr/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en-US" sz="3200">
                <a:solidFill>
                  <a:srgbClr val="9900FF"/>
                </a:solidFill>
              </a:rPr>
              <a:t>a. Chiều dài 4 cm, chiều rộng 5 cm</a:t>
            </a:r>
          </a:p>
          <a:p>
            <a:pPr lvl="4"/>
            <a:endParaRPr lang="en-US" sz="2000">
              <a:solidFill>
                <a:srgbClr val="66FF33"/>
              </a:solidFill>
            </a:endParaRPr>
          </a:p>
        </p:txBody>
      </p:sp>
      <p:sp>
        <p:nvSpPr>
          <p:cNvPr id="49161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776538"/>
            <a:ext cx="4038600" cy="1295400"/>
          </a:xfrm>
        </p:spPr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3200">
                <a:solidFill>
                  <a:srgbClr val="9900FF"/>
                </a:solidFill>
              </a:rPr>
              <a:t>b.  Chiều dài 2cm, chiều rộng 8 cm</a:t>
            </a:r>
          </a:p>
          <a:p>
            <a:endParaRPr lang="en-US">
              <a:solidFill>
                <a:srgbClr val="66FF33"/>
              </a:solidFill>
            </a:endParaRPr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4800600" y="5943600"/>
            <a:ext cx="4038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Đáp số: 16 cm</a:t>
            </a:r>
            <a:r>
              <a:rPr lang="en-US" sz="2800" baseline="30000">
                <a:solidFill>
                  <a:srgbClr val="0000FF"/>
                </a:solidFill>
              </a:rPr>
              <a:t>2</a:t>
            </a:r>
            <a:endParaRPr lang="en-US" sz="2800">
              <a:solidFill>
                <a:srgbClr val="0000FF"/>
              </a:solidFill>
            </a:endParaRPr>
          </a:p>
          <a:p>
            <a:pPr marL="2057400" lvl="4" indent="-228600">
              <a:spcBef>
                <a:spcPct val="20000"/>
              </a:spcBef>
              <a:buFontTx/>
              <a:buChar char="»"/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4964113" y="4692650"/>
            <a:ext cx="4038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Chiều dài hình chữ nhật</a:t>
            </a:r>
          </a:p>
          <a:p>
            <a:pPr marL="2057400" lvl="4" indent="-228600">
              <a:spcBef>
                <a:spcPct val="20000"/>
              </a:spcBef>
              <a:buFontTx/>
              <a:buChar char="»"/>
            </a:pPr>
            <a:endParaRPr lang="en-US">
              <a:solidFill>
                <a:srgbClr val="0000FF"/>
              </a:solidFill>
            </a:endParaRPr>
          </a:p>
          <a:p>
            <a:pPr marL="2057400" lvl="4" indent="-228600">
              <a:spcBef>
                <a:spcPct val="20000"/>
              </a:spcBef>
              <a:buFontTx/>
              <a:buChar char="»"/>
            </a:pPr>
            <a:endParaRPr lang="en-US"/>
          </a:p>
        </p:txBody>
      </p:sp>
      <p:sp>
        <p:nvSpPr>
          <p:cNvPr id="49165" name="Rectangle 13"/>
          <p:cNvSpPr>
            <a:spLocks noChangeArrowheads="1"/>
          </p:cNvSpPr>
          <p:nvPr/>
        </p:nvSpPr>
        <p:spPr bwMode="auto">
          <a:xfrm>
            <a:off x="609600" y="5376863"/>
            <a:ext cx="40386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4 x 5 = 20 ( cm</a:t>
            </a:r>
            <a:r>
              <a:rPr lang="en-US" sz="2800" baseline="30000">
                <a:solidFill>
                  <a:srgbClr val="0000FF"/>
                </a:solidFill>
              </a:rPr>
              <a:t>2</a:t>
            </a:r>
            <a:r>
              <a:rPr lang="en-US" sz="2800">
                <a:solidFill>
                  <a:srgbClr val="0000FF"/>
                </a:solidFill>
              </a:rPr>
              <a:t>)</a:t>
            </a:r>
          </a:p>
          <a:p>
            <a:pPr marL="2057400" lvl="4" indent="-228600">
              <a:spcBef>
                <a:spcPct val="20000"/>
              </a:spcBef>
              <a:buFontTx/>
              <a:buChar char="»"/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5029200" y="5384800"/>
            <a:ext cx="4038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/>
            <a:r>
              <a:rPr lang="en-US" sz="2800">
                <a:solidFill>
                  <a:srgbClr val="0000FF"/>
                </a:solidFill>
              </a:rPr>
              <a:t>2 x 8 = 16( cm</a:t>
            </a:r>
            <a:r>
              <a:rPr lang="en-US" sz="2800" baseline="30000">
                <a:solidFill>
                  <a:srgbClr val="0000FF"/>
                </a:solidFill>
              </a:rPr>
              <a:t>2</a:t>
            </a:r>
            <a:r>
              <a:rPr lang="en-US" sz="280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609600" y="4648200"/>
            <a:ext cx="4038600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Chiều dài hình chữ nhật</a:t>
            </a:r>
          </a:p>
          <a:p>
            <a:pPr marL="2057400" lvl="4" indent="-228600">
              <a:spcBef>
                <a:spcPct val="20000"/>
              </a:spcBef>
              <a:buFontTx/>
              <a:buChar char="»"/>
            </a:pPr>
            <a:endParaRPr lang="en-US">
              <a:solidFill>
                <a:srgbClr val="0000FF"/>
              </a:solidFill>
            </a:endParaRPr>
          </a:p>
        </p:txBody>
      </p:sp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700088" y="5900738"/>
            <a:ext cx="40386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</a:rPr>
              <a:t>Đáp số: 20 cm</a:t>
            </a:r>
            <a:r>
              <a:rPr lang="en-US" sz="2800" baseline="30000">
                <a:solidFill>
                  <a:srgbClr val="0000FF"/>
                </a:solidFill>
              </a:rPr>
              <a:t>2</a:t>
            </a:r>
            <a:endParaRPr lang="en-US" sz="2800">
              <a:solidFill>
                <a:srgbClr val="0000FF"/>
              </a:solidFill>
            </a:endParaRPr>
          </a:p>
        </p:txBody>
      </p:sp>
      <p:sp>
        <p:nvSpPr>
          <p:cNvPr id="49169" name="Rectangle 17"/>
          <p:cNvSpPr>
            <a:spLocks noChangeArrowheads="1"/>
          </p:cNvSpPr>
          <p:nvPr/>
        </p:nvSpPr>
        <p:spPr bwMode="auto">
          <a:xfrm>
            <a:off x="762000" y="3962400"/>
            <a:ext cx="4038600" cy="58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50000"/>
              </a:spcBef>
            </a:pPr>
            <a:r>
              <a:rPr lang="en-US" sz="2800" u="sng">
                <a:solidFill>
                  <a:srgbClr val="0000FF"/>
                </a:solidFill>
              </a:rPr>
              <a:t>Bài giải</a:t>
            </a:r>
          </a:p>
          <a:p>
            <a:pPr marL="342900" indent="-342900" algn="ctr">
              <a:spcBef>
                <a:spcPct val="50000"/>
              </a:spcBef>
            </a:pPr>
            <a:endParaRPr lang="en-US" sz="2800">
              <a:solidFill>
                <a:srgbClr val="0000FF"/>
              </a:solidFill>
            </a:endParaRPr>
          </a:p>
          <a:p>
            <a:pPr marL="2057400" lvl="4" indent="-228600">
              <a:spcBef>
                <a:spcPct val="20000"/>
              </a:spcBef>
              <a:buFontTx/>
              <a:buChar char="»"/>
            </a:pPr>
            <a:endParaRPr lang="en-US"/>
          </a:p>
        </p:txBody>
      </p:sp>
      <p:sp>
        <p:nvSpPr>
          <p:cNvPr id="49170" name="Rectangle 18"/>
          <p:cNvSpPr>
            <a:spLocks noChangeArrowheads="1"/>
          </p:cNvSpPr>
          <p:nvPr/>
        </p:nvSpPr>
        <p:spPr bwMode="auto">
          <a:xfrm>
            <a:off x="5054600" y="3995738"/>
            <a:ext cx="4038600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50000"/>
              </a:spcBef>
            </a:pPr>
            <a:r>
              <a:rPr lang="en-US" sz="2800" u="sng">
                <a:solidFill>
                  <a:srgbClr val="0000FF"/>
                </a:solidFill>
              </a:rPr>
              <a:t>Bài giải</a:t>
            </a:r>
          </a:p>
          <a:p>
            <a:pPr marL="2057400" lvl="4" indent="-228600">
              <a:spcBef>
                <a:spcPct val="20000"/>
              </a:spcBef>
              <a:buFontTx/>
              <a:buChar char="»"/>
            </a:pPr>
            <a:endParaRPr lang="en-US" u="sng"/>
          </a:p>
        </p:txBody>
      </p:sp>
      <p:sp>
        <p:nvSpPr>
          <p:cNvPr id="49171" name="WordArt 19"/>
          <p:cNvSpPr>
            <a:spLocks noChangeArrowheads="1" noChangeShapeType="1" noTextEdit="1"/>
          </p:cNvSpPr>
          <p:nvPr/>
        </p:nvSpPr>
        <p:spPr bwMode="auto">
          <a:xfrm>
            <a:off x="1752600" y="609600"/>
            <a:ext cx="5257800" cy="1600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bài</a:t>
            </a: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cũ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49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9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9" grpId="0"/>
      <p:bldP spid="49160" grpId="0" build="p"/>
      <p:bldP spid="49161" grpId="0" build="p"/>
      <p:bldP spid="49162" grpId="0"/>
      <p:bldP spid="49163" grpId="0"/>
      <p:bldP spid="49165" grpId="0"/>
      <p:bldP spid="49166" grpId="0"/>
      <p:bldP spid="49167" grpId="0"/>
      <p:bldP spid="49168" grpId="0"/>
      <p:bldP spid="49169" grpId="0"/>
      <p:bldP spid="49170" grpId="0"/>
      <p:bldP spid="491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bg1"/>
            </a:gs>
            <a:gs pos="100000">
              <a:srgbClr val="66FF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WordArt 5"/>
          <p:cNvSpPr>
            <a:spLocks noChangeArrowheads="1" noChangeShapeType="1" noTextEdit="1"/>
          </p:cNvSpPr>
          <p:nvPr/>
        </p:nvSpPr>
        <p:spPr bwMode="auto">
          <a:xfrm>
            <a:off x="3365500" y="533400"/>
            <a:ext cx="3200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Bài mới:</a:t>
            </a:r>
          </a:p>
        </p:txBody>
      </p:sp>
      <p:graphicFrame>
        <p:nvGraphicFramePr>
          <p:cNvPr id="50512" name="Group 336"/>
          <p:cNvGraphicFramePr>
            <a:graphicFrameLocks noGrp="1"/>
          </p:cNvGraphicFramePr>
          <p:nvPr>
            <p:ph idx="1"/>
          </p:nvPr>
        </p:nvGraphicFramePr>
        <p:xfrm>
          <a:off x="920750" y="1844675"/>
          <a:ext cx="3276600" cy="3081338"/>
        </p:xfrm>
        <a:graphic>
          <a:graphicData uri="http://schemas.openxmlformats.org/drawingml/2006/table">
            <a:tbl>
              <a:tblPr/>
              <a:tblGrid>
                <a:gridCol w="1066800"/>
                <a:gridCol w="1103313"/>
                <a:gridCol w="1106487"/>
              </a:tblGrid>
              <a:tr h="993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1096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50217" name="Line 41"/>
          <p:cNvSpPr>
            <a:spLocks noChangeShapeType="1"/>
          </p:cNvSpPr>
          <p:nvPr/>
        </p:nvSpPr>
        <p:spPr bwMode="auto">
          <a:xfrm flipH="1">
            <a:off x="527050" y="4876800"/>
            <a:ext cx="539750" cy="227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218" name="Text Box 42"/>
          <p:cNvSpPr txBox="1">
            <a:spLocks noChangeArrowheads="1"/>
          </p:cNvSpPr>
          <p:nvPr/>
        </p:nvSpPr>
        <p:spPr bwMode="auto">
          <a:xfrm>
            <a:off x="0" y="49530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1cm</a:t>
            </a:r>
            <a:r>
              <a:rPr lang="en-US" sz="2800" baseline="30000"/>
              <a:t>2</a:t>
            </a:r>
            <a:endParaRPr lang="en-US" sz="2800"/>
          </a:p>
        </p:txBody>
      </p:sp>
      <p:sp>
        <p:nvSpPr>
          <p:cNvPr id="50406" name="Rectangle 230"/>
          <p:cNvSpPr>
            <a:spLocks noChangeArrowheads="1"/>
          </p:cNvSpPr>
          <p:nvPr/>
        </p:nvSpPr>
        <p:spPr bwMode="auto">
          <a:xfrm>
            <a:off x="0" y="1552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465" name="Rectangle 289"/>
          <p:cNvSpPr>
            <a:spLocks noChangeArrowheads="1"/>
          </p:cNvSpPr>
          <p:nvPr/>
        </p:nvSpPr>
        <p:spPr bwMode="auto">
          <a:xfrm>
            <a:off x="0" y="1552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0470" name="Text Box 294"/>
          <p:cNvSpPr txBox="1">
            <a:spLocks noChangeArrowheads="1"/>
          </p:cNvSpPr>
          <p:nvPr/>
        </p:nvSpPr>
        <p:spPr bwMode="auto">
          <a:xfrm>
            <a:off x="5181600" y="21336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 x 3 = 9 ( ô vuông)</a:t>
            </a:r>
          </a:p>
        </p:txBody>
      </p:sp>
      <p:sp>
        <p:nvSpPr>
          <p:cNvPr id="50477" name="Text Box 301"/>
          <p:cNvSpPr txBox="1">
            <a:spLocks noChangeArrowheads="1"/>
          </p:cNvSpPr>
          <p:nvPr/>
        </p:nvSpPr>
        <p:spPr bwMode="auto">
          <a:xfrm>
            <a:off x="4724400" y="2057400"/>
            <a:ext cx="4038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Hình vuông ABCD mấy ô vuông?</a:t>
            </a:r>
          </a:p>
        </p:txBody>
      </p:sp>
      <p:sp>
        <p:nvSpPr>
          <p:cNvPr id="50478" name="Text Box 302"/>
          <p:cNvSpPr txBox="1">
            <a:spLocks noChangeArrowheads="1"/>
          </p:cNvSpPr>
          <p:nvPr/>
        </p:nvSpPr>
        <p:spPr bwMode="auto">
          <a:xfrm>
            <a:off x="4341813" y="2590800"/>
            <a:ext cx="4954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Diện tích mỗi ô vuông là 1cm</a:t>
            </a:r>
            <a:r>
              <a:rPr lang="en-US" sz="2800" baseline="30000"/>
              <a:t>2</a:t>
            </a:r>
          </a:p>
        </p:txBody>
      </p:sp>
      <p:sp>
        <p:nvSpPr>
          <p:cNvPr id="50481" name="Text Box 305"/>
          <p:cNvSpPr txBox="1">
            <a:spLocks noChangeArrowheads="1"/>
          </p:cNvSpPr>
          <p:nvPr/>
        </p:nvSpPr>
        <p:spPr bwMode="auto">
          <a:xfrm>
            <a:off x="381000" y="1524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A</a:t>
            </a:r>
          </a:p>
        </p:txBody>
      </p:sp>
      <p:sp>
        <p:nvSpPr>
          <p:cNvPr id="50482" name="Text Box 306"/>
          <p:cNvSpPr txBox="1">
            <a:spLocks noChangeArrowheads="1"/>
          </p:cNvSpPr>
          <p:nvPr/>
        </p:nvSpPr>
        <p:spPr bwMode="auto">
          <a:xfrm>
            <a:off x="4217988" y="4648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C</a:t>
            </a:r>
          </a:p>
        </p:txBody>
      </p:sp>
      <p:sp>
        <p:nvSpPr>
          <p:cNvPr id="50483" name="Text Box 307"/>
          <p:cNvSpPr txBox="1">
            <a:spLocks noChangeArrowheads="1"/>
          </p:cNvSpPr>
          <p:nvPr/>
        </p:nvSpPr>
        <p:spPr bwMode="auto">
          <a:xfrm>
            <a:off x="381000" y="45862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D</a:t>
            </a:r>
          </a:p>
        </p:txBody>
      </p:sp>
      <p:sp>
        <p:nvSpPr>
          <p:cNvPr id="50484" name="Text Box 308"/>
          <p:cNvSpPr txBox="1">
            <a:spLocks noChangeArrowheads="1"/>
          </p:cNvSpPr>
          <p:nvPr/>
        </p:nvSpPr>
        <p:spPr bwMode="auto">
          <a:xfrm>
            <a:off x="4343400" y="1600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B</a:t>
            </a:r>
          </a:p>
        </p:txBody>
      </p:sp>
      <p:sp>
        <p:nvSpPr>
          <p:cNvPr id="50488" name="Text Box 312"/>
          <p:cNvSpPr txBox="1">
            <a:spLocks noChangeArrowheads="1"/>
          </p:cNvSpPr>
          <p:nvPr/>
        </p:nvSpPr>
        <p:spPr bwMode="auto">
          <a:xfrm>
            <a:off x="4876800" y="17526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Hình vuông ABCD có:</a:t>
            </a:r>
          </a:p>
        </p:txBody>
      </p:sp>
      <p:sp>
        <p:nvSpPr>
          <p:cNvPr id="50504" name="Text Box 328"/>
          <p:cNvSpPr txBox="1">
            <a:spLocks noChangeArrowheads="1"/>
          </p:cNvSpPr>
          <p:nvPr/>
        </p:nvSpPr>
        <p:spPr bwMode="auto">
          <a:xfrm>
            <a:off x="4343400" y="2971800"/>
            <a:ext cx="5257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Muốn tính diện tích hình vuông ABCD ta làm như thế nào?</a:t>
            </a:r>
          </a:p>
        </p:txBody>
      </p:sp>
      <p:sp>
        <p:nvSpPr>
          <p:cNvPr id="50505" name="Text Box 329"/>
          <p:cNvSpPr txBox="1">
            <a:spLocks noChangeArrowheads="1"/>
          </p:cNvSpPr>
          <p:nvPr/>
        </p:nvSpPr>
        <p:spPr bwMode="auto">
          <a:xfrm>
            <a:off x="768350" y="5257800"/>
            <a:ext cx="82232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/>
              <a:t>Muốn tính diện tích hình vuông ta lấy độ dài một cạnh nhân với chính nó</a:t>
            </a:r>
          </a:p>
        </p:txBody>
      </p:sp>
      <p:sp>
        <p:nvSpPr>
          <p:cNvPr id="50506" name="Text Box 330"/>
          <p:cNvSpPr txBox="1">
            <a:spLocks noChangeArrowheads="1"/>
          </p:cNvSpPr>
          <p:nvPr/>
        </p:nvSpPr>
        <p:spPr bwMode="auto">
          <a:xfrm>
            <a:off x="5181600" y="3962400"/>
            <a:ext cx="2943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 x 3 = 9 (cm2)</a:t>
            </a:r>
          </a:p>
        </p:txBody>
      </p:sp>
      <p:sp>
        <p:nvSpPr>
          <p:cNvPr id="50507" name="Text Box 331"/>
          <p:cNvSpPr txBox="1">
            <a:spLocks noChangeArrowheads="1"/>
          </p:cNvSpPr>
          <p:nvPr/>
        </p:nvSpPr>
        <p:spPr bwMode="auto">
          <a:xfrm>
            <a:off x="3962400" y="3200400"/>
            <a:ext cx="533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Diện tích hình vuông ABCD là</a:t>
            </a:r>
          </a:p>
        </p:txBody>
      </p:sp>
      <p:sp>
        <p:nvSpPr>
          <p:cNvPr id="50515" name="Rectangle 339"/>
          <p:cNvSpPr>
            <a:spLocks noChangeArrowheads="1"/>
          </p:cNvSpPr>
          <p:nvPr/>
        </p:nvSpPr>
        <p:spPr bwMode="auto">
          <a:xfrm>
            <a:off x="914400" y="3810000"/>
            <a:ext cx="1066800" cy="1122363"/>
          </a:xfrm>
          <a:prstGeom prst="rect">
            <a:avLst/>
          </a:prstGeom>
          <a:solidFill>
            <a:srgbClr val="9900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0516" name="Group 340"/>
          <p:cNvGrpSpPr>
            <a:grpSpLocks/>
          </p:cNvGrpSpPr>
          <p:nvPr/>
        </p:nvGrpSpPr>
        <p:grpSpPr bwMode="auto">
          <a:xfrm rot="10800000">
            <a:off x="0" y="0"/>
            <a:ext cx="3144838" cy="2514600"/>
            <a:chOff x="3217" y="2448"/>
            <a:chExt cx="2344" cy="1732"/>
          </a:xfrm>
        </p:grpSpPr>
        <p:sp>
          <p:nvSpPr>
            <p:cNvPr id="50517" name="Freeform 341"/>
            <p:cNvSpPr>
              <a:spLocks/>
            </p:cNvSpPr>
            <p:nvPr/>
          </p:nvSpPr>
          <p:spPr bwMode="auto">
            <a:xfrm rot="7271772">
              <a:off x="5303" y="3868"/>
              <a:ext cx="131" cy="384"/>
            </a:xfrm>
            <a:custGeom>
              <a:avLst/>
              <a:gdLst/>
              <a:ahLst/>
              <a:cxnLst>
                <a:cxn ang="0">
                  <a:pos x="93" y="749"/>
                </a:cxn>
                <a:cxn ang="0">
                  <a:pos x="95" y="666"/>
                </a:cxn>
                <a:cxn ang="0">
                  <a:pos x="76" y="622"/>
                </a:cxn>
                <a:cxn ang="0">
                  <a:pos x="51" y="580"/>
                </a:cxn>
                <a:cxn ang="0">
                  <a:pos x="23" y="535"/>
                </a:cxn>
                <a:cxn ang="0">
                  <a:pos x="2" y="447"/>
                </a:cxn>
                <a:cxn ang="0">
                  <a:pos x="15" y="396"/>
                </a:cxn>
                <a:cxn ang="0">
                  <a:pos x="38" y="356"/>
                </a:cxn>
                <a:cxn ang="0">
                  <a:pos x="53" y="382"/>
                </a:cxn>
                <a:cxn ang="0">
                  <a:pos x="74" y="428"/>
                </a:cxn>
                <a:cxn ang="0">
                  <a:pos x="122" y="417"/>
                </a:cxn>
                <a:cxn ang="0">
                  <a:pos x="110" y="352"/>
                </a:cxn>
                <a:cxn ang="0">
                  <a:pos x="74" y="291"/>
                </a:cxn>
                <a:cxn ang="0">
                  <a:pos x="63" y="227"/>
                </a:cxn>
                <a:cxn ang="0">
                  <a:pos x="120" y="225"/>
                </a:cxn>
                <a:cxn ang="0">
                  <a:pos x="154" y="286"/>
                </a:cxn>
                <a:cxn ang="0">
                  <a:pos x="182" y="278"/>
                </a:cxn>
                <a:cxn ang="0">
                  <a:pos x="165" y="221"/>
                </a:cxn>
                <a:cxn ang="0">
                  <a:pos x="152" y="187"/>
                </a:cxn>
                <a:cxn ang="0">
                  <a:pos x="139" y="145"/>
                </a:cxn>
                <a:cxn ang="0">
                  <a:pos x="123" y="73"/>
                </a:cxn>
                <a:cxn ang="0">
                  <a:pos x="186" y="71"/>
                </a:cxn>
                <a:cxn ang="0">
                  <a:pos x="203" y="124"/>
                </a:cxn>
                <a:cxn ang="0">
                  <a:pos x="217" y="185"/>
                </a:cxn>
                <a:cxn ang="0">
                  <a:pos x="228" y="194"/>
                </a:cxn>
                <a:cxn ang="0">
                  <a:pos x="228" y="33"/>
                </a:cxn>
                <a:cxn ang="0">
                  <a:pos x="274" y="0"/>
                </a:cxn>
                <a:cxn ang="0">
                  <a:pos x="302" y="50"/>
                </a:cxn>
                <a:cxn ang="0">
                  <a:pos x="285" y="101"/>
                </a:cxn>
                <a:cxn ang="0">
                  <a:pos x="376" y="109"/>
                </a:cxn>
                <a:cxn ang="0">
                  <a:pos x="352" y="143"/>
                </a:cxn>
                <a:cxn ang="0">
                  <a:pos x="283" y="194"/>
                </a:cxn>
                <a:cxn ang="0">
                  <a:pos x="403" y="221"/>
                </a:cxn>
                <a:cxn ang="0">
                  <a:pos x="405" y="259"/>
                </a:cxn>
                <a:cxn ang="0">
                  <a:pos x="289" y="312"/>
                </a:cxn>
                <a:cxn ang="0">
                  <a:pos x="289" y="360"/>
                </a:cxn>
                <a:cxn ang="0">
                  <a:pos x="390" y="329"/>
                </a:cxn>
                <a:cxn ang="0">
                  <a:pos x="456" y="373"/>
                </a:cxn>
                <a:cxn ang="0">
                  <a:pos x="431" y="422"/>
                </a:cxn>
                <a:cxn ang="0">
                  <a:pos x="274" y="455"/>
                </a:cxn>
                <a:cxn ang="0">
                  <a:pos x="315" y="478"/>
                </a:cxn>
                <a:cxn ang="0">
                  <a:pos x="384" y="500"/>
                </a:cxn>
                <a:cxn ang="0">
                  <a:pos x="371" y="550"/>
                </a:cxn>
                <a:cxn ang="0">
                  <a:pos x="346" y="599"/>
                </a:cxn>
                <a:cxn ang="0">
                  <a:pos x="314" y="645"/>
                </a:cxn>
                <a:cxn ang="0">
                  <a:pos x="255" y="679"/>
                </a:cxn>
                <a:cxn ang="0">
                  <a:pos x="171" y="728"/>
                </a:cxn>
                <a:cxn ang="0">
                  <a:pos x="344" y="517"/>
                </a:cxn>
                <a:cxn ang="0">
                  <a:pos x="380" y="244"/>
                </a:cxn>
                <a:cxn ang="0">
                  <a:pos x="249" y="181"/>
                </a:cxn>
                <a:cxn ang="0">
                  <a:pos x="184" y="459"/>
                </a:cxn>
                <a:cxn ang="0">
                  <a:pos x="142" y="679"/>
                </a:cxn>
                <a:cxn ang="0">
                  <a:pos x="129" y="749"/>
                </a:cxn>
                <a:cxn ang="0">
                  <a:pos x="114" y="789"/>
                </a:cxn>
                <a:cxn ang="0">
                  <a:pos x="93" y="823"/>
                </a:cxn>
                <a:cxn ang="0">
                  <a:pos x="66" y="860"/>
                </a:cxn>
                <a:cxn ang="0">
                  <a:pos x="28" y="909"/>
                </a:cxn>
                <a:cxn ang="0">
                  <a:pos x="78" y="780"/>
                </a:cxn>
              </a:cxnLst>
              <a:rect l="0" t="0" r="r" b="b"/>
              <a:pathLst>
                <a:path w="456" h="919">
                  <a:moveTo>
                    <a:pt x="78" y="780"/>
                  </a:moveTo>
                  <a:lnTo>
                    <a:pt x="80" y="778"/>
                  </a:lnTo>
                  <a:lnTo>
                    <a:pt x="83" y="770"/>
                  </a:lnTo>
                  <a:lnTo>
                    <a:pt x="87" y="763"/>
                  </a:lnTo>
                  <a:lnTo>
                    <a:pt x="91" y="757"/>
                  </a:lnTo>
                  <a:lnTo>
                    <a:pt x="93" y="749"/>
                  </a:lnTo>
                  <a:lnTo>
                    <a:pt x="95" y="740"/>
                  </a:lnTo>
                  <a:lnTo>
                    <a:pt x="99" y="719"/>
                  </a:lnTo>
                  <a:lnTo>
                    <a:pt x="99" y="694"/>
                  </a:lnTo>
                  <a:lnTo>
                    <a:pt x="99" y="681"/>
                  </a:lnTo>
                  <a:lnTo>
                    <a:pt x="97" y="673"/>
                  </a:lnTo>
                  <a:lnTo>
                    <a:pt x="95" y="666"/>
                  </a:lnTo>
                  <a:lnTo>
                    <a:pt x="93" y="658"/>
                  </a:lnTo>
                  <a:lnTo>
                    <a:pt x="89" y="650"/>
                  </a:lnTo>
                  <a:lnTo>
                    <a:pt x="87" y="645"/>
                  </a:lnTo>
                  <a:lnTo>
                    <a:pt x="83" y="637"/>
                  </a:lnTo>
                  <a:lnTo>
                    <a:pt x="80" y="630"/>
                  </a:lnTo>
                  <a:lnTo>
                    <a:pt x="76" y="622"/>
                  </a:lnTo>
                  <a:lnTo>
                    <a:pt x="72" y="614"/>
                  </a:lnTo>
                  <a:lnTo>
                    <a:pt x="66" y="607"/>
                  </a:lnTo>
                  <a:lnTo>
                    <a:pt x="63" y="601"/>
                  </a:lnTo>
                  <a:lnTo>
                    <a:pt x="59" y="593"/>
                  </a:lnTo>
                  <a:lnTo>
                    <a:pt x="55" y="588"/>
                  </a:lnTo>
                  <a:lnTo>
                    <a:pt x="51" y="580"/>
                  </a:lnTo>
                  <a:lnTo>
                    <a:pt x="47" y="574"/>
                  </a:lnTo>
                  <a:lnTo>
                    <a:pt x="44" y="569"/>
                  </a:lnTo>
                  <a:lnTo>
                    <a:pt x="36" y="557"/>
                  </a:lnTo>
                  <a:lnTo>
                    <a:pt x="34" y="552"/>
                  </a:lnTo>
                  <a:lnTo>
                    <a:pt x="30" y="544"/>
                  </a:lnTo>
                  <a:lnTo>
                    <a:pt x="23" y="535"/>
                  </a:lnTo>
                  <a:lnTo>
                    <a:pt x="17" y="523"/>
                  </a:lnTo>
                  <a:lnTo>
                    <a:pt x="13" y="512"/>
                  </a:lnTo>
                  <a:lnTo>
                    <a:pt x="7" y="502"/>
                  </a:lnTo>
                  <a:lnTo>
                    <a:pt x="4" y="491"/>
                  </a:lnTo>
                  <a:lnTo>
                    <a:pt x="0" y="470"/>
                  </a:lnTo>
                  <a:lnTo>
                    <a:pt x="2" y="447"/>
                  </a:lnTo>
                  <a:lnTo>
                    <a:pt x="4" y="436"/>
                  </a:lnTo>
                  <a:lnTo>
                    <a:pt x="6" y="426"/>
                  </a:lnTo>
                  <a:lnTo>
                    <a:pt x="7" y="420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5" y="396"/>
                  </a:lnTo>
                  <a:lnTo>
                    <a:pt x="19" y="388"/>
                  </a:lnTo>
                  <a:lnTo>
                    <a:pt x="23" y="381"/>
                  </a:lnTo>
                  <a:lnTo>
                    <a:pt x="26" y="375"/>
                  </a:lnTo>
                  <a:lnTo>
                    <a:pt x="30" y="369"/>
                  </a:lnTo>
                  <a:lnTo>
                    <a:pt x="32" y="363"/>
                  </a:lnTo>
                  <a:lnTo>
                    <a:pt x="38" y="356"/>
                  </a:lnTo>
                  <a:lnTo>
                    <a:pt x="44" y="348"/>
                  </a:lnTo>
                  <a:lnTo>
                    <a:pt x="45" y="352"/>
                  </a:lnTo>
                  <a:lnTo>
                    <a:pt x="47" y="362"/>
                  </a:lnTo>
                  <a:lnTo>
                    <a:pt x="49" y="367"/>
                  </a:lnTo>
                  <a:lnTo>
                    <a:pt x="51" y="375"/>
                  </a:lnTo>
                  <a:lnTo>
                    <a:pt x="53" y="382"/>
                  </a:lnTo>
                  <a:lnTo>
                    <a:pt x="55" y="390"/>
                  </a:lnTo>
                  <a:lnTo>
                    <a:pt x="59" y="398"/>
                  </a:lnTo>
                  <a:lnTo>
                    <a:pt x="63" y="405"/>
                  </a:lnTo>
                  <a:lnTo>
                    <a:pt x="64" y="413"/>
                  </a:lnTo>
                  <a:lnTo>
                    <a:pt x="70" y="420"/>
                  </a:lnTo>
                  <a:lnTo>
                    <a:pt x="74" y="428"/>
                  </a:lnTo>
                  <a:lnTo>
                    <a:pt x="78" y="432"/>
                  </a:lnTo>
                  <a:lnTo>
                    <a:pt x="89" y="440"/>
                  </a:lnTo>
                  <a:lnTo>
                    <a:pt x="99" y="441"/>
                  </a:lnTo>
                  <a:lnTo>
                    <a:pt x="108" y="436"/>
                  </a:lnTo>
                  <a:lnTo>
                    <a:pt x="116" y="428"/>
                  </a:lnTo>
                  <a:lnTo>
                    <a:pt x="122" y="417"/>
                  </a:lnTo>
                  <a:lnTo>
                    <a:pt x="123" y="403"/>
                  </a:lnTo>
                  <a:lnTo>
                    <a:pt x="123" y="388"/>
                  </a:lnTo>
                  <a:lnTo>
                    <a:pt x="122" y="373"/>
                  </a:lnTo>
                  <a:lnTo>
                    <a:pt x="118" y="365"/>
                  </a:lnTo>
                  <a:lnTo>
                    <a:pt x="114" y="360"/>
                  </a:lnTo>
                  <a:lnTo>
                    <a:pt x="110" y="352"/>
                  </a:lnTo>
                  <a:lnTo>
                    <a:pt x="106" y="344"/>
                  </a:lnTo>
                  <a:lnTo>
                    <a:pt x="99" y="335"/>
                  </a:lnTo>
                  <a:lnTo>
                    <a:pt x="93" y="325"/>
                  </a:lnTo>
                  <a:lnTo>
                    <a:pt x="87" y="314"/>
                  </a:lnTo>
                  <a:lnTo>
                    <a:pt x="80" y="303"/>
                  </a:lnTo>
                  <a:lnTo>
                    <a:pt x="74" y="291"/>
                  </a:lnTo>
                  <a:lnTo>
                    <a:pt x="70" y="282"/>
                  </a:lnTo>
                  <a:lnTo>
                    <a:pt x="64" y="270"/>
                  </a:lnTo>
                  <a:lnTo>
                    <a:pt x="63" y="259"/>
                  </a:lnTo>
                  <a:lnTo>
                    <a:pt x="59" y="238"/>
                  </a:lnTo>
                  <a:lnTo>
                    <a:pt x="61" y="230"/>
                  </a:lnTo>
                  <a:lnTo>
                    <a:pt x="63" y="227"/>
                  </a:lnTo>
                  <a:lnTo>
                    <a:pt x="64" y="223"/>
                  </a:lnTo>
                  <a:lnTo>
                    <a:pt x="70" y="215"/>
                  </a:lnTo>
                  <a:lnTo>
                    <a:pt x="80" y="210"/>
                  </a:lnTo>
                  <a:lnTo>
                    <a:pt x="99" y="208"/>
                  </a:lnTo>
                  <a:lnTo>
                    <a:pt x="114" y="215"/>
                  </a:lnTo>
                  <a:lnTo>
                    <a:pt x="120" y="225"/>
                  </a:lnTo>
                  <a:lnTo>
                    <a:pt x="127" y="232"/>
                  </a:lnTo>
                  <a:lnTo>
                    <a:pt x="133" y="244"/>
                  </a:lnTo>
                  <a:lnTo>
                    <a:pt x="139" y="253"/>
                  </a:lnTo>
                  <a:lnTo>
                    <a:pt x="144" y="265"/>
                  </a:lnTo>
                  <a:lnTo>
                    <a:pt x="150" y="276"/>
                  </a:lnTo>
                  <a:lnTo>
                    <a:pt x="154" y="286"/>
                  </a:lnTo>
                  <a:lnTo>
                    <a:pt x="160" y="295"/>
                  </a:lnTo>
                  <a:lnTo>
                    <a:pt x="169" y="306"/>
                  </a:lnTo>
                  <a:lnTo>
                    <a:pt x="180" y="306"/>
                  </a:lnTo>
                  <a:lnTo>
                    <a:pt x="184" y="301"/>
                  </a:lnTo>
                  <a:lnTo>
                    <a:pt x="184" y="291"/>
                  </a:lnTo>
                  <a:lnTo>
                    <a:pt x="182" y="278"/>
                  </a:lnTo>
                  <a:lnTo>
                    <a:pt x="180" y="270"/>
                  </a:lnTo>
                  <a:lnTo>
                    <a:pt x="179" y="261"/>
                  </a:lnTo>
                  <a:lnTo>
                    <a:pt x="175" y="251"/>
                  </a:lnTo>
                  <a:lnTo>
                    <a:pt x="173" y="242"/>
                  </a:lnTo>
                  <a:lnTo>
                    <a:pt x="169" y="230"/>
                  </a:lnTo>
                  <a:lnTo>
                    <a:pt x="165" y="221"/>
                  </a:lnTo>
                  <a:lnTo>
                    <a:pt x="163" y="215"/>
                  </a:lnTo>
                  <a:lnTo>
                    <a:pt x="160" y="210"/>
                  </a:lnTo>
                  <a:lnTo>
                    <a:pt x="160" y="204"/>
                  </a:lnTo>
                  <a:lnTo>
                    <a:pt x="156" y="198"/>
                  </a:lnTo>
                  <a:lnTo>
                    <a:pt x="154" y="192"/>
                  </a:lnTo>
                  <a:lnTo>
                    <a:pt x="152" y="187"/>
                  </a:lnTo>
                  <a:lnTo>
                    <a:pt x="150" y="181"/>
                  </a:lnTo>
                  <a:lnTo>
                    <a:pt x="148" y="175"/>
                  </a:lnTo>
                  <a:lnTo>
                    <a:pt x="144" y="162"/>
                  </a:lnTo>
                  <a:lnTo>
                    <a:pt x="142" y="156"/>
                  </a:lnTo>
                  <a:lnTo>
                    <a:pt x="141" y="151"/>
                  </a:lnTo>
                  <a:lnTo>
                    <a:pt x="139" y="145"/>
                  </a:lnTo>
                  <a:lnTo>
                    <a:pt x="137" y="139"/>
                  </a:lnTo>
                  <a:lnTo>
                    <a:pt x="133" y="130"/>
                  </a:lnTo>
                  <a:lnTo>
                    <a:pt x="131" y="118"/>
                  </a:lnTo>
                  <a:lnTo>
                    <a:pt x="127" y="107"/>
                  </a:lnTo>
                  <a:lnTo>
                    <a:pt x="123" y="88"/>
                  </a:lnTo>
                  <a:lnTo>
                    <a:pt x="123" y="73"/>
                  </a:lnTo>
                  <a:lnTo>
                    <a:pt x="125" y="59"/>
                  </a:lnTo>
                  <a:lnTo>
                    <a:pt x="131" y="50"/>
                  </a:lnTo>
                  <a:lnTo>
                    <a:pt x="142" y="44"/>
                  </a:lnTo>
                  <a:lnTo>
                    <a:pt x="163" y="48"/>
                  </a:lnTo>
                  <a:lnTo>
                    <a:pt x="179" y="61"/>
                  </a:lnTo>
                  <a:lnTo>
                    <a:pt x="186" y="71"/>
                  </a:lnTo>
                  <a:lnTo>
                    <a:pt x="192" y="84"/>
                  </a:lnTo>
                  <a:lnTo>
                    <a:pt x="196" y="95"/>
                  </a:lnTo>
                  <a:lnTo>
                    <a:pt x="198" y="103"/>
                  </a:lnTo>
                  <a:lnTo>
                    <a:pt x="199" y="111"/>
                  </a:lnTo>
                  <a:lnTo>
                    <a:pt x="201" y="116"/>
                  </a:lnTo>
                  <a:lnTo>
                    <a:pt x="203" y="124"/>
                  </a:lnTo>
                  <a:lnTo>
                    <a:pt x="205" y="132"/>
                  </a:lnTo>
                  <a:lnTo>
                    <a:pt x="207" y="139"/>
                  </a:lnTo>
                  <a:lnTo>
                    <a:pt x="213" y="168"/>
                  </a:lnTo>
                  <a:lnTo>
                    <a:pt x="213" y="173"/>
                  </a:lnTo>
                  <a:lnTo>
                    <a:pt x="215" y="181"/>
                  </a:lnTo>
                  <a:lnTo>
                    <a:pt x="217" y="185"/>
                  </a:lnTo>
                  <a:lnTo>
                    <a:pt x="217" y="190"/>
                  </a:lnTo>
                  <a:lnTo>
                    <a:pt x="220" y="200"/>
                  </a:lnTo>
                  <a:lnTo>
                    <a:pt x="224" y="208"/>
                  </a:lnTo>
                  <a:lnTo>
                    <a:pt x="228" y="210"/>
                  </a:lnTo>
                  <a:lnTo>
                    <a:pt x="228" y="204"/>
                  </a:lnTo>
                  <a:lnTo>
                    <a:pt x="228" y="194"/>
                  </a:lnTo>
                  <a:lnTo>
                    <a:pt x="226" y="168"/>
                  </a:lnTo>
                  <a:lnTo>
                    <a:pt x="222" y="133"/>
                  </a:lnTo>
                  <a:lnTo>
                    <a:pt x="220" y="97"/>
                  </a:lnTo>
                  <a:lnTo>
                    <a:pt x="222" y="61"/>
                  </a:lnTo>
                  <a:lnTo>
                    <a:pt x="224" y="46"/>
                  </a:lnTo>
                  <a:lnTo>
                    <a:pt x="228" y="33"/>
                  </a:lnTo>
                  <a:lnTo>
                    <a:pt x="232" y="25"/>
                  </a:lnTo>
                  <a:lnTo>
                    <a:pt x="234" y="21"/>
                  </a:lnTo>
                  <a:lnTo>
                    <a:pt x="243" y="14"/>
                  </a:lnTo>
                  <a:lnTo>
                    <a:pt x="251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95" y="4"/>
                  </a:lnTo>
                  <a:lnTo>
                    <a:pt x="300" y="12"/>
                  </a:lnTo>
                  <a:lnTo>
                    <a:pt x="304" y="19"/>
                  </a:lnTo>
                  <a:lnTo>
                    <a:pt x="306" y="31"/>
                  </a:lnTo>
                  <a:lnTo>
                    <a:pt x="304" y="42"/>
                  </a:lnTo>
                  <a:lnTo>
                    <a:pt x="302" y="50"/>
                  </a:lnTo>
                  <a:lnTo>
                    <a:pt x="300" y="56"/>
                  </a:lnTo>
                  <a:lnTo>
                    <a:pt x="296" y="67"/>
                  </a:lnTo>
                  <a:lnTo>
                    <a:pt x="293" y="73"/>
                  </a:lnTo>
                  <a:lnTo>
                    <a:pt x="291" y="78"/>
                  </a:lnTo>
                  <a:lnTo>
                    <a:pt x="289" y="88"/>
                  </a:lnTo>
                  <a:lnTo>
                    <a:pt x="285" y="101"/>
                  </a:lnTo>
                  <a:lnTo>
                    <a:pt x="289" y="105"/>
                  </a:lnTo>
                  <a:lnTo>
                    <a:pt x="295" y="105"/>
                  </a:lnTo>
                  <a:lnTo>
                    <a:pt x="319" y="101"/>
                  </a:lnTo>
                  <a:lnTo>
                    <a:pt x="352" y="99"/>
                  </a:lnTo>
                  <a:lnTo>
                    <a:pt x="374" y="105"/>
                  </a:lnTo>
                  <a:lnTo>
                    <a:pt x="376" y="109"/>
                  </a:lnTo>
                  <a:lnTo>
                    <a:pt x="376" y="113"/>
                  </a:lnTo>
                  <a:lnTo>
                    <a:pt x="376" y="118"/>
                  </a:lnTo>
                  <a:lnTo>
                    <a:pt x="371" y="126"/>
                  </a:lnTo>
                  <a:lnTo>
                    <a:pt x="365" y="132"/>
                  </a:lnTo>
                  <a:lnTo>
                    <a:pt x="357" y="137"/>
                  </a:lnTo>
                  <a:lnTo>
                    <a:pt x="352" y="143"/>
                  </a:lnTo>
                  <a:lnTo>
                    <a:pt x="344" y="149"/>
                  </a:lnTo>
                  <a:lnTo>
                    <a:pt x="327" y="158"/>
                  </a:lnTo>
                  <a:lnTo>
                    <a:pt x="312" y="168"/>
                  </a:lnTo>
                  <a:lnTo>
                    <a:pt x="298" y="175"/>
                  </a:lnTo>
                  <a:lnTo>
                    <a:pt x="289" y="185"/>
                  </a:lnTo>
                  <a:lnTo>
                    <a:pt x="283" y="194"/>
                  </a:lnTo>
                  <a:lnTo>
                    <a:pt x="283" y="204"/>
                  </a:lnTo>
                  <a:lnTo>
                    <a:pt x="287" y="210"/>
                  </a:lnTo>
                  <a:lnTo>
                    <a:pt x="293" y="213"/>
                  </a:lnTo>
                  <a:lnTo>
                    <a:pt x="310" y="217"/>
                  </a:lnTo>
                  <a:lnTo>
                    <a:pt x="357" y="217"/>
                  </a:lnTo>
                  <a:lnTo>
                    <a:pt x="403" y="221"/>
                  </a:lnTo>
                  <a:lnTo>
                    <a:pt x="416" y="227"/>
                  </a:lnTo>
                  <a:lnTo>
                    <a:pt x="418" y="232"/>
                  </a:lnTo>
                  <a:lnTo>
                    <a:pt x="418" y="240"/>
                  </a:lnTo>
                  <a:lnTo>
                    <a:pt x="416" y="248"/>
                  </a:lnTo>
                  <a:lnTo>
                    <a:pt x="410" y="253"/>
                  </a:lnTo>
                  <a:lnTo>
                    <a:pt x="405" y="259"/>
                  </a:lnTo>
                  <a:lnTo>
                    <a:pt x="397" y="263"/>
                  </a:lnTo>
                  <a:lnTo>
                    <a:pt x="380" y="272"/>
                  </a:lnTo>
                  <a:lnTo>
                    <a:pt x="359" y="278"/>
                  </a:lnTo>
                  <a:lnTo>
                    <a:pt x="338" y="286"/>
                  </a:lnTo>
                  <a:lnTo>
                    <a:pt x="319" y="293"/>
                  </a:lnTo>
                  <a:lnTo>
                    <a:pt x="289" y="312"/>
                  </a:lnTo>
                  <a:lnTo>
                    <a:pt x="283" y="324"/>
                  </a:lnTo>
                  <a:lnTo>
                    <a:pt x="279" y="335"/>
                  </a:lnTo>
                  <a:lnTo>
                    <a:pt x="279" y="344"/>
                  </a:lnTo>
                  <a:lnTo>
                    <a:pt x="279" y="348"/>
                  </a:lnTo>
                  <a:lnTo>
                    <a:pt x="283" y="352"/>
                  </a:lnTo>
                  <a:lnTo>
                    <a:pt x="289" y="360"/>
                  </a:lnTo>
                  <a:lnTo>
                    <a:pt x="300" y="363"/>
                  </a:lnTo>
                  <a:lnTo>
                    <a:pt x="329" y="362"/>
                  </a:lnTo>
                  <a:lnTo>
                    <a:pt x="357" y="350"/>
                  </a:lnTo>
                  <a:lnTo>
                    <a:pt x="369" y="343"/>
                  </a:lnTo>
                  <a:lnTo>
                    <a:pt x="378" y="335"/>
                  </a:lnTo>
                  <a:lnTo>
                    <a:pt x="390" y="329"/>
                  </a:lnTo>
                  <a:lnTo>
                    <a:pt x="401" y="325"/>
                  </a:lnTo>
                  <a:lnTo>
                    <a:pt x="428" y="322"/>
                  </a:lnTo>
                  <a:lnTo>
                    <a:pt x="443" y="327"/>
                  </a:lnTo>
                  <a:lnTo>
                    <a:pt x="452" y="339"/>
                  </a:lnTo>
                  <a:lnTo>
                    <a:pt x="456" y="354"/>
                  </a:lnTo>
                  <a:lnTo>
                    <a:pt x="456" y="373"/>
                  </a:lnTo>
                  <a:lnTo>
                    <a:pt x="454" y="382"/>
                  </a:lnTo>
                  <a:lnTo>
                    <a:pt x="452" y="392"/>
                  </a:lnTo>
                  <a:lnTo>
                    <a:pt x="449" y="400"/>
                  </a:lnTo>
                  <a:lnTo>
                    <a:pt x="443" y="409"/>
                  </a:lnTo>
                  <a:lnTo>
                    <a:pt x="437" y="415"/>
                  </a:lnTo>
                  <a:lnTo>
                    <a:pt x="431" y="422"/>
                  </a:lnTo>
                  <a:lnTo>
                    <a:pt x="422" y="428"/>
                  </a:lnTo>
                  <a:lnTo>
                    <a:pt x="414" y="432"/>
                  </a:lnTo>
                  <a:lnTo>
                    <a:pt x="393" y="436"/>
                  </a:lnTo>
                  <a:lnTo>
                    <a:pt x="369" y="440"/>
                  </a:lnTo>
                  <a:lnTo>
                    <a:pt x="315" y="445"/>
                  </a:lnTo>
                  <a:lnTo>
                    <a:pt x="274" y="455"/>
                  </a:lnTo>
                  <a:lnTo>
                    <a:pt x="262" y="462"/>
                  </a:lnTo>
                  <a:lnTo>
                    <a:pt x="256" y="472"/>
                  </a:lnTo>
                  <a:lnTo>
                    <a:pt x="258" y="478"/>
                  </a:lnTo>
                  <a:lnTo>
                    <a:pt x="262" y="481"/>
                  </a:lnTo>
                  <a:lnTo>
                    <a:pt x="276" y="483"/>
                  </a:lnTo>
                  <a:lnTo>
                    <a:pt x="315" y="478"/>
                  </a:lnTo>
                  <a:lnTo>
                    <a:pt x="336" y="472"/>
                  </a:lnTo>
                  <a:lnTo>
                    <a:pt x="357" y="472"/>
                  </a:lnTo>
                  <a:lnTo>
                    <a:pt x="372" y="474"/>
                  </a:lnTo>
                  <a:lnTo>
                    <a:pt x="382" y="483"/>
                  </a:lnTo>
                  <a:lnTo>
                    <a:pt x="384" y="491"/>
                  </a:lnTo>
                  <a:lnTo>
                    <a:pt x="384" y="500"/>
                  </a:lnTo>
                  <a:lnTo>
                    <a:pt x="382" y="514"/>
                  </a:lnTo>
                  <a:lnTo>
                    <a:pt x="382" y="519"/>
                  </a:lnTo>
                  <a:lnTo>
                    <a:pt x="380" y="527"/>
                  </a:lnTo>
                  <a:lnTo>
                    <a:pt x="376" y="535"/>
                  </a:lnTo>
                  <a:lnTo>
                    <a:pt x="374" y="542"/>
                  </a:lnTo>
                  <a:lnTo>
                    <a:pt x="371" y="550"/>
                  </a:lnTo>
                  <a:lnTo>
                    <a:pt x="367" y="559"/>
                  </a:lnTo>
                  <a:lnTo>
                    <a:pt x="365" y="567"/>
                  </a:lnTo>
                  <a:lnTo>
                    <a:pt x="359" y="574"/>
                  </a:lnTo>
                  <a:lnTo>
                    <a:pt x="355" y="584"/>
                  </a:lnTo>
                  <a:lnTo>
                    <a:pt x="352" y="592"/>
                  </a:lnTo>
                  <a:lnTo>
                    <a:pt x="346" y="599"/>
                  </a:lnTo>
                  <a:lnTo>
                    <a:pt x="342" y="607"/>
                  </a:lnTo>
                  <a:lnTo>
                    <a:pt x="336" y="616"/>
                  </a:lnTo>
                  <a:lnTo>
                    <a:pt x="331" y="624"/>
                  </a:lnTo>
                  <a:lnTo>
                    <a:pt x="325" y="630"/>
                  </a:lnTo>
                  <a:lnTo>
                    <a:pt x="319" y="637"/>
                  </a:lnTo>
                  <a:lnTo>
                    <a:pt x="314" y="645"/>
                  </a:lnTo>
                  <a:lnTo>
                    <a:pt x="306" y="650"/>
                  </a:lnTo>
                  <a:lnTo>
                    <a:pt x="300" y="656"/>
                  </a:lnTo>
                  <a:lnTo>
                    <a:pt x="295" y="660"/>
                  </a:lnTo>
                  <a:lnTo>
                    <a:pt x="281" y="670"/>
                  </a:lnTo>
                  <a:lnTo>
                    <a:pt x="268" y="675"/>
                  </a:lnTo>
                  <a:lnTo>
                    <a:pt x="255" y="679"/>
                  </a:lnTo>
                  <a:lnTo>
                    <a:pt x="230" y="685"/>
                  </a:lnTo>
                  <a:lnTo>
                    <a:pt x="207" y="694"/>
                  </a:lnTo>
                  <a:lnTo>
                    <a:pt x="190" y="708"/>
                  </a:lnTo>
                  <a:lnTo>
                    <a:pt x="182" y="715"/>
                  </a:lnTo>
                  <a:lnTo>
                    <a:pt x="177" y="723"/>
                  </a:lnTo>
                  <a:lnTo>
                    <a:pt x="171" y="728"/>
                  </a:lnTo>
                  <a:lnTo>
                    <a:pt x="165" y="736"/>
                  </a:lnTo>
                  <a:lnTo>
                    <a:pt x="158" y="747"/>
                  </a:lnTo>
                  <a:lnTo>
                    <a:pt x="154" y="755"/>
                  </a:lnTo>
                  <a:lnTo>
                    <a:pt x="152" y="759"/>
                  </a:lnTo>
                  <a:lnTo>
                    <a:pt x="182" y="626"/>
                  </a:lnTo>
                  <a:lnTo>
                    <a:pt x="344" y="517"/>
                  </a:lnTo>
                  <a:lnTo>
                    <a:pt x="190" y="584"/>
                  </a:lnTo>
                  <a:lnTo>
                    <a:pt x="228" y="426"/>
                  </a:lnTo>
                  <a:lnTo>
                    <a:pt x="409" y="384"/>
                  </a:lnTo>
                  <a:lnTo>
                    <a:pt x="234" y="394"/>
                  </a:lnTo>
                  <a:lnTo>
                    <a:pt x="253" y="287"/>
                  </a:lnTo>
                  <a:lnTo>
                    <a:pt x="380" y="244"/>
                  </a:lnTo>
                  <a:lnTo>
                    <a:pt x="258" y="259"/>
                  </a:lnTo>
                  <a:lnTo>
                    <a:pt x="270" y="171"/>
                  </a:lnTo>
                  <a:lnTo>
                    <a:pt x="334" y="124"/>
                  </a:lnTo>
                  <a:lnTo>
                    <a:pt x="264" y="149"/>
                  </a:lnTo>
                  <a:lnTo>
                    <a:pt x="262" y="33"/>
                  </a:lnTo>
                  <a:lnTo>
                    <a:pt x="249" y="181"/>
                  </a:lnTo>
                  <a:lnTo>
                    <a:pt x="232" y="293"/>
                  </a:lnTo>
                  <a:lnTo>
                    <a:pt x="161" y="84"/>
                  </a:lnTo>
                  <a:lnTo>
                    <a:pt x="218" y="335"/>
                  </a:lnTo>
                  <a:lnTo>
                    <a:pt x="198" y="419"/>
                  </a:lnTo>
                  <a:lnTo>
                    <a:pt x="97" y="244"/>
                  </a:lnTo>
                  <a:lnTo>
                    <a:pt x="184" y="459"/>
                  </a:lnTo>
                  <a:lnTo>
                    <a:pt x="156" y="584"/>
                  </a:lnTo>
                  <a:lnTo>
                    <a:pt x="44" y="457"/>
                  </a:lnTo>
                  <a:lnTo>
                    <a:pt x="148" y="622"/>
                  </a:lnTo>
                  <a:lnTo>
                    <a:pt x="146" y="639"/>
                  </a:lnTo>
                  <a:lnTo>
                    <a:pt x="144" y="656"/>
                  </a:lnTo>
                  <a:lnTo>
                    <a:pt x="142" y="679"/>
                  </a:lnTo>
                  <a:lnTo>
                    <a:pt x="139" y="704"/>
                  </a:lnTo>
                  <a:lnTo>
                    <a:pt x="135" y="727"/>
                  </a:lnTo>
                  <a:lnTo>
                    <a:pt x="133" y="734"/>
                  </a:lnTo>
                  <a:lnTo>
                    <a:pt x="131" y="740"/>
                  </a:lnTo>
                  <a:lnTo>
                    <a:pt x="131" y="746"/>
                  </a:lnTo>
                  <a:lnTo>
                    <a:pt x="129" y="749"/>
                  </a:lnTo>
                  <a:lnTo>
                    <a:pt x="127" y="755"/>
                  </a:lnTo>
                  <a:lnTo>
                    <a:pt x="127" y="761"/>
                  </a:lnTo>
                  <a:lnTo>
                    <a:pt x="123" y="768"/>
                  </a:lnTo>
                  <a:lnTo>
                    <a:pt x="120" y="778"/>
                  </a:lnTo>
                  <a:lnTo>
                    <a:pt x="118" y="784"/>
                  </a:lnTo>
                  <a:lnTo>
                    <a:pt x="114" y="789"/>
                  </a:lnTo>
                  <a:lnTo>
                    <a:pt x="112" y="793"/>
                  </a:lnTo>
                  <a:lnTo>
                    <a:pt x="108" y="799"/>
                  </a:lnTo>
                  <a:lnTo>
                    <a:pt x="104" y="804"/>
                  </a:lnTo>
                  <a:lnTo>
                    <a:pt x="101" y="810"/>
                  </a:lnTo>
                  <a:lnTo>
                    <a:pt x="97" y="818"/>
                  </a:lnTo>
                  <a:lnTo>
                    <a:pt x="93" y="823"/>
                  </a:lnTo>
                  <a:lnTo>
                    <a:pt x="87" y="829"/>
                  </a:lnTo>
                  <a:lnTo>
                    <a:pt x="83" y="835"/>
                  </a:lnTo>
                  <a:lnTo>
                    <a:pt x="80" y="842"/>
                  </a:lnTo>
                  <a:lnTo>
                    <a:pt x="74" y="848"/>
                  </a:lnTo>
                  <a:lnTo>
                    <a:pt x="70" y="854"/>
                  </a:lnTo>
                  <a:lnTo>
                    <a:pt x="66" y="860"/>
                  </a:lnTo>
                  <a:lnTo>
                    <a:pt x="57" y="873"/>
                  </a:lnTo>
                  <a:lnTo>
                    <a:pt x="53" y="879"/>
                  </a:lnTo>
                  <a:lnTo>
                    <a:pt x="47" y="882"/>
                  </a:lnTo>
                  <a:lnTo>
                    <a:pt x="40" y="894"/>
                  </a:lnTo>
                  <a:lnTo>
                    <a:pt x="34" y="901"/>
                  </a:lnTo>
                  <a:lnTo>
                    <a:pt x="28" y="909"/>
                  </a:lnTo>
                  <a:lnTo>
                    <a:pt x="25" y="915"/>
                  </a:lnTo>
                  <a:lnTo>
                    <a:pt x="19" y="919"/>
                  </a:lnTo>
                  <a:lnTo>
                    <a:pt x="19" y="799"/>
                  </a:lnTo>
                  <a:lnTo>
                    <a:pt x="26" y="801"/>
                  </a:lnTo>
                  <a:lnTo>
                    <a:pt x="51" y="795"/>
                  </a:lnTo>
                  <a:lnTo>
                    <a:pt x="78" y="780"/>
                  </a:lnTo>
                  <a:lnTo>
                    <a:pt x="78" y="780"/>
                  </a:lnTo>
                  <a:close/>
                </a:path>
              </a:pathLst>
            </a:custGeom>
            <a:gradFill rotWithShape="0">
              <a:gsLst>
                <a:gs pos="0">
                  <a:srgbClr val="AC20FA">
                    <a:gamma/>
                    <a:shade val="46275"/>
                    <a:invGamma/>
                  </a:srgbClr>
                </a:gs>
                <a:gs pos="50000">
                  <a:srgbClr val="AC20FA"/>
                </a:gs>
                <a:gs pos="100000">
                  <a:srgbClr val="AC20FA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518" name="Freeform 342"/>
            <p:cNvSpPr>
              <a:spLocks/>
            </p:cNvSpPr>
            <p:nvPr/>
          </p:nvSpPr>
          <p:spPr bwMode="auto">
            <a:xfrm rot="12555796">
              <a:off x="5297" y="3767"/>
              <a:ext cx="239" cy="235"/>
            </a:xfrm>
            <a:custGeom>
              <a:avLst/>
              <a:gdLst/>
              <a:ahLst/>
              <a:cxnLst>
                <a:cxn ang="0">
                  <a:pos x="456" y="144"/>
                </a:cxn>
                <a:cxn ang="0">
                  <a:pos x="432" y="222"/>
                </a:cxn>
                <a:cxn ang="0">
                  <a:pos x="437" y="270"/>
                </a:cxn>
                <a:cxn ang="0">
                  <a:pos x="451" y="315"/>
                </a:cxn>
                <a:cxn ang="0">
                  <a:pos x="464" y="368"/>
                </a:cxn>
                <a:cxn ang="0">
                  <a:pos x="462" y="458"/>
                </a:cxn>
                <a:cxn ang="0">
                  <a:pos x="435" y="503"/>
                </a:cxn>
                <a:cxn ang="0">
                  <a:pos x="401" y="538"/>
                </a:cxn>
                <a:cxn ang="0">
                  <a:pos x="395" y="507"/>
                </a:cxn>
                <a:cxn ang="0">
                  <a:pos x="388" y="458"/>
                </a:cxn>
                <a:cxn ang="0">
                  <a:pos x="338" y="454"/>
                </a:cxn>
                <a:cxn ang="0">
                  <a:pos x="331" y="521"/>
                </a:cxn>
                <a:cxn ang="0">
                  <a:pos x="348" y="587"/>
                </a:cxn>
                <a:cxn ang="0">
                  <a:pos x="342" y="654"/>
                </a:cxn>
                <a:cxn ang="0">
                  <a:pos x="285" y="640"/>
                </a:cxn>
                <a:cxn ang="0">
                  <a:pos x="270" y="572"/>
                </a:cxn>
                <a:cxn ang="0">
                  <a:pos x="240" y="570"/>
                </a:cxn>
                <a:cxn ang="0">
                  <a:pos x="241" y="631"/>
                </a:cxn>
                <a:cxn ang="0">
                  <a:pos x="245" y="667"/>
                </a:cxn>
                <a:cxn ang="0">
                  <a:pos x="247" y="711"/>
                </a:cxn>
                <a:cxn ang="0">
                  <a:pos x="241" y="785"/>
                </a:cxn>
                <a:cxn ang="0">
                  <a:pos x="183" y="770"/>
                </a:cxn>
                <a:cxn ang="0">
                  <a:pos x="179" y="713"/>
                </a:cxn>
                <a:cxn ang="0">
                  <a:pos x="184" y="652"/>
                </a:cxn>
                <a:cxn ang="0">
                  <a:pos x="175" y="638"/>
                </a:cxn>
                <a:cxn ang="0">
                  <a:pos x="129" y="796"/>
                </a:cxn>
                <a:cxn ang="0">
                  <a:pos x="78" y="813"/>
                </a:cxn>
                <a:cxn ang="0">
                  <a:pos x="63" y="758"/>
                </a:cxn>
                <a:cxn ang="0">
                  <a:pos x="93" y="713"/>
                </a:cxn>
                <a:cxn ang="0">
                  <a:pos x="8" y="680"/>
                </a:cxn>
                <a:cxn ang="0">
                  <a:pos x="42" y="654"/>
                </a:cxn>
                <a:cxn ang="0">
                  <a:pos x="122" y="625"/>
                </a:cxn>
                <a:cxn ang="0">
                  <a:pos x="13" y="566"/>
                </a:cxn>
                <a:cxn ang="0">
                  <a:pos x="23" y="528"/>
                </a:cxn>
                <a:cxn ang="0">
                  <a:pos x="146" y="509"/>
                </a:cxn>
                <a:cxn ang="0">
                  <a:pos x="160" y="464"/>
                </a:cxn>
                <a:cxn ang="0">
                  <a:pos x="57" y="465"/>
                </a:cxn>
                <a:cxn ang="0">
                  <a:pos x="4" y="405"/>
                </a:cxn>
                <a:cxn ang="0">
                  <a:pos x="42" y="365"/>
                </a:cxn>
                <a:cxn ang="0">
                  <a:pos x="202" y="376"/>
                </a:cxn>
                <a:cxn ang="0">
                  <a:pos x="169" y="344"/>
                </a:cxn>
                <a:cxn ang="0">
                  <a:pos x="108" y="302"/>
                </a:cxn>
                <a:cxn ang="0">
                  <a:pos x="135" y="258"/>
                </a:cxn>
                <a:cxn ang="0">
                  <a:pos x="171" y="216"/>
                </a:cxn>
                <a:cxn ang="0">
                  <a:pos x="217" y="184"/>
                </a:cxn>
                <a:cxn ang="0">
                  <a:pos x="281" y="165"/>
                </a:cxn>
                <a:cxn ang="0">
                  <a:pos x="376" y="140"/>
                </a:cxn>
                <a:cxn ang="0">
                  <a:pos x="152" y="296"/>
                </a:cxn>
                <a:cxn ang="0">
                  <a:pos x="42" y="549"/>
                </a:cxn>
                <a:cxn ang="0">
                  <a:pos x="150" y="646"/>
                </a:cxn>
                <a:cxn ang="0">
                  <a:pos x="289" y="399"/>
                </a:cxn>
                <a:cxn ang="0">
                  <a:pos x="390" y="197"/>
                </a:cxn>
                <a:cxn ang="0">
                  <a:pos x="422" y="131"/>
                </a:cxn>
                <a:cxn ang="0">
                  <a:pos x="447" y="99"/>
                </a:cxn>
                <a:cxn ang="0">
                  <a:pos x="477" y="72"/>
                </a:cxn>
                <a:cxn ang="0">
                  <a:pos x="513" y="43"/>
                </a:cxn>
                <a:cxn ang="0">
                  <a:pos x="563" y="7"/>
                </a:cxn>
                <a:cxn ang="0">
                  <a:pos x="479" y="118"/>
                </a:cxn>
              </a:cxnLst>
              <a:rect l="0" t="0" r="r" b="b"/>
              <a:pathLst>
                <a:path w="572" h="813">
                  <a:moveTo>
                    <a:pt x="479" y="118"/>
                  </a:moveTo>
                  <a:lnTo>
                    <a:pt x="477" y="119"/>
                  </a:lnTo>
                  <a:lnTo>
                    <a:pt x="470" y="125"/>
                  </a:lnTo>
                  <a:lnTo>
                    <a:pt x="466" y="131"/>
                  </a:lnTo>
                  <a:lnTo>
                    <a:pt x="460" y="137"/>
                  </a:lnTo>
                  <a:lnTo>
                    <a:pt x="456" y="144"/>
                  </a:lnTo>
                  <a:lnTo>
                    <a:pt x="451" y="152"/>
                  </a:lnTo>
                  <a:lnTo>
                    <a:pt x="441" y="171"/>
                  </a:lnTo>
                  <a:lnTo>
                    <a:pt x="435" y="194"/>
                  </a:lnTo>
                  <a:lnTo>
                    <a:pt x="432" y="207"/>
                  </a:lnTo>
                  <a:lnTo>
                    <a:pt x="432" y="215"/>
                  </a:lnTo>
                  <a:lnTo>
                    <a:pt x="432" y="222"/>
                  </a:lnTo>
                  <a:lnTo>
                    <a:pt x="432" y="230"/>
                  </a:lnTo>
                  <a:lnTo>
                    <a:pt x="432" y="237"/>
                  </a:lnTo>
                  <a:lnTo>
                    <a:pt x="433" y="245"/>
                  </a:lnTo>
                  <a:lnTo>
                    <a:pt x="435" y="254"/>
                  </a:lnTo>
                  <a:lnTo>
                    <a:pt x="437" y="262"/>
                  </a:lnTo>
                  <a:lnTo>
                    <a:pt x="437" y="270"/>
                  </a:lnTo>
                  <a:lnTo>
                    <a:pt x="439" y="279"/>
                  </a:lnTo>
                  <a:lnTo>
                    <a:pt x="441" y="287"/>
                  </a:lnTo>
                  <a:lnTo>
                    <a:pt x="445" y="294"/>
                  </a:lnTo>
                  <a:lnTo>
                    <a:pt x="445" y="302"/>
                  </a:lnTo>
                  <a:lnTo>
                    <a:pt x="449" y="310"/>
                  </a:lnTo>
                  <a:lnTo>
                    <a:pt x="451" y="315"/>
                  </a:lnTo>
                  <a:lnTo>
                    <a:pt x="452" y="323"/>
                  </a:lnTo>
                  <a:lnTo>
                    <a:pt x="454" y="330"/>
                  </a:lnTo>
                  <a:lnTo>
                    <a:pt x="458" y="344"/>
                  </a:lnTo>
                  <a:lnTo>
                    <a:pt x="460" y="349"/>
                  </a:lnTo>
                  <a:lnTo>
                    <a:pt x="462" y="357"/>
                  </a:lnTo>
                  <a:lnTo>
                    <a:pt x="464" y="368"/>
                  </a:lnTo>
                  <a:lnTo>
                    <a:pt x="468" y="380"/>
                  </a:lnTo>
                  <a:lnTo>
                    <a:pt x="470" y="393"/>
                  </a:lnTo>
                  <a:lnTo>
                    <a:pt x="472" y="405"/>
                  </a:lnTo>
                  <a:lnTo>
                    <a:pt x="472" y="416"/>
                  </a:lnTo>
                  <a:lnTo>
                    <a:pt x="470" y="437"/>
                  </a:lnTo>
                  <a:lnTo>
                    <a:pt x="462" y="458"/>
                  </a:lnTo>
                  <a:lnTo>
                    <a:pt x="456" y="469"/>
                  </a:lnTo>
                  <a:lnTo>
                    <a:pt x="452" y="479"/>
                  </a:lnTo>
                  <a:lnTo>
                    <a:pt x="449" y="483"/>
                  </a:lnTo>
                  <a:lnTo>
                    <a:pt x="447" y="486"/>
                  </a:lnTo>
                  <a:lnTo>
                    <a:pt x="441" y="496"/>
                  </a:lnTo>
                  <a:lnTo>
                    <a:pt x="435" y="503"/>
                  </a:lnTo>
                  <a:lnTo>
                    <a:pt x="430" y="509"/>
                  </a:lnTo>
                  <a:lnTo>
                    <a:pt x="424" y="517"/>
                  </a:lnTo>
                  <a:lnTo>
                    <a:pt x="418" y="521"/>
                  </a:lnTo>
                  <a:lnTo>
                    <a:pt x="413" y="526"/>
                  </a:lnTo>
                  <a:lnTo>
                    <a:pt x="409" y="530"/>
                  </a:lnTo>
                  <a:lnTo>
                    <a:pt x="401" y="538"/>
                  </a:lnTo>
                  <a:lnTo>
                    <a:pt x="394" y="541"/>
                  </a:lnTo>
                  <a:lnTo>
                    <a:pt x="394" y="538"/>
                  </a:lnTo>
                  <a:lnTo>
                    <a:pt x="394" y="528"/>
                  </a:lnTo>
                  <a:lnTo>
                    <a:pt x="394" y="522"/>
                  </a:lnTo>
                  <a:lnTo>
                    <a:pt x="394" y="515"/>
                  </a:lnTo>
                  <a:lnTo>
                    <a:pt x="395" y="507"/>
                  </a:lnTo>
                  <a:lnTo>
                    <a:pt x="394" y="500"/>
                  </a:lnTo>
                  <a:lnTo>
                    <a:pt x="394" y="490"/>
                  </a:lnTo>
                  <a:lnTo>
                    <a:pt x="392" y="481"/>
                  </a:lnTo>
                  <a:lnTo>
                    <a:pt x="392" y="473"/>
                  </a:lnTo>
                  <a:lnTo>
                    <a:pt x="390" y="465"/>
                  </a:lnTo>
                  <a:lnTo>
                    <a:pt x="388" y="458"/>
                  </a:lnTo>
                  <a:lnTo>
                    <a:pt x="384" y="450"/>
                  </a:lnTo>
                  <a:lnTo>
                    <a:pt x="375" y="441"/>
                  </a:lnTo>
                  <a:lnTo>
                    <a:pt x="365" y="437"/>
                  </a:lnTo>
                  <a:lnTo>
                    <a:pt x="356" y="439"/>
                  </a:lnTo>
                  <a:lnTo>
                    <a:pt x="346" y="445"/>
                  </a:lnTo>
                  <a:lnTo>
                    <a:pt x="338" y="454"/>
                  </a:lnTo>
                  <a:lnTo>
                    <a:pt x="333" y="467"/>
                  </a:lnTo>
                  <a:lnTo>
                    <a:pt x="327" y="481"/>
                  </a:lnTo>
                  <a:lnTo>
                    <a:pt x="327" y="496"/>
                  </a:lnTo>
                  <a:lnTo>
                    <a:pt x="327" y="503"/>
                  </a:lnTo>
                  <a:lnTo>
                    <a:pt x="329" y="511"/>
                  </a:lnTo>
                  <a:lnTo>
                    <a:pt x="331" y="521"/>
                  </a:lnTo>
                  <a:lnTo>
                    <a:pt x="333" y="528"/>
                  </a:lnTo>
                  <a:lnTo>
                    <a:pt x="337" y="540"/>
                  </a:lnTo>
                  <a:lnTo>
                    <a:pt x="340" y="551"/>
                  </a:lnTo>
                  <a:lnTo>
                    <a:pt x="342" y="562"/>
                  </a:lnTo>
                  <a:lnTo>
                    <a:pt x="346" y="576"/>
                  </a:lnTo>
                  <a:lnTo>
                    <a:pt x="348" y="587"/>
                  </a:lnTo>
                  <a:lnTo>
                    <a:pt x="352" y="598"/>
                  </a:lnTo>
                  <a:lnTo>
                    <a:pt x="352" y="612"/>
                  </a:lnTo>
                  <a:lnTo>
                    <a:pt x="352" y="623"/>
                  </a:lnTo>
                  <a:lnTo>
                    <a:pt x="348" y="642"/>
                  </a:lnTo>
                  <a:lnTo>
                    <a:pt x="344" y="650"/>
                  </a:lnTo>
                  <a:lnTo>
                    <a:pt x="342" y="654"/>
                  </a:lnTo>
                  <a:lnTo>
                    <a:pt x="338" y="657"/>
                  </a:lnTo>
                  <a:lnTo>
                    <a:pt x="331" y="661"/>
                  </a:lnTo>
                  <a:lnTo>
                    <a:pt x="321" y="665"/>
                  </a:lnTo>
                  <a:lnTo>
                    <a:pt x="302" y="663"/>
                  </a:lnTo>
                  <a:lnTo>
                    <a:pt x="291" y="650"/>
                  </a:lnTo>
                  <a:lnTo>
                    <a:pt x="285" y="640"/>
                  </a:lnTo>
                  <a:lnTo>
                    <a:pt x="281" y="629"/>
                  </a:lnTo>
                  <a:lnTo>
                    <a:pt x="279" y="617"/>
                  </a:lnTo>
                  <a:lnTo>
                    <a:pt x="278" y="606"/>
                  </a:lnTo>
                  <a:lnTo>
                    <a:pt x="276" y="595"/>
                  </a:lnTo>
                  <a:lnTo>
                    <a:pt x="272" y="581"/>
                  </a:lnTo>
                  <a:lnTo>
                    <a:pt x="270" y="572"/>
                  </a:lnTo>
                  <a:lnTo>
                    <a:pt x="268" y="562"/>
                  </a:lnTo>
                  <a:lnTo>
                    <a:pt x="260" y="547"/>
                  </a:lnTo>
                  <a:lnTo>
                    <a:pt x="251" y="543"/>
                  </a:lnTo>
                  <a:lnTo>
                    <a:pt x="245" y="547"/>
                  </a:lnTo>
                  <a:lnTo>
                    <a:pt x="241" y="557"/>
                  </a:lnTo>
                  <a:lnTo>
                    <a:pt x="240" y="570"/>
                  </a:lnTo>
                  <a:lnTo>
                    <a:pt x="240" y="579"/>
                  </a:lnTo>
                  <a:lnTo>
                    <a:pt x="240" y="589"/>
                  </a:lnTo>
                  <a:lnTo>
                    <a:pt x="240" y="598"/>
                  </a:lnTo>
                  <a:lnTo>
                    <a:pt x="241" y="608"/>
                  </a:lnTo>
                  <a:lnTo>
                    <a:pt x="241" y="619"/>
                  </a:lnTo>
                  <a:lnTo>
                    <a:pt x="241" y="631"/>
                  </a:lnTo>
                  <a:lnTo>
                    <a:pt x="243" y="636"/>
                  </a:lnTo>
                  <a:lnTo>
                    <a:pt x="243" y="644"/>
                  </a:lnTo>
                  <a:lnTo>
                    <a:pt x="243" y="650"/>
                  </a:lnTo>
                  <a:lnTo>
                    <a:pt x="243" y="655"/>
                  </a:lnTo>
                  <a:lnTo>
                    <a:pt x="245" y="661"/>
                  </a:lnTo>
                  <a:lnTo>
                    <a:pt x="245" y="667"/>
                  </a:lnTo>
                  <a:lnTo>
                    <a:pt x="245" y="675"/>
                  </a:lnTo>
                  <a:lnTo>
                    <a:pt x="245" y="680"/>
                  </a:lnTo>
                  <a:lnTo>
                    <a:pt x="247" y="692"/>
                  </a:lnTo>
                  <a:lnTo>
                    <a:pt x="247" y="699"/>
                  </a:lnTo>
                  <a:lnTo>
                    <a:pt x="247" y="705"/>
                  </a:lnTo>
                  <a:lnTo>
                    <a:pt x="247" y="711"/>
                  </a:lnTo>
                  <a:lnTo>
                    <a:pt x="247" y="716"/>
                  </a:lnTo>
                  <a:lnTo>
                    <a:pt x="247" y="728"/>
                  </a:lnTo>
                  <a:lnTo>
                    <a:pt x="247" y="739"/>
                  </a:lnTo>
                  <a:lnTo>
                    <a:pt x="247" y="751"/>
                  </a:lnTo>
                  <a:lnTo>
                    <a:pt x="245" y="770"/>
                  </a:lnTo>
                  <a:lnTo>
                    <a:pt x="241" y="785"/>
                  </a:lnTo>
                  <a:lnTo>
                    <a:pt x="236" y="798"/>
                  </a:lnTo>
                  <a:lnTo>
                    <a:pt x="228" y="806"/>
                  </a:lnTo>
                  <a:lnTo>
                    <a:pt x="217" y="806"/>
                  </a:lnTo>
                  <a:lnTo>
                    <a:pt x="198" y="798"/>
                  </a:lnTo>
                  <a:lnTo>
                    <a:pt x="184" y="781"/>
                  </a:lnTo>
                  <a:lnTo>
                    <a:pt x="183" y="770"/>
                  </a:lnTo>
                  <a:lnTo>
                    <a:pt x="179" y="756"/>
                  </a:lnTo>
                  <a:lnTo>
                    <a:pt x="179" y="743"/>
                  </a:lnTo>
                  <a:lnTo>
                    <a:pt x="179" y="735"/>
                  </a:lnTo>
                  <a:lnTo>
                    <a:pt x="179" y="728"/>
                  </a:lnTo>
                  <a:lnTo>
                    <a:pt x="179" y="720"/>
                  </a:lnTo>
                  <a:lnTo>
                    <a:pt x="179" y="713"/>
                  </a:lnTo>
                  <a:lnTo>
                    <a:pt x="179" y="705"/>
                  </a:lnTo>
                  <a:lnTo>
                    <a:pt x="181" y="697"/>
                  </a:lnTo>
                  <a:lnTo>
                    <a:pt x="183" y="669"/>
                  </a:lnTo>
                  <a:lnTo>
                    <a:pt x="183" y="663"/>
                  </a:lnTo>
                  <a:lnTo>
                    <a:pt x="183" y="657"/>
                  </a:lnTo>
                  <a:lnTo>
                    <a:pt x="184" y="652"/>
                  </a:lnTo>
                  <a:lnTo>
                    <a:pt x="184" y="646"/>
                  </a:lnTo>
                  <a:lnTo>
                    <a:pt x="183" y="635"/>
                  </a:lnTo>
                  <a:lnTo>
                    <a:pt x="183" y="627"/>
                  </a:lnTo>
                  <a:lnTo>
                    <a:pt x="179" y="625"/>
                  </a:lnTo>
                  <a:lnTo>
                    <a:pt x="177" y="629"/>
                  </a:lnTo>
                  <a:lnTo>
                    <a:pt x="175" y="638"/>
                  </a:lnTo>
                  <a:lnTo>
                    <a:pt x="169" y="665"/>
                  </a:lnTo>
                  <a:lnTo>
                    <a:pt x="164" y="699"/>
                  </a:lnTo>
                  <a:lnTo>
                    <a:pt x="154" y="735"/>
                  </a:lnTo>
                  <a:lnTo>
                    <a:pt x="144" y="770"/>
                  </a:lnTo>
                  <a:lnTo>
                    <a:pt x="137" y="783"/>
                  </a:lnTo>
                  <a:lnTo>
                    <a:pt x="129" y="796"/>
                  </a:lnTo>
                  <a:lnTo>
                    <a:pt x="125" y="800"/>
                  </a:lnTo>
                  <a:lnTo>
                    <a:pt x="120" y="804"/>
                  </a:lnTo>
                  <a:lnTo>
                    <a:pt x="110" y="809"/>
                  </a:lnTo>
                  <a:lnTo>
                    <a:pt x="101" y="811"/>
                  </a:lnTo>
                  <a:lnTo>
                    <a:pt x="93" y="813"/>
                  </a:lnTo>
                  <a:lnTo>
                    <a:pt x="78" y="813"/>
                  </a:lnTo>
                  <a:lnTo>
                    <a:pt x="59" y="804"/>
                  </a:lnTo>
                  <a:lnTo>
                    <a:pt x="53" y="796"/>
                  </a:lnTo>
                  <a:lnTo>
                    <a:pt x="53" y="785"/>
                  </a:lnTo>
                  <a:lnTo>
                    <a:pt x="55" y="775"/>
                  </a:lnTo>
                  <a:lnTo>
                    <a:pt x="59" y="764"/>
                  </a:lnTo>
                  <a:lnTo>
                    <a:pt x="63" y="758"/>
                  </a:lnTo>
                  <a:lnTo>
                    <a:pt x="67" y="754"/>
                  </a:lnTo>
                  <a:lnTo>
                    <a:pt x="74" y="743"/>
                  </a:lnTo>
                  <a:lnTo>
                    <a:pt x="78" y="739"/>
                  </a:lnTo>
                  <a:lnTo>
                    <a:pt x="82" y="733"/>
                  </a:lnTo>
                  <a:lnTo>
                    <a:pt x="87" y="726"/>
                  </a:lnTo>
                  <a:lnTo>
                    <a:pt x="93" y="713"/>
                  </a:lnTo>
                  <a:lnTo>
                    <a:pt x="91" y="709"/>
                  </a:lnTo>
                  <a:lnTo>
                    <a:pt x="86" y="707"/>
                  </a:lnTo>
                  <a:lnTo>
                    <a:pt x="61" y="703"/>
                  </a:lnTo>
                  <a:lnTo>
                    <a:pt x="29" y="695"/>
                  </a:lnTo>
                  <a:lnTo>
                    <a:pt x="10" y="684"/>
                  </a:lnTo>
                  <a:lnTo>
                    <a:pt x="8" y="680"/>
                  </a:lnTo>
                  <a:lnTo>
                    <a:pt x="10" y="676"/>
                  </a:lnTo>
                  <a:lnTo>
                    <a:pt x="11" y="671"/>
                  </a:lnTo>
                  <a:lnTo>
                    <a:pt x="17" y="665"/>
                  </a:lnTo>
                  <a:lnTo>
                    <a:pt x="25" y="661"/>
                  </a:lnTo>
                  <a:lnTo>
                    <a:pt x="34" y="657"/>
                  </a:lnTo>
                  <a:lnTo>
                    <a:pt x="42" y="654"/>
                  </a:lnTo>
                  <a:lnTo>
                    <a:pt x="51" y="652"/>
                  </a:lnTo>
                  <a:lnTo>
                    <a:pt x="68" y="646"/>
                  </a:lnTo>
                  <a:lnTo>
                    <a:pt x="86" y="642"/>
                  </a:lnTo>
                  <a:lnTo>
                    <a:pt x="103" y="638"/>
                  </a:lnTo>
                  <a:lnTo>
                    <a:pt x="114" y="633"/>
                  </a:lnTo>
                  <a:lnTo>
                    <a:pt x="122" y="625"/>
                  </a:lnTo>
                  <a:lnTo>
                    <a:pt x="124" y="614"/>
                  </a:lnTo>
                  <a:lnTo>
                    <a:pt x="122" y="610"/>
                  </a:lnTo>
                  <a:lnTo>
                    <a:pt x="118" y="604"/>
                  </a:lnTo>
                  <a:lnTo>
                    <a:pt x="101" y="595"/>
                  </a:lnTo>
                  <a:lnTo>
                    <a:pt x="55" y="581"/>
                  </a:lnTo>
                  <a:lnTo>
                    <a:pt x="13" y="566"/>
                  </a:lnTo>
                  <a:lnTo>
                    <a:pt x="4" y="555"/>
                  </a:lnTo>
                  <a:lnTo>
                    <a:pt x="2" y="549"/>
                  </a:lnTo>
                  <a:lnTo>
                    <a:pt x="4" y="543"/>
                  </a:lnTo>
                  <a:lnTo>
                    <a:pt x="10" y="538"/>
                  </a:lnTo>
                  <a:lnTo>
                    <a:pt x="15" y="532"/>
                  </a:lnTo>
                  <a:lnTo>
                    <a:pt x="23" y="528"/>
                  </a:lnTo>
                  <a:lnTo>
                    <a:pt x="30" y="526"/>
                  </a:lnTo>
                  <a:lnTo>
                    <a:pt x="49" y="522"/>
                  </a:lnTo>
                  <a:lnTo>
                    <a:pt x="70" y="522"/>
                  </a:lnTo>
                  <a:lnTo>
                    <a:pt x="93" y="521"/>
                  </a:lnTo>
                  <a:lnTo>
                    <a:pt x="114" y="521"/>
                  </a:lnTo>
                  <a:lnTo>
                    <a:pt x="146" y="509"/>
                  </a:lnTo>
                  <a:lnTo>
                    <a:pt x="158" y="500"/>
                  </a:lnTo>
                  <a:lnTo>
                    <a:pt x="164" y="490"/>
                  </a:lnTo>
                  <a:lnTo>
                    <a:pt x="167" y="481"/>
                  </a:lnTo>
                  <a:lnTo>
                    <a:pt x="167" y="477"/>
                  </a:lnTo>
                  <a:lnTo>
                    <a:pt x="165" y="471"/>
                  </a:lnTo>
                  <a:lnTo>
                    <a:pt x="160" y="464"/>
                  </a:lnTo>
                  <a:lnTo>
                    <a:pt x="152" y="458"/>
                  </a:lnTo>
                  <a:lnTo>
                    <a:pt x="124" y="450"/>
                  </a:lnTo>
                  <a:lnTo>
                    <a:pt x="93" y="454"/>
                  </a:lnTo>
                  <a:lnTo>
                    <a:pt x="80" y="458"/>
                  </a:lnTo>
                  <a:lnTo>
                    <a:pt x="68" y="462"/>
                  </a:lnTo>
                  <a:lnTo>
                    <a:pt x="57" y="465"/>
                  </a:lnTo>
                  <a:lnTo>
                    <a:pt x="44" y="465"/>
                  </a:lnTo>
                  <a:lnTo>
                    <a:pt x="17" y="462"/>
                  </a:lnTo>
                  <a:lnTo>
                    <a:pt x="4" y="452"/>
                  </a:lnTo>
                  <a:lnTo>
                    <a:pt x="0" y="439"/>
                  </a:lnTo>
                  <a:lnTo>
                    <a:pt x="0" y="424"/>
                  </a:lnTo>
                  <a:lnTo>
                    <a:pt x="4" y="405"/>
                  </a:lnTo>
                  <a:lnTo>
                    <a:pt x="8" y="397"/>
                  </a:lnTo>
                  <a:lnTo>
                    <a:pt x="13" y="387"/>
                  </a:lnTo>
                  <a:lnTo>
                    <a:pt x="19" y="382"/>
                  </a:lnTo>
                  <a:lnTo>
                    <a:pt x="27" y="374"/>
                  </a:lnTo>
                  <a:lnTo>
                    <a:pt x="32" y="368"/>
                  </a:lnTo>
                  <a:lnTo>
                    <a:pt x="42" y="365"/>
                  </a:lnTo>
                  <a:lnTo>
                    <a:pt x="51" y="361"/>
                  </a:lnTo>
                  <a:lnTo>
                    <a:pt x="61" y="361"/>
                  </a:lnTo>
                  <a:lnTo>
                    <a:pt x="82" y="361"/>
                  </a:lnTo>
                  <a:lnTo>
                    <a:pt x="106" y="365"/>
                  </a:lnTo>
                  <a:lnTo>
                    <a:pt x="158" y="374"/>
                  </a:lnTo>
                  <a:lnTo>
                    <a:pt x="202" y="376"/>
                  </a:lnTo>
                  <a:lnTo>
                    <a:pt x="215" y="372"/>
                  </a:lnTo>
                  <a:lnTo>
                    <a:pt x="222" y="363"/>
                  </a:lnTo>
                  <a:lnTo>
                    <a:pt x="222" y="357"/>
                  </a:lnTo>
                  <a:lnTo>
                    <a:pt x="221" y="353"/>
                  </a:lnTo>
                  <a:lnTo>
                    <a:pt x="209" y="348"/>
                  </a:lnTo>
                  <a:lnTo>
                    <a:pt x="169" y="344"/>
                  </a:lnTo>
                  <a:lnTo>
                    <a:pt x="146" y="342"/>
                  </a:lnTo>
                  <a:lnTo>
                    <a:pt x="127" y="338"/>
                  </a:lnTo>
                  <a:lnTo>
                    <a:pt x="112" y="330"/>
                  </a:lnTo>
                  <a:lnTo>
                    <a:pt x="105" y="319"/>
                  </a:lnTo>
                  <a:lnTo>
                    <a:pt x="105" y="311"/>
                  </a:lnTo>
                  <a:lnTo>
                    <a:pt x="108" y="302"/>
                  </a:lnTo>
                  <a:lnTo>
                    <a:pt x="114" y="289"/>
                  </a:lnTo>
                  <a:lnTo>
                    <a:pt x="116" y="285"/>
                  </a:lnTo>
                  <a:lnTo>
                    <a:pt x="120" y="277"/>
                  </a:lnTo>
                  <a:lnTo>
                    <a:pt x="125" y="272"/>
                  </a:lnTo>
                  <a:lnTo>
                    <a:pt x="129" y="264"/>
                  </a:lnTo>
                  <a:lnTo>
                    <a:pt x="135" y="258"/>
                  </a:lnTo>
                  <a:lnTo>
                    <a:pt x="141" y="251"/>
                  </a:lnTo>
                  <a:lnTo>
                    <a:pt x="144" y="243"/>
                  </a:lnTo>
                  <a:lnTo>
                    <a:pt x="152" y="237"/>
                  </a:lnTo>
                  <a:lnTo>
                    <a:pt x="158" y="230"/>
                  </a:lnTo>
                  <a:lnTo>
                    <a:pt x="165" y="224"/>
                  </a:lnTo>
                  <a:lnTo>
                    <a:pt x="171" y="216"/>
                  </a:lnTo>
                  <a:lnTo>
                    <a:pt x="179" y="211"/>
                  </a:lnTo>
                  <a:lnTo>
                    <a:pt x="186" y="205"/>
                  </a:lnTo>
                  <a:lnTo>
                    <a:pt x="194" y="199"/>
                  </a:lnTo>
                  <a:lnTo>
                    <a:pt x="202" y="194"/>
                  </a:lnTo>
                  <a:lnTo>
                    <a:pt x="209" y="188"/>
                  </a:lnTo>
                  <a:lnTo>
                    <a:pt x="217" y="184"/>
                  </a:lnTo>
                  <a:lnTo>
                    <a:pt x="224" y="178"/>
                  </a:lnTo>
                  <a:lnTo>
                    <a:pt x="232" y="175"/>
                  </a:lnTo>
                  <a:lnTo>
                    <a:pt x="240" y="173"/>
                  </a:lnTo>
                  <a:lnTo>
                    <a:pt x="255" y="167"/>
                  </a:lnTo>
                  <a:lnTo>
                    <a:pt x="268" y="165"/>
                  </a:lnTo>
                  <a:lnTo>
                    <a:pt x="281" y="165"/>
                  </a:lnTo>
                  <a:lnTo>
                    <a:pt x="308" y="167"/>
                  </a:lnTo>
                  <a:lnTo>
                    <a:pt x="331" y="163"/>
                  </a:lnTo>
                  <a:lnTo>
                    <a:pt x="352" y="156"/>
                  </a:lnTo>
                  <a:lnTo>
                    <a:pt x="359" y="152"/>
                  </a:lnTo>
                  <a:lnTo>
                    <a:pt x="369" y="146"/>
                  </a:lnTo>
                  <a:lnTo>
                    <a:pt x="376" y="140"/>
                  </a:lnTo>
                  <a:lnTo>
                    <a:pt x="382" y="135"/>
                  </a:lnTo>
                  <a:lnTo>
                    <a:pt x="394" y="127"/>
                  </a:lnTo>
                  <a:lnTo>
                    <a:pt x="399" y="119"/>
                  </a:lnTo>
                  <a:lnTo>
                    <a:pt x="401" y="118"/>
                  </a:lnTo>
                  <a:lnTo>
                    <a:pt x="337" y="237"/>
                  </a:lnTo>
                  <a:lnTo>
                    <a:pt x="152" y="296"/>
                  </a:lnTo>
                  <a:lnTo>
                    <a:pt x="318" y="275"/>
                  </a:lnTo>
                  <a:lnTo>
                    <a:pt x="238" y="416"/>
                  </a:lnTo>
                  <a:lnTo>
                    <a:pt x="53" y="406"/>
                  </a:lnTo>
                  <a:lnTo>
                    <a:pt x="224" y="446"/>
                  </a:lnTo>
                  <a:lnTo>
                    <a:pt x="175" y="541"/>
                  </a:lnTo>
                  <a:lnTo>
                    <a:pt x="42" y="549"/>
                  </a:lnTo>
                  <a:lnTo>
                    <a:pt x="162" y="568"/>
                  </a:lnTo>
                  <a:lnTo>
                    <a:pt x="127" y="648"/>
                  </a:lnTo>
                  <a:lnTo>
                    <a:pt x="53" y="676"/>
                  </a:lnTo>
                  <a:lnTo>
                    <a:pt x="127" y="673"/>
                  </a:lnTo>
                  <a:lnTo>
                    <a:pt x="97" y="787"/>
                  </a:lnTo>
                  <a:lnTo>
                    <a:pt x="150" y="646"/>
                  </a:lnTo>
                  <a:lnTo>
                    <a:pt x="200" y="543"/>
                  </a:lnTo>
                  <a:lnTo>
                    <a:pt x="209" y="764"/>
                  </a:lnTo>
                  <a:lnTo>
                    <a:pt x="222" y="507"/>
                  </a:lnTo>
                  <a:lnTo>
                    <a:pt x="266" y="431"/>
                  </a:lnTo>
                  <a:lnTo>
                    <a:pt x="314" y="627"/>
                  </a:lnTo>
                  <a:lnTo>
                    <a:pt x="289" y="399"/>
                  </a:lnTo>
                  <a:lnTo>
                    <a:pt x="350" y="285"/>
                  </a:lnTo>
                  <a:lnTo>
                    <a:pt x="424" y="437"/>
                  </a:lnTo>
                  <a:lnTo>
                    <a:pt x="367" y="251"/>
                  </a:lnTo>
                  <a:lnTo>
                    <a:pt x="375" y="235"/>
                  </a:lnTo>
                  <a:lnTo>
                    <a:pt x="380" y="218"/>
                  </a:lnTo>
                  <a:lnTo>
                    <a:pt x="390" y="197"/>
                  </a:lnTo>
                  <a:lnTo>
                    <a:pt x="399" y="175"/>
                  </a:lnTo>
                  <a:lnTo>
                    <a:pt x="411" y="152"/>
                  </a:lnTo>
                  <a:lnTo>
                    <a:pt x="414" y="146"/>
                  </a:lnTo>
                  <a:lnTo>
                    <a:pt x="416" y="142"/>
                  </a:lnTo>
                  <a:lnTo>
                    <a:pt x="418" y="137"/>
                  </a:lnTo>
                  <a:lnTo>
                    <a:pt x="422" y="131"/>
                  </a:lnTo>
                  <a:lnTo>
                    <a:pt x="424" y="127"/>
                  </a:lnTo>
                  <a:lnTo>
                    <a:pt x="428" y="123"/>
                  </a:lnTo>
                  <a:lnTo>
                    <a:pt x="432" y="116"/>
                  </a:lnTo>
                  <a:lnTo>
                    <a:pt x="439" y="108"/>
                  </a:lnTo>
                  <a:lnTo>
                    <a:pt x="443" y="104"/>
                  </a:lnTo>
                  <a:lnTo>
                    <a:pt x="447" y="99"/>
                  </a:lnTo>
                  <a:lnTo>
                    <a:pt x="451" y="95"/>
                  </a:lnTo>
                  <a:lnTo>
                    <a:pt x="456" y="91"/>
                  </a:lnTo>
                  <a:lnTo>
                    <a:pt x="460" y="85"/>
                  </a:lnTo>
                  <a:lnTo>
                    <a:pt x="466" y="81"/>
                  </a:lnTo>
                  <a:lnTo>
                    <a:pt x="472" y="76"/>
                  </a:lnTo>
                  <a:lnTo>
                    <a:pt x="477" y="72"/>
                  </a:lnTo>
                  <a:lnTo>
                    <a:pt x="483" y="66"/>
                  </a:lnTo>
                  <a:lnTo>
                    <a:pt x="489" y="62"/>
                  </a:lnTo>
                  <a:lnTo>
                    <a:pt x="494" y="57"/>
                  </a:lnTo>
                  <a:lnTo>
                    <a:pt x="502" y="53"/>
                  </a:lnTo>
                  <a:lnTo>
                    <a:pt x="508" y="47"/>
                  </a:lnTo>
                  <a:lnTo>
                    <a:pt x="513" y="43"/>
                  </a:lnTo>
                  <a:lnTo>
                    <a:pt x="525" y="34"/>
                  </a:lnTo>
                  <a:lnTo>
                    <a:pt x="530" y="30"/>
                  </a:lnTo>
                  <a:lnTo>
                    <a:pt x="536" y="26"/>
                  </a:lnTo>
                  <a:lnTo>
                    <a:pt x="546" y="19"/>
                  </a:lnTo>
                  <a:lnTo>
                    <a:pt x="555" y="13"/>
                  </a:lnTo>
                  <a:lnTo>
                    <a:pt x="563" y="7"/>
                  </a:lnTo>
                  <a:lnTo>
                    <a:pt x="568" y="4"/>
                  </a:lnTo>
                  <a:lnTo>
                    <a:pt x="572" y="0"/>
                  </a:lnTo>
                  <a:lnTo>
                    <a:pt x="542" y="114"/>
                  </a:lnTo>
                  <a:lnTo>
                    <a:pt x="534" y="110"/>
                  </a:lnTo>
                  <a:lnTo>
                    <a:pt x="510" y="110"/>
                  </a:lnTo>
                  <a:lnTo>
                    <a:pt x="479" y="118"/>
                  </a:lnTo>
                  <a:lnTo>
                    <a:pt x="479" y="118"/>
                  </a:lnTo>
                  <a:close/>
                </a:path>
              </a:pathLst>
            </a:custGeom>
            <a:gradFill rotWithShape="0">
              <a:gsLst>
                <a:gs pos="0">
                  <a:srgbClr val="AC20FA">
                    <a:gamma/>
                    <a:shade val="46275"/>
                    <a:invGamma/>
                  </a:srgbClr>
                </a:gs>
                <a:gs pos="50000">
                  <a:srgbClr val="AC20FA"/>
                </a:gs>
                <a:gs pos="100000">
                  <a:srgbClr val="AC20FA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519" name="Freeform 343"/>
            <p:cNvSpPr>
              <a:spLocks/>
            </p:cNvSpPr>
            <p:nvPr/>
          </p:nvSpPr>
          <p:spPr bwMode="auto">
            <a:xfrm rot="10569312">
              <a:off x="5184" y="2448"/>
              <a:ext cx="361" cy="1479"/>
            </a:xfrm>
            <a:custGeom>
              <a:avLst/>
              <a:gdLst/>
              <a:ahLst/>
              <a:cxnLst>
                <a:cxn ang="0">
                  <a:pos x="703" y="331"/>
                </a:cxn>
                <a:cxn ang="0">
                  <a:pos x="699" y="488"/>
                </a:cxn>
                <a:cxn ang="0">
                  <a:pos x="737" y="576"/>
                </a:cxn>
                <a:cxn ang="0">
                  <a:pos x="783" y="656"/>
                </a:cxn>
                <a:cxn ang="0">
                  <a:pos x="838" y="745"/>
                </a:cxn>
                <a:cxn ang="0">
                  <a:pos x="882" y="914"/>
                </a:cxn>
                <a:cxn ang="0">
                  <a:pos x="855" y="1011"/>
                </a:cxn>
                <a:cxn ang="0">
                  <a:pos x="810" y="1093"/>
                </a:cxn>
                <a:cxn ang="0">
                  <a:pos x="783" y="1040"/>
                </a:cxn>
                <a:cxn ang="0">
                  <a:pos x="741" y="952"/>
                </a:cxn>
                <a:cxn ang="0">
                  <a:pos x="650" y="971"/>
                </a:cxn>
                <a:cxn ang="0">
                  <a:pos x="669" y="1099"/>
                </a:cxn>
                <a:cxn ang="0">
                  <a:pos x="739" y="1215"/>
                </a:cxn>
                <a:cxn ang="0">
                  <a:pos x="764" y="1342"/>
                </a:cxn>
                <a:cxn ang="0">
                  <a:pos x="650" y="1348"/>
                </a:cxn>
                <a:cxn ang="0">
                  <a:pos x="585" y="1228"/>
                </a:cxn>
                <a:cxn ang="0">
                  <a:pos x="528" y="1241"/>
                </a:cxn>
                <a:cxn ang="0">
                  <a:pos x="564" y="1353"/>
                </a:cxn>
                <a:cxn ang="0">
                  <a:pos x="589" y="1420"/>
                </a:cxn>
                <a:cxn ang="0">
                  <a:pos x="616" y="1498"/>
                </a:cxn>
                <a:cxn ang="0">
                  <a:pos x="644" y="1640"/>
                </a:cxn>
                <a:cxn ang="0">
                  <a:pos x="524" y="1642"/>
                </a:cxn>
                <a:cxn ang="0">
                  <a:pos x="490" y="1538"/>
                </a:cxn>
                <a:cxn ang="0">
                  <a:pos x="466" y="1420"/>
                </a:cxn>
                <a:cxn ang="0">
                  <a:pos x="443" y="1403"/>
                </a:cxn>
                <a:cxn ang="0">
                  <a:pos x="441" y="1718"/>
                </a:cxn>
                <a:cxn ang="0">
                  <a:pos x="355" y="1781"/>
                </a:cxn>
                <a:cxn ang="0">
                  <a:pos x="298" y="1686"/>
                </a:cxn>
                <a:cxn ang="0">
                  <a:pos x="331" y="1583"/>
                </a:cxn>
                <a:cxn ang="0">
                  <a:pos x="154" y="1568"/>
                </a:cxn>
                <a:cxn ang="0">
                  <a:pos x="203" y="1502"/>
                </a:cxn>
                <a:cxn ang="0">
                  <a:pos x="336" y="1405"/>
                </a:cxn>
                <a:cxn ang="0">
                  <a:pos x="104" y="1353"/>
                </a:cxn>
                <a:cxn ang="0">
                  <a:pos x="99" y="1279"/>
                </a:cxn>
                <a:cxn ang="0">
                  <a:pos x="323" y="1177"/>
                </a:cxn>
                <a:cxn ang="0">
                  <a:pos x="323" y="1085"/>
                </a:cxn>
                <a:cxn ang="0">
                  <a:pos x="129" y="1142"/>
                </a:cxn>
                <a:cxn ang="0">
                  <a:pos x="0" y="1059"/>
                </a:cxn>
                <a:cxn ang="0">
                  <a:pos x="49" y="962"/>
                </a:cxn>
                <a:cxn ang="0">
                  <a:pos x="353" y="901"/>
                </a:cxn>
                <a:cxn ang="0">
                  <a:pos x="273" y="855"/>
                </a:cxn>
                <a:cxn ang="0">
                  <a:pos x="138" y="810"/>
                </a:cxn>
                <a:cxn ang="0">
                  <a:pos x="165" y="713"/>
                </a:cxn>
                <a:cxn ang="0">
                  <a:pos x="213" y="618"/>
                </a:cxn>
                <a:cxn ang="0">
                  <a:pos x="277" y="532"/>
                </a:cxn>
                <a:cxn ang="0">
                  <a:pos x="391" y="464"/>
                </a:cxn>
                <a:cxn ang="0">
                  <a:pos x="553" y="367"/>
                </a:cxn>
                <a:cxn ang="0">
                  <a:pos x="216" y="777"/>
                </a:cxn>
                <a:cxn ang="0">
                  <a:pos x="148" y="1308"/>
                </a:cxn>
                <a:cxn ang="0">
                  <a:pos x="403" y="1429"/>
                </a:cxn>
                <a:cxn ang="0">
                  <a:pos x="526" y="893"/>
                </a:cxn>
                <a:cxn ang="0">
                  <a:pos x="608" y="466"/>
                </a:cxn>
                <a:cxn ang="0">
                  <a:pos x="635" y="327"/>
                </a:cxn>
                <a:cxn ang="0">
                  <a:pos x="661" y="253"/>
                </a:cxn>
                <a:cxn ang="0">
                  <a:pos x="705" y="184"/>
                </a:cxn>
                <a:cxn ang="0">
                  <a:pos x="756" y="112"/>
                </a:cxn>
                <a:cxn ang="0">
                  <a:pos x="831" y="19"/>
                </a:cxn>
                <a:cxn ang="0">
                  <a:pos x="734" y="268"/>
                </a:cxn>
              </a:cxnLst>
              <a:rect l="0" t="0" r="r" b="b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lnTo>
                    <a:pt x="734" y="268"/>
                  </a:lnTo>
                  <a:close/>
                </a:path>
              </a:pathLst>
            </a:custGeom>
            <a:gradFill rotWithShape="0">
              <a:gsLst>
                <a:gs pos="0">
                  <a:srgbClr val="AC20FA">
                    <a:gamma/>
                    <a:shade val="46275"/>
                    <a:invGamma/>
                  </a:srgbClr>
                </a:gs>
                <a:gs pos="50000">
                  <a:srgbClr val="AC20FA"/>
                </a:gs>
                <a:gs pos="100000">
                  <a:srgbClr val="AC20FA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520" name="Freeform 344"/>
            <p:cNvSpPr>
              <a:spLocks/>
            </p:cNvSpPr>
            <p:nvPr/>
          </p:nvSpPr>
          <p:spPr bwMode="auto">
            <a:xfrm rot="6684122">
              <a:off x="5048" y="3949"/>
              <a:ext cx="269" cy="193"/>
            </a:xfrm>
            <a:custGeom>
              <a:avLst/>
              <a:gdLst/>
              <a:ahLst/>
              <a:cxnLst>
                <a:cxn ang="0">
                  <a:pos x="184" y="311"/>
                </a:cxn>
                <a:cxn ang="0">
                  <a:pos x="256" y="273"/>
                </a:cxn>
                <a:cxn ang="0">
                  <a:pos x="287" y="234"/>
                </a:cxn>
                <a:cxn ang="0">
                  <a:pos x="309" y="194"/>
                </a:cxn>
                <a:cxn ang="0">
                  <a:pos x="336" y="146"/>
                </a:cxn>
                <a:cxn ang="0">
                  <a:pos x="401" y="83"/>
                </a:cxn>
                <a:cxn ang="0">
                  <a:pos x="452" y="70"/>
                </a:cxn>
                <a:cxn ang="0">
                  <a:pos x="500" y="70"/>
                </a:cxn>
                <a:cxn ang="0">
                  <a:pos x="482" y="95"/>
                </a:cxn>
                <a:cxn ang="0">
                  <a:pos x="454" y="137"/>
                </a:cxn>
                <a:cxn ang="0">
                  <a:pos x="486" y="173"/>
                </a:cxn>
                <a:cxn ang="0">
                  <a:pos x="538" y="131"/>
                </a:cxn>
                <a:cxn ang="0">
                  <a:pos x="572" y="70"/>
                </a:cxn>
                <a:cxn ang="0">
                  <a:pos x="623" y="28"/>
                </a:cxn>
                <a:cxn ang="0">
                  <a:pos x="654" y="78"/>
                </a:cxn>
                <a:cxn ang="0">
                  <a:pos x="617" y="137"/>
                </a:cxn>
                <a:cxn ang="0">
                  <a:pos x="638" y="157"/>
                </a:cxn>
                <a:cxn ang="0">
                  <a:pos x="678" y="114"/>
                </a:cxn>
                <a:cxn ang="0">
                  <a:pos x="703" y="87"/>
                </a:cxn>
                <a:cxn ang="0">
                  <a:pos x="732" y="53"/>
                </a:cxn>
                <a:cxn ang="0">
                  <a:pos x="787" y="5"/>
                </a:cxn>
                <a:cxn ang="0">
                  <a:pos x="819" y="59"/>
                </a:cxn>
                <a:cxn ang="0">
                  <a:pos x="781" y="100"/>
                </a:cxn>
                <a:cxn ang="0">
                  <a:pos x="733" y="140"/>
                </a:cxn>
                <a:cxn ang="0">
                  <a:pos x="732" y="156"/>
                </a:cxn>
                <a:cxn ang="0">
                  <a:pos x="874" y="76"/>
                </a:cxn>
                <a:cxn ang="0">
                  <a:pos x="924" y="99"/>
                </a:cxn>
                <a:cxn ang="0">
                  <a:pos x="895" y="148"/>
                </a:cxn>
                <a:cxn ang="0">
                  <a:pos x="842" y="161"/>
                </a:cxn>
                <a:cxn ang="0">
                  <a:pos x="880" y="243"/>
                </a:cxn>
                <a:cxn ang="0">
                  <a:pos x="838" y="239"/>
                </a:cxn>
                <a:cxn ang="0">
                  <a:pos x="760" y="203"/>
                </a:cxn>
                <a:cxn ang="0">
                  <a:pos x="796" y="321"/>
                </a:cxn>
                <a:cxn ang="0">
                  <a:pos x="764" y="342"/>
                </a:cxn>
                <a:cxn ang="0">
                  <a:pos x="661" y="268"/>
                </a:cxn>
                <a:cxn ang="0">
                  <a:pos x="619" y="291"/>
                </a:cxn>
                <a:cxn ang="0">
                  <a:pos x="695" y="363"/>
                </a:cxn>
                <a:cxn ang="0">
                  <a:pos x="692" y="443"/>
                </a:cxn>
                <a:cxn ang="0">
                  <a:pos x="635" y="445"/>
                </a:cxn>
                <a:cxn ang="0">
                  <a:pos x="530" y="325"/>
                </a:cxn>
                <a:cxn ang="0">
                  <a:pos x="530" y="370"/>
                </a:cxn>
                <a:cxn ang="0">
                  <a:pos x="543" y="445"/>
                </a:cxn>
                <a:cxn ang="0">
                  <a:pos x="494" y="456"/>
                </a:cxn>
                <a:cxn ang="0">
                  <a:pos x="439" y="460"/>
                </a:cxn>
                <a:cxn ang="0">
                  <a:pos x="384" y="452"/>
                </a:cxn>
                <a:cxn ang="0">
                  <a:pos x="325" y="418"/>
                </a:cxn>
                <a:cxn ang="0">
                  <a:pos x="241" y="370"/>
                </a:cxn>
                <a:cxn ang="0">
                  <a:pos x="509" y="416"/>
                </a:cxn>
                <a:cxn ang="0">
                  <a:pos x="764" y="311"/>
                </a:cxn>
                <a:cxn ang="0">
                  <a:pos x="754" y="167"/>
                </a:cxn>
                <a:cxn ang="0">
                  <a:pos x="482" y="249"/>
                </a:cxn>
                <a:cxn ang="0">
                  <a:pos x="270" y="321"/>
                </a:cxn>
                <a:cxn ang="0">
                  <a:pos x="201" y="344"/>
                </a:cxn>
                <a:cxn ang="0">
                  <a:pos x="159" y="349"/>
                </a:cxn>
                <a:cxn ang="0">
                  <a:pos x="119" y="348"/>
                </a:cxn>
                <a:cxn ang="0">
                  <a:pos x="74" y="344"/>
                </a:cxn>
                <a:cxn ang="0">
                  <a:pos x="13" y="334"/>
                </a:cxn>
                <a:cxn ang="0">
                  <a:pos x="150" y="313"/>
                </a:cxn>
              </a:cxnLst>
              <a:rect l="0" t="0" r="r" b="b"/>
              <a:pathLst>
                <a:path w="931" h="460">
                  <a:moveTo>
                    <a:pt x="150" y="313"/>
                  </a:moveTo>
                  <a:lnTo>
                    <a:pt x="154" y="315"/>
                  </a:lnTo>
                  <a:lnTo>
                    <a:pt x="161" y="315"/>
                  </a:lnTo>
                  <a:lnTo>
                    <a:pt x="169" y="315"/>
                  </a:lnTo>
                  <a:lnTo>
                    <a:pt x="176" y="313"/>
                  </a:lnTo>
                  <a:lnTo>
                    <a:pt x="184" y="311"/>
                  </a:lnTo>
                  <a:lnTo>
                    <a:pt x="193" y="310"/>
                  </a:lnTo>
                  <a:lnTo>
                    <a:pt x="214" y="302"/>
                  </a:lnTo>
                  <a:lnTo>
                    <a:pt x="235" y="291"/>
                  </a:lnTo>
                  <a:lnTo>
                    <a:pt x="247" y="283"/>
                  </a:lnTo>
                  <a:lnTo>
                    <a:pt x="252" y="277"/>
                  </a:lnTo>
                  <a:lnTo>
                    <a:pt x="256" y="273"/>
                  </a:lnTo>
                  <a:lnTo>
                    <a:pt x="262" y="268"/>
                  </a:lnTo>
                  <a:lnTo>
                    <a:pt x="268" y="262"/>
                  </a:lnTo>
                  <a:lnTo>
                    <a:pt x="271" y="254"/>
                  </a:lnTo>
                  <a:lnTo>
                    <a:pt x="277" y="249"/>
                  </a:lnTo>
                  <a:lnTo>
                    <a:pt x="281" y="241"/>
                  </a:lnTo>
                  <a:lnTo>
                    <a:pt x="287" y="234"/>
                  </a:lnTo>
                  <a:lnTo>
                    <a:pt x="290" y="226"/>
                  </a:lnTo>
                  <a:lnTo>
                    <a:pt x="294" y="220"/>
                  </a:lnTo>
                  <a:lnTo>
                    <a:pt x="298" y="213"/>
                  </a:lnTo>
                  <a:lnTo>
                    <a:pt x="304" y="207"/>
                  </a:lnTo>
                  <a:lnTo>
                    <a:pt x="306" y="199"/>
                  </a:lnTo>
                  <a:lnTo>
                    <a:pt x="309" y="194"/>
                  </a:lnTo>
                  <a:lnTo>
                    <a:pt x="313" y="186"/>
                  </a:lnTo>
                  <a:lnTo>
                    <a:pt x="317" y="180"/>
                  </a:lnTo>
                  <a:lnTo>
                    <a:pt x="323" y="169"/>
                  </a:lnTo>
                  <a:lnTo>
                    <a:pt x="327" y="163"/>
                  </a:lnTo>
                  <a:lnTo>
                    <a:pt x="330" y="156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5"/>
                  </a:lnTo>
                  <a:lnTo>
                    <a:pt x="357" y="116"/>
                  </a:lnTo>
                  <a:lnTo>
                    <a:pt x="365" y="108"/>
                  </a:lnTo>
                  <a:lnTo>
                    <a:pt x="382" y="93"/>
                  </a:lnTo>
                  <a:lnTo>
                    <a:pt x="401" y="83"/>
                  </a:lnTo>
                  <a:lnTo>
                    <a:pt x="412" y="80"/>
                  </a:lnTo>
                  <a:lnTo>
                    <a:pt x="422" y="76"/>
                  </a:lnTo>
                  <a:lnTo>
                    <a:pt x="427" y="74"/>
                  </a:lnTo>
                  <a:lnTo>
                    <a:pt x="433" y="74"/>
                  </a:lnTo>
                  <a:lnTo>
                    <a:pt x="443" y="72"/>
                  </a:lnTo>
                  <a:lnTo>
                    <a:pt x="452" y="70"/>
                  </a:lnTo>
                  <a:lnTo>
                    <a:pt x="460" y="70"/>
                  </a:lnTo>
                  <a:lnTo>
                    <a:pt x="469" y="68"/>
                  </a:lnTo>
                  <a:lnTo>
                    <a:pt x="477" y="68"/>
                  </a:lnTo>
                  <a:lnTo>
                    <a:pt x="482" y="68"/>
                  </a:lnTo>
                  <a:lnTo>
                    <a:pt x="490" y="70"/>
                  </a:lnTo>
                  <a:lnTo>
                    <a:pt x="500" y="70"/>
                  </a:lnTo>
                  <a:lnTo>
                    <a:pt x="509" y="72"/>
                  </a:lnTo>
                  <a:lnTo>
                    <a:pt x="505" y="74"/>
                  </a:lnTo>
                  <a:lnTo>
                    <a:pt x="498" y="80"/>
                  </a:lnTo>
                  <a:lnTo>
                    <a:pt x="494" y="85"/>
                  </a:lnTo>
                  <a:lnTo>
                    <a:pt x="488" y="91"/>
                  </a:lnTo>
                  <a:lnTo>
                    <a:pt x="482" y="95"/>
                  </a:lnTo>
                  <a:lnTo>
                    <a:pt x="477" y="102"/>
                  </a:lnTo>
                  <a:lnTo>
                    <a:pt x="471" y="108"/>
                  </a:lnTo>
                  <a:lnTo>
                    <a:pt x="467" y="116"/>
                  </a:lnTo>
                  <a:lnTo>
                    <a:pt x="462" y="121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2" y="144"/>
                  </a:lnTo>
                  <a:lnTo>
                    <a:pt x="450" y="156"/>
                  </a:lnTo>
                  <a:lnTo>
                    <a:pt x="454" y="165"/>
                  </a:lnTo>
                  <a:lnTo>
                    <a:pt x="463" y="171"/>
                  </a:lnTo>
                  <a:lnTo>
                    <a:pt x="473" y="175"/>
                  </a:lnTo>
                  <a:lnTo>
                    <a:pt x="486" y="173"/>
                  </a:lnTo>
                  <a:lnTo>
                    <a:pt x="500" y="169"/>
                  </a:lnTo>
                  <a:lnTo>
                    <a:pt x="513" y="161"/>
                  </a:lnTo>
                  <a:lnTo>
                    <a:pt x="524" y="152"/>
                  </a:lnTo>
                  <a:lnTo>
                    <a:pt x="530" y="146"/>
                  </a:lnTo>
                  <a:lnTo>
                    <a:pt x="534" y="138"/>
                  </a:lnTo>
                  <a:lnTo>
                    <a:pt x="538" y="131"/>
                  </a:lnTo>
                  <a:lnTo>
                    <a:pt x="541" y="123"/>
                  </a:lnTo>
                  <a:lnTo>
                    <a:pt x="547" y="114"/>
                  </a:lnTo>
                  <a:lnTo>
                    <a:pt x="553" y="102"/>
                  </a:lnTo>
                  <a:lnTo>
                    <a:pt x="559" y="93"/>
                  </a:lnTo>
                  <a:lnTo>
                    <a:pt x="564" y="81"/>
                  </a:lnTo>
                  <a:lnTo>
                    <a:pt x="572" y="70"/>
                  </a:lnTo>
                  <a:lnTo>
                    <a:pt x="579" y="61"/>
                  </a:lnTo>
                  <a:lnTo>
                    <a:pt x="587" y="51"/>
                  </a:lnTo>
                  <a:lnTo>
                    <a:pt x="595" y="43"/>
                  </a:lnTo>
                  <a:lnTo>
                    <a:pt x="610" y="32"/>
                  </a:lnTo>
                  <a:lnTo>
                    <a:pt x="619" y="28"/>
                  </a:lnTo>
                  <a:lnTo>
                    <a:pt x="623" y="28"/>
                  </a:lnTo>
                  <a:lnTo>
                    <a:pt x="627" y="28"/>
                  </a:lnTo>
                  <a:lnTo>
                    <a:pt x="636" y="30"/>
                  </a:lnTo>
                  <a:lnTo>
                    <a:pt x="646" y="34"/>
                  </a:lnTo>
                  <a:lnTo>
                    <a:pt x="657" y="49"/>
                  </a:lnTo>
                  <a:lnTo>
                    <a:pt x="657" y="66"/>
                  </a:lnTo>
                  <a:lnTo>
                    <a:pt x="654" y="78"/>
                  </a:lnTo>
                  <a:lnTo>
                    <a:pt x="650" y="87"/>
                  </a:lnTo>
                  <a:lnTo>
                    <a:pt x="642" y="97"/>
                  </a:lnTo>
                  <a:lnTo>
                    <a:pt x="636" y="108"/>
                  </a:lnTo>
                  <a:lnTo>
                    <a:pt x="629" y="118"/>
                  </a:lnTo>
                  <a:lnTo>
                    <a:pt x="623" y="127"/>
                  </a:lnTo>
                  <a:lnTo>
                    <a:pt x="617" y="137"/>
                  </a:lnTo>
                  <a:lnTo>
                    <a:pt x="612" y="146"/>
                  </a:lnTo>
                  <a:lnTo>
                    <a:pt x="606" y="159"/>
                  </a:lnTo>
                  <a:lnTo>
                    <a:pt x="612" y="171"/>
                  </a:lnTo>
                  <a:lnTo>
                    <a:pt x="617" y="171"/>
                  </a:lnTo>
                  <a:lnTo>
                    <a:pt x="627" y="167"/>
                  </a:lnTo>
                  <a:lnTo>
                    <a:pt x="638" y="157"/>
                  </a:lnTo>
                  <a:lnTo>
                    <a:pt x="644" y="152"/>
                  </a:lnTo>
                  <a:lnTo>
                    <a:pt x="650" y="146"/>
                  </a:lnTo>
                  <a:lnTo>
                    <a:pt x="657" y="138"/>
                  </a:lnTo>
                  <a:lnTo>
                    <a:pt x="663" y="131"/>
                  </a:lnTo>
                  <a:lnTo>
                    <a:pt x="671" y="121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4"/>
                  </a:lnTo>
                  <a:lnTo>
                    <a:pt x="690" y="100"/>
                  </a:lnTo>
                  <a:lnTo>
                    <a:pt x="695" y="95"/>
                  </a:lnTo>
                  <a:lnTo>
                    <a:pt x="699" y="91"/>
                  </a:lnTo>
                  <a:lnTo>
                    <a:pt x="703" y="87"/>
                  </a:lnTo>
                  <a:lnTo>
                    <a:pt x="707" y="81"/>
                  </a:lnTo>
                  <a:lnTo>
                    <a:pt x="711" y="78"/>
                  </a:lnTo>
                  <a:lnTo>
                    <a:pt x="718" y="68"/>
                  </a:lnTo>
                  <a:lnTo>
                    <a:pt x="722" y="62"/>
                  </a:lnTo>
                  <a:lnTo>
                    <a:pt x="726" y="59"/>
                  </a:lnTo>
                  <a:lnTo>
                    <a:pt x="732" y="53"/>
                  </a:lnTo>
                  <a:lnTo>
                    <a:pt x="735" y="49"/>
                  </a:lnTo>
                  <a:lnTo>
                    <a:pt x="743" y="42"/>
                  </a:lnTo>
                  <a:lnTo>
                    <a:pt x="751" y="34"/>
                  </a:lnTo>
                  <a:lnTo>
                    <a:pt x="758" y="26"/>
                  </a:lnTo>
                  <a:lnTo>
                    <a:pt x="773" y="13"/>
                  </a:lnTo>
                  <a:lnTo>
                    <a:pt x="787" y="5"/>
                  </a:lnTo>
                  <a:lnTo>
                    <a:pt x="800" y="0"/>
                  </a:lnTo>
                  <a:lnTo>
                    <a:pt x="811" y="0"/>
                  </a:lnTo>
                  <a:lnTo>
                    <a:pt x="819" y="7"/>
                  </a:lnTo>
                  <a:lnTo>
                    <a:pt x="828" y="26"/>
                  </a:lnTo>
                  <a:lnTo>
                    <a:pt x="825" y="47"/>
                  </a:lnTo>
                  <a:lnTo>
                    <a:pt x="819" y="59"/>
                  </a:lnTo>
                  <a:lnTo>
                    <a:pt x="811" y="68"/>
                  </a:lnTo>
                  <a:lnTo>
                    <a:pt x="802" y="80"/>
                  </a:lnTo>
                  <a:lnTo>
                    <a:pt x="796" y="85"/>
                  </a:lnTo>
                  <a:lnTo>
                    <a:pt x="792" y="91"/>
                  </a:lnTo>
                  <a:lnTo>
                    <a:pt x="787" y="95"/>
                  </a:lnTo>
                  <a:lnTo>
                    <a:pt x="781" y="100"/>
                  </a:lnTo>
                  <a:lnTo>
                    <a:pt x="775" y="104"/>
                  </a:lnTo>
                  <a:lnTo>
                    <a:pt x="770" y="110"/>
                  </a:lnTo>
                  <a:lnTo>
                    <a:pt x="749" y="129"/>
                  </a:lnTo>
                  <a:lnTo>
                    <a:pt x="743" y="133"/>
                  </a:lnTo>
                  <a:lnTo>
                    <a:pt x="739" y="137"/>
                  </a:lnTo>
                  <a:lnTo>
                    <a:pt x="733" y="140"/>
                  </a:lnTo>
                  <a:lnTo>
                    <a:pt x="730" y="146"/>
                  </a:lnTo>
                  <a:lnTo>
                    <a:pt x="724" y="152"/>
                  </a:lnTo>
                  <a:lnTo>
                    <a:pt x="718" y="159"/>
                  </a:lnTo>
                  <a:lnTo>
                    <a:pt x="718" y="163"/>
                  </a:lnTo>
                  <a:lnTo>
                    <a:pt x="724" y="161"/>
                  </a:lnTo>
                  <a:lnTo>
                    <a:pt x="732" y="156"/>
                  </a:lnTo>
                  <a:lnTo>
                    <a:pt x="754" y="140"/>
                  </a:lnTo>
                  <a:lnTo>
                    <a:pt x="781" y="121"/>
                  </a:lnTo>
                  <a:lnTo>
                    <a:pt x="813" y="102"/>
                  </a:lnTo>
                  <a:lnTo>
                    <a:pt x="846" y="85"/>
                  </a:lnTo>
                  <a:lnTo>
                    <a:pt x="861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6" y="83"/>
                  </a:lnTo>
                  <a:lnTo>
                    <a:pt x="914" y="89"/>
                  </a:lnTo>
                  <a:lnTo>
                    <a:pt x="924" y="99"/>
                  </a:lnTo>
                  <a:lnTo>
                    <a:pt x="931" y="119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4"/>
                  </a:lnTo>
                  <a:lnTo>
                    <a:pt x="901" y="148"/>
                  </a:lnTo>
                  <a:lnTo>
                    <a:pt x="895" y="148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1"/>
                  </a:lnTo>
                  <a:lnTo>
                    <a:pt x="840" y="165"/>
                  </a:lnTo>
                  <a:lnTo>
                    <a:pt x="844" y="169"/>
                  </a:lnTo>
                  <a:lnTo>
                    <a:pt x="859" y="190"/>
                  </a:lnTo>
                  <a:lnTo>
                    <a:pt x="876" y="216"/>
                  </a:lnTo>
                  <a:lnTo>
                    <a:pt x="882" y="239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5" y="245"/>
                  </a:lnTo>
                  <a:lnTo>
                    <a:pt x="846" y="241"/>
                  </a:lnTo>
                  <a:lnTo>
                    <a:pt x="838" y="239"/>
                  </a:lnTo>
                  <a:lnTo>
                    <a:pt x="828" y="234"/>
                  </a:lnTo>
                  <a:lnTo>
                    <a:pt x="813" y="226"/>
                  </a:lnTo>
                  <a:lnTo>
                    <a:pt x="798" y="216"/>
                  </a:lnTo>
                  <a:lnTo>
                    <a:pt x="783" y="209"/>
                  </a:lnTo>
                  <a:lnTo>
                    <a:pt x="771" y="203"/>
                  </a:lnTo>
                  <a:lnTo>
                    <a:pt x="760" y="203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2"/>
                  </a:lnTo>
                  <a:lnTo>
                    <a:pt x="754" y="239"/>
                  </a:lnTo>
                  <a:lnTo>
                    <a:pt x="777" y="281"/>
                  </a:lnTo>
                  <a:lnTo>
                    <a:pt x="796" y="321"/>
                  </a:lnTo>
                  <a:lnTo>
                    <a:pt x="796" y="334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4"/>
                  </a:lnTo>
                  <a:lnTo>
                    <a:pt x="771" y="344"/>
                  </a:lnTo>
                  <a:lnTo>
                    <a:pt x="764" y="342"/>
                  </a:lnTo>
                  <a:lnTo>
                    <a:pt x="756" y="338"/>
                  </a:lnTo>
                  <a:lnTo>
                    <a:pt x="741" y="327"/>
                  </a:lnTo>
                  <a:lnTo>
                    <a:pt x="724" y="311"/>
                  </a:lnTo>
                  <a:lnTo>
                    <a:pt x="709" y="298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8" y="268"/>
                  </a:lnTo>
                  <a:lnTo>
                    <a:pt x="636" y="270"/>
                  </a:lnTo>
                  <a:lnTo>
                    <a:pt x="627" y="273"/>
                  </a:lnTo>
                  <a:lnTo>
                    <a:pt x="625" y="277"/>
                  </a:lnTo>
                  <a:lnTo>
                    <a:pt x="621" y="281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5"/>
                  </a:lnTo>
                  <a:lnTo>
                    <a:pt x="661" y="346"/>
                  </a:lnTo>
                  <a:lnTo>
                    <a:pt x="673" y="351"/>
                  </a:lnTo>
                  <a:lnTo>
                    <a:pt x="684" y="357"/>
                  </a:lnTo>
                  <a:lnTo>
                    <a:pt x="695" y="363"/>
                  </a:lnTo>
                  <a:lnTo>
                    <a:pt x="705" y="370"/>
                  </a:lnTo>
                  <a:lnTo>
                    <a:pt x="720" y="393"/>
                  </a:lnTo>
                  <a:lnTo>
                    <a:pt x="722" y="408"/>
                  </a:lnTo>
                  <a:lnTo>
                    <a:pt x="718" y="422"/>
                  </a:lnTo>
                  <a:lnTo>
                    <a:pt x="707" y="433"/>
                  </a:lnTo>
                  <a:lnTo>
                    <a:pt x="692" y="443"/>
                  </a:lnTo>
                  <a:lnTo>
                    <a:pt x="682" y="446"/>
                  </a:lnTo>
                  <a:lnTo>
                    <a:pt x="673" y="448"/>
                  </a:lnTo>
                  <a:lnTo>
                    <a:pt x="663" y="448"/>
                  </a:lnTo>
                  <a:lnTo>
                    <a:pt x="654" y="448"/>
                  </a:lnTo>
                  <a:lnTo>
                    <a:pt x="644" y="448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4" y="420"/>
                  </a:lnTo>
                  <a:lnTo>
                    <a:pt x="589" y="399"/>
                  </a:lnTo>
                  <a:lnTo>
                    <a:pt x="559" y="357"/>
                  </a:lnTo>
                  <a:lnTo>
                    <a:pt x="530" y="325"/>
                  </a:lnTo>
                  <a:lnTo>
                    <a:pt x="517" y="317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5" y="340"/>
                  </a:lnTo>
                  <a:lnTo>
                    <a:pt x="530" y="370"/>
                  </a:lnTo>
                  <a:lnTo>
                    <a:pt x="543" y="387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9" y="433"/>
                  </a:lnTo>
                  <a:lnTo>
                    <a:pt x="553" y="439"/>
                  </a:lnTo>
                  <a:lnTo>
                    <a:pt x="543" y="445"/>
                  </a:lnTo>
                  <a:lnTo>
                    <a:pt x="532" y="448"/>
                  </a:lnTo>
                  <a:lnTo>
                    <a:pt x="524" y="450"/>
                  </a:lnTo>
                  <a:lnTo>
                    <a:pt x="519" y="452"/>
                  </a:lnTo>
                  <a:lnTo>
                    <a:pt x="511" y="454"/>
                  </a:lnTo>
                  <a:lnTo>
                    <a:pt x="501" y="454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7" y="458"/>
                  </a:lnTo>
                  <a:lnTo>
                    <a:pt x="467" y="458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6"/>
                  </a:lnTo>
                  <a:lnTo>
                    <a:pt x="401" y="456"/>
                  </a:lnTo>
                  <a:lnTo>
                    <a:pt x="393" y="454"/>
                  </a:lnTo>
                  <a:lnTo>
                    <a:pt x="384" y="452"/>
                  </a:lnTo>
                  <a:lnTo>
                    <a:pt x="376" y="450"/>
                  </a:lnTo>
                  <a:lnTo>
                    <a:pt x="366" y="446"/>
                  </a:lnTo>
                  <a:lnTo>
                    <a:pt x="361" y="445"/>
                  </a:lnTo>
                  <a:lnTo>
                    <a:pt x="346" y="437"/>
                  </a:lnTo>
                  <a:lnTo>
                    <a:pt x="334" y="427"/>
                  </a:lnTo>
                  <a:lnTo>
                    <a:pt x="325" y="418"/>
                  </a:lnTo>
                  <a:lnTo>
                    <a:pt x="308" y="399"/>
                  </a:lnTo>
                  <a:lnTo>
                    <a:pt x="289" y="386"/>
                  </a:lnTo>
                  <a:lnTo>
                    <a:pt x="268" y="376"/>
                  </a:lnTo>
                  <a:lnTo>
                    <a:pt x="258" y="374"/>
                  </a:lnTo>
                  <a:lnTo>
                    <a:pt x="249" y="372"/>
                  </a:lnTo>
                  <a:lnTo>
                    <a:pt x="241" y="370"/>
                  </a:lnTo>
                  <a:lnTo>
                    <a:pt x="231" y="368"/>
                  </a:lnTo>
                  <a:lnTo>
                    <a:pt x="218" y="368"/>
                  </a:lnTo>
                  <a:lnTo>
                    <a:pt x="209" y="368"/>
                  </a:lnTo>
                  <a:lnTo>
                    <a:pt x="205" y="368"/>
                  </a:lnTo>
                  <a:lnTo>
                    <a:pt x="334" y="329"/>
                  </a:lnTo>
                  <a:lnTo>
                    <a:pt x="509" y="416"/>
                  </a:lnTo>
                  <a:lnTo>
                    <a:pt x="376" y="315"/>
                  </a:lnTo>
                  <a:lnTo>
                    <a:pt x="532" y="270"/>
                  </a:lnTo>
                  <a:lnTo>
                    <a:pt x="657" y="406"/>
                  </a:lnTo>
                  <a:lnTo>
                    <a:pt x="562" y="258"/>
                  </a:lnTo>
                  <a:lnTo>
                    <a:pt x="663" y="224"/>
                  </a:lnTo>
                  <a:lnTo>
                    <a:pt x="764" y="311"/>
                  </a:lnTo>
                  <a:lnTo>
                    <a:pt x="692" y="215"/>
                  </a:lnTo>
                  <a:lnTo>
                    <a:pt x="773" y="182"/>
                  </a:lnTo>
                  <a:lnTo>
                    <a:pt x="846" y="213"/>
                  </a:lnTo>
                  <a:lnTo>
                    <a:pt x="789" y="165"/>
                  </a:lnTo>
                  <a:lnTo>
                    <a:pt x="891" y="104"/>
                  </a:lnTo>
                  <a:lnTo>
                    <a:pt x="754" y="167"/>
                  </a:lnTo>
                  <a:lnTo>
                    <a:pt x="648" y="209"/>
                  </a:lnTo>
                  <a:lnTo>
                    <a:pt x="796" y="43"/>
                  </a:lnTo>
                  <a:lnTo>
                    <a:pt x="606" y="216"/>
                  </a:lnTo>
                  <a:lnTo>
                    <a:pt x="522" y="239"/>
                  </a:lnTo>
                  <a:lnTo>
                    <a:pt x="625" y="66"/>
                  </a:lnTo>
                  <a:lnTo>
                    <a:pt x="482" y="249"/>
                  </a:lnTo>
                  <a:lnTo>
                    <a:pt x="359" y="285"/>
                  </a:lnTo>
                  <a:lnTo>
                    <a:pt x="414" y="125"/>
                  </a:lnTo>
                  <a:lnTo>
                    <a:pt x="323" y="298"/>
                  </a:lnTo>
                  <a:lnTo>
                    <a:pt x="308" y="304"/>
                  </a:lnTo>
                  <a:lnTo>
                    <a:pt x="290" y="311"/>
                  </a:lnTo>
                  <a:lnTo>
                    <a:pt x="270" y="321"/>
                  </a:lnTo>
                  <a:lnTo>
                    <a:pt x="247" y="329"/>
                  </a:lnTo>
                  <a:lnTo>
                    <a:pt x="224" y="338"/>
                  </a:lnTo>
                  <a:lnTo>
                    <a:pt x="218" y="340"/>
                  </a:lnTo>
                  <a:lnTo>
                    <a:pt x="212" y="342"/>
                  </a:lnTo>
                  <a:lnTo>
                    <a:pt x="207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2" y="348"/>
                  </a:lnTo>
                  <a:lnTo>
                    <a:pt x="182" y="348"/>
                  </a:lnTo>
                  <a:lnTo>
                    <a:pt x="173" y="349"/>
                  </a:lnTo>
                  <a:lnTo>
                    <a:pt x="167" y="349"/>
                  </a:lnTo>
                  <a:lnTo>
                    <a:pt x="159" y="349"/>
                  </a:lnTo>
                  <a:lnTo>
                    <a:pt x="154" y="349"/>
                  </a:lnTo>
                  <a:lnTo>
                    <a:pt x="148" y="349"/>
                  </a:lnTo>
                  <a:lnTo>
                    <a:pt x="140" y="349"/>
                  </a:lnTo>
                  <a:lnTo>
                    <a:pt x="135" y="349"/>
                  </a:lnTo>
                  <a:lnTo>
                    <a:pt x="127" y="349"/>
                  </a:lnTo>
                  <a:lnTo>
                    <a:pt x="119" y="348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9" y="346"/>
                  </a:lnTo>
                  <a:lnTo>
                    <a:pt x="81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3" y="340"/>
                  </a:lnTo>
                  <a:lnTo>
                    <a:pt x="45" y="340"/>
                  </a:lnTo>
                  <a:lnTo>
                    <a:pt x="34" y="338"/>
                  </a:lnTo>
                  <a:lnTo>
                    <a:pt x="22" y="336"/>
                  </a:lnTo>
                  <a:lnTo>
                    <a:pt x="13" y="334"/>
                  </a:lnTo>
                  <a:lnTo>
                    <a:pt x="5" y="332"/>
                  </a:lnTo>
                  <a:lnTo>
                    <a:pt x="0" y="332"/>
                  </a:lnTo>
                  <a:lnTo>
                    <a:pt x="102" y="272"/>
                  </a:lnTo>
                  <a:lnTo>
                    <a:pt x="106" y="279"/>
                  </a:lnTo>
                  <a:lnTo>
                    <a:pt x="123" y="298"/>
                  </a:lnTo>
                  <a:lnTo>
                    <a:pt x="150" y="313"/>
                  </a:lnTo>
                  <a:lnTo>
                    <a:pt x="150" y="313"/>
                  </a:lnTo>
                  <a:close/>
                </a:path>
              </a:pathLst>
            </a:custGeom>
            <a:gradFill rotWithShape="0">
              <a:gsLst>
                <a:gs pos="0">
                  <a:srgbClr val="AC20FA">
                    <a:gamma/>
                    <a:shade val="46275"/>
                    <a:invGamma/>
                  </a:srgbClr>
                </a:gs>
                <a:gs pos="50000">
                  <a:srgbClr val="AC20FA"/>
                </a:gs>
                <a:gs pos="100000">
                  <a:srgbClr val="AC20FA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521" name="Freeform 345"/>
            <p:cNvSpPr>
              <a:spLocks/>
            </p:cNvSpPr>
            <p:nvPr/>
          </p:nvSpPr>
          <p:spPr bwMode="auto">
            <a:xfrm rot="11144732">
              <a:off x="4862" y="3861"/>
              <a:ext cx="390" cy="133"/>
            </a:xfrm>
            <a:custGeom>
              <a:avLst/>
              <a:gdLst/>
              <a:ahLst/>
              <a:cxnLst>
                <a:cxn ang="0">
                  <a:pos x="184" y="312"/>
                </a:cxn>
                <a:cxn ang="0">
                  <a:pos x="256" y="274"/>
                </a:cxn>
                <a:cxn ang="0">
                  <a:pos x="285" y="234"/>
                </a:cxn>
                <a:cxn ang="0">
                  <a:pos x="309" y="194"/>
                </a:cxn>
                <a:cxn ang="0">
                  <a:pos x="336" y="146"/>
                </a:cxn>
                <a:cxn ang="0">
                  <a:pos x="401" y="84"/>
                </a:cxn>
                <a:cxn ang="0">
                  <a:pos x="450" y="72"/>
                </a:cxn>
                <a:cxn ang="0">
                  <a:pos x="498" y="70"/>
                </a:cxn>
                <a:cxn ang="0">
                  <a:pos x="482" y="97"/>
                </a:cxn>
                <a:cxn ang="0">
                  <a:pos x="454" y="137"/>
                </a:cxn>
                <a:cxn ang="0">
                  <a:pos x="484" y="173"/>
                </a:cxn>
                <a:cxn ang="0">
                  <a:pos x="538" y="133"/>
                </a:cxn>
                <a:cxn ang="0">
                  <a:pos x="572" y="72"/>
                </a:cxn>
                <a:cxn ang="0">
                  <a:pos x="623" y="29"/>
                </a:cxn>
                <a:cxn ang="0">
                  <a:pos x="654" y="78"/>
                </a:cxn>
                <a:cxn ang="0">
                  <a:pos x="616" y="137"/>
                </a:cxn>
                <a:cxn ang="0">
                  <a:pos x="636" y="160"/>
                </a:cxn>
                <a:cxn ang="0">
                  <a:pos x="678" y="114"/>
                </a:cxn>
                <a:cxn ang="0">
                  <a:pos x="701" y="88"/>
                </a:cxn>
                <a:cxn ang="0">
                  <a:pos x="730" y="55"/>
                </a:cxn>
                <a:cxn ang="0">
                  <a:pos x="787" y="6"/>
                </a:cxn>
                <a:cxn ang="0">
                  <a:pos x="817" y="59"/>
                </a:cxn>
                <a:cxn ang="0">
                  <a:pos x="781" y="101"/>
                </a:cxn>
                <a:cxn ang="0">
                  <a:pos x="733" y="143"/>
                </a:cxn>
                <a:cxn ang="0">
                  <a:pos x="732" y="156"/>
                </a:cxn>
                <a:cxn ang="0">
                  <a:pos x="874" y="76"/>
                </a:cxn>
                <a:cxn ang="0">
                  <a:pos x="924" y="99"/>
                </a:cxn>
                <a:cxn ang="0">
                  <a:pos x="895" y="150"/>
                </a:cxn>
                <a:cxn ang="0">
                  <a:pos x="842" y="162"/>
                </a:cxn>
                <a:cxn ang="0">
                  <a:pos x="880" y="243"/>
                </a:cxn>
                <a:cxn ang="0">
                  <a:pos x="836" y="240"/>
                </a:cxn>
                <a:cxn ang="0">
                  <a:pos x="760" y="204"/>
                </a:cxn>
                <a:cxn ang="0">
                  <a:pos x="794" y="321"/>
                </a:cxn>
                <a:cxn ang="0">
                  <a:pos x="764" y="342"/>
                </a:cxn>
                <a:cxn ang="0">
                  <a:pos x="661" y="268"/>
                </a:cxn>
                <a:cxn ang="0">
                  <a:pos x="619" y="291"/>
                </a:cxn>
                <a:cxn ang="0">
                  <a:pos x="694" y="363"/>
                </a:cxn>
                <a:cxn ang="0">
                  <a:pos x="690" y="443"/>
                </a:cxn>
                <a:cxn ang="0">
                  <a:pos x="635" y="445"/>
                </a:cxn>
                <a:cxn ang="0">
                  <a:pos x="528" y="325"/>
                </a:cxn>
                <a:cxn ang="0">
                  <a:pos x="528" y="373"/>
                </a:cxn>
                <a:cxn ang="0">
                  <a:pos x="541" y="445"/>
                </a:cxn>
                <a:cxn ang="0">
                  <a:pos x="494" y="456"/>
                </a:cxn>
                <a:cxn ang="0">
                  <a:pos x="439" y="460"/>
                </a:cxn>
                <a:cxn ang="0">
                  <a:pos x="384" y="453"/>
                </a:cxn>
                <a:cxn ang="0">
                  <a:pos x="323" y="418"/>
                </a:cxn>
                <a:cxn ang="0">
                  <a:pos x="239" y="371"/>
                </a:cxn>
                <a:cxn ang="0">
                  <a:pos x="509" y="418"/>
                </a:cxn>
                <a:cxn ang="0">
                  <a:pos x="764" y="314"/>
                </a:cxn>
                <a:cxn ang="0">
                  <a:pos x="754" y="167"/>
                </a:cxn>
                <a:cxn ang="0">
                  <a:pos x="481" y="249"/>
                </a:cxn>
                <a:cxn ang="0">
                  <a:pos x="268" y="321"/>
                </a:cxn>
                <a:cxn ang="0">
                  <a:pos x="201" y="344"/>
                </a:cxn>
                <a:cxn ang="0">
                  <a:pos x="159" y="352"/>
                </a:cxn>
                <a:cxn ang="0">
                  <a:pos x="117" y="350"/>
                </a:cxn>
                <a:cxn ang="0">
                  <a:pos x="74" y="344"/>
                </a:cxn>
                <a:cxn ang="0">
                  <a:pos x="13" y="335"/>
                </a:cxn>
                <a:cxn ang="0">
                  <a:pos x="148" y="316"/>
                </a:cxn>
              </a:cxnLst>
              <a:rect l="0" t="0" r="r" b="b"/>
              <a:pathLst>
                <a:path w="929" h="460">
                  <a:moveTo>
                    <a:pt x="148" y="316"/>
                  </a:moveTo>
                  <a:lnTo>
                    <a:pt x="152" y="316"/>
                  </a:lnTo>
                  <a:lnTo>
                    <a:pt x="161" y="316"/>
                  </a:lnTo>
                  <a:lnTo>
                    <a:pt x="167" y="316"/>
                  </a:lnTo>
                  <a:lnTo>
                    <a:pt x="174" y="314"/>
                  </a:lnTo>
                  <a:lnTo>
                    <a:pt x="184" y="312"/>
                  </a:lnTo>
                  <a:lnTo>
                    <a:pt x="193" y="310"/>
                  </a:lnTo>
                  <a:lnTo>
                    <a:pt x="212" y="304"/>
                  </a:lnTo>
                  <a:lnTo>
                    <a:pt x="235" y="291"/>
                  </a:lnTo>
                  <a:lnTo>
                    <a:pt x="245" y="283"/>
                  </a:lnTo>
                  <a:lnTo>
                    <a:pt x="251" y="278"/>
                  </a:lnTo>
                  <a:lnTo>
                    <a:pt x="256" y="274"/>
                  </a:lnTo>
                  <a:lnTo>
                    <a:pt x="262" y="268"/>
                  </a:lnTo>
                  <a:lnTo>
                    <a:pt x="266" y="262"/>
                  </a:lnTo>
                  <a:lnTo>
                    <a:pt x="271" y="257"/>
                  </a:lnTo>
                  <a:lnTo>
                    <a:pt x="277" y="249"/>
                  </a:lnTo>
                  <a:lnTo>
                    <a:pt x="281" y="242"/>
                  </a:lnTo>
                  <a:lnTo>
                    <a:pt x="285" y="234"/>
                  </a:lnTo>
                  <a:lnTo>
                    <a:pt x="290" y="228"/>
                  </a:lnTo>
                  <a:lnTo>
                    <a:pt x="294" y="221"/>
                  </a:lnTo>
                  <a:lnTo>
                    <a:pt x="298" y="213"/>
                  </a:lnTo>
                  <a:lnTo>
                    <a:pt x="302" y="207"/>
                  </a:lnTo>
                  <a:lnTo>
                    <a:pt x="306" y="200"/>
                  </a:lnTo>
                  <a:lnTo>
                    <a:pt x="309" y="194"/>
                  </a:lnTo>
                  <a:lnTo>
                    <a:pt x="313" y="188"/>
                  </a:lnTo>
                  <a:lnTo>
                    <a:pt x="315" y="181"/>
                  </a:lnTo>
                  <a:lnTo>
                    <a:pt x="323" y="169"/>
                  </a:lnTo>
                  <a:lnTo>
                    <a:pt x="327" y="164"/>
                  </a:lnTo>
                  <a:lnTo>
                    <a:pt x="328" y="158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6"/>
                  </a:lnTo>
                  <a:lnTo>
                    <a:pt x="355" y="116"/>
                  </a:lnTo>
                  <a:lnTo>
                    <a:pt x="363" y="108"/>
                  </a:lnTo>
                  <a:lnTo>
                    <a:pt x="380" y="93"/>
                  </a:lnTo>
                  <a:lnTo>
                    <a:pt x="401" y="84"/>
                  </a:lnTo>
                  <a:lnTo>
                    <a:pt x="410" y="80"/>
                  </a:lnTo>
                  <a:lnTo>
                    <a:pt x="422" y="76"/>
                  </a:lnTo>
                  <a:lnTo>
                    <a:pt x="427" y="76"/>
                  </a:lnTo>
                  <a:lnTo>
                    <a:pt x="431" y="74"/>
                  </a:lnTo>
                  <a:lnTo>
                    <a:pt x="441" y="72"/>
                  </a:lnTo>
                  <a:lnTo>
                    <a:pt x="450" y="72"/>
                  </a:lnTo>
                  <a:lnTo>
                    <a:pt x="460" y="70"/>
                  </a:lnTo>
                  <a:lnTo>
                    <a:pt x="467" y="70"/>
                  </a:lnTo>
                  <a:lnTo>
                    <a:pt x="475" y="70"/>
                  </a:lnTo>
                  <a:lnTo>
                    <a:pt x="482" y="70"/>
                  </a:lnTo>
                  <a:lnTo>
                    <a:pt x="488" y="70"/>
                  </a:lnTo>
                  <a:lnTo>
                    <a:pt x="498" y="70"/>
                  </a:lnTo>
                  <a:lnTo>
                    <a:pt x="507" y="72"/>
                  </a:lnTo>
                  <a:lnTo>
                    <a:pt x="505" y="74"/>
                  </a:lnTo>
                  <a:lnTo>
                    <a:pt x="498" y="82"/>
                  </a:lnTo>
                  <a:lnTo>
                    <a:pt x="494" y="86"/>
                  </a:lnTo>
                  <a:lnTo>
                    <a:pt x="488" y="91"/>
                  </a:lnTo>
                  <a:lnTo>
                    <a:pt x="482" y="97"/>
                  </a:lnTo>
                  <a:lnTo>
                    <a:pt x="477" y="103"/>
                  </a:lnTo>
                  <a:lnTo>
                    <a:pt x="471" y="108"/>
                  </a:lnTo>
                  <a:lnTo>
                    <a:pt x="465" y="116"/>
                  </a:lnTo>
                  <a:lnTo>
                    <a:pt x="462" y="124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0" y="145"/>
                  </a:lnTo>
                  <a:lnTo>
                    <a:pt x="450" y="156"/>
                  </a:lnTo>
                  <a:lnTo>
                    <a:pt x="454" y="167"/>
                  </a:lnTo>
                  <a:lnTo>
                    <a:pt x="462" y="173"/>
                  </a:lnTo>
                  <a:lnTo>
                    <a:pt x="473" y="175"/>
                  </a:lnTo>
                  <a:lnTo>
                    <a:pt x="484" y="173"/>
                  </a:lnTo>
                  <a:lnTo>
                    <a:pt x="498" y="169"/>
                  </a:lnTo>
                  <a:lnTo>
                    <a:pt x="511" y="162"/>
                  </a:lnTo>
                  <a:lnTo>
                    <a:pt x="524" y="152"/>
                  </a:lnTo>
                  <a:lnTo>
                    <a:pt x="528" y="146"/>
                  </a:lnTo>
                  <a:lnTo>
                    <a:pt x="532" y="139"/>
                  </a:lnTo>
                  <a:lnTo>
                    <a:pt x="538" y="133"/>
                  </a:lnTo>
                  <a:lnTo>
                    <a:pt x="541" y="124"/>
                  </a:lnTo>
                  <a:lnTo>
                    <a:pt x="547" y="114"/>
                  </a:lnTo>
                  <a:lnTo>
                    <a:pt x="551" y="103"/>
                  </a:lnTo>
                  <a:lnTo>
                    <a:pt x="559" y="93"/>
                  </a:lnTo>
                  <a:lnTo>
                    <a:pt x="564" y="82"/>
                  </a:lnTo>
                  <a:lnTo>
                    <a:pt x="572" y="72"/>
                  </a:lnTo>
                  <a:lnTo>
                    <a:pt x="578" y="61"/>
                  </a:lnTo>
                  <a:lnTo>
                    <a:pt x="585" y="51"/>
                  </a:lnTo>
                  <a:lnTo>
                    <a:pt x="593" y="44"/>
                  </a:lnTo>
                  <a:lnTo>
                    <a:pt x="610" y="32"/>
                  </a:lnTo>
                  <a:lnTo>
                    <a:pt x="617" y="29"/>
                  </a:lnTo>
                  <a:lnTo>
                    <a:pt x="623" y="29"/>
                  </a:lnTo>
                  <a:lnTo>
                    <a:pt x="627" y="29"/>
                  </a:lnTo>
                  <a:lnTo>
                    <a:pt x="636" y="31"/>
                  </a:lnTo>
                  <a:lnTo>
                    <a:pt x="646" y="34"/>
                  </a:lnTo>
                  <a:lnTo>
                    <a:pt x="657" y="50"/>
                  </a:lnTo>
                  <a:lnTo>
                    <a:pt x="657" y="69"/>
                  </a:lnTo>
                  <a:lnTo>
                    <a:pt x="654" y="78"/>
                  </a:lnTo>
                  <a:lnTo>
                    <a:pt x="648" y="88"/>
                  </a:lnTo>
                  <a:lnTo>
                    <a:pt x="642" y="99"/>
                  </a:lnTo>
                  <a:lnTo>
                    <a:pt x="635" y="108"/>
                  </a:lnTo>
                  <a:lnTo>
                    <a:pt x="629" y="118"/>
                  </a:lnTo>
                  <a:lnTo>
                    <a:pt x="621" y="127"/>
                  </a:lnTo>
                  <a:lnTo>
                    <a:pt x="616" y="137"/>
                  </a:lnTo>
                  <a:lnTo>
                    <a:pt x="612" y="146"/>
                  </a:lnTo>
                  <a:lnTo>
                    <a:pt x="606" y="162"/>
                  </a:lnTo>
                  <a:lnTo>
                    <a:pt x="610" y="171"/>
                  </a:lnTo>
                  <a:lnTo>
                    <a:pt x="617" y="171"/>
                  </a:lnTo>
                  <a:lnTo>
                    <a:pt x="625" y="167"/>
                  </a:lnTo>
                  <a:lnTo>
                    <a:pt x="636" y="160"/>
                  </a:lnTo>
                  <a:lnTo>
                    <a:pt x="642" y="154"/>
                  </a:lnTo>
                  <a:lnTo>
                    <a:pt x="650" y="146"/>
                  </a:lnTo>
                  <a:lnTo>
                    <a:pt x="655" y="139"/>
                  </a:lnTo>
                  <a:lnTo>
                    <a:pt x="663" y="131"/>
                  </a:lnTo>
                  <a:lnTo>
                    <a:pt x="671" y="124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7" y="91"/>
                  </a:lnTo>
                  <a:lnTo>
                    <a:pt x="701" y="88"/>
                  </a:lnTo>
                  <a:lnTo>
                    <a:pt x="705" y="82"/>
                  </a:lnTo>
                  <a:lnTo>
                    <a:pt x="709" y="78"/>
                  </a:lnTo>
                  <a:lnTo>
                    <a:pt x="718" y="69"/>
                  </a:lnTo>
                  <a:lnTo>
                    <a:pt x="722" y="63"/>
                  </a:lnTo>
                  <a:lnTo>
                    <a:pt x="726" y="59"/>
                  </a:lnTo>
                  <a:lnTo>
                    <a:pt x="730" y="55"/>
                  </a:lnTo>
                  <a:lnTo>
                    <a:pt x="733" y="50"/>
                  </a:lnTo>
                  <a:lnTo>
                    <a:pt x="741" y="42"/>
                  </a:lnTo>
                  <a:lnTo>
                    <a:pt x="751" y="34"/>
                  </a:lnTo>
                  <a:lnTo>
                    <a:pt x="758" y="27"/>
                  </a:lnTo>
                  <a:lnTo>
                    <a:pt x="771" y="13"/>
                  </a:lnTo>
                  <a:lnTo>
                    <a:pt x="787" y="6"/>
                  </a:lnTo>
                  <a:lnTo>
                    <a:pt x="798" y="0"/>
                  </a:lnTo>
                  <a:lnTo>
                    <a:pt x="809" y="2"/>
                  </a:lnTo>
                  <a:lnTo>
                    <a:pt x="819" y="8"/>
                  </a:lnTo>
                  <a:lnTo>
                    <a:pt x="827" y="29"/>
                  </a:lnTo>
                  <a:lnTo>
                    <a:pt x="823" y="48"/>
                  </a:lnTo>
                  <a:lnTo>
                    <a:pt x="817" y="59"/>
                  </a:lnTo>
                  <a:lnTo>
                    <a:pt x="809" y="70"/>
                  </a:lnTo>
                  <a:lnTo>
                    <a:pt x="802" y="80"/>
                  </a:lnTo>
                  <a:lnTo>
                    <a:pt x="796" y="86"/>
                  </a:lnTo>
                  <a:lnTo>
                    <a:pt x="790" y="91"/>
                  </a:lnTo>
                  <a:lnTo>
                    <a:pt x="785" y="95"/>
                  </a:lnTo>
                  <a:lnTo>
                    <a:pt x="781" y="101"/>
                  </a:lnTo>
                  <a:lnTo>
                    <a:pt x="775" y="107"/>
                  </a:lnTo>
                  <a:lnTo>
                    <a:pt x="770" y="110"/>
                  </a:lnTo>
                  <a:lnTo>
                    <a:pt x="747" y="129"/>
                  </a:lnTo>
                  <a:lnTo>
                    <a:pt x="743" y="133"/>
                  </a:lnTo>
                  <a:lnTo>
                    <a:pt x="737" y="139"/>
                  </a:lnTo>
                  <a:lnTo>
                    <a:pt x="733" y="143"/>
                  </a:lnTo>
                  <a:lnTo>
                    <a:pt x="730" y="146"/>
                  </a:lnTo>
                  <a:lnTo>
                    <a:pt x="722" y="152"/>
                  </a:lnTo>
                  <a:lnTo>
                    <a:pt x="718" y="160"/>
                  </a:lnTo>
                  <a:lnTo>
                    <a:pt x="718" y="164"/>
                  </a:lnTo>
                  <a:lnTo>
                    <a:pt x="724" y="162"/>
                  </a:lnTo>
                  <a:lnTo>
                    <a:pt x="732" y="156"/>
                  </a:lnTo>
                  <a:lnTo>
                    <a:pt x="752" y="141"/>
                  </a:lnTo>
                  <a:lnTo>
                    <a:pt x="781" y="122"/>
                  </a:lnTo>
                  <a:lnTo>
                    <a:pt x="813" y="103"/>
                  </a:lnTo>
                  <a:lnTo>
                    <a:pt x="844" y="86"/>
                  </a:lnTo>
                  <a:lnTo>
                    <a:pt x="859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5" y="84"/>
                  </a:lnTo>
                  <a:lnTo>
                    <a:pt x="912" y="89"/>
                  </a:lnTo>
                  <a:lnTo>
                    <a:pt x="924" y="99"/>
                  </a:lnTo>
                  <a:lnTo>
                    <a:pt x="929" y="120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5"/>
                  </a:lnTo>
                  <a:lnTo>
                    <a:pt x="901" y="148"/>
                  </a:lnTo>
                  <a:lnTo>
                    <a:pt x="895" y="150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2"/>
                  </a:lnTo>
                  <a:lnTo>
                    <a:pt x="840" y="165"/>
                  </a:lnTo>
                  <a:lnTo>
                    <a:pt x="842" y="171"/>
                  </a:lnTo>
                  <a:lnTo>
                    <a:pt x="857" y="190"/>
                  </a:lnTo>
                  <a:lnTo>
                    <a:pt x="874" y="219"/>
                  </a:lnTo>
                  <a:lnTo>
                    <a:pt x="882" y="242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3" y="245"/>
                  </a:lnTo>
                  <a:lnTo>
                    <a:pt x="846" y="242"/>
                  </a:lnTo>
                  <a:lnTo>
                    <a:pt x="836" y="240"/>
                  </a:lnTo>
                  <a:lnTo>
                    <a:pt x="828" y="234"/>
                  </a:lnTo>
                  <a:lnTo>
                    <a:pt x="811" y="226"/>
                  </a:lnTo>
                  <a:lnTo>
                    <a:pt x="796" y="217"/>
                  </a:lnTo>
                  <a:lnTo>
                    <a:pt x="783" y="209"/>
                  </a:lnTo>
                  <a:lnTo>
                    <a:pt x="770" y="204"/>
                  </a:lnTo>
                  <a:lnTo>
                    <a:pt x="760" y="204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3"/>
                  </a:lnTo>
                  <a:lnTo>
                    <a:pt x="752" y="240"/>
                  </a:lnTo>
                  <a:lnTo>
                    <a:pt x="775" y="281"/>
                  </a:lnTo>
                  <a:lnTo>
                    <a:pt x="794" y="321"/>
                  </a:lnTo>
                  <a:lnTo>
                    <a:pt x="794" y="337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6"/>
                  </a:lnTo>
                  <a:lnTo>
                    <a:pt x="771" y="346"/>
                  </a:lnTo>
                  <a:lnTo>
                    <a:pt x="764" y="342"/>
                  </a:lnTo>
                  <a:lnTo>
                    <a:pt x="754" y="338"/>
                  </a:lnTo>
                  <a:lnTo>
                    <a:pt x="739" y="327"/>
                  </a:lnTo>
                  <a:lnTo>
                    <a:pt x="724" y="314"/>
                  </a:lnTo>
                  <a:lnTo>
                    <a:pt x="707" y="299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6" y="268"/>
                  </a:lnTo>
                  <a:lnTo>
                    <a:pt x="635" y="270"/>
                  </a:lnTo>
                  <a:lnTo>
                    <a:pt x="625" y="276"/>
                  </a:lnTo>
                  <a:lnTo>
                    <a:pt x="623" y="278"/>
                  </a:lnTo>
                  <a:lnTo>
                    <a:pt x="621" y="283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7"/>
                  </a:lnTo>
                  <a:lnTo>
                    <a:pt x="659" y="346"/>
                  </a:lnTo>
                  <a:lnTo>
                    <a:pt x="673" y="352"/>
                  </a:lnTo>
                  <a:lnTo>
                    <a:pt x="682" y="357"/>
                  </a:lnTo>
                  <a:lnTo>
                    <a:pt x="694" y="363"/>
                  </a:lnTo>
                  <a:lnTo>
                    <a:pt x="703" y="371"/>
                  </a:lnTo>
                  <a:lnTo>
                    <a:pt x="720" y="394"/>
                  </a:lnTo>
                  <a:lnTo>
                    <a:pt x="722" y="409"/>
                  </a:lnTo>
                  <a:lnTo>
                    <a:pt x="716" y="422"/>
                  </a:lnTo>
                  <a:lnTo>
                    <a:pt x="705" y="434"/>
                  </a:lnTo>
                  <a:lnTo>
                    <a:pt x="690" y="443"/>
                  </a:lnTo>
                  <a:lnTo>
                    <a:pt x="680" y="447"/>
                  </a:lnTo>
                  <a:lnTo>
                    <a:pt x="671" y="449"/>
                  </a:lnTo>
                  <a:lnTo>
                    <a:pt x="661" y="451"/>
                  </a:lnTo>
                  <a:lnTo>
                    <a:pt x="652" y="451"/>
                  </a:lnTo>
                  <a:lnTo>
                    <a:pt x="642" y="449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2" y="420"/>
                  </a:lnTo>
                  <a:lnTo>
                    <a:pt x="587" y="399"/>
                  </a:lnTo>
                  <a:lnTo>
                    <a:pt x="557" y="357"/>
                  </a:lnTo>
                  <a:lnTo>
                    <a:pt x="528" y="325"/>
                  </a:lnTo>
                  <a:lnTo>
                    <a:pt x="517" y="318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3" y="340"/>
                  </a:lnTo>
                  <a:lnTo>
                    <a:pt x="528" y="373"/>
                  </a:lnTo>
                  <a:lnTo>
                    <a:pt x="543" y="388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7" y="434"/>
                  </a:lnTo>
                  <a:lnTo>
                    <a:pt x="551" y="439"/>
                  </a:lnTo>
                  <a:lnTo>
                    <a:pt x="541" y="445"/>
                  </a:lnTo>
                  <a:lnTo>
                    <a:pt x="530" y="449"/>
                  </a:lnTo>
                  <a:lnTo>
                    <a:pt x="524" y="451"/>
                  </a:lnTo>
                  <a:lnTo>
                    <a:pt x="517" y="453"/>
                  </a:lnTo>
                  <a:lnTo>
                    <a:pt x="509" y="454"/>
                  </a:lnTo>
                  <a:lnTo>
                    <a:pt x="501" y="456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5" y="458"/>
                  </a:lnTo>
                  <a:lnTo>
                    <a:pt x="465" y="460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8"/>
                  </a:lnTo>
                  <a:lnTo>
                    <a:pt x="401" y="456"/>
                  </a:lnTo>
                  <a:lnTo>
                    <a:pt x="391" y="454"/>
                  </a:lnTo>
                  <a:lnTo>
                    <a:pt x="384" y="453"/>
                  </a:lnTo>
                  <a:lnTo>
                    <a:pt x="374" y="451"/>
                  </a:lnTo>
                  <a:lnTo>
                    <a:pt x="366" y="447"/>
                  </a:lnTo>
                  <a:lnTo>
                    <a:pt x="359" y="445"/>
                  </a:lnTo>
                  <a:lnTo>
                    <a:pt x="346" y="437"/>
                  </a:lnTo>
                  <a:lnTo>
                    <a:pt x="332" y="430"/>
                  </a:lnTo>
                  <a:lnTo>
                    <a:pt x="323" y="418"/>
                  </a:lnTo>
                  <a:lnTo>
                    <a:pt x="306" y="399"/>
                  </a:lnTo>
                  <a:lnTo>
                    <a:pt x="287" y="386"/>
                  </a:lnTo>
                  <a:lnTo>
                    <a:pt x="268" y="378"/>
                  </a:lnTo>
                  <a:lnTo>
                    <a:pt x="258" y="375"/>
                  </a:lnTo>
                  <a:lnTo>
                    <a:pt x="249" y="373"/>
                  </a:lnTo>
                  <a:lnTo>
                    <a:pt x="239" y="371"/>
                  </a:lnTo>
                  <a:lnTo>
                    <a:pt x="232" y="369"/>
                  </a:lnTo>
                  <a:lnTo>
                    <a:pt x="216" y="369"/>
                  </a:lnTo>
                  <a:lnTo>
                    <a:pt x="207" y="369"/>
                  </a:lnTo>
                  <a:lnTo>
                    <a:pt x="205" y="369"/>
                  </a:lnTo>
                  <a:lnTo>
                    <a:pt x="334" y="331"/>
                  </a:lnTo>
                  <a:lnTo>
                    <a:pt x="509" y="418"/>
                  </a:lnTo>
                  <a:lnTo>
                    <a:pt x="374" y="316"/>
                  </a:lnTo>
                  <a:lnTo>
                    <a:pt x="530" y="270"/>
                  </a:lnTo>
                  <a:lnTo>
                    <a:pt x="655" y="409"/>
                  </a:lnTo>
                  <a:lnTo>
                    <a:pt x="562" y="259"/>
                  </a:lnTo>
                  <a:lnTo>
                    <a:pt x="663" y="224"/>
                  </a:lnTo>
                  <a:lnTo>
                    <a:pt x="764" y="314"/>
                  </a:lnTo>
                  <a:lnTo>
                    <a:pt x="692" y="215"/>
                  </a:lnTo>
                  <a:lnTo>
                    <a:pt x="771" y="183"/>
                  </a:lnTo>
                  <a:lnTo>
                    <a:pt x="846" y="215"/>
                  </a:lnTo>
                  <a:lnTo>
                    <a:pt x="789" y="167"/>
                  </a:lnTo>
                  <a:lnTo>
                    <a:pt x="889" y="107"/>
                  </a:lnTo>
                  <a:lnTo>
                    <a:pt x="754" y="167"/>
                  </a:lnTo>
                  <a:lnTo>
                    <a:pt x="646" y="209"/>
                  </a:lnTo>
                  <a:lnTo>
                    <a:pt x="794" y="44"/>
                  </a:lnTo>
                  <a:lnTo>
                    <a:pt x="604" y="217"/>
                  </a:lnTo>
                  <a:lnTo>
                    <a:pt x="520" y="242"/>
                  </a:lnTo>
                  <a:lnTo>
                    <a:pt x="623" y="67"/>
                  </a:lnTo>
                  <a:lnTo>
                    <a:pt x="481" y="249"/>
                  </a:lnTo>
                  <a:lnTo>
                    <a:pt x="359" y="287"/>
                  </a:lnTo>
                  <a:lnTo>
                    <a:pt x="412" y="126"/>
                  </a:lnTo>
                  <a:lnTo>
                    <a:pt x="321" y="299"/>
                  </a:lnTo>
                  <a:lnTo>
                    <a:pt x="306" y="306"/>
                  </a:lnTo>
                  <a:lnTo>
                    <a:pt x="289" y="312"/>
                  </a:lnTo>
                  <a:lnTo>
                    <a:pt x="268" y="321"/>
                  </a:lnTo>
                  <a:lnTo>
                    <a:pt x="245" y="329"/>
                  </a:lnTo>
                  <a:lnTo>
                    <a:pt x="222" y="338"/>
                  </a:lnTo>
                  <a:lnTo>
                    <a:pt x="216" y="340"/>
                  </a:lnTo>
                  <a:lnTo>
                    <a:pt x="211" y="342"/>
                  </a:lnTo>
                  <a:lnTo>
                    <a:pt x="205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0" y="348"/>
                  </a:lnTo>
                  <a:lnTo>
                    <a:pt x="180" y="350"/>
                  </a:lnTo>
                  <a:lnTo>
                    <a:pt x="171" y="350"/>
                  </a:lnTo>
                  <a:lnTo>
                    <a:pt x="165" y="352"/>
                  </a:lnTo>
                  <a:lnTo>
                    <a:pt x="159" y="352"/>
                  </a:lnTo>
                  <a:lnTo>
                    <a:pt x="154" y="352"/>
                  </a:lnTo>
                  <a:lnTo>
                    <a:pt x="148" y="352"/>
                  </a:lnTo>
                  <a:lnTo>
                    <a:pt x="140" y="352"/>
                  </a:lnTo>
                  <a:lnTo>
                    <a:pt x="133" y="350"/>
                  </a:lnTo>
                  <a:lnTo>
                    <a:pt x="125" y="350"/>
                  </a:lnTo>
                  <a:lnTo>
                    <a:pt x="117" y="350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7" y="346"/>
                  </a:lnTo>
                  <a:lnTo>
                    <a:pt x="79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1" y="340"/>
                  </a:lnTo>
                  <a:lnTo>
                    <a:pt x="45" y="340"/>
                  </a:lnTo>
                  <a:lnTo>
                    <a:pt x="32" y="338"/>
                  </a:lnTo>
                  <a:lnTo>
                    <a:pt x="20" y="337"/>
                  </a:lnTo>
                  <a:lnTo>
                    <a:pt x="13" y="335"/>
                  </a:lnTo>
                  <a:lnTo>
                    <a:pt x="5" y="335"/>
                  </a:lnTo>
                  <a:lnTo>
                    <a:pt x="0" y="333"/>
                  </a:lnTo>
                  <a:lnTo>
                    <a:pt x="102" y="272"/>
                  </a:lnTo>
                  <a:lnTo>
                    <a:pt x="104" y="281"/>
                  </a:lnTo>
                  <a:lnTo>
                    <a:pt x="121" y="299"/>
                  </a:lnTo>
                  <a:lnTo>
                    <a:pt x="148" y="316"/>
                  </a:lnTo>
                  <a:lnTo>
                    <a:pt x="148" y="316"/>
                  </a:lnTo>
                  <a:close/>
                </a:path>
              </a:pathLst>
            </a:custGeom>
            <a:gradFill rotWithShape="0">
              <a:gsLst>
                <a:gs pos="0">
                  <a:srgbClr val="AC20FA">
                    <a:gamma/>
                    <a:shade val="46275"/>
                    <a:invGamma/>
                  </a:srgbClr>
                </a:gs>
                <a:gs pos="50000">
                  <a:srgbClr val="AC20FA"/>
                </a:gs>
                <a:gs pos="100000">
                  <a:srgbClr val="AC20FA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522" name="Freeform 346"/>
            <p:cNvSpPr>
              <a:spLocks/>
            </p:cNvSpPr>
            <p:nvPr/>
          </p:nvSpPr>
          <p:spPr bwMode="auto">
            <a:xfrm rot="15417341">
              <a:off x="5034" y="3704"/>
              <a:ext cx="268" cy="193"/>
            </a:xfrm>
            <a:custGeom>
              <a:avLst/>
              <a:gdLst/>
              <a:ahLst/>
              <a:cxnLst>
                <a:cxn ang="0">
                  <a:pos x="185" y="314"/>
                </a:cxn>
                <a:cxn ang="0">
                  <a:pos x="255" y="274"/>
                </a:cxn>
                <a:cxn ang="0">
                  <a:pos x="285" y="236"/>
                </a:cxn>
                <a:cxn ang="0">
                  <a:pos x="310" y="194"/>
                </a:cxn>
                <a:cxn ang="0">
                  <a:pos x="337" y="147"/>
                </a:cxn>
                <a:cxn ang="0">
                  <a:pos x="400" y="84"/>
                </a:cxn>
                <a:cxn ang="0">
                  <a:pos x="451" y="73"/>
                </a:cxn>
                <a:cxn ang="0">
                  <a:pos x="498" y="73"/>
                </a:cxn>
                <a:cxn ang="0">
                  <a:pos x="481" y="97"/>
                </a:cxn>
                <a:cxn ang="0">
                  <a:pos x="453" y="137"/>
                </a:cxn>
                <a:cxn ang="0">
                  <a:pos x="485" y="173"/>
                </a:cxn>
                <a:cxn ang="0">
                  <a:pos x="536" y="134"/>
                </a:cxn>
                <a:cxn ang="0">
                  <a:pos x="571" y="73"/>
                </a:cxn>
                <a:cxn ang="0">
                  <a:pos x="622" y="29"/>
                </a:cxn>
                <a:cxn ang="0">
                  <a:pos x="654" y="78"/>
                </a:cxn>
                <a:cxn ang="0">
                  <a:pos x="616" y="137"/>
                </a:cxn>
                <a:cxn ang="0">
                  <a:pos x="637" y="160"/>
                </a:cxn>
                <a:cxn ang="0">
                  <a:pos x="677" y="115"/>
                </a:cxn>
                <a:cxn ang="0">
                  <a:pos x="702" y="88"/>
                </a:cxn>
                <a:cxn ang="0">
                  <a:pos x="730" y="56"/>
                </a:cxn>
                <a:cxn ang="0">
                  <a:pos x="787" y="6"/>
                </a:cxn>
                <a:cxn ang="0">
                  <a:pos x="818" y="59"/>
                </a:cxn>
                <a:cxn ang="0">
                  <a:pos x="780" y="101"/>
                </a:cxn>
                <a:cxn ang="0">
                  <a:pos x="732" y="143"/>
                </a:cxn>
                <a:cxn ang="0">
                  <a:pos x="730" y="158"/>
                </a:cxn>
                <a:cxn ang="0">
                  <a:pos x="873" y="78"/>
                </a:cxn>
                <a:cxn ang="0">
                  <a:pos x="922" y="101"/>
                </a:cxn>
                <a:cxn ang="0">
                  <a:pos x="894" y="151"/>
                </a:cxn>
                <a:cxn ang="0">
                  <a:pos x="841" y="162"/>
                </a:cxn>
                <a:cxn ang="0">
                  <a:pos x="879" y="246"/>
                </a:cxn>
                <a:cxn ang="0">
                  <a:pos x="837" y="240"/>
                </a:cxn>
                <a:cxn ang="0">
                  <a:pos x="759" y="204"/>
                </a:cxn>
                <a:cxn ang="0">
                  <a:pos x="795" y="322"/>
                </a:cxn>
                <a:cxn ang="0">
                  <a:pos x="763" y="343"/>
                </a:cxn>
                <a:cxn ang="0">
                  <a:pos x="660" y="268"/>
                </a:cxn>
                <a:cxn ang="0">
                  <a:pos x="618" y="291"/>
                </a:cxn>
                <a:cxn ang="0">
                  <a:pos x="694" y="365"/>
                </a:cxn>
                <a:cxn ang="0">
                  <a:pos x="690" y="443"/>
                </a:cxn>
                <a:cxn ang="0">
                  <a:pos x="633" y="447"/>
                </a:cxn>
                <a:cxn ang="0">
                  <a:pos x="529" y="326"/>
                </a:cxn>
                <a:cxn ang="0">
                  <a:pos x="529" y="373"/>
                </a:cxn>
                <a:cxn ang="0">
                  <a:pos x="542" y="445"/>
                </a:cxn>
                <a:cxn ang="0">
                  <a:pos x="493" y="459"/>
                </a:cxn>
                <a:cxn ang="0">
                  <a:pos x="438" y="460"/>
                </a:cxn>
                <a:cxn ang="0">
                  <a:pos x="382" y="453"/>
                </a:cxn>
                <a:cxn ang="0">
                  <a:pos x="323" y="419"/>
                </a:cxn>
                <a:cxn ang="0">
                  <a:pos x="240" y="371"/>
                </a:cxn>
                <a:cxn ang="0">
                  <a:pos x="508" y="419"/>
                </a:cxn>
                <a:cxn ang="0">
                  <a:pos x="763" y="314"/>
                </a:cxn>
                <a:cxn ang="0">
                  <a:pos x="753" y="170"/>
                </a:cxn>
                <a:cxn ang="0">
                  <a:pos x="481" y="249"/>
                </a:cxn>
                <a:cxn ang="0">
                  <a:pos x="268" y="322"/>
                </a:cxn>
                <a:cxn ang="0">
                  <a:pos x="200" y="346"/>
                </a:cxn>
                <a:cxn ang="0">
                  <a:pos x="160" y="352"/>
                </a:cxn>
                <a:cxn ang="0">
                  <a:pos x="118" y="350"/>
                </a:cxn>
                <a:cxn ang="0">
                  <a:pos x="73" y="345"/>
                </a:cxn>
                <a:cxn ang="0">
                  <a:pos x="12" y="337"/>
                </a:cxn>
                <a:cxn ang="0">
                  <a:pos x="149" y="316"/>
                </a:cxn>
              </a:cxnLst>
              <a:rect l="0" t="0" r="r" b="b"/>
              <a:pathLst>
                <a:path w="930" h="460">
                  <a:moveTo>
                    <a:pt x="149" y="316"/>
                  </a:moveTo>
                  <a:lnTo>
                    <a:pt x="152" y="316"/>
                  </a:lnTo>
                  <a:lnTo>
                    <a:pt x="162" y="316"/>
                  </a:lnTo>
                  <a:lnTo>
                    <a:pt x="168" y="316"/>
                  </a:lnTo>
                  <a:lnTo>
                    <a:pt x="175" y="316"/>
                  </a:lnTo>
                  <a:lnTo>
                    <a:pt x="185" y="314"/>
                  </a:lnTo>
                  <a:lnTo>
                    <a:pt x="192" y="312"/>
                  </a:lnTo>
                  <a:lnTo>
                    <a:pt x="213" y="305"/>
                  </a:lnTo>
                  <a:lnTo>
                    <a:pt x="234" y="291"/>
                  </a:lnTo>
                  <a:lnTo>
                    <a:pt x="246" y="284"/>
                  </a:lnTo>
                  <a:lnTo>
                    <a:pt x="251" y="280"/>
                  </a:lnTo>
                  <a:lnTo>
                    <a:pt x="255" y="274"/>
                  </a:lnTo>
                  <a:lnTo>
                    <a:pt x="261" y="268"/>
                  </a:lnTo>
                  <a:lnTo>
                    <a:pt x="266" y="263"/>
                  </a:lnTo>
                  <a:lnTo>
                    <a:pt x="272" y="257"/>
                  </a:lnTo>
                  <a:lnTo>
                    <a:pt x="276" y="249"/>
                  </a:lnTo>
                  <a:lnTo>
                    <a:pt x="282" y="242"/>
                  </a:lnTo>
                  <a:lnTo>
                    <a:pt x="285" y="236"/>
                  </a:lnTo>
                  <a:lnTo>
                    <a:pt x="289" y="229"/>
                  </a:lnTo>
                  <a:lnTo>
                    <a:pt x="293" y="221"/>
                  </a:lnTo>
                  <a:lnTo>
                    <a:pt x="299" y="215"/>
                  </a:lnTo>
                  <a:lnTo>
                    <a:pt x="303" y="208"/>
                  </a:lnTo>
                  <a:lnTo>
                    <a:pt x="306" y="202"/>
                  </a:lnTo>
                  <a:lnTo>
                    <a:pt x="310" y="194"/>
                  </a:lnTo>
                  <a:lnTo>
                    <a:pt x="312" y="189"/>
                  </a:lnTo>
                  <a:lnTo>
                    <a:pt x="316" y="183"/>
                  </a:lnTo>
                  <a:lnTo>
                    <a:pt x="323" y="170"/>
                  </a:lnTo>
                  <a:lnTo>
                    <a:pt x="325" y="164"/>
                  </a:lnTo>
                  <a:lnTo>
                    <a:pt x="329" y="158"/>
                  </a:lnTo>
                  <a:lnTo>
                    <a:pt x="337" y="147"/>
                  </a:lnTo>
                  <a:lnTo>
                    <a:pt x="342" y="135"/>
                  </a:lnTo>
                  <a:lnTo>
                    <a:pt x="348" y="126"/>
                  </a:lnTo>
                  <a:lnTo>
                    <a:pt x="356" y="118"/>
                  </a:lnTo>
                  <a:lnTo>
                    <a:pt x="363" y="109"/>
                  </a:lnTo>
                  <a:lnTo>
                    <a:pt x="381" y="96"/>
                  </a:lnTo>
                  <a:lnTo>
                    <a:pt x="400" y="84"/>
                  </a:lnTo>
                  <a:lnTo>
                    <a:pt x="411" y="80"/>
                  </a:lnTo>
                  <a:lnTo>
                    <a:pt x="422" y="78"/>
                  </a:lnTo>
                  <a:lnTo>
                    <a:pt x="426" y="77"/>
                  </a:lnTo>
                  <a:lnTo>
                    <a:pt x="432" y="75"/>
                  </a:lnTo>
                  <a:lnTo>
                    <a:pt x="441" y="75"/>
                  </a:lnTo>
                  <a:lnTo>
                    <a:pt x="451" y="73"/>
                  </a:lnTo>
                  <a:lnTo>
                    <a:pt x="460" y="71"/>
                  </a:lnTo>
                  <a:lnTo>
                    <a:pt x="468" y="71"/>
                  </a:lnTo>
                  <a:lnTo>
                    <a:pt x="476" y="71"/>
                  </a:lnTo>
                  <a:lnTo>
                    <a:pt x="483" y="71"/>
                  </a:lnTo>
                  <a:lnTo>
                    <a:pt x="489" y="71"/>
                  </a:lnTo>
                  <a:lnTo>
                    <a:pt x="498" y="73"/>
                  </a:lnTo>
                  <a:lnTo>
                    <a:pt x="508" y="73"/>
                  </a:lnTo>
                  <a:lnTo>
                    <a:pt x="504" y="75"/>
                  </a:lnTo>
                  <a:lnTo>
                    <a:pt x="498" y="82"/>
                  </a:lnTo>
                  <a:lnTo>
                    <a:pt x="493" y="86"/>
                  </a:lnTo>
                  <a:lnTo>
                    <a:pt x="487" y="92"/>
                  </a:lnTo>
                  <a:lnTo>
                    <a:pt x="481" y="97"/>
                  </a:lnTo>
                  <a:lnTo>
                    <a:pt x="477" y="103"/>
                  </a:lnTo>
                  <a:lnTo>
                    <a:pt x="472" y="111"/>
                  </a:lnTo>
                  <a:lnTo>
                    <a:pt x="466" y="116"/>
                  </a:lnTo>
                  <a:lnTo>
                    <a:pt x="460" y="124"/>
                  </a:lnTo>
                  <a:lnTo>
                    <a:pt x="457" y="132"/>
                  </a:lnTo>
                  <a:lnTo>
                    <a:pt x="453" y="137"/>
                  </a:lnTo>
                  <a:lnTo>
                    <a:pt x="451" y="145"/>
                  </a:lnTo>
                  <a:lnTo>
                    <a:pt x="451" y="158"/>
                  </a:lnTo>
                  <a:lnTo>
                    <a:pt x="455" y="168"/>
                  </a:lnTo>
                  <a:lnTo>
                    <a:pt x="462" y="173"/>
                  </a:lnTo>
                  <a:lnTo>
                    <a:pt x="472" y="175"/>
                  </a:lnTo>
                  <a:lnTo>
                    <a:pt x="485" y="173"/>
                  </a:lnTo>
                  <a:lnTo>
                    <a:pt x="498" y="170"/>
                  </a:lnTo>
                  <a:lnTo>
                    <a:pt x="512" y="162"/>
                  </a:lnTo>
                  <a:lnTo>
                    <a:pt x="523" y="153"/>
                  </a:lnTo>
                  <a:lnTo>
                    <a:pt x="529" y="147"/>
                  </a:lnTo>
                  <a:lnTo>
                    <a:pt x="533" y="141"/>
                  </a:lnTo>
                  <a:lnTo>
                    <a:pt x="536" y="134"/>
                  </a:lnTo>
                  <a:lnTo>
                    <a:pt x="542" y="124"/>
                  </a:lnTo>
                  <a:lnTo>
                    <a:pt x="546" y="115"/>
                  </a:lnTo>
                  <a:lnTo>
                    <a:pt x="552" y="105"/>
                  </a:lnTo>
                  <a:lnTo>
                    <a:pt x="557" y="94"/>
                  </a:lnTo>
                  <a:lnTo>
                    <a:pt x="565" y="82"/>
                  </a:lnTo>
                  <a:lnTo>
                    <a:pt x="571" y="73"/>
                  </a:lnTo>
                  <a:lnTo>
                    <a:pt x="578" y="61"/>
                  </a:lnTo>
                  <a:lnTo>
                    <a:pt x="586" y="52"/>
                  </a:lnTo>
                  <a:lnTo>
                    <a:pt x="593" y="44"/>
                  </a:lnTo>
                  <a:lnTo>
                    <a:pt x="611" y="33"/>
                  </a:lnTo>
                  <a:lnTo>
                    <a:pt x="618" y="31"/>
                  </a:lnTo>
                  <a:lnTo>
                    <a:pt x="622" y="29"/>
                  </a:lnTo>
                  <a:lnTo>
                    <a:pt x="628" y="29"/>
                  </a:lnTo>
                  <a:lnTo>
                    <a:pt x="635" y="31"/>
                  </a:lnTo>
                  <a:lnTo>
                    <a:pt x="645" y="37"/>
                  </a:lnTo>
                  <a:lnTo>
                    <a:pt x="656" y="50"/>
                  </a:lnTo>
                  <a:lnTo>
                    <a:pt x="656" y="69"/>
                  </a:lnTo>
                  <a:lnTo>
                    <a:pt x="654" y="78"/>
                  </a:lnTo>
                  <a:lnTo>
                    <a:pt x="649" y="88"/>
                  </a:lnTo>
                  <a:lnTo>
                    <a:pt x="643" y="99"/>
                  </a:lnTo>
                  <a:lnTo>
                    <a:pt x="635" y="109"/>
                  </a:lnTo>
                  <a:lnTo>
                    <a:pt x="628" y="118"/>
                  </a:lnTo>
                  <a:lnTo>
                    <a:pt x="622" y="130"/>
                  </a:lnTo>
                  <a:lnTo>
                    <a:pt x="616" y="137"/>
                  </a:lnTo>
                  <a:lnTo>
                    <a:pt x="611" y="147"/>
                  </a:lnTo>
                  <a:lnTo>
                    <a:pt x="607" y="162"/>
                  </a:lnTo>
                  <a:lnTo>
                    <a:pt x="611" y="172"/>
                  </a:lnTo>
                  <a:lnTo>
                    <a:pt x="618" y="173"/>
                  </a:lnTo>
                  <a:lnTo>
                    <a:pt x="626" y="168"/>
                  </a:lnTo>
                  <a:lnTo>
                    <a:pt x="637" y="160"/>
                  </a:lnTo>
                  <a:lnTo>
                    <a:pt x="643" y="154"/>
                  </a:lnTo>
                  <a:lnTo>
                    <a:pt x="649" y="147"/>
                  </a:lnTo>
                  <a:lnTo>
                    <a:pt x="656" y="141"/>
                  </a:lnTo>
                  <a:lnTo>
                    <a:pt x="664" y="132"/>
                  </a:lnTo>
                  <a:lnTo>
                    <a:pt x="670" y="124"/>
                  </a:lnTo>
                  <a:lnTo>
                    <a:pt x="677" y="115"/>
                  </a:lnTo>
                  <a:lnTo>
                    <a:pt x="681" y="111"/>
                  </a:lnTo>
                  <a:lnTo>
                    <a:pt x="685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8" y="92"/>
                  </a:lnTo>
                  <a:lnTo>
                    <a:pt x="702" y="88"/>
                  </a:lnTo>
                  <a:lnTo>
                    <a:pt x="706" y="82"/>
                  </a:lnTo>
                  <a:lnTo>
                    <a:pt x="709" y="78"/>
                  </a:lnTo>
                  <a:lnTo>
                    <a:pt x="717" y="69"/>
                  </a:lnTo>
                  <a:lnTo>
                    <a:pt x="723" y="65"/>
                  </a:lnTo>
                  <a:lnTo>
                    <a:pt x="727" y="59"/>
                  </a:lnTo>
                  <a:lnTo>
                    <a:pt x="730" y="56"/>
                  </a:lnTo>
                  <a:lnTo>
                    <a:pt x="734" y="52"/>
                  </a:lnTo>
                  <a:lnTo>
                    <a:pt x="742" y="42"/>
                  </a:lnTo>
                  <a:lnTo>
                    <a:pt x="749" y="35"/>
                  </a:lnTo>
                  <a:lnTo>
                    <a:pt x="757" y="27"/>
                  </a:lnTo>
                  <a:lnTo>
                    <a:pt x="772" y="16"/>
                  </a:lnTo>
                  <a:lnTo>
                    <a:pt x="787" y="6"/>
                  </a:lnTo>
                  <a:lnTo>
                    <a:pt x="799" y="0"/>
                  </a:lnTo>
                  <a:lnTo>
                    <a:pt x="810" y="2"/>
                  </a:lnTo>
                  <a:lnTo>
                    <a:pt x="820" y="8"/>
                  </a:lnTo>
                  <a:lnTo>
                    <a:pt x="827" y="29"/>
                  </a:lnTo>
                  <a:lnTo>
                    <a:pt x="824" y="50"/>
                  </a:lnTo>
                  <a:lnTo>
                    <a:pt x="818" y="59"/>
                  </a:lnTo>
                  <a:lnTo>
                    <a:pt x="810" y="71"/>
                  </a:lnTo>
                  <a:lnTo>
                    <a:pt x="801" y="80"/>
                  </a:lnTo>
                  <a:lnTo>
                    <a:pt x="795" y="86"/>
                  </a:lnTo>
                  <a:lnTo>
                    <a:pt x="791" y="92"/>
                  </a:lnTo>
                  <a:lnTo>
                    <a:pt x="785" y="97"/>
                  </a:lnTo>
                  <a:lnTo>
                    <a:pt x="780" y="101"/>
                  </a:lnTo>
                  <a:lnTo>
                    <a:pt x="774" y="107"/>
                  </a:lnTo>
                  <a:lnTo>
                    <a:pt x="768" y="111"/>
                  </a:lnTo>
                  <a:lnTo>
                    <a:pt x="747" y="130"/>
                  </a:lnTo>
                  <a:lnTo>
                    <a:pt x="742" y="134"/>
                  </a:lnTo>
                  <a:lnTo>
                    <a:pt x="738" y="139"/>
                  </a:lnTo>
                  <a:lnTo>
                    <a:pt x="732" y="143"/>
                  </a:lnTo>
                  <a:lnTo>
                    <a:pt x="730" y="147"/>
                  </a:lnTo>
                  <a:lnTo>
                    <a:pt x="723" y="154"/>
                  </a:lnTo>
                  <a:lnTo>
                    <a:pt x="719" y="160"/>
                  </a:lnTo>
                  <a:lnTo>
                    <a:pt x="719" y="164"/>
                  </a:lnTo>
                  <a:lnTo>
                    <a:pt x="723" y="162"/>
                  </a:lnTo>
                  <a:lnTo>
                    <a:pt x="730" y="158"/>
                  </a:lnTo>
                  <a:lnTo>
                    <a:pt x="753" y="143"/>
                  </a:lnTo>
                  <a:lnTo>
                    <a:pt x="782" y="122"/>
                  </a:lnTo>
                  <a:lnTo>
                    <a:pt x="812" y="103"/>
                  </a:lnTo>
                  <a:lnTo>
                    <a:pt x="844" y="88"/>
                  </a:lnTo>
                  <a:lnTo>
                    <a:pt x="860" y="80"/>
                  </a:lnTo>
                  <a:lnTo>
                    <a:pt x="873" y="78"/>
                  </a:lnTo>
                  <a:lnTo>
                    <a:pt x="881" y="78"/>
                  </a:lnTo>
                  <a:lnTo>
                    <a:pt x="886" y="78"/>
                  </a:lnTo>
                  <a:lnTo>
                    <a:pt x="896" y="80"/>
                  </a:lnTo>
                  <a:lnTo>
                    <a:pt x="905" y="86"/>
                  </a:lnTo>
                  <a:lnTo>
                    <a:pt x="913" y="90"/>
                  </a:lnTo>
                  <a:lnTo>
                    <a:pt x="922" y="101"/>
                  </a:lnTo>
                  <a:lnTo>
                    <a:pt x="930" y="120"/>
                  </a:lnTo>
                  <a:lnTo>
                    <a:pt x="926" y="130"/>
                  </a:lnTo>
                  <a:lnTo>
                    <a:pt x="920" y="139"/>
                  </a:lnTo>
                  <a:lnTo>
                    <a:pt x="911" y="145"/>
                  </a:lnTo>
                  <a:lnTo>
                    <a:pt x="901" y="149"/>
                  </a:lnTo>
                  <a:lnTo>
                    <a:pt x="894" y="151"/>
                  </a:lnTo>
                  <a:lnTo>
                    <a:pt x="888" y="151"/>
                  </a:lnTo>
                  <a:lnTo>
                    <a:pt x="877" y="153"/>
                  </a:lnTo>
                  <a:lnTo>
                    <a:pt x="871" y="154"/>
                  </a:lnTo>
                  <a:lnTo>
                    <a:pt x="865" y="154"/>
                  </a:lnTo>
                  <a:lnTo>
                    <a:pt x="854" y="156"/>
                  </a:lnTo>
                  <a:lnTo>
                    <a:pt x="841" y="162"/>
                  </a:lnTo>
                  <a:lnTo>
                    <a:pt x="841" y="166"/>
                  </a:lnTo>
                  <a:lnTo>
                    <a:pt x="843" y="172"/>
                  </a:lnTo>
                  <a:lnTo>
                    <a:pt x="858" y="191"/>
                  </a:lnTo>
                  <a:lnTo>
                    <a:pt x="875" y="219"/>
                  </a:lnTo>
                  <a:lnTo>
                    <a:pt x="881" y="242"/>
                  </a:lnTo>
                  <a:lnTo>
                    <a:pt x="879" y="246"/>
                  </a:lnTo>
                  <a:lnTo>
                    <a:pt x="877" y="248"/>
                  </a:lnTo>
                  <a:lnTo>
                    <a:pt x="871" y="249"/>
                  </a:lnTo>
                  <a:lnTo>
                    <a:pt x="862" y="248"/>
                  </a:lnTo>
                  <a:lnTo>
                    <a:pt x="854" y="246"/>
                  </a:lnTo>
                  <a:lnTo>
                    <a:pt x="844" y="244"/>
                  </a:lnTo>
                  <a:lnTo>
                    <a:pt x="837" y="240"/>
                  </a:lnTo>
                  <a:lnTo>
                    <a:pt x="827" y="236"/>
                  </a:lnTo>
                  <a:lnTo>
                    <a:pt x="812" y="227"/>
                  </a:lnTo>
                  <a:lnTo>
                    <a:pt x="797" y="217"/>
                  </a:lnTo>
                  <a:lnTo>
                    <a:pt x="784" y="210"/>
                  </a:lnTo>
                  <a:lnTo>
                    <a:pt x="770" y="206"/>
                  </a:lnTo>
                  <a:lnTo>
                    <a:pt x="759" y="204"/>
                  </a:lnTo>
                  <a:lnTo>
                    <a:pt x="751" y="210"/>
                  </a:lnTo>
                  <a:lnTo>
                    <a:pt x="747" y="215"/>
                  </a:lnTo>
                  <a:lnTo>
                    <a:pt x="747" y="223"/>
                  </a:lnTo>
                  <a:lnTo>
                    <a:pt x="753" y="240"/>
                  </a:lnTo>
                  <a:lnTo>
                    <a:pt x="776" y="282"/>
                  </a:lnTo>
                  <a:lnTo>
                    <a:pt x="795" y="322"/>
                  </a:lnTo>
                  <a:lnTo>
                    <a:pt x="795" y="337"/>
                  </a:lnTo>
                  <a:lnTo>
                    <a:pt x="793" y="343"/>
                  </a:lnTo>
                  <a:lnTo>
                    <a:pt x="787" y="345"/>
                  </a:lnTo>
                  <a:lnTo>
                    <a:pt x="778" y="346"/>
                  </a:lnTo>
                  <a:lnTo>
                    <a:pt x="770" y="346"/>
                  </a:lnTo>
                  <a:lnTo>
                    <a:pt x="763" y="343"/>
                  </a:lnTo>
                  <a:lnTo>
                    <a:pt x="755" y="339"/>
                  </a:lnTo>
                  <a:lnTo>
                    <a:pt x="740" y="327"/>
                  </a:lnTo>
                  <a:lnTo>
                    <a:pt x="725" y="314"/>
                  </a:lnTo>
                  <a:lnTo>
                    <a:pt x="708" y="299"/>
                  </a:lnTo>
                  <a:lnTo>
                    <a:pt x="692" y="286"/>
                  </a:lnTo>
                  <a:lnTo>
                    <a:pt x="660" y="268"/>
                  </a:lnTo>
                  <a:lnTo>
                    <a:pt x="647" y="268"/>
                  </a:lnTo>
                  <a:lnTo>
                    <a:pt x="635" y="270"/>
                  </a:lnTo>
                  <a:lnTo>
                    <a:pt x="626" y="276"/>
                  </a:lnTo>
                  <a:lnTo>
                    <a:pt x="624" y="280"/>
                  </a:lnTo>
                  <a:lnTo>
                    <a:pt x="622" y="284"/>
                  </a:lnTo>
                  <a:lnTo>
                    <a:pt x="618" y="291"/>
                  </a:lnTo>
                  <a:lnTo>
                    <a:pt x="620" y="303"/>
                  </a:lnTo>
                  <a:lnTo>
                    <a:pt x="637" y="327"/>
                  </a:lnTo>
                  <a:lnTo>
                    <a:pt x="660" y="346"/>
                  </a:lnTo>
                  <a:lnTo>
                    <a:pt x="673" y="352"/>
                  </a:lnTo>
                  <a:lnTo>
                    <a:pt x="683" y="358"/>
                  </a:lnTo>
                  <a:lnTo>
                    <a:pt x="694" y="365"/>
                  </a:lnTo>
                  <a:lnTo>
                    <a:pt x="704" y="371"/>
                  </a:lnTo>
                  <a:lnTo>
                    <a:pt x="719" y="394"/>
                  </a:lnTo>
                  <a:lnTo>
                    <a:pt x="723" y="409"/>
                  </a:lnTo>
                  <a:lnTo>
                    <a:pt x="717" y="424"/>
                  </a:lnTo>
                  <a:lnTo>
                    <a:pt x="706" y="436"/>
                  </a:lnTo>
                  <a:lnTo>
                    <a:pt x="690" y="443"/>
                  </a:lnTo>
                  <a:lnTo>
                    <a:pt x="681" y="447"/>
                  </a:lnTo>
                  <a:lnTo>
                    <a:pt x="671" y="449"/>
                  </a:lnTo>
                  <a:lnTo>
                    <a:pt x="662" y="451"/>
                  </a:lnTo>
                  <a:lnTo>
                    <a:pt x="652" y="451"/>
                  </a:lnTo>
                  <a:lnTo>
                    <a:pt x="643" y="449"/>
                  </a:lnTo>
                  <a:lnTo>
                    <a:pt x="633" y="447"/>
                  </a:lnTo>
                  <a:lnTo>
                    <a:pt x="626" y="443"/>
                  </a:lnTo>
                  <a:lnTo>
                    <a:pt x="618" y="436"/>
                  </a:lnTo>
                  <a:lnTo>
                    <a:pt x="603" y="421"/>
                  </a:lnTo>
                  <a:lnTo>
                    <a:pt x="588" y="402"/>
                  </a:lnTo>
                  <a:lnTo>
                    <a:pt x="557" y="358"/>
                  </a:lnTo>
                  <a:lnTo>
                    <a:pt x="529" y="326"/>
                  </a:lnTo>
                  <a:lnTo>
                    <a:pt x="516" y="318"/>
                  </a:lnTo>
                  <a:lnTo>
                    <a:pt x="504" y="320"/>
                  </a:lnTo>
                  <a:lnTo>
                    <a:pt x="500" y="324"/>
                  </a:lnTo>
                  <a:lnTo>
                    <a:pt x="500" y="329"/>
                  </a:lnTo>
                  <a:lnTo>
                    <a:pt x="504" y="341"/>
                  </a:lnTo>
                  <a:lnTo>
                    <a:pt x="529" y="373"/>
                  </a:lnTo>
                  <a:lnTo>
                    <a:pt x="544" y="390"/>
                  </a:lnTo>
                  <a:lnTo>
                    <a:pt x="555" y="405"/>
                  </a:lnTo>
                  <a:lnTo>
                    <a:pt x="561" y="421"/>
                  </a:lnTo>
                  <a:lnTo>
                    <a:pt x="557" y="434"/>
                  </a:lnTo>
                  <a:lnTo>
                    <a:pt x="552" y="440"/>
                  </a:lnTo>
                  <a:lnTo>
                    <a:pt x="542" y="445"/>
                  </a:lnTo>
                  <a:lnTo>
                    <a:pt x="531" y="449"/>
                  </a:lnTo>
                  <a:lnTo>
                    <a:pt x="525" y="451"/>
                  </a:lnTo>
                  <a:lnTo>
                    <a:pt x="517" y="453"/>
                  </a:lnTo>
                  <a:lnTo>
                    <a:pt x="510" y="455"/>
                  </a:lnTo>
                  <a:lnTo>
                    <a:pt x="502" y="457"/>
                  </a:lnTo>
                  <a:lnTo>
                    <a:pt x="493" y="459"/>
                  </a:lnTo>
                  <a:lnTo>
                    <a:pt x="485" y="459"/>
                  </a:lnTo>
                  <a:lnTo>
                    <a:pt x="476" y="460"/>
                  </a:lnTo>
                  <a:lnTo>
                    <a:pt x="466" y="460"/>
                  </a:lnTo>
                  <a:lnTo>
                    <a:pt x="457" y="460"/>
                  </a:lnTo>
                  <a:lnTo>
                    <a:pt x="447" y="460"/>
                  </a:lnTo>
                  <a:lnTo>
                    <a:pt x="438" y="460"/>
                  </a:lnTo>
                  <a:lnTo>
                    <a:pt x="428" y="460"/>
                  </a:lnTo>
                  <a:lnTo>
                    <a:pt x="419" y="459"/>
                  </a:lnTo>
                  <a:lnTo>
                    <a:pt x="411" y="459"/>
                  </a:lnTo>
                  <a:lnTo>
                    <a:pt x="401" y="457"/>
                  </a:lnTo>
                  <a:lnTo>
                    <a:pt x="392" y="455"/>
                  </a:lnTo>
                  <a:lnTo>
                    <a:pt x="382" y="453"/>
                  </a:lnTo>
                  <a:lnTo>
                    <a:pt x="375" y="451"/>
                  </a:lnTo>
                  <a:lnTo>
                    <a:pt x="367" y="449"/>
                  </a:lnTo>
                  <a:lnTo>
                    <a:pt x="360" y="445"/>
                  </a:lnTo>
                  <a:lnTo>
                    <a:pt x="344" y="438"/>
                  </a:lnTo>
                  <a:lnTo>
                    <a:pt x="333" y="430"/>
                  </a:lnTo>
                  <a:lnTo>
                    <a:pt x="323" y="419"/>
                  </a:lnTo>
                  <a:lnTo>
                    <a:pt x="306" y="402"/>
                  </a:lnTo>
                  <a:lnTo>
                    <a:pt x="287" y="386"/>
                  </a:lnTo>
                  <a:lnTo>
                    <a:pt x="266" y="379"/>
                  </a:lnTo>
                  <a:lnTo>
                    <a:pt x="257" y="375"/>
                  </a:lnTo>
                  <a:lnTo>
                    <a:pt x="247" y="373"/>
                  </a:lnTo>
                  <a:lnTo>
                    <a:pt x="240" y="371"/>
                  </a:lnTo>
                  <a:lnTo>
                    <a:pt x="230" y="371"/>
                  </a:lnTo>
                  <a:lnTo>
                    <a:pt x="217" y="369"/>
                  </a:lnTo>
                  <a:lnTo>
                    <a:pt x="208" y="369"/>
                  </a:lnTo>
                  <a:lnTo>
                    <a:pt x="204" y="369"/>
                  </a:lnTo>
                  <a:lnTo>
                    <a:pt x="335" y="331"/>
                  </a:lnTo>
                  <a:lnTo>
                    <a:pt x="508" y="419"/>
                  </a:lnTo>
                  <a:lnTo>
                    <a:pt x="375" y="316"/>
                  </a:lnTo>
                  <a:lnTo>
                    <a:pt x="531" y="272"/>
                  </a:lnTo>
                  <a:lnTo>
                    <a:pt x="656" y="409"/>
                  </a:lnTo>
                  <a:lnTo>
                    <a:pt x="561" y="259"/>
                  </a:lnTo>
                  <a:lnTo>
                    <a:pt x="664" y="227"/>
                  </a:lnTo>
                  <a:lnTo>
                    <a:pt x="763" y="314"/>
                  </a:lnTo>
                  <a:lnTo>
                    <a:pt x="690" y="217"/>
                  </a:lnTo>
                  <a:lnTo>
                    <a:pt x="772" y="183"/>
                  </a:lnTo>
                  <a:lnTo>
                    <a:pt x="844" y="215"/>
                  </a:lnTo>
                  <a:lnTo>
                    <a:pt x="789" y="168"/>
                  </a:lnTo>
                  <a:lnTo>
                    <a:pt x="890" y="107"/>
                  </a:lnTo>
                  <a:lnTo>
                    <a:pt x="753" y="170"/>
                  </a:lnTo>
                  <a:lnTo>
                    <a:pt x="647" y="210"/>
                  </a:lnTo>
                  <a:lnTo>
                    <a:pt x="795" y="44"/>
                  </a:lnTo>
                  <a:lnTo>
                    <a:pt x="605" y="219"/>
                  </a:lnTo>
                  <a:lnTo>
                    <a:pt x="521" y="242"/>
                  </a:lnTo>
                  <a:lnTo>
                    <a:pt x="624" y="69"/>
                  </a:lnTo>
                  <a:lnTo>
                    <a:pt x="481" y="249"/>
                  </a:lnTo>
                  <a:lnTo>
                    <a:pt x="358" y="287"/>
                  </a:lnTo>
                  <a:lnTo>
                    <a:pt x="413" y="126"/>
                  </a:lnTo>
                  <a:lnTo>
                    <a:pt x="322" y="299"/>
                  </a:lnTo>
                  <a:lnTo>
                    <a:pt x="306" y="307"/>
                  </a:lnTo>
                  <a:lnTo>
                    <a:pt x="289" y="312"/>
                  </a:lnTo>
                  <a:lnTo>
                    <a:pt x="268" y="322"/>
                  </a:lnTo>
                  <a:lnTo>
                    <a:pt x="246" y="331"/>
                  </a:lnTo>
                  <a:lnTo>
                    <a:pt x="223" y="339"/>
                  </a:lnTo>
                  <a:lnTo>
                    <a:pt x="217" y="341"/>
                  </a:lnTo>
                  <a:lnTo>
                    <a:pt x="211" y="343"/>
                  </a:lnTo>
                  <a:lnTo>
                    <a:pt x="206" y="345"/>
                  </a:lnTo>
                  <a:lnTo>
                    <a:pt x="200" y="346"/>
                  </a:lnTo>
                  <a:lnTo>
                    <a:pt x="194" y="348"/>
                  </a:lnTo>
                  <a:lnTo>
                    <a:pt x="190" y="348"/>
                  </a:lnTo>
                  <a:lnTo>
                    <a:pt x="181" y="350"/>
                  </a:lnTo>
                  <a:lnTo>
                    <a:pt x="171" y="352"/>
                  </a:lnTo>
                  <a:lnTo>
                    <a:pt x="166" y="352"/>
                  </a:lnTo>
                  <a:lnTo>
                    <a:pt x="160" y="352"/>
                  </a:lnTo>
                  <a:lnTo>
                    <a:pt x="154" y="352"/>
                  </a:lnTo>
                  <a:lnTo>
                    <a:pt x="147" y="352"/>
                  </a:lnTo>
                  <a:lnTo>
                    <a:pt x="141" y="352"/>
                  </a:lnTo>
                  <a:lnTo>
                    <a:pt x="133" y="350"/>
                  </a:lnTo>
                  <a:lnTo>
                    <a:pt x="126" y="350"/>
                  </a:lnTo>
                  <a:lnTo>
                    <a:pt x="118" y="350"/>
                  </a:lnTo>
                  <a:lnTo>
                    <a:pt x="111" y="348"/>
                  </a:lnTo>
                  <a:lnTo>
                    <a:pt x="103" y="348"/>
                  </a:lnTo>
                  <a:lnTo>
                    <a:pt x="95" y="348"/>
                  </a:lnTo>
                  <a:lnTo>
                    <a:pt x="88" y="346"/>
                  </a:lnTo>
                  <a:lnTo>
                    <a:pt x="80" y="346"/>
                  </a:lnTo>
                  <a:lnTo>
                    <a:pt x="73" y="345"/>
                  </a:lnTo>
                  <a:lnTo>
                    <a:pt x="59" y="343"/>
                  </a:lnTo>
                  <a:lnTo>
                    <a:pt x="52" y="343"/>
                  </a:lnTo>
                  <a:lnTo>
                    <a:pt x="44" y="341"/>
                  </a:lnTo>
                  <a:lnTo>
                    <a:pt x="33" y="339"/>
                  </a:lnTo>
                  <a:lnTo>
                    <a:pt x="21" y="337"/>
                  </a:lnTo>
                  <a:lnTo>
                    <a:pt x="12" y="337"/>
                  </a:lnTo>
                  <a:lnTo>
                    <a:pt x="6" y="335"/>
                  </a:lnTo>
                  <a:lnTo>
                    <a:pt x="0" y="333"/>
                  </a:lnTo>
                  <a:lnTo>
                    <a:pt x="103" y="274"/>
                  </a:lnTo>
                  <a:lnTo>
                    <a:pt x="105" y="282"/>
                  </a:lnTo>
                  <a:lnTo>
                    <a:pt x="122" y="299"/>
                  </a:lnTo>
                  <a:lnTo>
                    <a:pt x="149" y="316"/>
                  </a:lnTo>
                  <a:lnTo>
                    <a:pt x="149" y="316"/>
                  </a:lnTo>
                  <a:close/>
                </a:path>
              </a:pathLst>
            </a:custGeom>
            <a:gradFill rotWithShape="0">
              <a:gsLst>
                <a:gs pos="0">
                  <a:srgbClr val="AC20FA">
                    <a:gamma/>
                    <a:shade val="46275"/>
                    <a:invGamma/>
                  </a:srgbClr>
                </a:gs>
                <a:gs pos="50000">
                  <a:srgbClr val="AC20FA"/>
                </a:gs>
                <a:gs pos="100000">
                  <a:srgbClr val="AC20FA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523" name="Freeform 347"/>
            <p:cNvSpPr>
              <a:spLocks/>
            </p:cNvSpPr>
            <p:nvPr/>
          </p:nvSpPr>
          <p:spPr bwMode="auto">
            <a:xfrm rot="4939866">
              <a:off x="3923" y="2968"/>
              <a:ext cx="480" cy="1891"/>
            </a:xfrm>
            <a:custGeom>
              <a:avLst/>
              <a:gdLst/>
              <a:ahLst/>
              <a:cxnLst>
                <a:cxn ang="0">
                  <a:pos x="703" y="331"/>
                </a:cxn>
                <a:cxn ang="0">
                  <a:pos x="699" y="488"/>
                </a:cxn>
                <a:cxn ang="0">
                  <a:pos x="737" y="576"/>
                </a:cxn>
                <a:cxn ang="0">
                  <a:pos x="783" y="656"/>
                </a:cxn>
                <a:cxn ang="0">
                  <a:pos x="838" y="745"/>
                </a:cxn>
                <a:cxn ang="0">
                  <a:pos x="882" y="914"/>
                </a:cxn>
                <a:cxn ang="0">
                  <a:pos x="855" y="1011"/>
                </a:cxn>
                <a:cxn ang="0">
                  <a:pos x="810" y="1093"/>
                </a:cxn>
                <a:cxn ang="0">
                  <a:pos x="783" y="1040"/>
                </a:cxn>
                <a:cxn ang="0">
                  <a:pos x="741" y="952"/>
                </a:cxn>
                <a:cxn ang="0">
                  <a:pos x="650" y="971"/>
                </a:cxn>
                <a:cxn ang="0">
                  <a:pos x="669" y="1099"/>
                </a:cxn>
                <a:cxn ang="0">
                  <a:pos x="739" y="1215"/>
                </a:cxn>
                <a:cxn ang="0">
                  <a:pos x="764" y="1342"/>
                </a:cxn>
                <a:cxn ang="0">
                  <a:pos x="650" y="1348"/>
                </a:cxn>
                <a:cxn ang="0">
                  <a:pos x="585" y="1228"/>
                </a:cxn>
                <a:cxn ang="0">
                  <a:pos x="528" y="1241"/>
                </a:cxn>
                <a:cxn ang="0">
                  <a:pos x="564" y="1353"/>
                </a:cxn>
                <a:cxn ang="0">
                  <a:pos x="589" y="1420"/>
                </a:cxn>
                <a:cxn ang="0">
                  <a:pos x="616" y="1498"/>
                </a:cxn>
                <a:cxn ang="0">
                  <a:pos x="644" y="1640"/>
                </a:cxn>
                <a:cxn ang="0">
                  <a:pos x="524" y="1642"/>
                </a:cxn>
                <a:cxn ang="0">
                  <a:pos x="490" y="1538"/>
                </a:cxn>
                <a:cxn ang="0">
                  <a:pos x="466" y="1420"/>
                </a:cxn>
                <a:cxn ang="0">
                  <a:pos x="443" y="1403"/>
                </a:cxn>
                <a:cxn ang="0">
                  <a:pos x="441" y="1718"/>
                </a:cxn>
                <a:cxn ang="0">
                  <a:pos x="355" y="1781"/>
                </a:cxn>
                <a:cxn ang="0">
                  <a:pos x="298" y="1686"/>
                </a:cxn>
                <a:cxn ang="0">
                  <a:pos x="331" y="1583"/>
                </a:cxn>
                <a:cxn ang="0">
                  <a:pos x="154" y="1568"/>
                </a:cxn>
                <a:cxn ang="0">
                  <a:pos x="203" y="1502"/>
                </a:cxn>
                <a:cxn ang="0">
                  <a:pos x="336" y="1405"/>
                </a:cxn>
                <a:cxn ang="0">
                  <a:pos x="104" y="1353"/>
                </a:cxn>
                <a:cxn ang="0">
                  <a:pos x="99" y="1279"/>
                </a:cxn>
                <a:cxn ang="0">
                  <a:pos x="323" y="1177"/>
                </a:cxn>
                <a:cxn ang="0">
                  <a:pos x="323" y="1085"/>
                </a:cxn>
                <a:cxn ang="0">
                  <a:pos x="129" y="1142"/>
                </a:cxn>
                <a:cxn ang="0">
                  <a:pos x="0" y="1059"/>
                </a:cxn>
                <a:cxn ang="0">
                  <a:pos x="49" y="962"/>
                </a:cxn>
                <a:cxn ang="0">
                  <a:pos x="353" y="901"/>
                </a:cxn>
                <a:cxn ang="0">
                  <a:pos x="273" y="855"/>
                </a:cxn>
                <a:cxn ang="0">
                  <a:pos x="138" y="810"/>
                </a:cxn>
                <a:cxn ang="0">
                  <a:pos x="165" y="713"/>
                </a:cxn>
                <a:cxn ang="0">
                  <a:pos x="213" y="618"/>
                </a:cxn>
                <a:cxn ang="0">
                  <a:pos x="277" y="532"/>
                </a:cxn>
                <a:cxn ang="0">
                  <a:pos x="391" y="464"/>
                </a:cxn>
                <a:cxn ang="0">
                  <a:pos x="553" y="367"/>
                </a:cxn>
                <a:cxn ang="0">
                  <a:pos x="216" y="777"/>
                </a:cxn>
                <a:cxn ang="0">
                  <a:pos x="148" y="1308"/>
                </a:cxn>
                <a:cxn ang="0">
                  <a:pos x="403" y="1429"/>
                </a:cxn>
                <a:cxn ang="0">
                  <a:pos x="526" y="893"/>
                </a:cxn>
                <a:cxn ang="0">
                  <a:pos x="608" y="466"/>
                </a:cxn>
                <a:cxn ang="0">
                  <a:pos x="635" y="327"/>
                </a:cxn>
                <a:cxn ang="0">
                  <a:pos x="661" y="253"/>
                </a:cxn>
                <a:cxn ang="0">
                  <a:pos x="705" y="184"/>
                </a:cxn>
                <a:cxn ang="0">
                  <a:pos x="756" y="112"/>
                </a:cxn>
                <a:cxn ang="0">
                  <a:pos x="831" y="19"/>
                </a:cxn>
                <a:cxn ang="0">
                  <a:pos x="734" y="268"/>
                </a:cxn>
              </a:cxnLst>
              <a:rect l="0" t="0" r="r" b="b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lnTo>
                    <a:pt x="734" y="268"/>
                  </a:lnTo>
                  <a:close/>
                </a:path>
              </a:pathLst>
            </a:custGeom>
            <a:gradFill rotWithShape="0">
              <a:gsLst>
                <a:gs pos="0">
                  <a:srgbClr val="AC20FA">
                    <a:gamma/>
                    <a:shade val="46275"/>
                    <a:invGamma/>
                  </a:srgbClr>
                </a:gs>
                <a:gs pos="50000">
                  <a:srgbClr val="AC20FA"/>
                </a:gs>
                <a:gs pos="100000">
                  <a:srgbClr val="AC20FA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0524" name="Picture 348" descr="HLL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6194425"/>
            <a:ext cx="9144000" cy="6635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50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50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500"/>
                                        <p:tgtEl>
                                          <p:spTgt spid="5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0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0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0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0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0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0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0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0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6" dur="500"/>
                                        <p:tgtEl>
                                          <p:spTgt spid="50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0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0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505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5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1" dur="500"/>
                                        <p:tgtEl>
                                          <p:spTgt spid="5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 animBg="1"/>
      <p:bldP spid="50217" grpId="0" animBg="1"/>
      <p:bldP spid="50218" grpId="0" autoUpdateAnimBg="0"/>
      <p:bldP spid="50470" grpId="0" autoUpdateAnimBg="0"/>
      <p:bldP spid="50477" grpId="0" autoUpdateAnimBg="0"/>
      <p:bldP spid="50477" grpId="1"/>
      <p:bldP spid="50478" grpId="0" autoUpdateAnimBg="0"/>
      <p:bldP spid="50481" grpId="0" autoUpdateAnimBg="0"/>
      <p:bldP spid="50482" grpId="0" autoUpdateAnimBg="0"/>
      <p:bldP spid="50483" grpId="0" autoUpdateAnimBg="0"/>
      <p:bldP spid="50484" grpId="0" autoUpdateAnimBg="0"/>
      <p:bldP spid="50488" grpId="0" autoUpdateAnimBg="0"/>
      <p:bldP spid="50504" grpId="0" autoUpdateAnimBg="0"/>
      <p:bldP spid="50504" grpId="1"/>
      <p:bldP spid="50505" grpId="0" autoUpdateAnimBg="0"/>
      <p:bldP spid="50506" grpId="0" autoUpdateAnimBg="0"/>
      <p:bldP spid="50507" grpId="0" autoUpdateAnimBg="0"/>
      <p:bldP spid="505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CCFF"/>
            </a:gs>
            <a:gs pos="100000">
              <a:schemeClr val="bg1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WordArt 4"/>
          <p:cNvSpPr>
            <a:spLocks noChangeArrowheads="1" noChangeShapeType="1" noTextEdit="1"/>
          </p:cNvSpPr>
          <p:nvPr/>
        </p:nvSpPr>
        <p:spPr bwMode="auto">
          <a:xfrm>
            <a:off x="1676400" y="295275"/>
            <a:ext cx="3962400" cy="12287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Thực hành</a:t>
            </a:r>
          </a:p>
        </p:txBody>
      </p:sp>
      <p:sp>
        <p:nvSpPr>
          <p:cNvPr id="61469" name="Text Box 29"/>
          <p:cNvSpPr txBox="1">
            <a:spLocks noChangeArrowheads="1"/>
          </p:cNvSpPr>
          <p:nvPr/>
        </p:nvSpPr>
        <p:spPr bwMode="auto">
          <a:xfrm>
            <a:off x="1066800" y="1524000"/>
            <a:ext cx="6934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</a:rPr>
              <a:t>Bài1:  Viết vào ô trống ( theo mẫu)</a:t>
            </a:r>
          </a:p>
        </p:txBody>
      </p:sp>
      <p:graphicFrame>
        <p:nvGraphicFramePr>
          <p:cNvPr id="61629" name="Group 189"/>
          <p:cNvGraphicFramePr>
            <a:graphicFrameLocks noGrp="1"/>
          </p:cNvGraphicFramePr>
          <p:nvPr>
            <p:ph idx="1"/>
          </p:nvPr>
        </p:nvGraphicFramePr>
        <p:xfrm>
          <a:off x="76200" y="2398713"/>
          <a:ext cx="8915400" cy="4001707"/>
        </p:xfrm>
        <a:graphic>
          <a:graphicData uri="http://schemas.openxmlformats.org/drawingml/2006/table">
            <a:tbl>
              <a:tblPr/>
              <a:tblGrid>
                <a:gridCol w="2057400"/>
                <a:gridCol w="2133600"/>
                <a:gridCol w="2133600"/>
                <a:gridCol w="2590800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Cạnh hình vuông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    3 cm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5 cm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10 cm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Chu vi hình vuông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3x4=12(cm)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7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Diện tích hình vuông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3x3=12cm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587" name="Text Box 147"/>
          <p:cNvSpPr txBox="1">
            <a:spLocks noChangeArrowheads="1"/>
          </p:cNvSpPr>
          <p:nvPr/>
        </p:nvSpPr>
        <p:spPr bwMode="auto">
          <a:xfrm>
            <a:off x="7162800" y="1447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1588" name="Text Box 148"/>
          <p:cNvSpPr txBox="1">
            <a:spLocks noChangeArrowheads="1"/>
          </p:cNvSpPr>
          <p:nvPr/>
        </p:nvSpPr>
        <p:spPr bwMode="auto">
          <a:xfrm>
            <a:off x="4344988" y="3962400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5x4=20(cm)</a:t>
            </a:r>
          </a:p>
        </p:txBody>
      </p:sp>
      <p:sp>
        <p:nvSpPr>
          <p:cNvPr id="61590" name="Text Box 150"/>
          <p:cNvSpPr txBox="1">
            <a:spLocks noChangeArrowheads="1"/>
          </p:cNvSpPr>
          <p:nvPr/>
        </p:nvSpPr>
        <p:spPr bwMode="auto">
          <a:xfrm>
            <a:off x="4343400" y="54102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5x5=25(cm</a:t>
            </a:r>
            <a:r>
              <a:rPr lang="en-US" sz="2800" baseline="30000">
                <a:solidFill>
                  <a:srgbClr val="FF3300"/>
                </a:solidFill>
              </a:rPr>
              <a:t>2</a:t>
            </a:r>
            <a:r>
              <a:rPr lang="en-US" sz="2800">
                <a:solidFill>
                  <a:srgbClr val="FF3300"/>
                </a:solidFill>
              </a:rPr>
              <a:t>)</a:t>
            </a:r>
          </a:p>
        </p:txBody>
      </p:sp>
      <p:sp>
        <p:nvSpPr>
          <p:cNvPr id="61606" name="Text Box 166"/>
          <p:cNvSpPr txBox="1">
            <a:spLocks noChangeArrowheads="1"/>
          </p:cNvSpPr>
          <p:nvPr/>
        </p:nvSpPr>
        <p:spPr bwMode="auto">
          <a:xfrm>
            <a:off x="6731000" y="4038600"/>
            <a:ext cx="241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10x4=40(cm)</a:t>
            </a:r>
          </a:p>
        </p:txBody>
      </p:sp>
      <p:sp>
        <p:nvSpPr>
          <p:cNvPr id="61607" name="Text Box 167"/>
          <p:cNvSpPr txBox="1">
            <a:spLocks noChangeArrowheads="1"/>
          </p:cNvSpPr>
          <p:nvPr/>
        </p:nvSpPr>
        <p:spPr bwMode="auto">
          <a:xfrm>
            <a:off x="6338888" y="5486400"/>
            <a:ext cx="312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10x10=100(cm</a:t>
            </a:r>
            <a:r>
              <a:rPr lang="en-US" sz="2800" baseline="30000">
                <a:solidFill>
                  <a:srgbClr val="FF3300"/>
                </a:solidFill>
              </a:rPr>
              <a:t>2</a:t>
            </a:r>
            <a:r>
              <a:rPr lang="en-US" sz="2800">
                <a:solidFill>
                  <a:srgbClr val="FF3300"/>
                </a:solidFill>
              </a:rPr>
              <a:t>)</a:t>
            </a:r>
          </a:p>
        </p:txBody>
      </p:sp>
      <p:sp>
        <p:nvSpPr>
          <p:cNvPr id="61622" name="Rectangle 18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239000" y="304800"/>
            <a:ext cx="1524000" cy="990600"/>
          </a:xfrm>
          <a:prstGeom prst="rect">
            <a:avLst/>
          </a:prstGeom>
          <a:solidFill>
            <a:srgbClr val="000000"/>
          </a:solidFill>
          <a:ln w="57150" cmpd="thinThick">
            <a:solidFill>
              <a:srgbClr val="CCFF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b="1">
              <a:solidFill>
                <a:srgbClr val="99CC00"/>
              </a:solidFill>
              <a:latin typeface=".VnAvant" pitchFamily="34" charset="0"/>
            </a:endParaRPr>
          </a:p>
        </p:txBody>
      </p:sp>
      <p:sp>
        <p:nvSpPr>
          <p:cNvPr id="61623" name="Line 183"/>
          <p:cNvSpPr>
            <a:spLocks noChangeShapeType="1"/>
          </p:cNvSpPr>
          <p:nvPr/>
        </p:nvSpPr>
        <p:spPr bwMode="auto">
          <a:xfrm flipV="1">
            <a:off x="8305800" y="6248400"/>
            <a:ext cx="3810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25" name="Line 185"/>
          <p:cNvSpPr>
            <a:spLocks noChangeShapeType="1"/>
          </p:cNvSpPr>
          <p:nvPr/>
        </p:nvSpPr>
        <p:spPr bwMode="auto">
          <a:xfrm flipV="1">
            <a:off x="8610600" y="6553200"/>
            <a:ext cx="3810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627" name="Line 187"/>
          <p:cNvSpPr>
            <a:spLocks noChangeShapeType="1"/>
          </p:cNvSpPr>
          <p:nvPr/>
        </p:nvSpPr>
        <p:spPr bwMode="auto">
          <a:xfrm flipV="1">
            <a:off x="8153400" y="1066800"/>
            <a:ext cx="381000" cy="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61630" name="Picture 190" descr="Mabel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553200"/>
            <a:ext cx="9144000" cy="304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61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1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1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500"/>
                                        <p:tgtEl>
                                          <p:spTgt spid="61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61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animBg="1"/>
      <p:bldP spid="61469" grpId="0" autoUpdateAnimBg="0"/>
      <p:bldP spid="61588" grpId="0" autoUpdateAnimBg="0"/>
      <p:bldP spid="61590" grpId="0" autoUpdateAnimBg="0"/>
      <p:bldP spid="61606" grpId="0" autoUpdateAnimBg="0"/>
      <p:bldP spid="61607" grpId="0" autoUpdateAnimBg="0"/>
      <p:bldP spid="61622" grpId="0" animBg="1" autoUpdateAnimBg="0"/>
      <p:bldP spid="616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100000">
              <a:schemeClr val="bg1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381000"/>
            <a:ext cx="6324600" cy="1143000"/>
          </a:xfrm>
        </p:spPr>
        <p:txBody>
          <a:bodyPr/>
          <a:lstStyle/>
          <a:p>
            <a:r>
              <a:rPr lang="en-US" sz="2800" b="1">
                <a:solidFill>
                  <a:srgbClr val="0000FF"/>
                </a:solidFill>
              </a:rPr>
              <a:t> Một tờ giấy hình vuông cạnh 80 mm. Tính diện tích tờ giấy đó theo xăng - ti - mét vuông?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95600" y="1676400"/>
            <a:ext cx="4038600" cy="1600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2800" b="1" u="sng">
                <a:solidFill>
                  <a:srgbClr val="003399"/>
                </a:solidFill>
              </a:rPr>
              <a:t>Tóm tắt</a:t>
            </a:r>
          </a:p>
          <a:p>
            <a:pPr algn="ctr">
              <a:buFontTx/>
              <a:buNone/>
            </a:pPr>
            <a:r>
              <a:rPr lang="en-US" sz="2800" b="1">
                <a:solidFill>
                  <a:srgbClr val="3366CC"/>
                </a:solidFill>
              </a:rPr>
              <a:t>Cạnh HV: 80 mm</a:t>
            </a:r>
          </a:p>
          <a:p>
            <a:pPr algn="ctr">
              <a:buFontTx/>
              <a:buNone/>
            </a:pPr>
            <a:r>
              <a:rPr lang="en-US" sz="2800" b="1">
                <a:solidFill>
                  <a:srgbClr val="3366CC"/>
                </a:solidFill>
              </a:rPr>
              <a:t>  Diện tích: … cm</a:t>
            </a:r>
            <a:r>
              <a:rPr lang="en-US" sz="2800" b="1" baseline="30000">
                <a:solidFill>
                  <a:srgbClr val="3366CC"/>
                </a:solidFill>
              </a:rPr>
              <a:t>2</a:t>
            </a:r>
            <a:r>
              <a:rPr lang="en-US" sz="2800" b="1">
                <a:solidFill>
                  <a:srgbClr val="3366CC"/>
                </a:solidFill>
              </a:rPr>
              <a:t> ?</a:t>
            </a:r>
          </a:p>
          <a:p>
            <a:pPr algn="ctr">
              <a:buFontTx/>
              <a:buNone/>
            </a:pPr>
            <a:endParaRPr lang="en-US" sz="2800">
              <a:solidFill>
                <a:srgbClr val="3366CC"/>
              </a:solidFill>
            </a:endParaRP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3733800" y="3276600"/>
            <a:ext cx="2133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 u="sng">
                <a:solidFill>
                  <a:srgbClr val="9900FF"/>
                </a:solidFill>
              </a:rPr>
              <a:t>Bài giải:</a:t>
            </a:r>
          </a:p>
          <a:p>
            <a:pPr marL="342900" indent="-342900" algn="ctr">
              <a:spcBef>
                <a:spcPct val="20000"/>
              </a:spcBef>
            </a:pPr>
            <a:endParaRPr lang="en-US" sz="3200" u="sng">
              <a:solidFill>
                <a:srgbClr val="9900FF"/>
              </a:solidFill>
            </a:endParaRPr>
          </a:p>
          <a:p>
            <a:pPr marL="342900" indent="-342900" algn="ctr">
              <a:spcBef>
                <a:spcPct val="20000"/>
              </a:spcBef>
            </a:pPr>
            <a:endParaRPr lang="en-US" sz="3200"/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auto">
          <a:xfrm>
            <a:off x="1447800" y="4343400"/>
            <a:ext cx="6019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>
                <a:solidFill>
                  <a:srgbClr val="9900FF"/>
                </a:solidFill>
              </a:rPr>
              <a:t>Diện tích tờ giấy hình vuông là:</a:t>
            </a:r>
          </a:p>
          <a:p>
            <a:pPr marL="342900" indent="-342900" algn="ctr">
              <a:spcBef>
                <a:spcPct val="20000"/>
              </a:spcBef>
            </a:pPr>
            <a:endParaRPr lang="en-US" sz="3200">
              <a:solidFill>
                <a:srgbClr val="00FFFF"/>
              </a:solidFill>
            </a:endParaRPr>
          </a:p>
          <a:p>
            <a:pPr marL="342900" indent="-342900" algn="ctr">
              <a:spcBef>
                <a:spcPct val="20000"/>
              </a:spcBef>
            </a:pPr>
            <a:endParaRPr lang="en-US" sz="3200">
              <a:solidFill>
                <a:srgbClr val="00FFFF"/>
              </a:solidFill>
            </a:endParaRP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2971800" y="4876800"/>
            <a:ext cx="3200400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>
                <a:solidFill>
                  <a:srgbClr val="9900FF"/>
                </a:solidFill>
              </a:rPr>
              <a:t>8 x 4  = 32 (cm</a:t>
            </a:r>
            <a:r>
              <a:rPr lang="en-US" sz="3200" baseline="30000">
                <a:solidFill>
                  <a:srgbClr val="9900FF"/>
                </a:solidFill>
              </a:rPr>
              <a:t>2</a:t>
            </a:r>
            <a:r>
              <a:rPr lang="en-US" sz="3200">
                <a:solidFill>
                  <a:srgbClr val="9900FF"/>
                </a:solidFill>
              </a:rPr>
              <a:t>)</a:t>
            </a:r>
          </a:p>
          <a:p>
            <a:pPr marL="342900" indent="-342900" algn="ctr">
              <a:spcBef>
                <a:spcPct val="20000"/>
              </a:spcBef>
            </a:pPr>
            <a:endParaRPr lang="en-US" sz="3200">
              <a:solidFill>
                <a:srgbClr val="9900FF"/>
              </a:solidFill>
            </a:endParaRPr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2895600" y="5257800"/>
            <a:ext cx="3657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 u="sng">
                <a:solidFill>
                  <a:srgbClr val="9900FF"/>
                </a:solidFill>
              </a:rPr>
              <a:t>Đáp số</a:t>
            </a:r>
            <a:r>
              <a:rPr lang="en-US" sz="3200">
                <a:solidFill>
                  <a:srgbClr val="9900FF"/>
                </a:solidFill>
              </a:rPr>
              <a:t>: 32 cm</a:t>
            </a:r>
            <a:r>
              <a:rPr lang="en-US" sz="3200" baseline="30000">
                <a:solidFill>
                  <a:srgbClr val="9900FF"/>
                </a:solidFill>
              </a:rPr>
              <a:t>2</a:t>
            </a:r>
            <a:endParaRPr lang="en-US" sz="3200">
              <a:solidFill>
                <a:srgbClr val="9900FF"/>
              </a:solidFill>
            </a:endParaRPr>
          </a:p>
          <a:p>
            <a:pPr marL="342900" indent="-342900" algn="ctr">
              <a:spcBef>
                <a:spcPct val="20000"/>
              </a:spcBef>
            </a:pPr>
            <a:endParaRPr lang="en-US" sz="3200">
              <a:solidFill>
                <a:srgbClr val="9900FF"/>
              </a:solidFill>
            </a:endParaRPr>
          </a:p>
          <a:p>
            <a:pPr marL="342900" indent="-342900" algn="ctr">
              <a:spcBef>
                <a:spcPct val="20000"/>
              </a:spcBef>
            </a:pPr>
            <a:endParaRPr lang="en-US" sz="3200"/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2133600" y="3886200"/>
            <a:ext cx="480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>
                <a:solidFill>
                  <a:srgbClr val="9900FF"/>
                </a:solidFill>
              </a:rPr>
              <a:t>Đổi 80 mm = 8 cm</a:t>
            </a:r>
          </a:p>
          <a:p>
            <a:pPr marL="342900" indent="-342900" algn="ctr">
              <a:spcBef>
                <a:spcPct val="20000"/>
              </a:spcBef>
            </a:pPr>
            <a:endParaRPr lang="en-US" sz="3200">
              <a:solidFill>
                <a:srgbClr val="9900FF"/>
              </a:solidFill>
            </a:endParaRPr>
          </a:p>
          <a:p>
            <a:pPr marL="342900" indent="-342900" algn="ctr">
              <a:spcBef>
                <a:spcPct val="20000"/>
              </a:spcBef>
            </a:pPr>
            <a:endParaRPr lang="en-US" sz="3200">
              <a:solidFill>
                <a:srgbClr val="00FFFF"/>
              </a:solidFill>
            </a:endParaRPr>
          </a:p>
        </p:txBody>
      </p:sp>
      <p:pic>
        <p:nvPicPr>
          <p:cNvPr id="70671" name="Picture 15" descr="HLL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0" y="6248400"/>
            <a:ext cx="9144000" cy="663575"/>
          </a:xfrm>
          <a:prstGeom prst="rect">
            <a:avLst/>
          </a:prstGeom>
          <a:noFill/>
        </p:spPr>
      </p:pic>
      <p:graphicFrame>
        <p:nvGraphicFramePr>
          <p:cNvPr id="70674" name="Object 18"/>
          <p:cNvGraphicFramePr>
            <a:graphicFrameLocks noChangeAspect="1"/>
          </p:cNvGraphicFramePr>
          <p:nvPr>
            <p:ph sz="quarter" idx="2"/>
          </p:nvPr>
        </p:nvGraphicFramePr>
        <p:xfrm>
          <a:off x="0" y="0"/>
          <a:ext cx="2057400" cy="3733800"/>
        </p:xfrm>
        <a:graphic>
          <a:graphicData uri="http://schemas.openxmlformats.org/presentationml/2006/ole">
            <p:oleObj spid="_x0000_s70674" name="Clip" r:id="rId4" imgW="1278360" imgH="1274040" progId="MS_ClipArt_Gallery.2">
              <p:embed/>
            </p:oleObj>
          </a:graphicData>
        </a:graphic>
      </p:graphicFrame>
      <p:sp>
        <p:nvSpPr>
          <p:cNvPr id="70675" name="AutoShape 19"/>
          <p:cNvSpPr>
            <a:spLocks noChangeArrowheads="1"/>
          </p:cNvSpPr>
          <p:nvPr/>
        </p:nvSpPr>
        <p:spPr bwMode="auto">
          <a:xfrm>
            <a:off x="1828800" y="0"/>
            <a:ext cx="1295400" cy="13716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 Bài 2:</a:t>
            </a:r>
          </a:p>
        </p:txBody>
      </p:sp>
      <p:grpSp>
        <p:nvGrpSpPr>
          <p:cNvPr id="70676" name="Group 20"/>
          <p:cNvGrpSpPr>
            <a:grpSpLocks/>
          </p:cNvGrpSpPr>
          <p:nvPr/>
        </p:nvGrpSpPr>
        <p:grpSpPr bwMode="auto">
          <a:xfrm>
            <a:off x="7239000" y="5257800"/>
            <a:ext cx="1828800" cy="914400"/>
            <a:chOff x="2784" y="0"/>
            <a:chExt cx="2736" cy="1824"/>
          </a:xfrm>
        </p:grpSpPr>
        <p:graphicFrame>
          <p:nvGraphicFramePr>
            <p:cNvPr id="70677" name="Object 21"/>
            <p:cNvGraphicFramePr>
              <a:graphicFrameLocks noChangeAspect="1"/>
            </p:cNvGraphicFramePr>
            <p:nvPr/>
          </p:nvGraphicFramePr>
          <p:xfrm>
            <a:off x="2784" y="0"/>
            <a:ext cx="2400" cy="1824"/>
          </p:xfrm>
          <a:graphic>
            <a:graphicData uri="http://schemas.openxmlformats.org/presentationml/2006/ole">
              <p:oleObj spid="_x0000_s70677" name="Clip" r:id="rId5" imgW="1035720" imgH="504720" progId="MS_ClipArt_Gallery.2">
                <p:embed/>
              </p:oleObj>
            </a:graphicData>
          </a:graphic>
        </p:graphicFrame>
        <p:grpSp>
          <p:nvGrpSpPr>
            <p:cNvPr id="70678" name="Group 22"/>
            <p:cNvGrpSpPr>
              <a:grpSpLocks/>
            </p:cNvGrpSpPr>
            <p:nvPr/>
          </p:nvGrpSpPr>
          <p:grpSpPr bwMode="auto">
            <a:xfrm>
              <a:off x="3696" y="288"/>
              <a:ext cx="1824" cy="1104"/>
              <a:chOff x="1197" y="2974"/>
              <a:chExt cx="685" cy="416"/>
            </a:xfrm>
          </p:grpSpPr>
          <p:sp>
            <p:nvSpPr>
              <p:cNvPr id="70679" name="Freeform 23"/>
              <p:cNvSpPr>
                <a:spLocks/>
              </p:cNvSpPr>
              <p:nvPr/>
            </p:nvSpPr>
            <p:spPr bwMode="auto">
              <a:xfrm>
                <a:off x="1197" y="3161"/>
                <a:ext cx="329" cy="127"/>
              </a:xfrm>
              <a:custGeom>
                <a:avLst/>
                <a:gdLst/>
                <a:ahLst/>
                <a:cxnLst>
                  <a:cxn ang="0">
                    <a:pos x="10" y="246"/>
                  </a:cxn>
                  <a:cxn ang="0">
                    <a:pos x="8" y="253"/>
                  </a:cxn>
                  <a:cxn ang="0">
                    <a:pos x="659" y="9"/>
                  </a:cxn>
                  <a:cxn ang="0">
                    <a:pos x="656" y="0"/>
                  </a:cxn>
                  <a:cxn ang="0">
                    <a:pos x="6" y="244"/>
                  </a:cxn>
                  <a:cxn ang="0">
                    <a:pos x="4" y="251"/>
                  </a:cxn>
                  <a:cxn ang="0">
                    <a:pos x="6" y="244"/>
                  </a:cxn>
                  <a:cxn ang="0">
                    <a:pos x="0" y="246"/>
                  </a:cxn>
                  <a:cxn ang="0">
                    <a:pos x="4" y="251"/>
                  </a:cxn>
                  <a:cxn ang="0">
                    <a:pos x="10" y="246"/>
                  </a:cxn>
                </a:cxnLst>
                <a:rect l="0" t="0" r="r" b="b"/>
                <a:pathLst>
                  <a:path w="659" h="253">
                    <a:moveTo>
                      <a:pt x="10" y="246"/>
                    </a:moveTo>
                    <a:lnTo>
                      <a:pt x="8" y="253"/>
                    </a:lnTo>
                    <a:lnTo>
                      <a:pt x="659" y="9"/>
                    </a:lnTo>
                    <a:lnTo>
                      <a:pt x="656" y="0"/>
                    </a:lnTo>
                    <a:lnTo>
                      <a:pt x="6" y="244"/>
                    </a:lnTo>
                    <a:lnTo>
                      <a:pt x="4" y="251"/>
                    </a:lnTo>
                    <a:lnTo>
                      <a:pt x="6" y="244"/>
                    </a:lnTo>
                    <a:lnTo>
                      <a:pt x="0" y="246"/>
                    </a:lnTo>
                    <a:lnTo>
                      <a:pt x="4" y="251"/>
                    </a:lnTo>
                    <a:lnTo>
                      <a:pt x="10" y="2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80" name="Freeform 24"/>
              <p:cNvSpPr>
                <a:spLocks/>
              </p:cNvSpPr>
              <p:nvPr/>
            </p:nvSpPr>
            <p:spPr bwMode="auto">
              <a:xfrm>
                <a:off x="1235" y="3225"/>
                <a:ext cx="326" cy="126"/>
              </a:xfrm>
              <a:custGeom>
                <a:avLst/>
                <a:gdLst/>
                <a:ahLst/>
                <a:cxnLst>
                  <a:cxn ang="0">
                    <a:pos x="1" y="246"/>
                  </a:cxn>
                  <a:cxn ang="0">
                    <a:pos x="3" y="251"/>
                  </a:cxn>
                  <a:cxn ang="0">
                    <a:pos x="653" y="9"/>
                  </a:cxn>
                  <a:cxn ang="0">
                    <a:pos x="651" y="0"/>
                  </a:cxn>
                  <a:cxn ang="0">
                    <a:pos x="0" y="242"/>
                  </a:cxn>
                  <a:cxn ang="0">
                    <a:pos x="1" y="246"/>
                  </a:cxn>
                </a:cxnLst>
                <a:rect l="0" t="0" r="r" b="b"/>
                <a:pathLst>
                  <a:path w="653" h="251">
                    <a:moveTo>
                      <a:pt x="1" y="246"/>
                    </a:moveTo>
                    <a:lnTo>
                      <a:pt x="3" y="251"/>
                    </a:lnTo>
                    <a:lnTo>
                      <a:pt x="653" y="9"/>
                    </a:lnTo>
                    <a:lnTo>
                      <a:pt x="651" y="0"/>
                    </a:lnTo>
                    <a:lnTo>
                      <a:pt x="0" y="242"/>
                    </a:lnTo>
                    <a:lnTo>
                      <a:pt x="1" y="246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81" name="Freeform 25"/>
              <p:cNvSpPr>
                <a:spLocks/>
              </p:cNvSpPr>
              <p:nvPr/>
            </p:nvSpPr>
            <p:spPr bwMode="auto">
              <a:xfrm>
                <a:off x="1258" y="3264"/>
                <a:ext cx="326" cy="126"/>
              </a:xfrm>
              <a:custGeom>
                <a:avLst/>
                <a:gdLst/>
                <a:ahLst/>
                <a:cxnLst>
                  <a:cxn ang="0">
                    <a:pos x="1" y="248"/>
                  </a:cxn>
                  <a:cxn ang="0">
                    <a:pos x="2" y="252"/>
                  </a:cxn>
                  <a:cxn ang="0">
                    <a:pos x="653" y="9"/>
                  </a:cxn>
                  <a:cxn ang="0">
                    <a:pos x="651" y="0"/>
                  </a:cxn>
                  <a:cxn ang="0">
                    <a:pos x="0" y="243"/>
                  </a:cxn>
                  <a:cxn ang="0">
                    <a:pos x="1" y="248"/>
                  </a:cxn>
                </a:cxnLst>
                <a:rect l="0" t="0" r="r" b="b"/>
                <a:pathLst>
                  <a:path w="653" h="252">
                    <a:moveTo>
                      <a:pt x="1" y="248"/>
                    </a:moveTo>
                    <a:lnTo>
                      <a:pt x="2" y="252"/>
                    </a:lnTo>
                    <a:lnTo>
                      <a:pt x="653" y="9"/>
                    </a:lnTo>
                    <a:lnTo>
                      <a:pt x="651" y="0"/>
                    </a:lnTo>
                    <a:lnTo>
                      <a:pt x="0" y="243"/>
                    </a:lnTo>
                    <a:lnTo>
                      <a:pt x="1" y="248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82" name="Freeform 26"/>
              <p:cNvSpPr>
                <a:spLocks/>
              </p:cNvSpPr>
              <p:nvPr/>
            </p:nvSpPr>
            <p:spPr bwMode="auto">
              <a:xfrm>
                <a:off x="1283" y="3103"/>
                <a:ext cx="344" cy="72"/>
              </a:xfrm>
              <a:custGeom>
                <a:avLst/>
                <a:gdLst/>
                <a:ahLst/>
                <a:cxnLst>
                  <a:cxn ang="0">
                    <a:pos x="11" y="139"/>
                  </a:cxn>
                  <a:cxn ang="0">
                    <a:pos x="7" y="144"/>
                  </a:cxn>
                  <a:cxn ang="0">
                    <a:pos x="688" y="10"/>
                  </a:cxn>
                  <a:cxn ang="0">
                    <a:pos x="688" y="0"/>
                  </a:cxn>
                  <a:cxn ang="0">
                    <a:pos x="7" y="135"/>
                  </a:cxn>
                  <a:cxn ang="0">
                    <a:pos x="2" y="141"/>
                  </a:cxn>
                  <a:cxn ang="0">
                    <a:pos x="7" y="135"/>
                  </a:cxn>
                  <a:cxn ang="0">
                    <a:pos x="0" y="136"/>
                  </a:cxn>
                  <a:cxn ang="0">
                    <a:pos x="2" y="141"/>
                  </a:cxn>
                  <a:cxn ang="0">
                    <a:pos x="11" y="139"/>
                  </a:cxn>
                </a:cxnLst>
                <a:rect l="0" t="0" r="r" b="b"/>
                <a:pathLst>
                  <a:path w="688" h="144">
                    <a:moveTo>
                      <a:pt x="11" y="139"/>
                    </a:moveTo>
                    <a:lnTo>
                      <a:pt x="7" y="144"/>
                    </a:lnTo>
                    <a:lnTo>
                      <a:pt x="688" y="10"/>
                    </a:lnTo>
                    <a:lnTo>
                      <a:pt x="688" y="0"/>
                    </a:lnTo>
                    <a:lnTo>
                      <a:pt x="7" y="135"/>
                    </a:lnTo>
                    <a:lnTo>
                      <a:pt x="2" y="141"/>
                    </a:lnTo>
                    <a:lnTo>
                      <a:pt x="7" y="135"/>
                    </a:lnTo>
                    <a:lnTo>
                      <a:pt x="0" y="136"/>
                    </a:lnTo>
                    <a:lnTo>
                      <a:pt x="2" y="141"/>
                    </a:lnTo>
                    <a:lnTo>
                      <a:pt x="11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83" name="Freeform 27"/>
              <p:cNvSpPr>
                <a:spLocks/>
              </p:cNvSpPr>
              <p:nvPr/>
            </p:nvSpPr>
            <p:spPr bwMode="auto">
              <a:xfrm>
                <a:off x="1319" y="3192"/>
                <a:ext cx="341" cy="72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0" y="144"/>
                  </a:cxn>
                  <a:cxn ang="0">
                    <a:pos x="682" y="9"/>
                  </a:cxn>
                  <a:cxn ang="0">
                    <a:pos x="682" y="0"/>
                  </a:cxn>
                  <a:cxn ang="0">
                    <a:pos x="0" y="135"/>
                  </a:cxn>
                  <a:cxn ang="0">
                    <a:pos x="0" y="139"/>
                  </a:cxn>
                </a:cxnLst>
                <a:rect l="0" t="0" r="r" b="b"/>
                <a:pathLst>
                  <a:path w="682" h="144">
                    <a:moveTo>
                      <a:pt x="0" y="139"/>
                    </a:moveTo>
                    <a:lnTo>
                      <a:pt x="0" y="144"/>
                    </a:lnTo>
                    <a:lnTo>
                      <a:pt x="682" y="9"/>
                    </a:lnTo>
                    <a:lnTo>
                      <a:pt x="682" y="0"/>
                    </a:lnTo>
                    <a:lnTo>
                      <a:pt x="0" y="135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84" name="Freeform 28"/>
              <p:cNvSpPr>
                <a:spLocks/>
              </p:cNvSpPr>
              <p:nvPr/>
            </p:nvSpPr>
            <p:spPr bwMode="auto">
              <a:xfrm>
                <a:off x="1335" y="3234"/>
                <a:ext cx="340" cy="72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0" y="144"/>
                  </a:cxn>
                  <a:cxn ang="0">
                    <a:pos x="682" y="9"/>
                  </a:cxn>
                  <a:cxn ang="0">
                    <a:pos x="682" y="0"/>
                  </a:cxn>
                  <a:cxn ang="0">
                    <a:pos x="0" y="135"/>
                  </a:cxn>
                  <a:cxn ang="0">
                    <a:pos x="0" y="139"/>
                  </a:cxn>
                </a:cxnLst>
                <a:rect l="0" t="0" r="r" b="b"/>
                <a:pathLst>
                  <a:path w="682" h="144">
                    <a:moveTo>
                      <a:pt x="0" y="139"/>
                    </a:moveTo>
                    <a:lnTo>
                      <a:pt x="0" y="144"/>
                    </a:lnTo>
                    <a:lnTo>
                      <a:pt x="682" y="9"/>
                    </a:lnTo>
                    <a:lnTo>
                      <a:pt x="682" y="0"/>
                    </a:lnTo>
                    <a:lnTo>
                      <a:pt x="0" y="135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85" name="Freeform 29"/>
              <p:cNvSpPr>
                <a:spLocks/>
              </p:cNvSpPr>
              <p:nvPr/>
            </p:nvSpPr>
            <p:spPr bwMode="auto">
              <a:xfrm>
                <a:off x="1343" y="3255"/>
                <a:ext cx="340" cy="72"/>
              </a:xfrm>
              <a:custGeom>
                <a:avLst/>
                <a:gdLst/>
                <a:ahLst/>
                <a:cxnLst>
                  <a:cxn ang="0">
                    <a:pos x="0" y="140"/>
                  </a:cxn>
                  <a:cxn ang="0">
                    <a:pos x="0" y="144"/>
                  </a:cxn>
                  <a:cxn ang="0">
                    <a:pos x="680" y="10"/>
                  </a:cxn>
                  <a:cxn ang="0">
                    <a:pos x="680" y="0"/>
                  </a:cxn>
                  <a:cxn ang="0">
                    <a:pos x="0" y="135"/>
                  </a:cxn>
                  <a:cxn ang="0">
                    <a:pos x="0" y="140"/>
                  </a:cxn>
                </a:cxnLst>
                <a:rect l="0" t="0" r="r" b="b"/>
                <a:pathLst>
                  <a:path w="680" h="144">
                    <a:moveTo>
                      <a:pt x="0" y="140"/>
                    </a:moveTo>
                    <a:lnTo>
                      <a:pt x="0" y="144"/>
                    </a:lnTo>
                    <a:lnTo>
                      <a:pt x="680" y="10"/>
                    </a:lnTo>
                    <a:lnTo>
                      <a:pt x="680" y="0"/>
                    </a:lnTo>
                    <a:lnTo>
                      <a:pt x="0" y="135"/>
                    </a:lnTo>
                    <a:lnTo>
                      <a:pt x="0" y="14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86" name="Freeform 30"/>
              <p:cNvSpPr>
                <a:spLocks/>
              </p:cNvSpPr>
              <p:nvPr/>
            </p:nvSpPr>
            <p:spPr bwMode="auto">
              <a:xfrm>
                <a:off x="1350" y="3276"/>
                <a:ext cx="341" cy="71"/>
              </a:xfrm>
              <a:custGeom>
                <a:avLst/>
                <a:gdLst/>
                <a:ahLst/>
                <a:cxnLst>
                  <a:cxn ang="0">
                    <a:pos x="0" y="137"/>
                  </a:cxn>
                  <a:cxn ang="0">
                    <a:pos x="0" y="142"/>
                  </a:cxn>
                  <a:cxn ang="0">
                    <a:pos x="682" y="9"/>
                  </a:cxn>
                  <a:cxn ang="0">
                    <a:pos x="682" y="0"/>
                  </a:cxn>
                  <a:cxn ang="0">
                    <a:pos x="0" y="133"/>
                  </a:cxn>
                  <a:cxn ang="0">
                    <a:pos x="0" y="137"/>
                  </a:cxn>
                </a:cxnLst>
                <a:rect l="0" t="0" r="r" b="b"/>
                <a:pathLst>
                  <a:path w="682" h="142">
                    <a:moveTo>
                      <a:pt x="0" y="137"/>
                    </a:moveTo>
                    <a:lnTo>
                      <a:pt x="0" y="142"/>
                    </a:lnTo>
                    <a:lnTo>
                      <a:pt x="682" y="9"/>
                    </a:lnTo>
                    <a:lnTo>
                      <a:pt x="682" y="0"/>
                    </a:lnTo>
                    <a:lnTo>
                      <a:pt x="0" y="133"/>
                    </a:lnTo>
                    <a:lnTo>
                      <a:pt x="0" y="137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87" name="Freeform 31"/>
              <p:cNvSpPr>
                <a:spLocks/>
              </p:cNvSpPr>
              <p:nvPr/>
            </p:nvSpPr>
            <p:spPr bwMode="auto">
              <a:xfrm>
                <a:off x="1529" y="2976"/>
                <a:ext cx="351" cy="289"/>
              </a:xfrm>
              <a:custGeom>
                <a:avLst/>
                <a:gdLst/>
                <a:ahLst/>
                <a:cxnLst>
                  <a:cxn ang="0">
                    <a:pos x="43" y="533"/>
                  </a:cxn>
                  <a:cxn ang="0">
                    <a:pos x="124" y="455"/>
                  </a:cxn>
                  <a:cxn ang="0">
                    <a:pos x="194" y="387"/>
                  </a:cxn>
                  <a:cxn ang="0">
                    <a:pos x="255" y="331"/>
                  </a:cxn>
                  <a:cxn ang="0">
                    <a:pos x="307" y="284"/>
                  </a:cxn>
                  <a:cxn ang="0">
                    <a:pos x="348" y="249"/>
                  </a:cxn>
                  <a:cxn ang="0">
                    <a:pos x="379" y="223"/>
                  </a:cxn>
                  <a:cxn ang="0">
                    <a:pos x="399" y="207"/>
                  </a:cxn>
                  <a:cxn ang="0">
                    <a:pos x="406" y="202"/>
                  </a:cxn>
                  <a:cxn ang="0">
                    <a:pos x="414" y="196"/>
                  </a:cxn>
                  <a:cxn ang="0">
                    <a:pos x="425" y="187"/>
                  </a:cxn>
                  <a:cxn ang="0">
                    <a:pos x="439" y="175"/>
                  </a:cxn>
                  <a:cxn ang="0">
                    <a:pos x="476" y="146"/>
                  </a:cxn>
                  <a:cxn ang="0">
                    <a:pos x="529" y="105"/>
                  </a:cxn>
                  <a:cxn ang="0">
                    <a:pos x="569" y="74"/>
                  </a:cxn>
                  <a:cxn ang="0">
                    <a:pos x="600" y="51"/>
                  </a:cxn>
                  <a:cxn ang="0">
                    <a:pos x="622" y="35"/>
                  </a:cxn>
                  <a:cxn ang="0">
                    <a:pos x="637" y="26"/>
                  </a:cxn>
                  <a:cxn ang="0">
                    <a:pos x="647" y="23"/>
                  </a:cxn>
                  <a:cxn ang="0">
                    <a:pos x="654" y="23"/>
                  </a:cxn>
                  <a:cxn ang="0">
                    <a:pos x="688" y="0"/>
                  </a:cxn>
                  <a:cxn ang="0">
                    <a:pos x="674" y="46"/>
                  </a:cxn>
                  <a:cxn ang="0">
                    <a:pos x="675" y="52"/>
                  </a:cxn>
                  <a:cxn ang="0">
                    <a:pos x="672" y="60"/>
                  </a:cxn>
                  <a:cxn ang="0">
                    <a:pos x="662" y="70"/>
                  </a:cxn>
                  <a:cxn ang="0">
                    <a:pos x="645" y="85"/>
                  </a:cxn>
                  <a:cxn ang="0">
                    <a:pos x="621" y="106"/>
                  </a:cxn>
                  <a:cxn ang="0">
                    <a:pos x="586" y="135"/>
                  </a:cxn>
                  <a:cxn ang="0">
                    <a:pos x="541" y="173"/>
                  </a:cxn>
                  <a:cxn ang="0">
                    <a:pos x="485" y="221"/>
                  </a:cxn>
                  <a:cxn ang="0">
                    <a:pos x="472" y="232"/>
                  </a:cxn>
                  <a:cxn ang="0">
                    <a:pos x="460" y="242"/>
                  </a:cxn>
                  <a:cxn ang="0">
                    <a:pos x="449" y="250"/>
                  </a:cxn>
                  <a:cxn ang="0">
                    <a:pos x="445" y="253"/>
                  </a:cxn>
                  <a:cxn ang="0">
                    <a:pos x="430" y="265"/>
                  </a:cxn>
                  <a:cxn ang="0">
                    <a:pos x="403" y="287"/>
                  </a:cxn>
                  <a:cxn ang="0">
                    <a:pos x="364" y="318"/>
                  </a:cxn>
                  <a:cxn ang="0">
                    <a:pos x="312" y="357"/>
                  </a:cxn>
                  <a:cxn ang="0">
                    <a:pos x="250" y="403"/>
                  </a:cxn>
                  <a:cxn ang="0">
                    <a:pos x="178" y="456"/>
                  </a:cxn>
                  <a:cxn ang="0">
                    <a:pos x="94" y="514"/>
                  </a:cxn>
                  <a:cxn ang="0">
                    <a:pos x="0" y="577"/>
                  </a:cxn>
                </a:cxnLst>
                <a:rect l="0" t="0" r="r" b="b"/>
                <a:pathLst>
                  <a:path w="704" h="577">
                    <a:moveTo>
                      <a:pt x="0" y="577"/>
                    </a:moveTo>
                    <a:lnTo>
                      <a:pt x="43" y="533"/>
                    </a:lnTo>
                    <a:lnTo>
                      <a:pt x="84" y="493"/>
                    </a:lnTo>
                    <a:lnTo>
                      <a:pt x="124" y="455"/>
                    </a:lnTo>
                    <a:lnTo>
                      <a:pt x="159" y="420"/>
                    </a:lnTo>
                    <a:lnTo>
                      <a:pt x="194" y="387"/>
                    </a:lnTo>
                    <a:lnTo>
                      <a:pt x="226" y="358"/>
                    </a:lnTo>
                    <a:lnTo>
                      <a:pt x="255" y="331"/>
                    </a:lnTo>
                    <a:lnTo>
                      <a:pt x="282" y="306"/>
                    </a:lnTo>
                    <a:lnTo>
                      <a:pt x="307" y="284"/>
                    </a:lnTo>
                    <a:lnTo>
                      <a:pt x="328" y="266"/>
                    </a:lnTo>
                    <a:lnTo>
                      <a:pt x="348" y="249"/>
                    </a:lnTo>
                    <a:lnTo>
                      <a:pt x="365" y="235"/>
                    </a:lnTo>
                    <a:lnTo>
                      <a:pt x="379" y="223"/>
                    </a:lnTo>
                    <a:lnTo>
                      <a:pt x="391" y="214"/>
                    </a:lnTo>
                    <a:lnTo>
                      <a:pt x="399" y="207"/>
                    </a:lnTo>
                    <a:lnTo>
                      <a:pt x="404" y="203"/>
                    </a:lnTo>
                    <a:lnTo>
                      <a:pt x="406" y="202"/>
                    </a:lnTo>
                    <a:lnTo>
                      <a:pt x="409" y="199"/>
                    </a:lnTo>
                    <a:lnTo>
                      <a:pt x="414" y="196"/>
                    </a:lnTo>
                    <a:lnTo>
                      <a:pt x="419" y="191"/>
                    </a:lnTo>
                    <a:lnTo>
                      <a:pt x="425" y="187"/>
                    </a:lnTo>
                    <a:lnTo>
                      <a:pt x="432" y="181"/>
                    </a:lnTo>
                    <a:lnTo>
                      <a:pt x="439" y="175"/>
                    </a:lnTo>
                    <a:lnTo>
                      <a:pt x="445" y="170"/>
                    </a:lnTo>
                    <a:lnTo>
                      <a:pt x="476" y="146"/>
                    </a:lnTo>
                    <a:lnTo>
                      <a:pt x="505" y="124"/>
                    </a:lnTo>
                    <a:lnTo>
                      <a:pt x="529" y="105"/>
                    </a:lnTo>
                    <a:lnTo>
                      <a:pt x="551" y="88"/>
                    </a:lnTo>
                    <a:lnTo>
                      <a:pt x="569" y="74"/>
                    </a:lnTo>
                    <a:lnTo>
                      <a:pt x="586" y="61"/>
                    </a:lnTo>
                    <a:lnTo>
                      <a:pt x="600" y="51"/>
                    </a:lnTo>
                    <a:lnTo>
                      <a:pt x="612" y="41"/>
                    </a:lnTo>
                    <a:lnTo>
                      <a:pt x="622" y="35"/>
                    </a:lnTo>
                    <a:lnTo>
                      <a:pt x="630" y="30"/>
                    </a:lnTo>
                    <a:lnTo>
                      <a:pt x="637" y="26"/>
                    </a:lnTo>
                    <a:lnTo>
                      <a:pt x="643" y="24"/>
                    </a:lnTo>
                    <a:lnTo>
                      <a:pt x="647" y="23"/>
                    </a:lnTo>
                    <a:lnTo>
                      <a:pt x="651" y="23"/>
                    </a:lnTo>
                    <a:lnTo>
                      <a:pt x="654" y="23"/>
                    </a:lnTo>
                    <a:lnTo>
                      <a:pt x="657" y="25"/>
                    </a:lnTo>
                    <a:lnTo>
                      <a:pt x="688" y="0"/>
                    </a:lnTo>
                    <a:lnTo>
                      <a:pt x="704" y="21"/>
                    </a:lnTo>
                    <a:lnTo>
                      <a:pt x="674" y="46"/>
                    </a:lnTo>
                    <a:lnTo>
                      <a:pt x="675" y="50"/>
                    </a:lnTo>
                    <a:lnTo>
                      <a:pt x="675" y="52"/>
                    </a:lnTo>
                    <a:lnTo>
                      <a:pt x="674" y="55"/>
                    </a:lnTo>
                    <a:lnTo>
                      <a:pt x="672" y="60"/>
                    </a:lnTo>
                    <a:lnTo>
                      <a:pt x="667" y="65"/>
                    </a:lnTo>
                    <a:lnTo>
                      <a:pt x="662" y="70"/>
                    </a:lnTo>
                    <a:lnTo>
                      <a:pt x="654" y="77"/>
                    </a:lnTo>
                    <a:lnTo>
                      <a:pt x="645" y="85"/>
                    </a:lnTo>
                    <a:lnTo>
                      <a:pt x="635" y="94"/>
                    </a:lnTo>
                    <a:lnTo>
                      <a:pt x="621" y="106"/>
                    </a:lnTo>
                    <a:lnTo>
                      <a:pt x="605" y="119"/>
                    </a:lnTo>
                    <a:lnTo>
                      <a:pt x="586" y="135"/>
                    </a:lnTo>
                    <a:lnTo>
                      <a:pt x="566" y="152"/>
                    </a:lnTo>
                    <a:lnTo>
                      <a:pt x="541" y="173"/>
                    </a:lnTo>
                    <a:lnTo>
                      <a:pt x="515" y="196"/>
                    </a:lnTo>
                    <a:lnTo>
                      <a:pt x="485" y="221"/>
                    </a:lnTo>
                    <a:lnTo>
                      <a:pt x="479" y="226"/>
                    </a:lnTo>
                    <a:lnTo>
                      <a:pt x="472" y="232"/>
                    </a:lnTo>
                    <a:lnTo>
                      <a:pt x="465" y="236"/>
                    </a:lnTo>
                    <a:lnTo>
                      <a:pt x="460" y="242"/>
                    </a:lnTo>
                    <a:lnTo>
                      <a:pt x="454" y="246"/>
                    </a:lnTo>
                    <a:lnTo>
                      <a:pt x="449" y="250"/>
                    </a:lnTo>
                    <a:lnTo>
                      <a:pt x="446" y="252"/>
                    </a:lnTo>
                    <a:lnTo>
                      <a:pt x="445" y="253"/>
                    </a:lnTo>
                    <a:lnTo>
                      <a:pt x="439" y="258"/>
                    </a:lnTo>
                    <a:lnTo>
                      <a:pt x="430" y="265"/>
                    </a:lnTo>
                    <a:lnTo>
                      <a:pt x="418" y="275"/>
                    </a:lnTo>
                    <a:lnTo>
                      <a:pt x="403" y="287"/>
                    </a:lnTo>
                    <a:lnTo>
                      <a:pt x="385" y="302"/>
                    </a:lnTo>
                    <a:lnTo>
                      <a:pt x="364" y="318"/>
                    </a:lnTo>
                    <a:lnTo>
                      <a:pt x="340" y="336"/>
                    </a:lnTo>
                    <a:lnTo>
                      <a:pt x="312" y="357"/>
                    </a:lnTo>
                    <a:lnTo>
                      <a:pt x="284" y="379"/>
                    </a:lnTo>
                    <a:lnTo>
                      <a:pt x="250" y="403"/>
                    </a:lnTo>
                    <a:lnTo>
                      <a:pt x="216" y="428"/>
                    </a:lnTo>
                    <a:lnTo>
                      <a:pt x="178" y="456"/>
                    </a:lnTo>
                    <a:lnTo>
                      <a:pt x="137" y="485"/>
                    </a:lnTo>
                    <a:lnTo>
                      <a:pt x="94" y="514"/>
                    </a:lnTo>
                    <a:lnTo>
                      <a:pt x="49" y="545"/>
                    </a:lnTo>
                    <a:lnTo>
                      <a:pt x="0" y="577"/>
                    </a:lnTo>
                    <a:close/>
                  </a:path>
                </a:pathLst>
              </a:custGeom>
              <a:solidFill>
                <a:srgbClr val="ED002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88" name="Freeform 32"/>
              <p:cNvSpPr>
                <a:spLocks/>
              </p:cNvSpPr>
              <p:nvPr/>
            </p:nvSpPr>
            <p:spPr bwMode="auto">
              <a:xfrm>
                <a:off x="1527" y="3076"/>
                <a:ext cx="206" cy="190"/>
              </a:xfrm>
              <a:custGeom>
                <a:avLst/>
                <a:gdLst/>
                <a:ahLst/>
                <a:cxnLst>
                  <a:cxn ang="0">
                    <a:pos x="405" y="0"/>
                  </a:cxn>
                  <a:cxn ang="0">
                    <a:pos x="405" y="0"/>
                  </a:cxn>
                  <a:cxn ang="0">
                    <a:pos x="399" y="5"/>
                  </a:cxn>
                  <a:cxn ang="0">
                    <a:pos x="391" y="12"/>
                  </a:cxn>
                  <a:cxn ang="0">
                    <a:pos x="380" y="21"/>
                  </a:cxn>
                  <a:cxn ang="0">
                    <a:pos x="366" y="33"/>
                  </a:cxn>
                  <a:cxn ang="0">
                    <a:pos x="349" y="46"/>
                  </a:cxn>
                  <a:cxn ang="0">
                    <a:pos x="329" y="64"/>
                  </a:cxn>
                  <a:cxn ang="0">
                    <a:pos x="307" y="82"/>
                  </a:cxn>
                  <a:cxn ang="0">
                    <a:pos x="283" y="104"/>
                  </a:cxn>
                  <a:cxn ang="0">
                    <a:pos x="254" y="128"/>
                  </a:cxn>
                  <a:cxn ang="0">
                    <a:pos x="226" y="156"/>
                  </a:cxn>
                  <a:cxn ang="0">
                    <a:pos x="193" y="185"/>
                  </a:cxn>
                  <a:cxn ang="0">
                    <a:pos x="159" y="218"/>
                  </a:cxn>
                  <a:cxn ang="0">
                    <a:pos x="123" y="253"/>
                  </a:cxn>
                  <a:cxn ang="0">
                    <a:pos x="84" y="291"/>
                  </a:cxn>
                  <a:cxn ang="0">
                    <a:pos x="43" y="331"/>
                  </a:cxn>
                  <a:cxn ang="0">
                    <a:pos x="0" y="375"/>
                  </a:cxn>
                  <a:cxn ang="0">
                    <a:pos x="7" y="382"/>
                  </a:cxn>
                  <a:cxn ang="0">
                    <a:pos x="49" y="338"/>
                  </a:cxn>
                  <a:cxn ang="0">
                    <a:pos x="91" y="297"/>
                  </a:cxn>
                  <a:cxn ang="0">
                    <a:pos x="130" y="259"/>
                  </a:cxn>
                  <a:cxn ang="0">
                    <a:pos x="166" y="225"/>
                  </a:cxn>
                  <a:cxn ang="0">
                    <a:pos x="200" y="191"/>
                  </a:cxn>
                  <a:cxn ang="0">
                    <a:pos x="232" y="163"/>
                  </a:cxn>
                  <a:cxn ang="0">
                    <a:pos x="261" y="135"/>
                  </a:cxn>
                  <a:cxn ang="0">
                    <a:pos x="288" y="111"/>
                  </a:cxn>
                  <a:cxn ang="0">
                    <a:pos x="312" y="89"/>
                  </a:cxn>
                  <a:cxn ang="0">
                    <a:pos x="334" y="71"/>
                  </a:cxn>
                  <a:cxn ang="0">
                    <a:pos x="353" y="53"/>
                  </a:cxn>
                  <a:cxn ang="0">
                    <a:pos x="371" y="39"/>
                  </a:cxn>
                  <a:cxn ang="0">
                    <a:pos x="384" y="28"/>
                  </a:cxn>
                  <a:cxn ang="0">
                    <a:pos x="396" y="19"/>
                  </a:cxn>
                  <a:cxn ang="0">
                    <a:pos x="404" y="12"/>
                  </a:cxn>
                  <a:cxn ang="0">
                    <a:pos x="410" y="7"/>
                  </a:cxn>
                  <a:cxn ang="0">
                    <a:pos x="410" y="7"/>
                  </a:cxn>
                  <a:cxn ang="0">
                    <a:pos x="410" y="7"/>
                  </a:cxn>
                  <a:cxn ang="0">
                    <a:pos x="412" y="5"/>
                  </a:cxn>
                  <a:cxn ang="0">
                    <a:pos x="411" y="1"/>
                  </a:cxn>
                  <a:cxn ang="0">
                    <a:pos x="409" y="0"/>
                  </a:cxn>
                  <a:cxn ang="0">
                    <a:pos x="405" y="0"/>
                  </a:cxn>
                </a:cxnLst>
                <a:rect l="0" t="0" r="r" b="b"/>
                <a:pathLst>
                  <a:path w="412" h="382">
                    <a:moveTo>
                      <a:pt x="405" y="0"/>
                    </a:moveTo>
                    <a:lnTo>
                      <a:pt x="405" y="0"/>
                    </a:lnTo>
                    <a:lnTo>
                      <a:pt x="399" y="5"/>
                    </a:lnTo>
                    <a:lnTo>
                      <a:pt x="391" y="12"/>
                    </a:lnTo>
                    <a:lnTo>
                      <a:pt x="380" y="21"/>
                    </a:lnTo>
                    <a:lnTo>
                      <a:pt x="366" y="33"/>
                    </a:lnTo>
                    <a:lnTo>
                      <a:pt x="349" y="46"/>
                    </a:lnTo>
                    <a:lnTo>
                      <a:pt x="329" y="64"/>
                    </a:lnTo>
                    <a:lnTo>
                      <a:pt x="307" y="82"/>
                    </a:lnTo>
                    <a:lnTo>
                      <a:pt x="283" y="104"/>
                    </a:lnTo>
                    <a:lnTo>
                      <a:pt x="254" y="128"/>
                    </a:lnTo>
                    <a:lnTo>
                      <a:pt x="226" y="156"/>
                    </a:lnTo>
                    <a:lnTo>
                      <a:pt x="193" y="185"/>
                    </a:lnTo>
                    <a:lnTo>
                      <a:pt x="159" y="218"/>
                    </a:lnTo>
                    <a:lnTo>
                      <a:pt x="123" y="253"/>
                    </a:lnTo>
                    <a:lnTo>
                      <a:pt x="84" y="291"/>
                    </a:lnTo>
                    <a:lnTo>
                      <a:pt x="43" y="331"/>
                    </a:lnTo>
                    <a:lnTo>
                      <a:pt x="0" y="375"/>
                    </a:lnTo>
                    <a:lnTo>
                      <a:pt x="7" y="382"/>
                    </a:lnTo>
                    <a:lnTo>
                      <a:pt x="49" y="338"/>
                    </a:lnTo>
                    <a:lnTo>
                      <a:pt x="91" y="297"/>
                    </a:lnTo>
                    <a:lnTo>
                      <a:pt x="130" y="259"/>
                    </a:lnTo>
                    <a:lnTo>
                      <a:pt x="166" y="225"/>
                    </a:lnTo>
                    <a:lnTo>
                      <a:pt x="200" y="191"/>
                    </a:lnTo>
                    <a:lnTo>
                      <a:pt x="232" y="163"/>
                    </a:lnTo>
                    <a:lnTo>
                      <a:pt x="261" y="135"/>
                    </a:lnTo>
                    <a:lnTo>
                      <a:pt x="288" y="111"/>
                    </a:lnTo>
                    <a:lnTo>
                      <a:pt x="312" y="89"/>
                    </a:lnTo>
                    <a:lnTo>
                      <a:pt x="334" y="71"/>
                    </a:lnTo>
                    <a:lnTo>
                      <a:pt x="353" y="53"/>
                    </a:lnTo>
                    <a:lnTo>
                      <a:pt x="371" y="39"/>
                    </a:lnTo>
                    <a:lnTo>
                      <a:pt x="384" y="28"/>
                    </a:lnTo>
                    <a:lnTo>
                      <a:pt x="396" y="19"/>
                    </a:lnTo>
                    <a:lnTo>
                      <a:pt x="404" y="12"/>
                    </a:lnTo>
                    <a:lnTo>
                      <a:pt x="410" y="7"/>
                    </a:lnTo>
                    <a:lnTo>
                      <a:pt x="410" y="7"/>
                    </a:lnTo>
                    <a:lnTo>
                      <a:pt x="410" y="7"/>
                    </a:lnTo>
                    <a:lnTo>
                      <a:pt x="412" y="5"/>
                    </a:lnTo>
                    <a:lnTo>
                      <a:pt x="411" y="1"/>
                    </a:lnTo>
                    <a:lnTo>
                      <a:pt x="409" y="0"/>
                    </a:lnTo>
                    <a:lnTo>
                      <a:pt x="40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89" name="Freeform 33"/>
              <p:cNvSpPr>
                <a:spLocks/>
              </p:cNvSpPr>
              <p:nvPr/>
            </p:nvSpPr>
            <p:spPr bwMode="auto">
              <a:xfrm>
                <a:off x="1730" y="3060"/>
                <a:ext cx="23" cy="19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40" y="0"/>
                  </a:cxn>
                  <a:cxn ang="0">
                    <a:pos x="35" y="5"/>
                  </a:cxn>
                  <a:cxn ang="0">
                    <a:pos x="28" y="10"/>
                  </a:cxn>
                  <a:cxn ang="0">
                    <a:pos x="21" y="16"/>
                  </a:cxn>
                  <a:cxn ang="0">
                    <a:pos x="15" y="21"/>
                  </a:cxn>
                  <a:cxn ang="0">
                    <a:pos x="9" y="25"/>
                  </a:cxn>
                  <a:cxn ang="0">
                    <a:pos x="5" y="29"/>
                  </a:cxn>
                  <a:cxn ang="0">
                    <a:pos x="1" y="31"/>
                  </a:cxn>
                  <a:cxn ang="0">
                    <a:pos x="0" y="32"/>
                  </a:cxn>
                  <a:cxn ang="0">
                    <a:pos x="5" y="39"/>
                  </a:cxn>
                  <a:cxn ang="0">
                    <a:pos x="6" y="38"/>
                  </a:cxn>
                  <a:cxn ang="0">
                    <a:pos x="9" y="36"/>
                  </a:cxn>
                  <a:cxn ang="0">
                    <a:pos x="14" y="32"/>
                  </a:cxn>
                  <a:cxn ang="0">
                    <a:pos x="20" y="28"/>
                  </a:cxn>
                  <a:cxn ang="0">
                    <a:pos x="25" y="23"/>
                  </a:cxn>
                  <a:cxn ang="0">
                    <a:pos x="32" y="17"/>
                  </a:cxn>
                  <a:cxn ang="0">
                    <a:pos x="39" y="12"/>
                  </a:cxn>
                  <a:cxn ang="0">
                    <a:pos x="45" y="7"/>
                  </a:cxn>
                  <a:cxn ang="0">
                    <a:pos x="45" y="7"/>
                  </a:cxn>
                  <a:cxn ang="0">
                    <a:pos x="45" y="7"/>
                  </a:cxn>
                  <a:cxn ang="0">
                    <a:pos x="47" y="5"/>
                  </a:cxn>
                  <a:cxn ang="0">
                    <a:pos x="46" y="1"/>
                  </a:cxn>
                  <a:cxn ang="0">
                    <a:pos x="44" y="0"/>
                  </a:cxn>
                  <a:cxn ang="0">
                    <a:pos x="40" y="0"/>
                  </a:cxn>
                </a:cxnLst>
                <a:rect l="0" t="0" r="r" b="b"/>
                <a:pathLst>
                  <a:path w="47" h="39">
                    <a:moveTo>
                      <a:pt x="40" y="0"/>
                    </a:moveTo>
                    <a:lnTo>
                      <a:pt x="40" y="0"/>
                    </a:lnTo>
                    <a:lnTo>
                      <a:pt x="35" y="5"/>
                    </a:lnTo>
                    <a:lnTo>
                      <a:pt x="28" y="10"/>
                    </a:lnTo>
                    <a:lnTo>
                      <a:pt x="21" y="16"/>
                    </a:lnTo>
                    <a:lnTo>
                      <a:pt x="15" y="21"/>
                    </a:lnTo>
                    <a:lnTo>
                      <a:pt x="9" y="25"/>
                    </a:lnTo>
                    <a:lnTo>
                      <a:pt x="5" y="29"/>
                    </a:lnTo>
                    <a:lnTo>
                      <a:pt x="1" y="31"/>
                    </a:lnTo>
                    <a:lnTo>
                      <a:pt x="0" y="32"/>
                    </a:lnTo>
                    <a:lnTo>
                      <a:pt x="5" y="39"/>
                    </a:lnTo>
                    <a:lnTo>
                      <a:pt x="6" y="38"/>
                    </a:lnTo>
                    <a:lnTo>
                      <a:pt x="9" y="36"/>
                    </a:lnTo>
                    <a:lnTo>
                      <a:pt x="14" y="32"/>
                    </a:lnTo>
                    <a:lnTo>
                      <a:pt x="20" y="28"/>
                    </a:lnTo>
                    <a:lnTo>
                      <a:pt x="25" y="23"/>
                    </a:lnTo>
                    <a:lnTo>
                      <a:pt x="32" y="17"/>
                    </a:lnTo>
                    <a:lnTo>
                      <a:pt x="39" y="12"/>
                    </a:lnTo>
                    <a:lnTo>
                      <a:pt x="45" y="7"/>
                    </a:lnTo>
                    <a:lnTo>
                      <a:pt x="45" y="7"/>
                    </a:lnTo>
                    <a:lnTo>
                      <a:pt x="45" y="7"/>
                    </a:lnTo>
                    <a:lnTo>
                      <a:pt x="47" y="5"/>
                    </a:lnTo>
                    <a:lnTo>
                      <a:pt x="46" y="1"/>
                    </a:lnTo>
                    <a:lnTo>
                      <a:pt x="44" y="0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90" name="Freeform 34"/>
              <p:cNvSpPr>
                <a:spLocks/>
              </p:cNvSpPr>
              <p:nvPr/>
            </p:nvSpPr>
            <p:spPr bwMode="auto">
              <a:xfrm>
                <a:off x="1750" y="2985"/>
                <a:ext cx="109" cy="78"/>
              </a:xfrm>
              <a:custGeom>
                <a:avLst/>
                <a:gdLst/>
                <a:ahLst/>
                <a:cxnLst>
                  <a:cxn ang="0">
                    <a:pos x="212" y="4"/>
                  </a:cxn>
                  <a:cxn ang="0">
                    <a:pos x="217" y="4"/>
                  </a:cxn>
                  <a:cxn ang="0">
                    <a:pos x="213" y="0"/>
                  </a:cxn>
                  <a:cxn ang="0">
                    <a:pos x="209" y="0"/>
                  </a:cxn>
                  <a:cxn ang="0">
                    <a:pos x="205" y="0"/>
                  </a:cxn>
                  <a:cxn ang="0">
                    <a:pos x="200" y="2"/>
                  </a:cxn>
                  <a:cxn ang="0">
                    <a:pos x="194" y="4"/>
                  </a:cxn>
                  <a:cxn ang="0">
                    <a:pos x="186" y="8"/>
                  </a:cxn>
                  <a:cxn ang="0">
                    <a:pos x="178" y="13"/>
                  </a:cxn>
                  <a:cxn ang="0">
                    <a:pos x="167" y="20"/>
                  </a:cxn>
                  <a:cxn ang="0">
                    <a:pos x="156" y="29"/>
                  </a:cxn>
                  <a:cxn ang="0">
                    <a:pos x="142" y="40"/>
                  </a:cxn>
                  <a:cxn ang="0">
                    <a:pos x="125" y="52"/>
                  </a:cxn>
                  <a:cxn ang="0">
                    <a:pos x="106" y="66"/>
                  </a:cxn>
                  <a:cxn ang="0">
                    <a:pos x="84" y="83"/>
                  </a:cxn>
                  <a:cxn ang="0">
                    <a:pos x="60" y="103"/>
                  </a:cxn>
                  <a:cxn ang="0">
                    <a:pos x="32" y="125"/>
                  </a:cxn>
                  <a:cxn ang="0">
                    <a:pos x="0" y="149"/>
                  </a:cxn>
                  <a:cxn ang="0">
                    <a:pos x="5" y="156"/>
                  </a:cxn>
                  <a:cxn ang="0">
                    <a:pos x="36" y="132"/>
                  </a:cxn>
                  <a:cxn ang="0">
                    <a:pos x="65" y="110"/>
                  </a:cxn>
                  <a:cxn ang="0">
                    <a:pos x="89" y="90"/>
                  </a:cxn>
                  <a:cxn ang="0">
                    <a:pos x="111" y="73"/>
                  </a:cxn>
                  <a:cxn ang="0">
                    <a:pos x="129" y="59"/>
                  </a:cxn>
                  <a:cxn ang="0">
                    <a:pos x="147" y="47"/>
                  </a:cxn>
                  <a:cxn ang="0">
                    <a:pos x="160" y="36"/>
                  </a:cxn>
                  <a:cxn ang="0">
                    <a:pos x="172" y="27"/>
                  </a:cxn>
                  <a:cxn ang="0">
                    <a:pos x="182" y="20"/>
                  </a:cxn>
                  <a:cxn ang="0">
                    <a:pos x="190" y="15"/>
                  </a:cxn>
                  <a:cxn ang="0">
                    <a:pos x="196" y="13"/>
                  </a:cxn>
                  <a:cxn ang="0">
                    <a:pos x="202" y="11"/>
                  </a:cxn>
                  <a:cxn ang="0">
                    <a:pos x="205" y="10"/>
                  </a:cxn>
                  <a:cxn ang="0">
                    <a:pos x="209" y="10"/>
                  </a:cxn>
                  <a:cxn ang="0">
                    <a:pos x="211" y="10"/>
                  </a:cxn>
                  <a:cxn ang="0">
                    <a:pos x="212" y="11"/>
                  </a:cxn>
                  <a:cxn ang="0">
                    <a:pos x="217" y="11"/>
                  </a:cxn>
                  <a:cxn ang="0">
                    <a:pos x="212" y="11"/>
                  </a:cxn>
                  <a:cxn ang="0">
                    <a:pos x="216" y="11"/>
                  </a:cxn>
                  <a:cxn ang="0">
                    <a:pos x="218" y="8"/>
                  </a:cxn>
                  <a:cxn ang="0">
                    <a:pos x="219" y="6"/>
                  </a:cxn>
                  <a:cxn ang="0">
                    <a:pos x="217" y="4"/>
                  </a:cxn>
                  <a:cxn ang="0">
                    <a:pos x="212" y="4"/>
                  </a:cxn>
                </a:cxnLst>
                <a:rect l="0" t="0" r="r" b="b"/>
                <a:pathLst>
                  <a:path w="219" h="156">
                    <a:moveTo>
                      <a:pt x="212" y="4"/>
                    </a:moveTo>
                    <a:lnTo>
                      <a:pt x="217" y="4"/>
                    </a:lnTo>
                    <a:lnTo>
                      <a:pt x="213" y="0"/>
                    </a:lnTo>
                    <a:lnTo>
                      <a:pt x="209" y="0"/>
                    </a:lnTo>
                    <a:lnTo>
                      <a:pt x="205" y="0"/>
                    </a:lnTo>
                    <a:lnTo>
                      <a:pt x="200" y="2"/>
                    </a:lnTo>
                    <a:lnTo>
                      <a:pt x="194" y="4"/>
                    </a:lnTo>
                    <a:lnTo>
                      <a:pt x="186" y="8"/>
                    </a:lnTo>
                    <a:lnTo>
                      <a:pt x="178" y="13"/>
                    </a:lnTo>
                    <a:lnTo>
                      <a:pt x="167" y="20"/>
                    </a:lnTo>
                    <a:lnTo>
                      <a:pt x="156" y="29"/>
                    </a:lnTo>
                    <a:lnTo>
                      <a:pt x="142" y="40"/>
                    </a:lnTo>
                    <a:lnTo>
                      <a:pt x="125" y="52"/>
                    </a:lnTo>
                    <a:lnTo>
                      <a:pt x="106" y="66"/>
                    </a:lnTo>
                    <a:lnTo>
                      <a:pt x="84" y="83"/>
                    </a:lnTo>
                    <a:lnTo>
                      <a:pt x="60" y="103"/>
                    </a:lnTo>
                    <a:lnTo>
                      <a:pt x="32" y="125"/>
                    </a:lnTo>
                    <a:lnTo>
                      <a:pt x="0" y="149"/>
                    </a:lnTo>
                    <a:lnTo>
                      <a:pt x="5" y="156"/>
                    </a:lnTo>
                    <a:lnTo>
                      <a:pt x="36" y="132"/>
                    </a:lnTo>
                    <a:lnTo>
                      <a:pt x="65" y="110"/>
                    </a:lnTo>
                    <a:lnTo>
                      <a:pt x="89" y="90"/>
                    </a:lnTo>
                    <a:lnTo>
                      <a:pt x="111" y="73"/>
                    </a:lnTo>
                    <a:lnTo>
                      <a:pt x="129" y="59"/>
                    </a:lnTo>
                    <a:lnTo>
                      <a:pt x="147" y="47"/>
                    </a:lnTo>
                    <a:lnTo>
                      <a:pt x="160" y="36"/>
                    </a:lnTo>
                    <a:lnTo>
                      <a:pt x="172" y="27"/>
                    </a:lnTo>
                    <a:lnTo>
                      <a:pt x="182" y="20"/>
                    </a:lnTo>
                    <a:lnTo>
                      <a:pt x="190" y="15"/>
                    </a:lnTo>
                    <a:lnTo>
                      <a:pt x="196" y="13"/>
                    </a:lnTo>
                    <a:lnTo>
                      <a:pt x="202" y="11"/>
                    </a:lnTo>
                    <a:lnTo>
                      <a:pt x="205" y="10"/>
                    </a:lnTo>
                    <a:lnTo>
                      <a:pt x="209" y="10"/>
                    </a:lnTo>
                    <a:lnTo>
                      <a:pt x="211" y="10"/>
                    </a:lnTo>
                    <a:lnTo>
                      <a:pt x="212" y="11"/>
                    </a:lnTo>
                    <a:lnTo>
                      <a:pt x="217" y="11"/>
                    </a:lnTo>
                    <a:lnTo>
                      <a:pt x="212" y="11"/>
                    </a:lnTo>
                    <a:lnTo>
                      <a:pt x="216" y="11"/>
                    </a:lnTo>
                    <a:lnTo>
                      <a:pt x="218" y="8"/>
                    </a:lnTo>
                    <a:lnTo>
                      <a:pt x="219" y="6"/>
                    </a:lnTo>
                    <a:lnTo>
                      <a:pt x="217" y="4"/>
                    </a:lnTo>
                    <a:lnTo>
                      <a:pt x="2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91" name="Freeform 35"/>
              <p:cNvSpPr>
                <a:spLocks/>
              </p:cNvSpPr>
              <p:nvPr/>
            </p:nvSpPr>
            <p:spPr bwMode="auto">
              <a:xfrm>
                <a:off x="1856" y="2974"/>
                <a:ext cx="19" cy="1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31" y="0"/>
                  </a:cxn>
                  <a:cxn ang="0">
                    <a:pos x="0" y="25"/>
                  </a:cxn>
                  <a:cxn ang="0">
                    <a:pos x="5" y="32"/>
                  </a:cxn>
                  <a:cxn ang="0">
                    <a:pos x="36" y="6"/>
                  </a:cxn>
                  <a:cxn ang="0">
                    <a:pos x="30" y="5"/>
                  </a:cxn>
                  <a:cxn ang="0">
                    <a:pos x="36" y="6"/>
                  </a:cxn>
                  <a:cxn ang="0">
                    <a:pos x="38" y="4"/>
                  </a:cxn>
                  <a:cxn ang="0">
                    <a:pos x="37" y="1"/>
                  </a:cxn>
                  <a:cxn ang="0">
                    <a:pos x="35" y="0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8" h="32">
                    <a:moveTo>
                      <a:pt x="37" y="1"/>
                    </a:moveTo>
                    <a:lnTo>
                      <a:pt x="31" y="0"/>
                    </a:lnTo>
                    <a:lnTo>
                      <a:pt x="0" y="25"/>
                    </a:lnTo>
                    <a:lnTo>
                      <a:pt x="5" y="32"/>
                    </a:lnTo>
                    <a:lnTo>
                      <a:pt x="36" y="6"/>
                    </a:lnTo>
                    <a:lnTo>
                      <a:pt x="30" y="5"/>
                    </a:lnTo>
                    <a:lnTo>
                      <a:pt x="36" y="6"/>
                    </a:lnTo>
                    <a:lnTo>
                      <a:pt x="38" y="4"/>
                    </a:lnTo>
                    <a:lnTo>
                      <a:pt x="37" y="1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37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92" name="Freeform 36"/>
              <p:cNvSpPr>
                <a:spLocks/>
              </p:cNvSpPr>
              <p:nvPr/>
            </p:nvSpPr>
            <p:spPr bwMode="auto">
              <a:xfrm>
                <a:off x="1871" y="2975"/>
                <a:ext cx="11" cy="14"/>
              </a:xfrm>
              <a:custGeom>
                <a:avLst/>
                <a:gdLst/>
                <a:ahLst/>
                <a:cxnLst>
                  <a:cxn ang="0">
                    <a:pos x="22" y="26"/>
                  </a:cxn>
                  <a:cxn ang="0">
                    <a:pos x="23" y="20"/>
                  </a:cxn>
                  <a:cxn ang="0">
                    <a:pos x="7" y="0"/>
                  </a:cxn>
                  <a:cxn ang="0">
                    <a:pos x="0" y="4"/>
                  </a:cxn>
                  <a:cxn ang="0">
                    <a:pos x="16" y="25"/>
                  </a:cxn>
                  <a:cxn ang="0">
                    <a:pos x="17" y="19"/>
                  </a:cxn>
                  <a:cxn ang="0">
                    <a:pos x="16" y="25"/>
                  </a:cxn>
                  <a:cxn ang="0">
                    <a:pos x="19" y="27"/>
                  </a:cxn>
                  <a:cxn ang="0">
                    <a:pos x="22" y="26"/>
                  </a:cxn>
                  <a:cxn ang="0">
                    <a:pos x="23" y="24"/>
                  </a:cxn>
                  <a:cxn ang="0">
                    <a:pos x="23" y="20"/>
                  </a:cxn>
                  <a:cxn ang="0">
                    <a:pos x="22" y="26"/>
                  </a:cxn>
                </a:cxnLst>
                <a:rect l="0" t="0" r="r" b="b"/>
                <a:pathLst>
                  <a:path w="23" h="27">
                    <a:moveTo>
                      <a:pt x="22" y="26"/>
                    </a:moveTo>
                    <a:lnTo>
                      <a:pt x="23" y="2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16" y="25"/>
                    </a:lnTo>
                    <a:lnTo>
                      <a:pt x="17" y="19"/>
                    </a:lnTo>
                    <a:lnTo>
                      <a:pt x="16" y="25"/>
                    </a:lnTo>
                    <a:lnTo>
                      <a:pt x="19" y="27"/>
                    </a:lnTo>
                    <a:lnTo>
                      <a:pt x="22" y="26"/>
                    </a:lnTo>
                    <a:lnTo>
                      <a:pt x="23" y="24"/>
                    </a:lnTo>
                    <a:lnTo>
                      <a:pt x="23" y="20"/>
                    </a:lnTo>
                    <a:lnTo>
                      <a:pt x="22" y="2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93" name="Freeform 37"/>
              <p:cNvSpPr>
                <a:spLocks/>
              </p:cNvSpPr>
              <p:nvPr/>
            </p:nvSpPr>
            <p:spPr bwMode="auto">
              <a:xfrm>
                <a:off x="1863" y="2985"/>
                <a:ext cx="19" cy="16"/>
              </a:xfrm>
              <a:custGeom>
                <a:avLst/>
                <a:gdLst/>
                <a:ahLst/>
                <a:cxnLst>
                  <a:cxn ang="0">
                    <a:pos x="9" y="28"/>
                  </a:cxn>
                  <a:cxn ang="0">
                    <a:pos x="7" y="33"/>
                  </a:cxn>
                  <a:cxn ang="0">
                    <a:pos x="37" y="7"/>
                  </a:cxn>
                  <a:cxn ang="0">
                    <a:pos x="32" y="0"/>
                  </a:cxn>
                  <a:cxn ang="0">
                    <a:pos x="3" y="26"/>
                  </a:cxn>
                  <a:cxn ang="0">
                    <a:pos x="0" y="30"/>
                  </a:cxn>
                  <a:cxn ang="0">
                    <a:pos x="3" y="26"/>
                  </a:cxn>
                  <a:cxn ang="0">
                    <a:pos x="0" y="28"/>
                  </a:cxn>
                  <a:cxn ang="0">
                    <a:pos x="1" y="30"/>
                  </a:cxn>
                  <a:cxn ang="0">
                    <a:pos x="4" y="33"/>
                  </a:cxn>
                  <a:cxn ang="0">
                    <a:pos x="7" y="33"/>
                  </a:cxn>
                  <a:cxn ang="0">
                    <a:pos x="9" y="28"/>
                  </a:cxn>
                </a:cxnLst>
                <a:rect l="0" t="0" r="r" b="b"/>
                <a:pathLst>
                  <a:path w="37" h="33">
                    <a:moveTo>
                      <a:pt x="9" y="28"/>
                    </a:moveTo>
                    <a:lnTo>
                      <a:pt x="7" y="33"/>
                    </a:lnTo>
                    <a:lnTo>
                      <a:pt x="37" y="7"/>
                    </a:lnTo>
                    <a:lnTo>
                      <a:pt x="32" y="0"/>
                    </a:lnTo>
                    <a:lnTo>
                      <a:pt x="3" y="26"/>
                    </a:lnTo>
                    <a:lnTo>
                      <a:pt x="0" y="30"/>
                    </a:lnTo>
                    <a:lnTo>
                      <a:pt x="3" y="26"/>
                    </a:lnTo>
                    <a:lnTo>
                      <a:pt x="0" y="28"/>
                    </a:lnTo>
                    <a:lnTo>
                      <a:pt x="1" y="30"/>
                    </a:lnTo>
                    <a:lnTo>
                      <a:pt x="4" y="33"/>
                    </a:lnTo>
                    <a:lnTo>
                      <a:pt x="7" y="33"/>
                    </a:lnTo>
                    <a:lnTo>
                      <a:pt x="9" y="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94" name="Freeform 38"/>
              <p:cNvSpPr>
                <a:spLocks/>
              </p:cNvSpPr>
              <p:nvPr/>
            </p:nvSpPr>
            <p:spPr bwMode="auto">
              <a:xfrm>
                <a:off x="1769" y="2998"/>
                <a:ext cx="99" cy="90"/>
              </a:xfrm>
              <a:custGeom>
                <a:avLst/>
                <a:gdLst/>
                <a:ahLst/>
                <a:cxnLst>
                  <a:cxn ang="0">
                    <a:pos x="7" y="180"/>
                  </a:cxn>
                  <a:cxn ang="0">
                    <a:pos x="7" y="180"/>
                  </a:cxn>
                  <a:cxn ang="0">
                    <a:pos x="37" y="154"/>
                  </a:cxn>
                  <a:cxn ang="0">
                    <a:pos x="64" y="131"/>
                  </a:cxn>
                  <a:cxn ang="0">
                    <a:pos x="88" y="110"/>
                  </a:cxn>
                  <a:cxn ang="0">
                    <a:pos x="109" y="93"/>
                  </a:cxn>
                  <a:cxn ang="0">
                    <a:pos x="127" y="77"/>
                  </a:cxn>
                  <a:cxn ang="0">
                    <a:pos x="143" y="64"/>
                  </a:cxn>
                  <a:cxn ang="0">
                    <a:pos x="157" y="53"/>
                  </a:cxn>
                  <a:cxn ang="0">
                    <a:pos x="167" y="44"/>
                  </a:cxn>
                  <a:cxn ang="0">
                    <a:pos x="177" y="36"/>
                  </a:cxn>
                  <a:cxn ang="0">
                    <a:pos x="186" y="29"/>
                  </a:cxn>
                  <a:cxn ang="0">
                    <a:pos x="190" y="22"/>
                  </a:cxn>
                  <a:cxn ang="0">
                    <a:pos x="195" y="17"/>
                  </a:cxn>
                  <a:cxn ang="0">
                    <a:pos x="198" y="11"/>
                  </a:cxn>
                  <a:cxn ang="0">
                    <a:pos x="200" y="7"/>
                  </a:cxn>
                  <a:cxn ang="0">
                    <a:pos x="200" y="5"/>
                  </a:cxn>
                  <a:cxn ang="0">
                    <a:pos x="198" y="0"/>
                  </a:cxn>
                  <a:cxn ang="0">
                    <a:pos x="189" y="2"/>
                  </a:cxn>
                  <a:cxn ang="0">
                    <a:pos x="190" y="5"/>
                  </a:cxn>
                  <a:cxn ang="0">
                    <a:pos x="190" y="7"/>
                  </a:cxn>
                  <a:cxn ang="0">
                    <a:pos x="189" y="9"/>
                  </a:cxn>
                  <a:cxn ang="0">
                    <a:pos x="188" y="13"/>
                  </a:cxn>
                  <a:cxn ang="0">
                    <a:pos x="183" y="17"/>
                  </a:cxn>
                  <a:cxn ang="0">
                    <a:pos x="179" y="22"/>
                  </a:cxn>
                  <a:cxn ang="0">
                    <a:pos x="172" y="29"/>
                  </a:cxn>
                  <a:cxn ang="0">
                    <a:pos x="163" y="37"/>
                  </a:cxn>
                  <a:cxn ang="0">
                    <a:pos x="152" y="46"/>
                  </a:cxn>
                  <a:cxn ang="0">
                    <a:pos x="139" y="58"/>
                  </a:cxn>
                  <a:cxn ang="0">
                    <a:pos x="122" y="70"/>
                  </a:cxn>
                  <a:cxn ang="0">
                    <a:pos x="104" y="86"/>
                  </a:cxn>
                  <a:cxn ang="0">
                    <a:pos x="83" y="104"/>
                  </a:cxn>
                  <a:cxn ang="0">
                    <a:pos x="59" y="124"/>
                  </a:cxn>
                  <a:cxn ang="0">
                    <a:pos x="33" y="147"/>
                  </a:cxn>
                  <a:cxn ang="0">
                    <a:pos x="3" y="173"/>
                  </a:cxn>
                  <a:cxn ang="0">
                    <a:pos x="3" y="173"/>
                  </a:cxn>
                  <a:cxn ang="0">
                    <a:pos x="3" y="173"/>
                  </a:cxn>
                  <a:cxn ang="0">
                    <a:pos x="0" y="175"/>
                  </a:cxn>
                  <a:cxn ang="0">
                    <a:pos x="2" y="177"/>
                  </a:cxn>
                  <a:cxn ang="0">
                    <a:pos x="4" y="180"/>
                  </a:cxn>
                  <a:cxn ang="0">
                    <a:pos x="7" y="180"/>
                  </a:cxn>
                </a:cxnLst>
                <a:rect l="0" t="0" r="r" b="b"/>
                <a:pathLst>
                  <a:path w="200" h="180">
                    <a:moveTo>
                      <a:pt x="7" y="180"/>
                    </a:moveTo>
                    <a:lnTo>
                      <a:pt x="7" y="180"/>
                    </a:lnTo>
                    <a:lnTo>
                      <a:pt x="37" y="154"/>
                    </a:lnTo>
                    <a:lnTo>
                      <a:pt x="64" y="131"/>
                    </a:lnTo>
                    <a:lnTo>
                      <a:pt x="88" y="110"/>
                    </a:lnTo>
                    <a:lnTo>
                      <a:pt x="109" y="93"/>
                    </a:lnTo>
                    <a:lnTo>
                      <a:pt x="127" y="77"/>
                    </a:lnTo>
                    <a:lnTo>
                      <a:pt x="143" y="64"/>
                    </a:lnTo>
                    <a:lnTo>
                      <a:pt x="157" y="53"/>
                    </a:lnTo>
                    <a:lnTo>
                      <a:pt x="167" y="44"/>
                    </a:lnTo>
                    <a:lnTo>
                      <a:pt x="177" y="36"/>
                    </a:lnTo>
                    <a:lnTo>
                      <a:pt x="186" y="29"/>
                    </a:lnTo>
                    <a:lnTo>
                      <a:pt x="190" y="22"/>
                    </a:lnTo>
                    <a:lnTo>
                      <a:pt x="195" y="17"/>
                    </a:lnTo>
                    <a:lnTo>
                      <a:pt x="198" y="11"/>
                    </a:lnTo>
                    <a:lnTo>
                      <a:pt x="200" y="7"/>
                    </a:lnTo>
                    <a:lnTo>
                      <a:pt x="200" y="5"/>
                    </a:lnTo>
                    <a:lnTo>
                      <a:pt x="198" y="0"/>
                    </a:lnTo>
                    <a:lnTo>
                      <a:pt x="189" y="2"/>
                    </a:lnTo>
                    <a:lnTo>
                      <a:pt x="190" y="5"/>
                    </a:lnTo>
                    <a:lnTo>
                      <a:pt x="190" y="7"/>
                    </a:lnTo>
                    <a:lnTo>
                      <a:pt x="189" y="9"/>
                    </a:lnTo>
                    <a:lnTo>
                      <a:pt x="188" y="13"/>
                    </a:lnTo>
                    <a:lnTo>
                      <a:pt x="183" y="17"/>
                    </a:lnTo>
                    <a:lnTo>
                      <a:pt x="179" y="22"/>
                    </a:lnTo>
                    <a:lnTo>
                      <a:pt x="172" y="29"/>
                    </a:lnTo>
                    <a:lnTo>
                      <a:pt x="163" y="37"/>
                    </a:lnTo>
                    <a:lnTo>
                      <a:pt x="152" y="46"/>
                    </a:lnTo>
                    <a:lnTo>
                      <a:pt x="139" y="58"/>
                    </a:lnTo>
                    <a:lnTo>
                      <a:pt x="122" y="70"/>
                    </a:lnTo>
                    <a:lnTo>
                      <a:pt x="104" y="86"/>
                    </a:lnTo>
                    <a:lnTo>
                      <a:pt x="83" y="104"/>
                    </a:lnTo>
                    <a:lnTo>
                      <a:pt x="59" y="124"/>
                    </a:lnTo>
                    <a:lnTo>
                      <a:pt x="33" y="147"/>
                    </a:lnTo>
                    <a:lnTo>
                      <a:pt x="3" y="173"/>
                    </a:lnTo>
                    <a:lnTo>
                      <a:pt x="3" y="173"/>
                    </a:lnTo>
                    <a:lnTo>
                      <a:pt x="3" y="173"/>
                    </a:lnTo>
                    <a:lnTo>
                      <a:pt x="0" y="175"/>
                    </a:lnTo>
                    <a:lnTo>
                      <a:pt x="2" y="177"/>
                    </a:lnTo>
                    <a:lnTo>
                      <a:pt x="4" y="180"/>
                    </a:lnTo>
                    <a:lnTo>
                      <a:pt x="7" y="18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95" name="Freeform 39"/>
              <p:cNvSpPr>
                <a:spLocks/>
              </p:cNvSpPr>
              <p:nvPr/>
            </p:nvSpPr>
            <p:spPr bwMode="auto">
              <a:xfrm>
                <a:off x="1749" y="3085"/>
                <a:ext cx="23" cy="19"/>
              </a:xfrm>
              <a:custGeom>
                <a:avLst/>
                <a:gdLst/>
                <a:ahLst/>
                <a:cxnLst>
                  <a:cxn ang="0">
                    <a:pos x="7" y="39"/>
                  </a:cxn>
                  <a:cxn ang="0">
                    <a:pos x="7" y="39"/>
                  </a:cxn>
                  <a:cxn ang="0">
                    <a:pos x="8" y="38"/>
                  </a:cxn>
                  <a:cxn ang="0">
                    <a:pos x="12" y="35"/>
                  </a:cxn>
                  <a:cxn ang="0">
                    <a:pos x="16" y="32"/>
                  </a:cxn>
                  <a:cxn ang="0">
                    <a:pos x="23" y="27"/>
                  </a:cxn>
                  <a:cxn ang="0">
                    <a:pos x="28" y="22"/>
                  </a:cxn>
                  <a:cxn ang="0">
                    <a:pos x="35" y="17"/>
                  </a:cxn>
                  <a:cxn ang="0">
                    <a:pos x="42" y="11"/>
                  </a:cxn>
                  <a:cxn ang="0">
                    <a:pos x="47" y="7"/>
                  </a:cxn>
                  <a:cxn ang="0">
                    <a:pos x="43" y="0"/>
                  </a:cxn>
                  <a:cxn ang="0">
                    <a:pos x="37" y="4"/>
                  </a:cxn>
                  <a:cxn ang="0">
                    <a:pos x="30" y="10"/>
                  </a:cxn>
                  <a:cxn ang="0">
                    <a:pos x="23" y="15"/>
                  </a:cxn>
                  <a:cxn ang="0">
                    <a:pos x="16" y="20"/>
                  </a:cxn>
                  <a:cxn ang="0">
                    <a:pos x="12" y="25"/>
                  </a:cxn>
                  <a:cxn ang="0">
                    <a:pos x="7" y="28"/>
                  </a:cxn>
                  <a:cxn ang="0">
                    <a:pos x="4" y="31"/>
                  </a:cxn>
                  <a:cxn ang="0">
                    <a:pos x="2" y="32"/>
                  </a:cxn>
                  <a:cxn ang="0">
                    <a:pos x="2" y="32"/>
                  </a:cxn>
                  <a:cxn ang="0">
                    <a:pos x="2" y="32"/>
                  </a:cxn>
                  <a:cxn ang="0">
                    <a:pos x="0" y="34"/>
                  </a:cxn>
                  <a:cxn ang="0">
                    <a:pos x="1" y="37"/>
                  </a:cxn>
                  <a:cxn ang="0">
                    <a:pos x="4" y="39"/>
                  </a:cxn>
                  <a:cxn ang="0">
                    <a:pos x="7" y="39"/>
                  </a:cxn>
                </a:cxnLst>
                <a:rect l="0" t="0" r="r" b="b"/>
                <a:pathLst>
                  <a:path w="47" h="39">
                    <a:moveTo>
                      <a:pt x="7" y="39"/>
                    </a:moveTo>
                    <a:lnTo>
                      <a:pt x="7" y="39"/>
                    </a:lnTo>
                    <a:lnTo>
                      <a:pt x="8" y="38"/>
                    </a:lnTo>
                    <a:lnTo>
                      <a:pt x="12" y="35"/>
                    </a:lnTo>
                    <a:lnTo>
                      <a:pt x="16" y="32"/>
                    </a:lnTo>
                    <a:lnTo>
                      <a:pt x="23" y="27"/>
                    </a:lnTo>
                    <a:lnTo>
                      <a:pt x="28" y="22"/>
                    </a:lnTo>
                    <a:lnTo>
                      <a:pt x="35" y="17"/>
                    </a:lnTo>
                    <a:lnTo>
                      <a:pt x="42" y="11"/>
                    </a:lnTo>
                    <a:lnTo>
                      <a:pt x="47" y="7"/>
                    </a:lnTo>
                    <a:lnTo>
                      <a:pt x="43" y="0"/>
                    </a:lnTo>
                    <a:lnTo>
                      <a:pt x="37" y="4"/>
                    </a:lnTo>
                    <a:lnTo>
                      <a:pt x="30" y="10"/>
                    </a:lnTo>
                    <a:lnTo>
                      <a:pt x="23" y="15"/>
                    </a:lnTo>
                    <a:lnTo>
                      <a:pt x="16" y="20"/>
                    </a:lnTo>
                    <a:lnTo>
                      <a:pt x="12" y="25"/>
                    </a:lnTo>
                    <a:lnTo>
                      <a:pt x="7" y="28"/>
                    </a:lnTo>
                    <a:lnTo>
                      <a:pt x="4" y="31"/>
                    </a:lnTo>
                    <a:lnTo>
                      <a:pt x="2" y="32"/>
                    </a:lnTo>
                    <a:lnTo>
                      <a:pt x="2" y="32"/>
                    </a:lnTo>
                    <a:lnTo>
                      <a:pt x="2" y="32"/>
                    </a:lnTo>
                    <a:lnTo>
                      <a:pt x="0" y="34"/>
                    </a:lnTo>
                    <a:lnTo>
                      <a:pt x="1" y="37"/>
                    </a:lnTo>
                    <a:lnTo>
                      <a:pt x="4" y="39"/>
                    </a:lnTo>
                    <a:lnTo>
                      <a:pt x="7" y="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96" name="Freeform 40"/>
              <p:cNvSpPr>
                <a:spLocks/>
              </p:cNvSpPr>
              <p:nvPr/>
            </p:nvSpPr>
            <p:spPr bwMode="auto">
              <a:xfrm>
                <a:off x="1526" y="3101"/>
                <a:ext cx="226" cy="165"/>
              </a:xfrm>
              <a:custGeom>
                <a:avLst/>
                <a:gdLst/>
                <a:ahLst/>
                <a:cxnLst>
                  <a:cxn ang="0">
                    <a:pos x="1" y="324"/>
                  </a:cxn>
                  <a:cxn ang="0">
                    <a:pos x="7" y="331"/>
                  </a:cxn>
                  <a:cxn ang="0">
                    <a:pos x="55" y="298"/>
                  </a:cxn>
                  <a:cxn ang="0">
                    <a:pos x="100" y="267"/>
                  </a:cxn>
                  <a:cxn ang="0">
                    <a:pos x="144" y="238"/>
                  </a:cxn>
                  <a:cxn ang="0">
                    <a:pos x="184" y="210"/>
                  </a:cxn>
                  <a:cxn ang="0">
                    <a:pos x="222" y="182"/>
                  </a:cxn>
                  <a:cxn ang="0">
                    <a:pos x="256" y="157"/>
                  </a:cxn>
                  <a:cxn ang="0">
                    <a:pos x="290" y="132"/>
                  </a:cxn>
                  <a:cxn ang="0">
                    <a:pos x="319" y="111"/>
                  </a:cxn>
                  <a:cxn ang="0">
                    <a:pos x="346" y="90"/>
                  </a:cxn>
                  <a:cxn ang="0">
                    <a:pos x="370" y="71"/>
                  </a:cxn>
                  <a:cxn ang="0">
                    <a:pos x="391" y="55"/>
                  </a:cxn>
                  <a:cxn ang="0">
                    <a:pos x="410" y="40"/>
                  </a:cxn>
                  <a:cxn ang="0">
                    <a:pos x="425" y="29"/>
                  </a:cxn>
                  <a:cxn ang="0">
                    <a:pos x="436" y="18"/>
                  </a:cxn>
                  <a:cxn ang="0">
                    <a:pos x="445" y="11"/>
                  </a:cxn>
                  <a:cxn ang="0">
                    <a:pos x="451" y="7"/>
                  </a:cxn>
                  <a:cxn ang="0">
                    <a:pos x="446" y="0"/>
                  </a:cxn>
                  <a:cxn ang="0">
                    <a:pos x="441" y="5"/>
                  </a:cxn>
                  <a:cxn ang="0">
                    <a:pos x="431" y="11"/>
                  </a:cxn>
                  <a:cxn ang="0">
                    <a:pos x="420" y="22"/>
                  </a:cxn>
                  <a:cxn ang="0">
                    <a:pos x="405" y="33"/>
                  </a:cxn>
                  <a:cxn ang="0">
                    <a:pos x="387" y="48"/>
                  </a:cxn>
                  <a:cxn ang="0">
                    <a:pos x="366" y="64"/>
                  </a:cxn>
                  <a:cxn ang="0">
                    <a:pos x="342" y="83"/>
                  </a:cxn>
                  <a:cxn ang="0">
                    <a:pos x="314" y="104"/>
                  </a:cxn>
                  <a:cxn ang="0">
                    <a:pos x="285" y="125"/>
                  </a:cxn>
                  <a:cxn ang="0">
                    <a:pos x="252" y="150"/>
                  </a:cxn>
                  <a:cxn ang="0">
                    <a:pos x="217" y="175"/>
                  </a:cxn>
                  <a:cxn ang="0">
                    <a:pos x="179" y="203"/>
                  </a:cxn>
                  <a:cxn ang="0">
                    <a:pos x="139" y="231"/>
                  </a:cxn>
                  <a:cxn ang="0">
                    <a:pos x="95" y="260"/>
                  </a:cxn>
                  <a:cxn ang="0">
                    <a:pos x="50" y="291"/>
                  </a:cxn>
                  <a:cxn ang="0">
                    <a:pos x="2" y="324"/>
                  </a:cxn>
                  <a:cxn ang="0">
                    <a:pos x="8" y="331"/>
                  </a:cxn>
                  <a:cxn ang="0">
                    <a:pos x="2" y="324"/>
                  </a:cxn>
                  <a:cxn ang="0">
                    <a:pos x="0" y="326"/>
                  </a:cxn>
                  <a:cxn ang="0">
                    <a:pos x="1" y="328"/>
                  </a:cxn>
                  <a:cxn ang="0">
                    <a:pos x="3" y="331"/>
                  </a:cxn>
                  <a:cxn ang="0">
                    <a:pos x="7" y="331"/>
                  </a:cxn>
                  <a:cxn ang="0">
                    <a:pos x="1" y="324"/>
                  </a:cxn>
                </a:cxnLst>
                <a:rect l="0" t="0" r="r" b="b"/>
                <a:pathLst>
                  <a:path w="451" h="331">
                    <a:moveTo>
                      <a:pt x="1" y="324"/>
                    </a:moveTo>
                    <a:lnTo>
                      <a:pt x="7" y="331"/>
                    </a:lnTo>
                    <a:lnTo>
                      <a:pt x="55" y="298"/>
                    </a:lnTo>
                    <a:lnTo>
                      <a:pt x="100" y="267"/>
                    </a:lnTo>
                    <a:lnTo>
                      <a:pt x="144" y="238"/>
                    </a:lnTo>
                    <a:lnTo>
                      <a:pt x="184" y="210"/>
                    </a:lnTo>
                    <a:lnTo>
                      <a:pt x="222" y="182"/>
                    </a:lnTo>
                    <a:lnTo>
                      <a:pt x="256" y="157"/>
                    </a:lnTo>
                    <a:lnTo>
                      <a:pt x="290" y="132"/>
                    </a:lnTo>
                    <a:lnTo>
                      <a:pt x="319" y="111"/>
                    </a:lnTo>
                    <a:lnTo>
                      <a:pt x="346" y="90"/>
                    </a:lnTo>
                    <a:lnTo>
                      <a:pt x="370" y="71"/>
                    </a:lnTo>
                    <a:lnTo>
                      <a:pt x="391" y="55"/>
                    </a:lnTo>
                    <a:lnTo>
                      <a:pt x="410" y="40"/>
                    </a:lnTo>
                    <a:lnTo>
                      <a:pt x="425" y="29"/>
                    </a:lnTo>
                    <a:lnTo>
                      <a:pt x="436" y="18"/>
                    </a:lnTo>
                    <a:lnTo>
                      <a:pt x="445" y="11"/>
                    </a:lnTo>
                    <a:lnTo>
                      <a:pt x="451" y="7"/>
                    </a:lnTo>
                    <a:lnTo>
                      <a:pt x="446" y="0"/>
                    </a:lnTo>
                    <a:lnTo>
                      <a:pt x="441" y="5"/>
                    </a:lnTo>
                    <a:lnTo>
                      <a:pt x="431" y="11"/>
                    </a:lnTo>
                    <a:lnTo>
                      <a:pt x="420" y="22"/>
                    </a:lnTo>
                    <a:lnTo>
                      <a:pt x="405" y="33"/>
                    </a:lnTo>
                    <a:lnTo>
                      <a:pt x="387" y="48"/>
                    </a:lnTo>
                    <a:lnTo>
                      <a:pt x="366" y="64"/>
                    </a:lnTo>
                    <a:lnTo>
                      <a:pt x="342" y="83"/>
                    </a:lnTo>
                    <a:lnTo>
                      <a:pt x="314" y="104"/>
                    </a:lnTo>
                    <a:lnTo>
                      <a:pt x="285" y="125"/>
                    </a:lnTo>
                    <a:lnTo>
                      <a:pt x="252" y="150"/>
                    </a:lnTo>
                    <a:lnTo>
                      <a:pt x="217" y="175"/>
                    </a:lnTo>
                    <a:lnTo>
                      <a:pt x="179" y="203"/>
                    </a:lnTo>
                    <a:lnTo>
                      <a:pt x="139" y="231"/>
                    </a:lnTo>
                    <a:lnTo>
                      <a:pt x="95" y="260"/>
                    </a:lnTo>
                    <a:lnTo>
                      <a:pt x="50" y="291"/>
                    </a:lnTo>
                    <a:lnTo>
                      <a:pt x="2" y="324"/>
                    </a:lnTo>
                    <a:lnTo>
                      <a:pt x="8" y="331"/>
                    </a:lnTo>
                    <a:lnTo>
                      <a:pt x="2" y="324"/>
                    </a:lnTo>
                    <a:lnTo>
                      <a:pt x="0" y="326"/>
                    </a:lnTo>
                    <a:lnTo>
                      <a:pt x="1" y="328"/>
                    </a:lnTo>
                    <a:lnTo>
                      <a:pt x="3" y="331"/>
                    </a:lnTo>
                    <a:lnTo>
                      <a:pt x="7" y="331"/>
                    </a:lnTo>
                    <a:lnTo>
                      <a:pt x="1" y="3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97" name="Freeform 41"/>
              <p:cNvSpPr>
                <a:spLocks/>
              </p:cNvSpPr>
              <p:nvPr/>
            </p:nvSpPr>
            <p:spPr bwMode="auto">
              <a:xfrm>
                <a:off x="1731" y="3061"/>
                <a:ext cx="40" cy="42"/>
              </a:xfrm>
              <a:custGeom>
                <a:avLst/>
                <a:gdLst/>
                <a:ahLst/>
                <a:cxnLst>
                  <a:cxn ang="0">
                    <a:pos x="41" y="83"/>
                  </a:cxn>
                  <a:cxn ang="0">
                    <a:pos x="42" y="82"/>
                  </a:cxn>
                  <a:cxn ang="0">
                    <a:pos x="45" y="80"/>
                  </a:cxn>
                  <a:cxn ang="0">
                    <a:pos x="50" y="76"/>
                  </a:cxn>
                  <a:cxn ang="0">
                    <a:pos x="56" y="72"/>
                  </a:cxn>
                  <a:cxn ang="0">
                    <a:pos x="61" y="66"/>
                  </a:cxn>
                  <a:cxn ang="0">
                    <a:pos x="68" y="62"/>
                  </a:cxn>
                  <a:cxn ang="0">
                    <a:pos x="75" y="56"/>
                  </a:cxn>
                  <a:cxn ang="0">
                    <a:pos x="81" y="51"/>
                  </a:cxn>
                  <a:cxn ang="0">
                    <a:pos x="41" y="0"/>
                  </a:cxn>
                  <a:cxn ang="0">
                    <a:pos x="35" y="5"/>
                  </a:cxn>
                  <a:cxn ang="0">
                    <a:pos x="28" y="11"/>
                  </a:cxn>
                  <a:cxn ang="0">
                    <a:pos x="21" y="17"/>
                  </a:cxn>
                  <a:cxn ang="0">
                    <a:pos x="15" y="21"/>
                  </a:cxn>
                  <a:cxn ang="0">
                    <a:pos x="10" y="26"/>
                  </a:cxn>
                  <a:cxn ang="0">
                    <a:pos x="5" y="29"/>
                  </a:cxn>
                  <a:cxn ang="0">
                    <a:pos x="2" y="32"/>
                  </a:cxn>
                  <a:cxn ang="0">
                    <a:pos x="0" y="33"/>
                  </a:cxn>
                  <a:cxn ang="0">
                    <a:pos x="41" y="83"/>
                  </a:cxn>
                </a:cxnLst>
                <a:rect l="0" t="0" r="r" b="b"/>
                <a:pathLst>
                  <a:path w="81" h="83">
                    <a:moveTo>
                      <a:pt x="41" y="83"/>
                    </a:moveTo>
                    <a:lnTo>
                      <a:pt x="42" y="82"/>
                    </a:lnTo>
                    <a:lnTo>
                      <a:pt x="45" y="80"/>
                    </a:lnTo>
                    <a:lnTo>
                      <a:pt x="50" y="76"/>
                    </a:lnTo>
                    <a:lnTo>
                      <a:pt x="56" y="72"/>
                    </a:lnTo>
                    <a:lnTo>
                      <a:pt x="61" y="66"/>
                    </a:lnTo>
                    <a:lnTo>
                      <a:pt x="68" y="62"/>
                    </a:lnTo>
                    <a:lnTo>
                      <a:pt x="75" y="56"/>
                    </a:lnTo>
                    <a:lnTo>
                      <a:pt x="81" y="51"/>
                    </a:lnTo>
                    <a:lnTo>
                      <a:pt x="41" y="0"/>
                    </a:lnTo>
                    <a:lnTo>
                      <a:pt x="35" y="5"/>
                    </a:lnTo>
                    <a:lnTo>
                      <a:pt x="28" y="11"/>
                    </a:lnTo>
                    <a:lnTo>
                      <a:pt x="21" y="17"/>
                    </a:lnTo>
                    <a:lnTo>
                      <a:pt x="15" y="21"/>
                    </a:lnTo>
                    <a:lnTo>
                      <a:pt x="10" y="26"/>
                    </a:lnTo>
                    <a:lnTo>
                      <a:pt x="5" y="29"/>
                    </a:lnTo>
                    <a:lnTo>
                      <a:pt x="2" y="32"/>
                    </a:lnTo>
                    <a:lnTo>
                      <a:pt x="0" y="33"/>
                    </a:lnTo>
                    <a:lnTo>
                      <a:pt x="41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98" name="Freeform 42"/>
              <p:cNvSpPr>
                <a:spLocks/>
              </p:cNvSpPr>
              <p:nvPr/>
            </p:nvSpPr>
            <p:spPr bwMode="auto">
              <a:xfrm>
                <a:off x="1750" y="3085"/>
                <a:ext cx="23" cy="19"/>
              </a:xfrm>
              <a:custGeom>
                <a:avLst/>
                <a:gdLst/>
                <a:ahLst/>
                <a:cxnLst>
                  <a:cxn ang="0">
                    <a:pos x="40" y="5"/>
                  </a:cxn>
                  <a:cxn ang="0">
                    <a:pos x="41" y="0"/>
                  </a:cxn>
                  <a:cxn ang="0">
                    <a:pos x="35" y="4"/>
                  </a:cxn>
                  <a:cxn ang="0">
                    <a:pos x="28" y="10"/>
                  </a:cxn>
                  <a:cxn ang="0">
                    <a:pos x="21" y="15"/>
                  </a:cxn>
                  <a:cxn ang="0">
                    <a:pos x="14" y="20"/>
                  </a:cxn>
                  <a:cxn ang="0">
                    <a:pos x="10" y="25"/>
                  </a:cxn>
                  <a:cxn ang="0">
                    <a:pos x="5" y="28"/>
                  </a:cxn>
                  <a:cxn ang="0">
                    <a:pos x="2" y="31"/>
                  </a:cxn>
                  <a:cxn ang="0">
                    <a:pos x="0" y="32"/>
                  </a:cxn>
                  <a:cxn ang="0">
                    <a:pos x="5" y="39"/>
                  </a:cxn>
                  <a:cxn ang="0">
                    <a:pos x="6" y="38"/>
                  </a:cxn>
                  <a:cxn ang="0">
                    <a:pos x="10" y="35"/>
                  </a:cxn>
                  <a:cxn ang="0">
                    <a:pos x="14" y="32"/>
                  </a:cxn>
                  <a:cxn ang="0">
                    <a:pos x="21" y="27"/>
                  </a:cxn>
                  <a:cxn ang="0">
                    <a:pos x="26" y="22"/>
                  </a:cxn>
                  <a:cxn ang="0">
                    <a:pos x="33" y="17"/>
                  </a:cxn>
                  <a:cxn ang="0">
                    <a:pos x="40" y="11"/>
                  </a:cxn>
                  <a:cxn ang="0">
                    <a:pos x="45" y="7"/>
                  </a:cxn>
                  <a:cxn ang="0">
                    <a:pos x="47" y="1"/>
                  </a:cxn>
                  <a:cxn ang="0">
                    <a:pos x="45" y="7"/>
                  </a:cxn>
                  <a:cxn ang="0">
                    <a:pos x="48" y="4"/>
                  </a:cxn>
                  <a:cxn ang="0">
                    <a:pos x="47" y="1"/>
                  </a:cxn>
                  <a:cxn ang="0">
                    <a:pos x="44" y="0"/>
                  </a:cxn>
                  <a:cxn ang="0">
                    <a:pos x="41" y="0"/>
                  </a:cxn>
                  <a:cxn ang="0">
                    <a:pos x="40" y="5"/>
                  </a:cxn>
                </a:cxnLst>
                <a:rect l="0" t="0" r="r" b="b"/>
                <a:pathLst>
                  <a:path w="48" h="39">
                    <a:moveTo>
                      <a:pt x="40" y="5"/>
                    </a:moveTo>
                    <a:lnTo>
                      <a:pt x="41" y="0"/>
                    </a:lnTo>
                    <a:lnTo>
                      <a:pt x="35" y="4"/>
                    </a:lnTo>
                    <a:lnTo>
                      <a:pt x="28" y="10"/>
                    </a:lnTo>
                    <a:lnTo>
                      <a:pt x="21" y="15"/>
                    </a:lnTo>
                    <a:lnTo>
                      <a:pt x="14" y="20"/>
                    </a:lnTo>
                    <a:lnTo>
                      <a:pt x="10" y="25"/>
                    </a:lnTo>
                    <a:lnTo>
                      <a:pt x="5" y="28"/>
                    </a:lnTo>
                    <a:lnTo>
                      <a:pt x="2" y="31"/>
                    </a:lnTo>
                    <a:lnTo>
                      <a:pt x="0" y="32"/>
                    </a:lnTo>
                    <a:lnTo>
                      <a:pt x="5" y="39"/>
                    </a:lnTo>
                    <a:lnTo>
                      <a:pt x="6" y="38"/>
                    </a:lnTo>
                    <a:lnTo>
                      <a:pt x="10" y="35"/>
                    </a:lnTo>
                    <a:lnTo>
                      <a:pt x="14" y="32"/>
                    </a:lnTo>
                    <a:lnTo>
                      <a:pt x="21" y="27"/>
                    </a:lnTo>
                    <a:lnTo>
                      <a:pt x="26" y="22"/>
                    </a:lnTo>
                    <a:lnTo>
                      <a:pt x="33" y="17"/>
                    </a:lnTo>
                    <a:lnTo>
                      <a:pt x="40" y="11"/>
                    </a:lnTo>
                    <a:lnTo>
                      <a:pt x="45" y="7"/>
                    </a:lnTo>
                    <a:lnTo>
                      <a:pt x="47" y="1"/>
                    </a:lnTo>
                    <a:lnTo>
                      <a:pt x="45" y="7"/>
                    </a:lnTo>
                    <a:lnTo>
                      <a:pt x="48" y="4"/>
                    </a:lnTo>
                    <a:lnTo>
                      <a:pt x="47" y="1"/>
                    </a:lnTo>
                    <a:lnTo>
                      <a:pt x="44" y="0"/>
                    </a:lnTo>
                    <a:lnTo>
                      <a:pt x="41" y="0"/>
                    </a:lnTo>
                    <a:lnTo>
                      <a:pt x="4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699" name="Freeform 43"/>
              <p:cNvSpPr>
                <a:spLocks/>
              </p:cNvSpPr>
              <p:nvPr/>
            </p:nvSpPr>
            <p:spPr bwMode="auto">
              <a:xfrm>
                <a:off x="1749" y="3059"/>
                <a:ext cx="24" cy="29"/>
              </a:xfrm>
              <a:custGeom>
                <a:avLst/>
                <a:gdLst/>
                <a:ahLst/>
                <a:cxnLst>
                  <a:cxn ang="0">
                    <a:pos x="6" y="8"/>
                  </a:cxn>
                  <a:cxn ang="0">
                    <a:pos x="0" y="7"/>
                  </a:cxn>
                  <a:cxn ang="0">
                    <a:pos x="41" y="57"/>
                  </a:cxn>
                  <a:cxn ang="0">
                    <a:pos x="48" y="53"/>
                  </a:cxn>
                  <a:cxn ang="0">
                    <a:pos x="7" y="2"/>
                  </a:cxn>
                  <a:cxn ang="0">
                    <a:pos x="1" y="1"/>
                  </a:cxn>
                  <a:cxn ang="0">
                    <a:pos x="7" y="2"/>
                  </a:cxn>
                  <a:cxn ang="0">
                    <a:pos x="5" y="0"/>
                  </a:cxn>
                  <a:cxn ang="0">
                    <a:pos x="3" y="1"/>
                  </a:cxn>
                  <a:cxn ang="0">
                    <a:pos x="0" y="3"/>
                  </a:cxn>
                  <a:cxn ang="0">
                    <a:pos x="0" y="7"/>
                  </a:cxn>
                  <a:cxn ang="0">
                    <a:pos x="6" y="8"/>
                  </a:cxn>
                </a:cxnLst>
                <a:rect l="0" t="0" r="r" b="b"/>
                <a:pathLst>
                  <a:path w="48" h="57">
                    <a:moveTo>
                      <a:pt x="6" y="8"/>
                    </a:moveTo>
                    <a:lnTo>
                      <a:pt x="0" y="7"/>
                    </a:lnTo>
                    <a:lnTo>
                      <a:pt x="41" y="57"/>
                    </a:lnTo>
                    <a:lnTo>
                      <a:pt x="48" y="53"/>
                    </a:lnTo>
                    <a:lnTo>
                      <a:pt x="7" y="2"/>
                    </a:lnTo>
                    <a:lnTo>
                      <a:pt x="1" y="1"/>
                    </a:lnTo>
                    <a:lnTo>
                      <a:pt x="7" y="2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0" y="3"/>
                    </a:lnTo>
                    <a:lnTo>
                      <a:pt x="0" y="7"/>
                    </a:lnTo>
                    <a:lnTo>
                      <a:pt x="6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700" name="Freeform 44"/>
              <p:cNvSpPr>
                <a:spLocks/>
              </p:cNvSpPr>
              <p:nvPr/>
            </p:nvSpPr>
            <p:spPr bwMode="auto">
              <a:xfrm>
                <a:off x="1728" y="3060"/>
                <a:ext cx="24" cy="19"/>
              </a:xfrm>
              <a:custGeom>
                <a:avLst/>
                <a:gdLst/>
                <a:ahLst/>
                <a:cxnLst>
                  <a:cxn ang="0">
                    <a:pos x="8" y="33"/>
                  </a:cxn>
                  <a:cxn ang="0">
                    <a:pos x="7" y="39"/>
                  </a:cxn>
                  <a:cxn ang="0">
                    <a:pos x="8" y="38"/>
                  </a:cxn>
                  <a:cxn ang="0">
                    <a:pos x="11" y="36"/>
                  </a:cxn>
                  <a:cxn ang="0">
                    <a:pos x="16" y="32"/>
                  </a:cxn>
                  <a:cxn ang="0">
                    <a:pos x="22" y="28"/>
                  </a:cxn>
                  <a:cxn ang="0">
                    <a:pos x="27" y="23"/>
                  </a:cxn>
                  <a:cxn ang="0">
                    <a:pos x="34" y="17"/>
                  </a:cxn>
                  <a:cxn ang="0">
                    <a:pos x="41" y="12"/>
                  </a:cxn>
                  <a:cxn ang="0">
                    <a:pos x="47" y="7"/>
                  </a:cxn>
                  <a:cxn ang="0">
                    <a:pos x="42" y="0"/>
                  </a:cxn>
                  <a:cxn ang="0">
                    <a:pos x="37" y="5"/>
                  </a:cxn>
                  <a:cxn ang="0">
                    <a:pos x="30" y="10"/>
                  </a:cxn>
                  <a:cxn ang="0">
                    <a:pos x="23" y="16"/>
                  </a:cxn>
                  <a:cxn ang="0">
                    <a:pos x="17" y="21"/>
                  </a:cxn>
                  <a:cxn ang="0">
                    <a:pos x="11" y="25"/>
                  </a:cxn>
                  <a:cxn ang="0">
                    <a:pos x="7" y="29"/>
                  </a:cxn>
                  <a:cxn ang="0">
                    <a:pos x="3" y="31"/>
                  </a:cxn>
                  <a:cxn ang="0">
                    <a:pos x="2" y="32"/>
                  </a:cxn>
                  <a:cxn ang="0">
                    <a:pos x="1" y="38"/>
                  </a:cxn>
                  <a:cxn ang="0">
                    <a:pos x="2" y="32"/>
                  </a:cxn>
                  <a:cxn ang="0">
                    <a:pos x="0" y="35"/>
                  </a:cxn>
                  <a:cxn ang="0">
                    <a:pos x="1" y="37"/>
                  </a:cxn>
                  <a:cxn ang="0">
                    <a:pos x="3" y="39"/>
                  </a:cxn>
                  <a:cxn ang="0">
                    <a:pos x="7" y="39"/>
                  </a:cxn>
                  <a:cxn ang="0">
                    <a:pos x="8" y="33"/>
                  </a:cxn>
                </a:cxnLst>
                <a:rect l="0" t="0" r="r" b="b"/>
                <a:pathLst>
                  <a:path w="47" h="39">
                    <a:moveTo>
                      <a:pt x="8" y="33"/>
                    </a:moveTo>
                    <a:lnTo>
                      <a:pt x="7" y="39"/>
                    </a:lnTo>
                    <a:lnTo>
                      <a:pt x="8" y="38"/>
                    </a:lnTo>
                    <a:lnTo>
                      <a:pt x="11" y="36"/>
                    </a:lnTo>
                    <a:lnTo>
                      <a:pt x="16" y="32"/>
                    </a:lnTo>
                    <a:lnTo>
                      <a:pt x="22" y="28"/>
                    </a:lnTo>
                    <a:lnTo>
                      <a:pt x="27" y="23"/>
                    </a:lnTo>
                    <a:lnTo>
                      <a:pt x="34" y="17"/>
                    </a:lnTo>
                    <a:lnTo>
                      <a:pt x="41" y="12"/>
                    </a:lnTo>
                    <a:lnTo>
                      <a:pt x="47" y="7"/>
                    </a:lnTo>
                    <a:lnTo>
                      <a:pt x="42" y="0"/>
                    </a:lnTo>
                    <a:lnTo>
                      <a:pt x="37" y="5"/>
                    </a:lnTo>
                    <a:lnTo>
                      <a:pt x="30" y="10"/>
                    </a:lnTo>
                    <a:lnTo>
                      <a:pt x="23" y="16"/>
                    </a:lnTo>
                    <a:lnTo>
                      <a:pt x="17" y="21"/>
                    </a:lnTo>
                    <a:lnTo>
                      <a:pt x="11" y="25"/>
                    </a:lnTo>
                    <a:lnTo>
                      <a:pt x="7" y="29"/>
                    </a:lnTo>
                    <a:lnTo>
                      <a:pt x="3" y="31"/>
                    </a:lnTo>
                    <a:lnTo>
                      <a:pt x="2" y="32"/>
                    </a:lnTo>
                    <a:lnTo>
                      <a:pt x="1" y="38"/>
                    </a:lnTo>
                    <a:lnTo>
                      <a:pt x="2" y="32"/>
                    </a:lnTo>
                    <a:lnTo>
                      <a:pt x="0" y="35"/>
                    </a:lnTo>
                    <a:lnTo>
                      <a:pt x="1" y="37"/>
                    </a:lnTo>
                    <a:lnTo>
                      <a:pt x="3" y="39"/>
                    </a:lnTo>
                    <a:lnTo>
                      <a:pt x="7" y="39"/>
                    </a:lnTo>
                    <a:lnTo>
                      <a:pt x="8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701" name="Freeform 45"/>
              <p:cNvSpPr>
                <a:spLocks/>
              </p:cNvSpPr>
              <p:nvPr/>
            </p:nvSpPr>
            <p:spPr bwMode="auto">
              <a:xfrm>
                <a:off x="1729" y="3076"/>
                <a:ext cx="24" cy="29"/>
              </a:xfrm>
              <a:custGeom>
                <a:avLst/>
                <a:gdLst/>
                <a:ahLst/>
                <a:cxnLst>
                  <a:cxn ang="0">
                    <a:pos x="41" y="50"/>
                  </a:cxn>
                  <a:cxn ang="0">
                    <a:pos x="47" y="51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40" y="56"/>
                  </a:cxn>
                  <a:cxn ang="0">
                    <a:pos x="46" y="57"/>
                  </a:cxn>
                  <a:cxn ang="0">
                    <a:pos x="40" y="56"/>
                  </a:cxn>
                  <a:cxn ang="0">
                    <a:pos x="43" y="58"/>
                  </a:cxn>
                  <a:cxn ang="0">
                    <a:pos x="46" y="57"/>
                  </a:cxn>
                  <a:cxn ang="0">
                    <a:pos x="47" y="55"/>
                  </a:cxn>
                  <a:cxn ang="0">
                    <a:pos x="47" y="51"/>
                  </a:cxn>
                  <a:cxn ang="0">
                    <a:pos x="41" y="50"/>
                  </a:cxn>
                </a:cxnLst>
                <a:rect l="0" t="0" r="r" b="b"/>
                <a:pathLst>
                  <a:path w="47" h="58">
                    <a:moveTo>
                      <a:pt x="41" y="50"/>
                    </a:moveTo>
                    <a:lnTo>
                      <a:pt x="47" y="51"/>
                    </a:lnTo>
                    <a:lnTo>
                      <a:pt x="7" y="0"/>
                    </a:lnTo>
                    <a:lnTo>
                      <a:pt x="0" y="5"/>
                    </a:lnTo>
                    <a:lnTo>
                      <a:pt x="40" y="56"/>
                    </a:lnTo>
                    <a:lnTo>
                      <a:pt x="46" y="57"/>
                    </a:lnTo>
                    <a:lnTo>
                      <a:pt x="40" y="56"/>
                    </a:lnTo>
                    <a:lnTo>
                      <a:pt x="43" y="58"/>
                    </a:lnTo>
                    <a:lnTo>
                      <a:pt x="46" y="57"/>
                    </a:lnTo>
                    <a:lnTo>
                      <a:pt x="47" y="55"/>
                    </a:lnTo>
                    <a:lnTo>
                      <a:pt x="47" y="51"/>
                    </a:lnTo>
                    <a:lnTo>
                      <a:pt x="41" y="5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702" name="Freeform 46"/>
              <p:cNvSpPr>
                <a:spLocks/>
              </p:cNvSpPr>
              <p:nvPr/>
            </p:nvSpPr>
            <p:spPr bwMode="auto">
              <a:xfrm>
                <a:off x="1864" y="2997"/>
                <a:ext cx="3" cy="3"/>
              </a:xfrm>
              <a:custGeom>
                <a:avLst/>
                <a:gdLst/>
                <a:ahLst/>
                <a:cxnLst>
                  <a:cxn ang="0">
                    <a:pos x="7" y="3"/>
                  </a:cxn>
                  <a:cxn ang="0">
                    <a:pos x="5" y="0"/>
                  </a:cxn>
                  <a:cxn ang="0">
                    <a:pos x="3" y="2"/>
                  </a:cxn>
                  <a:cxn ang="0">
                    <a:pos x="0" y="4"/>
                  </a:cxn>
                  <a:cxn ang="0">
                    <a:pos x="0" y="7"/>
                  </a:cxn>
                  <a:cxn ang="0">
                    <a:pos x="7" y="3"/>
                  </a:cxn>
                </a:cxnLst>
                <a:rect l="0" t="0" r="r" b="b"/>
                <a:pathLst>
                  <a:path w="7" h="7">
                    <a:moveTo>
                      <a:pt x="7" y="3"/>
                    </a:moveTo>
                    <a:lnTo>
                      <a:pt x="5" y="0"/>
                    </a:lnTo>
                    <a:lnTo>
                      <a:pt x="3" y="2"/>
                    </a:lnTo>
                    <a:lnTo>
                      <a:pt x="0" y="4"/>
                    </a:lnTo>
                    <a:lnTo>
                      <a:pt x="0" y="7"/>
                    </a:lnTo>
                    <a:lnTo>
                      <a:pt x="7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703" name="Freeform 47"/>
              <p:cNvSpPr>
                <a:spLocks/>
              </p:cNvSpPr>
              <p:nvPr/>
            </p:nvSpPr>
            <p:spPr bwMode="auto">
              <a:xfrm>
                <a:off x="1803" y="2998"/>
                <a:ext cx="69" cy="79"/>
              </a:xfrm>
              <a:custGeom>
                <a:avLst/>
                <a:gdLst/>
                <a:ahLst/>
                <a:cxnLst>
                  <a:cxn ang="0">
                    <a:pos x="5" y="159"/>
                  </a:cxn>
                  <a:cxn ang="0">
                    <a:pos x="57" y="116"/>
                  </a:cxn>
                  <a:cxn ang="0">
                    <a:pos x="96" y="83"/>
                  </a:cxn>
                  <a:cxn ang="0">
                    <a:pos x="119" y="56"/>
                  </a:cxn>
                  <a:cxn ang="0">
                    <a:pos x="133" y="38"/>
                  </a:cxn>
                  <a:cxn ang="0">
                    <a:pos x="140" y="23"/>
                  </a:cxn>
                  <a:cxn ang="0">
                    <a:pos x="139" y="14"/>
                  </a:cxn>
                  <a:cxn ang="0">
                    <a:pos x="134" y="6"/>
                  </a:cxn>
                  <a:cxn ang="0">
                    <a:pos x="129" y="0"/>
                  </a:cxn>
                  <a:cxn ang="0">
                    <a:pos x="122" y="4"/>
                  </a:cxn>
                  <a:cxn ang="0">
                    <a:pos x="127" y="10"/>
                  </a:cxn>
                  <a:cxn ang="0">
                    <a:pos x="129" y="16"/>
                  </a:cxn>
                  <a:cxn ang="0">
                    <a:pos x="130" y="23"/>
                  </a:cxn>
                  <a:cxn ang="0">
                    <a:pos x="126" y="33"/>
                  </a:cxn>
                  <a:cxn ang="0">
                    <a:pos x="112" y="52"/>
                  </a:cxn>
                  <a:cxn ang="0">
                    <a:pos x="89" y="76"/>
                  </a:cxn>
                  <a:cxn ang="0">
                    <a:pos x="52" y="109"/>
                  </a:cxn>
                  <a:cxn ang="0">
                    <a:pos x="0" y="152"/>
                  </a:cxn>
                  <a:cxn ang="0">
                    <a:pos x="5" y="159"/>
                  </a:cxn>
                </a:cxnLst>
                <a:rect l="0" t="0" r="r" b="b"/>
                <a:pathLst>
                  <a:path w="140" h="159">
                    <a:moveTo>
                      <a:pt x="5" y="159"/>
                    </a:moveTo>
                    <a:lnTo>
                      <a:pt x="57" y="116"/>
                    </a:lnTo>
                    <a:lnTo>
                      <a:pt x="96" y="83"/>
                    </a:lnTo>
                    <a:lnTo>
                      <a:pt x="119" y="56"/>
                    </a:lnTo>
                    <a:lnTo>
                      <a:pt x="133" y="38"/>
                    </a:lnTo>
                    <a:lnTo>
                      <a:pt x="140" y="23"/>
                    </a:lnTo>
                    <a:lnTo>
                      <a:pt x="139" y="14"/>
                    </a:lnTo>
                    <a:lnTo>
                      <a:pt x="134" y="6"/>
                    </a:lnTo>
                    <a:lnTo>
                      <a:pt x="129" y="0"/>
                    </a:lnTo>
                    <a:lnTo>
                      <a:pt x="122" y="4"/>
                    </a:lnTo>
                    <a:lnTo>
                      <a:pt x="127" y="10"/>
                    </a:lnTo>
                    <a:lnTo>
                      <a:pt x="129" y="16"/>
                    </a:lnTo>
                    <a:lnTo>
                      <a:pt x="130" y="23"/>
                    </a:lnTo>
                    <a:lnTo>
                      <a:pt x="126" y="33"/>
                    </a:lnTo>
                    <a:lnTo>
                      <a:pt x="112" y="52"/>
                    </a:lnTo>
                    <a:lnTo>
                      <a:pt x="89" y="76"/>
                    </a:lnTo>
                    <a:lnTo>
                      <a:pt x="52" y="109"/>
                    </a:lnTo>
                    <a:lnTo>
                      <a:pt x="0" y="152"/>
                    </a:lnTo>
                    <a:lnTo>
                      <a:pt x="5" y="1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704" name="Freeform 48"/>
              <p:cNvSpPr>
                <a:spLocks/>
              </p:cNvSpPr>
              <p:nvPr/>
            </p:nvSpPr>
            <p:spPr bwMode="auto">
              <a:xfrm>
                <a:off x="1802" y="3074"/>
                <a:ext cx="3" cy="3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2"/>
                  </a:cxn>
                  <a:cxn ang="0">
                    <a:pos x="1" y="4"/>
                  </a:cxn>
                  <a:cxn ang="0">
                    <a:pos x="4" y="7"/>
                  </a:cxn>
                  <a:cxn ang="0">
                    <a:pos x="7" y="7"/>
                  </a:cxn>
                  <a:cxn ang="0">
                    <a:pos x="2" y="0"/>
                  </a:cxn>
                </a:cxnLst>
                <a:rect l="0" t="0" r="r" b="b"/>
                <a:pathLst>
                  <a:path w="7" h="7">
                    <a:moveTo>
                      <a:pt x="2" y="0"/>
                    </a:moveTo>
                    <a:lnTo>
                      <a:pt x="0" y="2"/>
                    </a:lnTo>
                    <a:lnTo>
                      <a:pt x="1" y="4"/>
                    </a:lnTo>
                    <a:lnTo>
                      <a:pt x="4" y="7"/>
                    </a:lnTo>
                    <a:lnTo>
                      <a:pt x="7" y="7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9" grpId="0" build="p"/>
      <p:bldP spid="70661" grpId="0"/>
      <p:bldP spid="70662" grpId="0"/>
      <p:bldP spid="70663" grpId="0"/>
      <p:bldP spid="70664" grpId="0"/>
      <p:bldP spid="70665" grpId="0"/>
      <p:bldP spid="7067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FF"/>
            </a:gs>
            <a:gs pos="100000">
              <a:srgbClr val="FFFFCC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04800"/>
            <a:ext cx="6934200" cy="1143000"/>
          </a:xfrm>
        </p:spPr>
        <p:txBody>
          <a:bodyPr/>
          <a:lstStyle/>
          <a:p>
            <a:r>
              <a:rPr lang="en-US" sz="2800" b="1"/>
              <a:t>Một hình vuông có chu vi 20 cm. Tính diện tích hình vuông đó?</a:t>
            </a:r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0" y="1295400"/>
            <a:ext cx="4038600" cy="1600200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en-US" sz="2800" b="1" u="sng"/>
              <a:t>Tóm tắt</a:t>
            </a:r>
          </a:p>
          <a:p>
            <a:pPr algn="ctr">
              <a:buFontTx/>
              <a:buNone/>
            </a:pPr>
            <a:r>
              <a:rPr lang="en-US" sz="2800" b="1"/>
              <a:t>Chu vi: 20 cm</a:t>
            </a:r>
          </a:p>
          <a:p>
            <a:pPr algn="ctr">
              <a:buFontTx/>
              <a:buNone/>
            </a:pPr>
            <a:r>
              <a:rPr lang="en-US" sz="2800" b="1"/>
              <a:t>  Diện tích: … cm</a:t>
            </a:r>
            <a:r>
              <a:rPr lang="en-US" sz="2800" b="1" baseline="30000"/>
              <a:t>2</a:t>
            </a:r>
            <a:r>
              <a:rPr lang="en-US" sz="2800" b="1"/>
              <a:t> ?</a:t>
            </a:r>
          </a:p>
          <a:p>
            <a:pPr algn="ctr">
              <a:buFontTx/>
              <a:buNone/>
            </a:pPr>
            <a:endParaRPr lang="en-US" sz="2800">
              <a:solidFill>
                <a:srgbClr val="3366CC"/>
              </a:solidFill>
            </a:endParaRPr>
          </a:p>
        </p:txBody>
      </p:sp>
      <p:sp>
        <p:nvSpPr>
          <p:cNvPr id="133124" name="AutoShape 4"/>
          <p:cNvSpPr>
            <a:spLocks noChangeArrowheads="1"/>
          </p:cNvSpPr>
          <p:nvPr/>
        </p:nvSpPr>
        <p:spPr bwMode="auto">
          <a:xfrm>
            <a:off x="152400" y="228600"/>
            <a:ext cx="1600200" cy="114300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3333FF"/>
                </a:solidFill>
              </a:rPr>
              <a:t>Bài: 3</a:t>
            </a:r>
          </a:p>
        </p:txBody>
      </p:sp>
      <p:sp>
        <p:nvSpPr>
          <p:cNvPr id="133126" name="Rectangle 6"/>
          <p:cNvSpPr>
            <a:spLocks noChangeArrowheads="1"/>
          </p:cNvSpPr>
          <p:nvPr/>
        </p:nvSpPr>
        <p:spPr bwMode="auto">
          <a:xfrm>
            <a:off x="3733800" y="2971800"/>
            <a:ext cx="2133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 u="sng">
                <a:solidFill>
                  <a:srgbClr val="9900FF"/>
                </a:solidFill>
              </a:rPr>
              <a:t>Bài giải:</a:t>
            </a:r>
          </a:p>
          <a:p>
            <a:pPr marL="342900" indent="-342900" algn="ctr">
              <a:spcBef>
                <a:spcPct val="20000"/>
              </a:spcBef>
            </a:pPr>
            <a:endParaRPr lang="en-US" sz="3200" u="sng">
              <a:solidFill>
                <a:srgbClr val="9900FF"/>
              </a:solidFill>
            </a:endParaRPr>
          </a:p>
          <a:p>
            <a:pPr marL="342900" indent="-342900" algn="ctr">
              <a:spcBef>
                <a:spcPct val="20000"/>
              </a:spcBef>
            </a:pPr>
            <a:endParaRPr lang="en-US" sz="3200"/>
          </a:p>
        </p:txBody>
      </p:sp>
      <p:sp>
        <p:nvSpPr>
          <p:cNvPr id="133127" name="Rectangle 7"/>
          <p:cNvSpPr>
            <a:spLocks noChangeArrowheads="1"/>
          </p:cNvSpPr>
          <p:nvPr/>
        </p:nvSpPr>
        <p:spPr bwMode="auto">
          <a:xfrm flipV="1">
            <a:off x="3581400" y="3886200"/>
            <a:ext cx="2133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sz="3200" u="sng">
              <a:solidFill>
                <a:srgbClr val="9900FF"/>
              </a:solidFill>
            </a:endParaRPr>
          </a:p>
          <a:p>
            <a:pPr marL="342900" indent="-342900" algn="ctr">
              <a:spcBef>
                <a:spcPct val="20000"/>
              </a:spcBef>
            </a:pPr>
            <a:endParaRPr lang="en-US" sz="3200" u="sng">
              <a:solidFill>
                <a:srgbClr val="9900FF"/>
              </a:solidFill>
            </a:endParaRPr>
          </a:p>
          <a:p>
            <a:pPr marL="342900" indent="-342900" algn="ctr">
              <a:spcBef>
                <a:spcPct val="20000"/>
              </a:spcBef>
            </a:pPr>
            <a:endParaRPr lang="en-US" sz="3200"/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1676400" y="3657600"/>
            <a:ext cx="6096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>
                <a:solidFill>
                  <a:srgbClr val="3333FF"/>
                </a:solidFill>
              </a:rPr>
              <a:t>Cạnh của hình vuông là: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3200">
                <a:solidFill>
                  <a:srgbClr val="3333FF"/>
                </a:solidFill>
              </a:rPr>
              <a:t>20 : 4 = 5 (cm)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3200">
                <a:solidFill>
                  <a:srgbClr val="3333FF"/>
                </a:solidFill>
              </a:rPr>
              <a:t>Diện tích hình vuông là: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3200">
                <a:solidFill>
                  <a:srgbClr val="3333FF"/>
                </a:solidFill>
              </a:rPr>
              <a:t>5 x 5 = 25 (cm</a:t>
            </a:r>
            <a:r>
              <a:rPr lang="en-US" sz="3200" baseline="30000">
                <a:solidFill>
                  <a:srgbClr val="3333FF"/>
                </a:solidFill>
              </a:rPr>
              <a:t>2</a:t>
            </a:r>
            <a:r>
              <a:rPr lang="en-US" sz="3200">
                <a:solidFill>
                  <a:srgbClr val="3333FF"/>
                </a:solidFill>
              </a:rPr>
              <a:t>)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3200" u="sng">
                <a:solidFill>
                  <a:srgbClr val="3333FF"/>
                </a:solidFill>
              </a:rPr>
              <a:t>Đáp số</a:t>
            </a:r>
            <a:r>
              <a:rPr lang="en-US" sz="3200">
                <a:solidFill>
                  <a:srgbClr val="3333FF"/>
                </a:solidFill>
              </a:rPr>
              <a:t>: 25 cm</a:t>
            </a:r>
            <a:r>
              <a:rPr lang="en-US" sz="3200" baseline="30000">
                <a:solidFill>
                  <a:srgbClr val="3333FF"/>
                </a:solidFill>
              </a:rPr>
              <a:t>2</a:t>
            </a:r>
            <a:endParaRPr lang="en-US" sz="3200">
              <a:solidFill>
                <a:srgbClr val="3333FF"/>
              </a:solidFill>
            </a:endParaRPr>
          </a:p>
          <a:p>
            <a:pPr marL="342900" indent="-342900" algn="ctr">
              <a:spcBef>
                <a:spcPct val="20000"/>
              </a:spcBef>
            </a:pPr>
            <a:endParaRPr lang="en-US" sz="3200">
              <a:solidFill>
                <a:srgbClr val="3333FF"/>
              </a:solidFill>
            </a:endParaRPr>
          </a:p>
        </p:txBody>
      </p:sp>
      <p:pic>
        <p:nvPicPr>
          <p:cNvPr id="133129" name="Picture 9" descr="FLWRVRT2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grayscl/>
          </a:blip>
          <a:srcRect/>
          <a:stretch>
            <a:fillRect/>
          </a:stretch>
        </p:blipFill>
        <p:spPr bwMode="auto">
          <a:xfrm>
            <a:off x="7467600" y="1524000"/>
            <a:ext cx="1371600" cy="5334000"/>
          </a:xfrm>
          <a:prstGeom prst="rect">
            <a:avLst/>
          </a:prstGeom>
          <a:noFill/>
        </p:spPr>
      </p:pic>
      <p:graphicFrame>
        <p:nvGraphicFramePr>
          <p:cNvPr id="133131" name="Object 11"/>
          <p:cNvGraphicFramePr>
            <a:graphicFrameLocks noChangeAspect="1"/>
          </p:cNvGraphicFramePr>
          <p:nvPr>
            <p:ph sz="half" idx="2"/>
          </p:nvPr>
        </p:nvGraphicFramePr>
        <p:xfrm>
          <a:off x="0" y="2413000"/>
          <a:ext cx="1981200" cy="4445000"/>
        </p:xfrm>
        <a:graphic>
          <a:graphicData uri="http://schemas.openxmlformats.org/presentationml/2006/ole">
            <p:oleObj spid="_x0000_s133131" name="Clip" r:id="rId4" imgW="3531960" imgH="4445640" progId="MS_ClipArt_Gallery.2">
              <p:embed/>
            </p:oleObj>
          </a:graphicData>
        </a:graphic>
      </p:graphicFrame>
      <p:grpSp>
        <p:nvGrpSpPr>
          <p:cNvPr id="133133" name="Group 13"/>
          <p:cNvGrpSpPr>
            <a:grpSpLocks/>
          </p:cNvGrpSpPr>
          <p:nvPr/>
        </p:nvGrpSpPr>
        <p:grpSpPr bwMode="auto">
          <a:xfrm>
            <a:off x="7315200" y="5791200"/>
            <a:ext cx="1828800" cy="914400"/>
            <a:chOff x="2784" y="0"/>
            <a:chExt cx="2736" cy="1824"/>
          </a:xfrm>
        </p:grpSpPr>
        <p:graphicFrame>
          <p:nvGraphicFramePr>
            <p:cNvPr id="133134" name="Object 14"/>
            <p:cNvGraphicFramePr>
              <a:graphicFrameLocks noChangeAspect="1"/>
            </p:cNvGraphicFramePr>
            <p:nvPr/>
          </p:nvGraphicFramePr>
          <p:xfrm>
            <a:off x="2784" y="0"/>
            <a:ext cx="2400" cy="1824"/>
          </p:xfrm>
          <a:graphic>
            <a:graphicData uri="http://schemas.openxmlformats.org/presentationml/2006/ole">
              <p:oleObj spid="_x0000_s133134" name="Clip" r:id="rId5" imgW="1035720" imgH="504720" progId="MS_ClipArt_Gallery.2">
                <p:embed/>
              </p:oleObj>
            </a:graphicData>
          </a:graphic>
        </p:graphicFrame>
        <p:grpSp>
          <p:nvGrpSpPr>
            <p:cNvPr id="133135" name="Group 15"/>
            <p:cNvGrpSpPr>
              <a:grpSpLocks/>
            </p:cNvGrpSpPr>
            <p:nvPr/>
          </p:nvGrpSpPr>
          <p:grpSpPr bwMode="auto">
            <a:xfrm>
              <a:off x="3696" y="288"/>
              <a:ext cx="1824" cy="1104"/>
              <a:chOff x="1197" y="2974"/>
              <a:chExt cx="685" cy="416"/>
            </a:xfrm>
          </p:grpSpPr>
          <p:sp>
            <p:nvSpPr>
              <p:cNvPr id="133136" name="Freeform 16"/>
              <p:cNvSpPr>
                <a:spLocks/>
              </p:cNvSpPr>
              <p:nvPr/>
            </p:nvSpPr>
            <p:spPr bwMode="auto">
              <a:xfrm>
                <a:off x="1197" y="3161"/>
                <a:ext cx="329" cy="127"/>
              </a:xfrm>
              <a:custGeom>
                <a:avLst/>
                <a:gdLst/>
                <a:ahLst/>
                <a:cxnLst>
                  <a:cxn ang="0">
                    <a:pos x="10" y="246"/>
                  </a:cxn>
                  <a:cxn ang="0">
                    <a:pos x="8" y="253"/>
                  </a:cxn>
                  <a:cxn ang="0">
                    <a:pos x="659" y="9"/>
                  </a:cxn>
                  <a:cxn ang="0">
                    <a:pos x="656" y="0"/>
                  </a:cxn>
                  <a:cxn ang="0">
                    <a:pos x="6" y="244"/>
                  </a:cxn>
                  <a:cxn ang="0">
                    <a:pos x="4" y="251"/>
                  </a:cxn>
                  <a:cxn ang="0">
                    <a:pos x="6" y="244"/>
                  </a:cxn>
                  <a:cxn ang="0">
                    <a:pos x="0" y="246"/>
                  </a:cxn>
                  <a:cxn ang="0">
                    <a:pos x="4" y="251"/>
                  </a:cxn>
                  <a:cxn ang="0">
                    <a:pos x="10" y="246"/>
                  </a:cxn>
                </a:cxnLst>
                <a:rect l="0" t="0" r="r" b="b"/>
                <a:pathLst>
                  <a:path w="659" h="253">
                    <a:moveTo>
                      <a:pt x="10" y="246"/>
                    </a:moveTo>
                    <a:lnTo>
                      <a:pt x="8" y="253"/>
                    </a:lnTo>
                    <a:lnTo>
                      <a:pt x="659" y="9"/>
                    </a:lnTo>
                    <a:lnTo>
                      <a:pt x="656" y="0"/>
                    </a:lnTo>
                    <a:lnTo>
                      <a:pt x="6" y="244"/>
                    </a:lnTo>
                    <a:lnTo>
                      <a:pt x="4" y="251"/>
                    </a:lnTo>
                    <a:lnTo>
                      <a:pt x="6" y="244"/>
                    </a:lnTo>
                    <a:lnTo>
                      <a:pt x="0" y="246"/>
                    </a:lnTo>
                    <a:lnTo>
                      <a:pt x="4" y="251"/>
                    </a:lnTo>
                    <a:lnTo>
                      <a:pt x="10" y="2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37" name="Freeform 17"/>
              <p:cNvSpPr>
                <a:spLocks/>
              </p:cNvSpPr>
              <p:nvPr/>
            </p:nvSpPr>
            <p:spPr bwMode="auto">
              <a:xfrm>
                <a:off x="1235" y="3225"/>
                <a:ext cx="326" cy="126"/>
              </a:xfrm>
              <a:custGeom>
                <a:avLst/>
                <a:gdLst/>
                <a:ahLst/>
                <a:cxnLst>
                  <a:cxn ang="0">
                    <a:pos x="1" y="246"/>
                  </a:cxn>
                  <a:cxn ang="0">
                    <a:pos x="3" y="251"/>
                  </a:cxn>
                  <a:cxn ang="0">
                    <a:pos x="653" y="9"/>
                  </a:cxn>
                  <a:cxn ang="0">
                    <a:pos x="651" y="0"/>
                  </a:cxn>
                  <a:cxn ang="0">
                    <a:pos x="0" y="242"/>
                  </a:cxn>
                  <a:cxn ang="0">
                    <a:pos x="1" y="246"/>
                  </a:cxn>
                </a:cxnLst>
                <a:rect l="0" t="0" r="r" b="b"/>
                <a:pathLst>
                  <a:path w="653" h="251">
                    <a:moveTo>
                      <a:pt x="1" y="246"/>
                    </a:moveTo>
                    <a:lnTo>
                      <a:pt x="3" y="251"/>
                    </a:lnTo>
                    <a:lnTo>
                      <a:pt x="653" y="9"/>
                    </a:lnTo>
                    <a:lnTo>
                      <a:pt x="651" y="0"/>
                    </a:lnTo>
                    <a:lnTo>
                      <a:pt x="0" y="242"/>
                    </a:lnTo>
                    <a:lnTo>
                      <a:pt x="1" y="246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38" name="Freeform 18"/>
              <p:cNvSpPr>
                <a:spLocks/>
              </p:cNvSpPr>
              <p:nvPr/>
            </p:nvSpPr>
            <p:spPr bwMode="auto">
              <a:xfrm>
                <a:off x="1258" y="3264"/>
                <a:ext cx="326" cy="126"/>
              </a:xfrm>
              <a:custGeom>
                <a:avLst/>
                <a:gdLst/>
                <a:ahLst/>
                <a:cxnLst>
                  <a:cxn ang="0">
                    <a:pos x="1" y="248"/>
                  </a:cxn>
                  <a:cxn ang="0">
                    <a:pos x="2" y="252"/>
                  </a:cxn>
                  <a:cxn ang="0">
                    <a:pos x="653" y="9"/>
                  </a:cxn>
                  <a:cxn ang="0">
                    <a:pos x="651" y="0"/>
                  </a:cxn>
                  <a:cxn ang="0">
                    <a:pos x="0" y="243"/>
                  </a:cxn>
                  <a:cxn ang="0">
                    <a:pos x="1" y="248"/>
                  </a:cxn>
                </a:cxnLst>
                <a:rect l="0" t="0" r="r" b="b"/>
                <a:pathLst>
                  <a:path w="653" h="252">
                    <a:moveTo>
                      <a:pt x="1" y="248"/>
                    </a:moveTo>
                    <a:lnTo>
                      <a:pt x="2" y="252"/>
                    </a:lnTo>
                    <a:lnTo>
                      <a:pt x="653" y="9"/>
                    </a:lnTo>
                    <a:lnTo>
                      <a:pt x="651" y="0"/>
                    </a:lnTo>
                    <a:lnTo>
                      <a:pt x="0" y="243"/>
                    </a:lnTo>
                    <a:lnTo>
                      <a:pt x="1" y="248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39" name="Freeform 19"/>
              <p:cNvSpPr>
                <a:spLocks/>
              </p:cNvSpPr>
              <p:nvPr/>
            </p:nvSpPr>
            <p:spPr bwMode="auto">
              <a:xfrm>
                <a:off x="1283" y="3103"/>
                <a:ext cx="344" cy="72"/>
              </a:xfrm>
              <a:custGeom>
                <a:avLst/>
                <a:gdLst/>
                <a:ahLst/>
                <a:cxnLst>
                  <a:cxn ang="0">
                    <a:pos x="11" y="139"/>
                  </a:cxn>
                  <a:cxn ang="0">
                    <a:pos x="7" y="144"/>
                  </a:cxn>
                  <a:cxn ang="0">
                    <a:pos x="688" y="10"/>
                  </a:cxn>
                  <a:cxn ang="0">
                    <a:pos x="688" y="0"/>
                  </a:cxn>
                  <a:cxn ang="0">
                    <a:pos x="7" y="135"/>
                  </a:cxn>
                  <a:cxn ang="0">
                    <a:pos x="2" y="141"/>
                  </a:cxn>
                  <a:cxn ang="0">
                    <a:pos x="7" y="135"/>
                  </a:cxn>
                  <a:cxn ang="0">
                    <a:pos x="0" y="136"/>
                  </a:cxn>
                  <a:cxn ang="0">
                    <a:pos x="2" y="141"/>
                  </a:cxn>
                  <a:cxn ang="0">
                    <a:pos x="11" y="139"/>
                  </a:cxn>
                </a:cxnLst>
                <a:rect l="0" t="0" r="r" b="b"/>
                <a:pathLst>
                  <a:path w="688" h="144">
                    <a:moveTo>
                      <a:pt x="11" y="139"/>
                    </a:moveTo>
                    <a:lnTo>
                      <a:pt x="7" y="144"/>
                    </a:lnTo>
                    <a:lnTo>
                      <a:pt x="688" y="10"/>
                    </a:lnTo>
                    <a:lnTo>
                      <a:pt x="688" y="0"/>
                    </a:lnTo>
                    <a:lnTo>
                      <a:pt x="7" y="135"/>
                    </a:lnTo>
                    <a:lnTo>
                      <a:pt x="2" y="141"/>
                    </a:lnTo>
                    <a:lnTo>
                      <a:pt x="7" y="135"/>
                    </a:lnTo>
                    <a:lnTo>
                      <a:pt x="0" y="136"/>
                    </a:lnTo>
                    <a:lnTo>
                      <a:pt x="2" y="141"/>
                    </a:lnTo>
                    <a:lnTo>
                      <a:pt x="11" y="1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40" name="Freeform 20"/>
              <p:cNvSpPr>
                <a:spLocks/>
              </p:cNvSpPr>
              <p:nvPr/>
            </p:nvSpPr>
            <p:spPr bwMode="auto">
              <a:xfrm>
                <a:off x="1319" y="3192"/>
                <a:ext cx="341" cy="72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0" y="144"/>
                  </a:cxn>
                  <a:cxn ang="0">
                    <a:pos x="682" y="9"/>
                  </a:cxn>
                  <a:cxn ang="0">
                    <a:pos x="682" y="0"/>
                  </a:cxn>
                  <a:cxn ang="0">
                    <a:pos x="0" y="135"/>
                  </a:cxn>
                  <a:cxn ang="0">
                    <a:pos x="0" y="139"/>
                  </a:cxn>
                </a:cxnLst>
                <a:rect l="0" t="0" r="r" b="b"/>
                <a:pathLst>
                  <a:path w="682" h="144">
                    <a:moveTo>
                      <a:pt x="0" y="139"/>
                    </a:moveTo>
                    <a:lnTo>
                      <a:pt x="0" y="144"/>
                    </a:lnTo>
                    <a:lnTo>
                      <a:pt x="682" y="9"/>
                    </a:lnTo>
                    <a:lnTo>
                      <a:pt x="682" y="0"/>
                    </a:lnTo>
                    <a:lnTo>
                      <a:pt x="0" y="135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41" name="Freeform 21"/>
              <p:cNvSpPr>
                <a:spLocks/>
              </p:cNvSpPr>
              <p:nvPr/>
            </p:nvSpPr>
            <p:spPr bwMode="auto">
              <a:xfrm>
                <a:off x="1335" y="3234"/>
                <a:ext cx="340" cy="72"/>
              </a:xfrm>
              <a:custGeom>
                <a:avLst/>
                <a:gdLst/>
                <a:ahLst/>
                <a:cxnLst>
                  <a:cxn ang="0">
                    <a:pos x="0" y="139"/>
                  </a:cxn>
                  <a:cxn ang="0">
                    <a:pos x="0" y="144"/>
                  </a:cxn>
                  <a:cxn ang="0">
                    <a:pos x="682" y="9"/>
                  </a:cxn>
                  <a:cxn ang="0">
                    <a:pos x="682" y="0"/>
                  </a:cxn>
                  <a:cxn ang="0">
                    <a:pos x="0" y="135"/>
                  </a:cxn>
                  <a:cxn ang="0">
                    <a:pos x="0" y="139"/>
                  </a:cxn>
                </a:cxnLst>
                <a:rect l="0" t="0" r="r" b="b"/>
                <a:pathLst>
                  <a:path w="682" h="144">
                    <a:moveTo>
                      <a:pt x="0" y="139"/>
                    </a:moveTo>
                    <a:lnTo>
                      <a:pt x="0" y="144"/>
                    </a:lnTo>
                    <a:lnTo>
                      <a:pt x="682" y="9"/>
                    </a:lnTo>
                    <a:lnTo>
                      <a:pt x="682" y="0"/>
                    </a:lnTo>
                    <a:lnTo>
                      <a:pt x="0" y="135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42" name="Freeform 22"/>
              <p:cNvSpPr>
                <a:spLocks/>
              </p:cNvSpPr>
              <p:nvPr/>
            </p:nvSpPr>
            <p:spPr bwMode="auto">
              <a:xfrm>
                <a:off x="1343" y="3255"/>
                <a:ext cx="340" cy="72"/>
              </a:xfrm>
              <a:custGeom>
                <a:avLst/>
                <a:gdLst/>
                <a:ahLst/>
                <a:cxnLst>
                  <a:cxn ang="0">
                    <a:pos x="0" y="140"/>
                  </a:cxn>
                  <a:cxn ang="0">
                    <a:pos x="0" y="144"/>
                  </a:cxn>
                  <a:cxn ang="0">
                    <a:pos x="680" y="10"/>
                  </a:cxn>
                  <a:cxn ang="0">
                    <a:pos x="680" y="0"/>
                  </a:cxn>
                  <a:cxn ang="0">
                    <a:pos x="0" y="135"/>
                  </a:cxn>
                  <a:cxn ang="0">
                    <a:pos x="0" y="140"/>
                  </a:cxn>
                </a:cxnLst>
                <a:rect l="0" t="0" r="r" b="b"/>
                <a:pathLst>
                  <a:path w="680" h="144">
                    <a:moveTo>
                      <a:pt x="0" y="140"/>
                    </a:moveTo>
                    <a:lnTo>
                      <a:pt x="0" y="144"/>
                    </a:lnTo>
                    <a:lnTo>
                      <a:pt x="680" y="10"/>
                    </a:lnTo>
                    <a:lnTo>
                      <a:pt x="680" y="0"/>
                    </a:lnTo>
                    <a:lnTo>
                      <a:pt x="0" y="135"/>
                    </a:lnTo>
                    <a:lnTo>
                      <a:pt x="0" y="140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43" name="Freeform 23"/>
              <p:cNvSpPr>
                <a:spLocks/>
              </p:cNvSpPr>
              <p:nvPr/>
            </p:nvSpPr>
            <p:spPr bwMode="auto">
              <a:xfrm>
                <a:off x="1350" y="3276"/>
                <a:ext cx="341" cy="71"/>
              </a:xfrm>
              <a:custGeom>
                <a:avLst/>
                <a:gdLst/>
                <a:ahLst/>
                <a:cxnLst>
                  <a:cxn ang="0">
                    <a:pos x="0" y="137"/>
                  </a:cxn>
                  <a:cxn ang="0">
                    <a:pos x="0" y="142"/>
                  </a:cxn>
                  <a:cxn ang="0">
                    <a:pos x="682" y="9"/>
                  </a:cxn>
                  <a:cxn ang="0">
                    <a:pos x="682" y="0"/>
                  </a:cxn>
                  <a:cxn ang="0">
                    <a:pos x="0" y="133"/>
                  </a:cxn>
                  <a:cxn ang="0">
                    <a:pos x="0" y="137"/>
                  </a:cxn>
                </a:cxnLst>
                <a:rect l="0" t="0" r="r" b="b"/>
                <a:pathLst>
                  <a:path w="682" h="142">
                    <a:moveTo>
                      <a:pt x="0" y="137"/>
                    </a:moveTo>
                    <a:lnTo>
                      <a:pt x="0" y="142"/>
                    </a:lnTo>
                    <a:lnTo>
                      <a:pt x="682" y="9"/>
                    </a:lnTo>
                    <a:lnTo>
                      <a:pt x="682" y="0"/>
                    </a:lnTo>
                    <a:lnTo>
                      <a:pt x="0" y="133"/>
                    </a:lnTo>
                    <a:lnTo>
                      <a:pt x="0" y="137"/>
                    </a:lnTo>
                    <a:close/>
                  </a:path>
                </a:pathLst>
              </a:custGeom>
              <a:solidFill>
                <a:srgbClr val="7F7F7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44" name="Freeform 24"/>
              <p:cNvSpPr>
                <a:spLocks/>
              </p:cNvSpPr>
              <p:nvPr/>
            </p:nvSpPr>
            <p:spPr bwMode="auto">
              <a:xfrm>
                <a:off x="1529" y="2976"/>
                <a:ext cx="351" cy="289"/>
              </a:xfrm>
              <a:custGeom>
                <a:avLst/>
                <a:gdLst/>
                <a:ahLst/>
                <a:cxnLst>
                  <a:cxn ang="0">
                    <a:pos x="43" y="533"/>
                  </a:cxn>
                  <a:cxn ang="0">
                    <a:pos x="124" y="455"/>
                  </a:cxn>
                  <a:cxn ang="0">
                    <a:pos x="194" y="387"/>
                  </a:cxn>
                  <a:cxn ang="0">
                    <a:pos x="255" y="331"/>
                  </a:cxn>
                  <a:cxn ang="0">
                    <a:pos x="307" y="284"/>
                  </a:cxn>
                  <a:cxn ang="0">
                    <a:pos x="348" y="249"/>
                  </a:cxn>
                  <a:cxn ang="0">
                    <a:pos x="379" y="223"/>
                  </a:cxn>
                  <a:cxn ang="0">
                    <a:pos x="399" y="207"/>
                  </a:cxn>
                  <a:cxn ang="0">
                    <a:pos x="406" y="202"/>
                  </a:cxn>
                  <a:cxn ang="0">
                    <a:pos x="414" y="196"/>
                  </a:cxn>
                  <a:cxn ang="0">
                    <a:pos x="425" y="187"/>
                  </a:cxn>
                  <a:cxn ang="0">
                    <a:pos x="439" y="175"/>
                  </a:cxn>
                  <a:cxn ang="0">
                    <a:pos x="476" y="146"/>
                  </a:cxn>
                  <a:cxn ang="0">
                    <a:pos x="529" y="105"/>
                  </a:cxn>
                  <a:cxn ang="0">
                    <a:pos x="569" y="74"/>
                  </a:cxn>
                  <a:cxn ang="0">
                    <a:pos x="600" y="51"/>
                  </a:cxn>
                  <a:cxn ang="0">
                    <a:pos x="622" y="35"/>
                  </a:cxn>
                  <a:cxn ang="0">
                    <a:pos x="637" y="26"/>
                  </a:cxn>
                  <a:cxn ang="0">
                    <a:pos x="647" y="23"/>
                  </a:cxn>
                  <a:cxn ang="0">
                    <a:pos x="654" y="23"/>
                  </a:cxn>
                  <a:cxn ang="0">
                    <a:pos x="688" y="0"/>
                  </a:cxn>
                  <a:cxn ang="0">
                    <a:pos x="674" y="46"/>
                  </a:cxn>
                  <a:cxn ang="0">
                    <a:pos x="675" y="52"/>
                  </a:cxn>
                  <a:cxn ang="0">
                    <a:pos x="672" y="60"/>
                  </a:cxn>
                  <a:cxn ang="0">
                    <a:pos x="662" y="70"/>
                  </a:cxn>
                  <a:cxn ang="0">
                    <a:pos x="645" y="85"/>
                  </a:cxn>
                  <a:cxn ang="0">
                    <a:pos x="621" y="106"/>
                  </a:cxn>
                  <a:cxn ang="0">
                    <a:pos x="586" y="135"/>
                  </a:cxn>
                  <a:cxn ang="0">
                    <a:pos x="541" y="173"/>
                  </a:cxn>
                  <a:cxn ang="0">
                    <a:pos x="485" y="221"/>
                  </a:cxn>
                  <a:cxn ang="0">
                    <a:pos x="472" y="232"/>
                  </a:cxn>
                  <a:cxn ang="0">
                    <a:pos x="460" y="242"/>
                  </a:cxn>
                  <a:cxn ang="0">
                    <a:pos x="449" y="250"/>
                  </a:cxn>
                  <a:cxn ang="0">
                    <a:pos x="445" y="253"/>
                  </a:cxn>
                  <a:cxn ang="0">
                    <a:pos x="430" y="265"/>
                  </a:cxn>
                  <a:cxn ang="0">
                    <a:pos x="403" y="287"/>
                  </a:cxn>
                  <a:cxn ang="0">
                    <a:pos x="364" y="318"/>
                  </a:cxn>
                  <a:cxn ang="0">
                    <a:pos x="312" y="357"/>
                  </a:cxn>
                  <a:cxn ang="0">
                    <a:pos x="250" y="403"/>
                  </a:cxn>
                  <a:cxn ang="0">
                    <a:pos x="178" y="456"/>
                  </a:cxn>
                  <a:cxn ang="0">
                    <a:pos x="94" y="514"/>
                  </a:cxn>
                  <a:cxn ang="0">
                    <a:pos x="0" y="577"/>
                  </a:cxn>
                </a:cxnLst>
                <a:rect l="0" t="0" r="r" b="b"/>
                <a:pathLst>
                  <a:path w="704" h="577">
                    <a:moveTo>
                      <a:pt x="0" y="577"/>
                    </a:moveTo>
                    <a:lnTo>
                      <a:pt x="43" y="533"/>
                    </a:lnTo>
                    <a:lnTo>
                      <a:pt x="84" y="493"/>
                    </a:lnTo>
                    <a:lnTo>
                      <a:pt x="124" y="455"/>
                    </a:lnTo>
                    <a:lnTo>
                      <a:pt x="159" y="420"/>
                    </a:lnTo>
                    <a:lnTo>
                      <a:pt x="194" y="387"/>
                    </a:lnTo>
                    <a:lnTo>
                      <a:pt x="226" y="358"/>
                    </a:lnTo>
                    <a:lnTo>
                      <a:pt x="255" y="331"/>
                    </a:lnTo>
                    <a:lnTo>
                      <a:pt x="282" y="306"/>
                    </a:lnTo>
                    <a:lnTo>
                      <a:pt x="307" y="284"/>
                    </a:lnTo>
                    <a:lnTo>
                      <a:pt x="328" y="266"/>
                    </a:lnTo>
                    <a:lnTo>
                      <a:pt x="348" y="249"/>
                    </a:lnTo>
                    <a:lnTo>
                      <a:pt x="365" y="235"/>
                    </a:lnTo>
                    <a:lnTo>
                      <a:pt x="379" y="223"/>
                    </a:lnTo>
                    <a:lnTo>
                      <a:pt x="391" y="214"/>
                    </a:lnTo>
                    <a:lnTo>
                      <a:pt x="399" y="207"/>
                    </a:lnTo>
                    <a:lnTo>
                      <a:pt x="404" y="203"/>
                    </a:lnTo>
                    <a:lnTo>
                      <a:pt x="406" y="202"/>
                    </a:lnTo>
                    <a:lnTo>
                      <a:pt x="409" y="199"/>
                    </a:lnTo>
                    <a:lnTo>
                      <a:pt x="414" y="196"/>
                    </a:lnTo>
                    <a:lnTo>
                      <a:pt x="419" y="191"/>
                    </a:lnTo>
                    <a:lnTo>
                      <a:pt x="425" y="187"/>
                    </a:lnTo>
                    <a:lnTo>
                      <a:pt x="432" y="181"/>
                    </a:lnTo>
                    <a:lnTo>
                      <a:pt x="439" y="175"/>
                    </a:lnTo>
                    <a:lnTo>
                      <a:pt x="445" y="170"/>
                    </a:lnTo>
                    <a:lnTo>
                      <a:pt x="476" y="146"/>
                    </a:lnTo>
                    <a:lnTo>
                      <a:pt x="505" y="124"/>
                    </a:lnTo>
                    <a:lnTo>
                      <a:pt x="529" y="105"/>
                    </a:lnTo>
                    <a:lnTo>
                      <a:pt x="551" y="88"/>
                    </a:lnTo>
                    <a:lnTo>
                      <a:pt x="569" y="74"/>
                    </a:lnTo>
                    <a:lnTo>
                      <a:pt x="586" y="61"/>
                    </a:lnTo>
                    <a:lnTo>
                      <a:pt x="600" y="51"/>
                    </a:lnTo>
                    <a:lnTo>
                      <a:pt x="612" y="41"/>
                    </a:lnTo>
                    <a:lnTo>
                      <a:pt x="622" y="35"/>
                    </a:lnTo>
                    <a:lnTo>
                      <a:pt x="630" y="30"/>
                    </a:lnTo>
                    <a:lnTo>
                      <a:pt x="637" y="26"/>
                    </a:lnTo>
                    <a:lnTo>
                      <a:pt x="643" y="24"/>
                    </a:lnTo>
                    <a:lnTo>
                      <a:pt x="647" y="23"/>
                    </a:lnTo>
                    <a:lnTo>
                      <a:pt x="651" y="23"/>
                    </a:lnTo>
                    <a:lnTo>
                      <a:pt x="654" y="23"/>
                    </a:lnTo>
                    <a:lnTo>
                      <a:pt x="657" y="25"/>
                    </a:lnTo>
                    <a:lnTo>
                      <a:pt x="688" y="0"/>
                    </a:lnTo>
                    <a:lnTo>
                      <a:pt x="704" y="21"/>
                    </a:lnTo>
                    <a:lnTo>
                      <a:pt x="674" y="46"/>
                    </a:lnTo>
                    <a:lnTo>
                      <a:pt x="675" y="50"/>
                    </a:lnTo>
                    <a:lnTo>
                      <a:pt x="675" y="52"/>
                    </a:lnTo>
                    <a:lnTo>
                      <a:pt x="674" y="55"/>
                    </a:lnTo>
                    <a:lnTo>
                      <a:pt x="672" y="60"/>
                    </a:lnTo>
                    <a:lnTo>
                      <a:pt x="667" y="65"/>
                    </a:lnTo>
                    <a:lnTo>
                      <a:pt x="662" y="70"/>
                    </a:lnTo>
                    <a:lnTo>
                      <a:pt x="654" y="77"/>
                    </a:lnTo>
                    <a:lnTo>
                      <a:pt x="645" y="85"/>
                    </a:lnTo>
                    <a:lnTo>
                      <a:pt x="635" y="94"/>
                    </a:lnTo>
                    <a:lnTo>
                      <a:pt x="621" y="106"/>
                    </a:lnTo>
                    <a:lnTo>
                      <a:pt x="605" y="119"/>
                    </a:lnTo>
                    <a:lnTo>
                      <a:pt x="586" y="135"/>
                    </a:lnTo>
                    <a:lnTo>
                      <a:pt x="566" y="152"/>
                    </a:lnTo>
                    <a:lnTo>
                      <a:pt x="541" y="173"/>
                    </a:lnTo>
                    <a:lnTo>
                      <a:pt x="515" y="196"/>
                    </a:lnTo>
                    <a:lnTo>
                      <a:pt x="485" y="221"/>
                    </a:lnTo>
                    <a:lnTo>
                      <a:pt x="479" y="226"/>
                    </a:lnTo>
                    <a:lnTo>
                      <a:pt x="472" y="232"/>
                    </a:lnTo>
                    <a:lnTo>
                      <a:pt x="465" y="236"/>
                    </a:lnTo>
                    <a:lnTo>
                      <a:pt x="460" y="242"/>
                    </a:lnTo>
                    <a:lnTo>
                      <a:pt x="454" y="246"/>
                    </a:lnTo>
                    <a:lnTo>
                      <a:pt x="449" y="250"/>
                    </a:lnTo>
                    <a:lnTo>
                      <a:pt x="446" y="252"/>
                    </a:lnTo>
                    <a:lnTo>
                      <a:pt x="445" y="253"/>
                    </a:lnTo>
                    <a:lnTo>
                      <a:pt x="439" y="258"/>
                    </a:lnTo>
                    <a:lnTo>
                      <a:pt x="430" y="265"/>
                    </a:lnTo>
                    <a:lnTo>
                      <a:pt x="418" y="275"/>
                    </a:lnTo>
                    <a:lnTo>
                      <a:pt x="403" y="287"/>
                    </a:lnTo>
                    <a:lnTo>
                      <a:pt x="385" y="302"/>
                    </a:lnTo>
                    <a:lnTo>
                      <a:pt x="364" y="318"/>
                    </a:lnTo>
                    <a:lnTo>
                      <a:pt x="340" y="336"/>
                    </a:lnTo>
                    <a:lnTo>
                      <a:pt x="312" y="357"/>
                    </a:lnTo>
                    <a:lnTo>
                      <a:pt x="284" y="379"/>
                    </a:lnTo>
                    <a:lnTo>
                      <a:pt x="250" y="403"/>
                    </a:lnTo>
                    <a:lnTo>
                      <a:pt x="216" y="428"/>
                    </a:lnTo>
                    <a:lnTo>
                      <a:pt x="178" y="456"/>
                    </a:lnTo>
                    <a:lnTo>
                      <a:pt x="137" y="485"/>
                    </a:lnTo>
                    <a:lnTo>
                      <a:pt x="94" y="514"/>
                    </a:lnTo>
                    <a:lnTo>
                      <a:pt x="49" y="545"/>
                    </a:lnTo>
                    <a:lnTo>
                      <a:pt x="0" y="577"/>
                    </a:lnTo>
                    <a:close/>
                  </a:path>
                </a:pathLst>
              </a:custGeom>
              <a:solidFill>
                <a:srgbClr val="ED002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45" name="Freeform 25"/>
              <p:cNvSpPr>
                <a:spLocks/>
              </p:cNvSpPr>
              <p:nvPr/>
            </p:nvSpPr>
            <p:spPr bwMode="auto">
              <a:xfrm>
                <a:off x="1527" y="3076"/>
                <a:ext cx="206" cy="190"/>
              </a:xfrm>
              <a:custGeom>
                <a:avLst/>
                <a:gdLst/>
                <a:ahLst/>
                <a:cxnLst>
                  <a:cxn ang="0">
                    <a:pos x="405" y="0"/>
                  </a:cxn>
                  <a:cxn ang="0">
                    <a:pos x="405" y="0"/>
                  </a:cxn>
                  <a:cxn ang="0">
                    <a:pos x="399" y="5"/>
                  </a:cxn>
                  <a:cxn ang="0">
                    <a:pos x="391" y="12"/>
                  </a:cxn>
                  <a:cxn ang="0">
                    <a:pos x="380" y="21"/>
                  </a:cxn>
                  <a:cxn ang="0">
                    <a:pos x="366" y="33"/>
                  </a:cxn>
                  <a:cxn ang="0">
                    <a:pos x="349" y="46"/>
                  </a:cxn>
                  <a:cxn ang="0">
                    <a:pos x="329" y="64"/>
                  </a:cxn>
                  <a:cxn ang="0">
                    <a:pos x="307" y="82"/>
                  </a:cxn>
                  <a:cxn ang="0">
                    <a:pos x="283" y="104"/>
                  </a:cxn>
                  <a:cxn ang="0">
                    <a:pos x="254" y="128"/>
                  </a:cxn>
                  <a:cxn ang="0">
                    <a:pos x="226" y="156"/>
                  </a:cxn>
                  <a:cxn ang="0">
                    <a:pos x="193" y="185"/>
                  </a:cxn>
                  <a:cxn ang="0">
                    <a:pos x="159" y="218"/>
                  </a:cxn>
                  <a:cxn ang="0">
                    <a:pos x="123" y="253"/>
                  </a:cxn>
                  <a:cxn ang="0">
                    <a:pos x="84" y="291"/>
                  </a:cxn>
                  <a:cxn ang="0">
                    <a:pos x="43" y="331"/>
                  </a:cxn>
                  <a:cxn ang="0">
                    <a:pos x="0" y="375"/>
                  </a:cxn>
                  <a:cxn ang="0">
                    <a:pos x="7" y="382"/>
                  </a:cxn>
                  <a:cxn ang="0">
                    <a:pos x="49" y="338"/>
                  </a:cxn>
                  <a:cxn ang="0">
                    <a:pos x="91" y="297"/>
                  </a:cxn>
                  <a:cxn ang="0">
                    <a:pos x="130" y="259"/>
                  </a:cxn>
                  <a:cxn ang="0">
                    <a:pos x="166" y="225"/>
                  </a:cxn>
                  <a:cxn ang="0">
                    <a:pos x="200" y="191"/>
                  </a:cxn>
                  <a:cxn ang="0">
                    <a:pos x="232" y="163"/>
                  </a:cxn>
                  <a:cxn ang="0">
                    <a:pos x="261" y="135"/>
                  </a:cxn>
                  <a:cxn ang="0">
                    <a:pos x="288" y="111"/>
                  </a:cxn>
                  <a:cxn ang="0">
                    <a:pos x="312" y="89"/>
                  </a:cxn>
                  <a:cxn ang="0">
                    <a:pos x="334" y="71"/>
                  </a:cxn>
                  <a:cxn ang="0">
                    <a:pos x="353" y="53"/>
                  </a:cxn>
                  <a:cxn ang="0">
                    <a:pos x="371" y="39"/>
                  </a:cxn>
                  <a:cxn ang="0">
                    <a:pos x="384" y="28"/>
                  </a:cxn>
                  <a:cxn ang="0">
                    <a:pos x="396" y="19"/>
                  </a:cxn>
                  <a:cxn ang="0">
                    <a:pos x="404" y="12"/>
                  </a:cxn>
                  <a:cxn ang="0">
                    <a:pos x="410" y="7"/>
                  </a:cxn>
                  <a:cxn ang="0">
                    <a:pos x="410" y="7"/>
                  </a:cxn>
                  <a:cxn ang="0">
                    <a:pos x="410" y="7"/>
                  </a:cxn>
                  <a:cxn ang="0">
                    <a:pos x="412" y="5"/>
                  </a:cxn>
                  <a:cxn ang="0">
                    <a:pos x="411" y="1"/>
                  </a:cxn>
                  <a:cxn ang="0">
                    <a:pos x="409" y="0"/>
                  </a:cxn>
                  <a:cxn ang="0">
                    <a:pos x="405" y="0"/>
                  </a:cxn>
                </a:cxnLst>
                <a:rect l="0" t="0" r="r" b="b"/>
                <a:pathLst>
                  <a:path w="412" h="382">
                    <a:moveTo>
                      <a:pt x="405" y="0"/>
                    </a:moveTo>
                    <a:lnTo>
                      <a:pt x="405" y="0"/>
                    </a:lnTo>
                    <a:lnTo>
                      <a:pt x="399" y="5"/>
                    </a:lnTo>
                    <a:lnTo>
                      <a:pt x="391" y="12"/>
                    </a:lnTo>
                    <a:lnTo>
                      <a:pt x="380" y="21"/>
                    </a:lnTo>
                    <a:lnTo>
                      <a:pt x="366" y="33"/>
                    </a:lnTo>
                    <a:lnTo>
                      <a:pt x="349" y="46"/>
                    </a:lnTo>
                    <a:lnTo>
                      <a:pt x="329" y="64"/>
                    </a:lnTo>
                    <a:lnTo>
                      <a:pt x="307" y="82"/>
                    </a:lnTo>
                    <a:lnTo>
                      <a:pt x="283" y="104"/>
                    </a:lnTo>
                    <a:lnTo>
                      <a:pt x="254" y="128"/>
                    </a:lnTo>
                    <a:lnTo>
                      <a:pt x="226" y="156"/>
                    </a:lnTo>
                    <a:lnTo>
                      <a:pt x="193" y="185"/>
                    </a:lnTo>
                    <a:lnTo>
                      <a:pt x="159" y="218"/>
                    </a:lnTo>
                    <a:lnTo>
                      <a:pt x="123" y="253"/>
                    </a:lnTo>
                    <a:lnTo>
                      <a:pt x="84" y="291"/>
                    </a:lnTo>
                    <a:lnTo>
                      <a:pt x="43" y="331"/>
                    </a:lnTo>
                    <a:lnTo>
                      <a:pt x="0" y="375"/>
                    </a:lnTo>
                    <a:lnTo>
                      <a:pt x="7" y="382"/>
                    </a:lnTo>
                    <a:lnTo>
                      <a:pt x="49" y="338"/>
                    </a:lnTo>
                    <a:lnTo>
                      <a:pt x="91" y="297"/>
                    </a:lnTo>
                    <a:lnTo>
                      <a:pt x="130" y="259"/>
                    </a:lnTo>
                    <a:lnTo>
                      <a:pt x="166" y="225"/>
                    </a:lnTo>
                    <a:lnTo>
                      <a:pt x="200" y="191"/>
                    </a:lnTo>
                    <a:lnTo>
                      <a:pt x="232" y="163"/>
                    </a:lnTo>
                    <a:lnTo>
                      <a:pt x="261" y="135"/>
                    </a:lnTo>
                    <a:lnTo>
                      <a:pt x="288" y="111"/>
                    </a:lnTo>
                    <a:lnTo>
                      <a:pt x="312" y="89"/>
                    </a:lnTo>
                    <a:lnTo>
                      <a:pt x="334" y="71"/>
                    </a:lnTo>
                    <a:lnTo>
                      <a:pt x="353" y="53"/>
                    </a:lnTo>
                    <a:lnTo>
                      <a:pt x="371" y="39"/>
                    </a:lnTo>
                    <a:lnTo>
                      <a:pt x="384" y="28"/>
                    </a:lnTo>
                    <a:lnTo>
                      <a:pt x="396" y="19"/>
                    </a:lnTo>
                    <a:lnTo>
                      <a:pt x="404" y="12"/>
                    </a:lnTo>
                    <a:lnTo>
                      <a:pt x="410" y="7"/>
                    </a:lnTo>
                    <a:lnTo>
                      <a:pt x="410" y="7"/>
                    </a:lnTo>
                    <a:lnTo>
                      <a:pt x="410" y="7"/>
                    </a:lnTo>
                    <a:lnTo>
                      <a:pt x="412" y="5"/>
                    </a:lnTo>
                    <a:lnTo>
                      <a:pt x="411" y="1"/>
                    </a:lnTo>
                    <a:lnTo>
                      <a:pt x="409" y="0"/>
                    </a:lnTo>
                    <a:lnTo>
                      <a:pt x="405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46" name="Freeform 26"/>
              <p:cNvSpPr>
                <a:spLocks/>
              </p:cNvSpPr>
              <p:nvPr/>
            </p:nvSpPr>
            <p:spPr bwMode="auto">
              <a:xfrm>
                <a:off x="1730" y="3060"/>
                <a:ext cx="23" cy="19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40" y="0"/>
                  </a:cxn>
                  <a:cxn ang="0">
                    <a:pos x="35" y="5"/>
                  </a:cxn>
                  <a:cxn ang="0">
                    <a:pos x="28" y="10"/>
                  </a:cxn>
                  <a:cxn ang="0">
                    <a:pos x="21" y="16"/>
                  </a:cxn>
                  <a:cxn ang="0">
                    <a:pos x="15" y="21"/>
                  </a:cxn>
                  <a:cxn ang="0">
                    <a:pos x="9" y="25"/>
                  </a:cxn>
                  <a:cxn ang="0">
                    <a:pos x="5" y="29"/>
                  </a:cxn>
                  <a:cxn ang="0">
                    <a:pos x="1" y="31"/>
                  </a:cxn>
                  <a:cxn ang="0">
                    <a:pos x="0" y="32"/>
                  </a:cxn>
                  <a:cxn ang="0">
                    <a:pos x="5" y="39"/>
                  </a:cxn>
                  <a:cxn ang="0">
                    <a:pos x="6" y="38"/>
                  </a:cxn>
                  <a:cxn ang="0">
                    <a:pos x="9" y="36"/>
                  </a:cxn>
                  <a:cxn ang="0">
                    <a:pos x="14" y="32"/>
                  </a:cxn>
                  <a:cxn ang="0">
                    <a:pos x="20" y="28"/>
                  </a:cxn>
                  <a:cxn ang="0">
                    <a:pos x="25" y="23"/>
                  </a:cxn>
                  <a:cxn ang="0">
                    <a:pos x="32" y="17"/>
                  </a:cxn>
                  <a:cxn ang="0">
                    <a:pos x="39" y="12"/>
                  </a:cxn>
                  <a:cxn ang="0">
                    <a:pos x="45" y="7"/>
                  </a:cxn>
                  <a:cxn ang="0">
                    <a:pos x="45" y="7"/>
                  </a:cxn>
                  <a:cxn ang="0">
                    <a:pos x="45" y="7"/>
                  </a:cxn>
                  <a:cxn ang="0">
                    <a:pos x="47" y="5"/>
                  </a:cxn>
                  <a:cxn ang="0">
                    <a:pos x="46" y="1"/>
                  </a:cxn>
                  <a:cxn ang="0">
                    <a:pos x="44" y="0"/>
                  </a:cxn>
                  <a:cxn ang="0">
                    <a:pos x="40" y="0"/>
                  </a:cxn>
                </a:cxnLst>
                <a:rect l="0" t="0" r="r" b="b"/>
                <a:pathLst>
                  <a:path w="47" h="39">
                    <a:moveTo>
                      <a:pt x="40" y="0"/>
                    </a:moveTo>
                    <a:lnTo>
                      <a:pt x="40" y="0"/>
                    </a:lnTo>
                    <a:lnTo>
                      <a:pt x="35" y="5"/>
                    </a:lnTo>
                    <a:lnTo>
                      <a:pt x="28" y="10"/>
                    </a:lnTo>
                    <a:lnTo>
                      <a:pt x="21" y="16"/>
                    </a:lnTo>
                    <a:lnTo>
                      <a:pt x="15" y="21"/>
                    </a:lnTo>
                    <a:lnTo>
                      <a:pt x="9" y="25"/>
                    </a:lnTo>
                    <a:lnTo>
                      <a:pt x="5" y="29"/>
                    </a:lnTo>
                    <a:lnTo>
                      <a:pt x="1" y="31"/>
                    </a:lnTo>
                    <a:lnTo>
                      <a:pt x="0" y="32"/>
                    </a:lnTo>
                    <a:lnTo>
                      <a:pt x="5" y="39"/>
                    </a:lnTo>
                    <a:lnTo>
                      <a:pt x="6" y="38"/>
                    </a:lnTo>
                    <a:lnTo>
                      <a:pt x="9" y="36"/>
                    </a:lnTo>
                    <a:lnTo>
                      <a:pt x="14" y="32"/>
                    </a:lnTo>
                    <a:lnTo>
                      <a:pt x="20" y="28"/>
                    </a:lnTo>
                    <a:lnTo>
                      <a:pt x="25" y="23"/>
                    </a:lnTo>
                    <a:lnTo>
                      <a:pt x="32" y="17"/>
                    </a:lnTo>
                    <a:lnTo>
                      <a:pt x="39" y="12"/>
                    </a:lnTo>
                    <a:lnTo>
                      <a:pt x="45" y="7"/>
                    </a:lnTo>
                    <a:lnTo>
                      <a:pt x="45" y="7"/>
                    </a:lnTo>
                    <a:lnTo>
                      <a:pt x="45" y="7"/>
                    </a:lnTo>
                    <a:lnTo>
                      <a:pt x="47" y="5"/>
                    </a:lnTo>
                    <a:lnTo>
                      <a:pt x="46" y="1"/>
                    </a:lnTo>
                    <a:lnTo>
                      <a:pt x="44" y="0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47" name="Freeform 27"/>
              <p:cNvSpPr>
                <a:spLocks/>
              </p:cNvSpPr>
              <p:nvPr/>
            </p:nvSpPr>
            <p:spPr bwMode="auto">
              <a:xfrm>
                <a:off x="1750" y="2985"/>
                <a:ext cx="109" cy="78"/>
              </a:xfrm>
              <a:custGeom>
                <a:avLst/>
                <a:gdLst/>
                <a:ahLst/>
                <a:cxnLst>
                  <a:cxn ang="0">
                    <a:pos x="212" y="4"/>
                  </a:cxn>
                  <a:cxn ang="0">
                    <a:pos x="217" y="4"/>
                  </a:cxn>
                  <a:cxn ang="0">
                    <a:pos x="213" y="0"/>
                  </a:cxn>
                  <a:cxn ang="0">
                    <a:pos x="209" y="0"/>
                  </a:cxn>
                  <a:cxn ang="0">
                    <a:pos x="205" y="0"/>
                  </a:cxn>
                  <a:cxn ang="0">
                    <a:pos x="200" y="2"/>
                  </a:cxn>
                  <a:cxn ang="0">
                    <a:pos x="194" y="4"/>
                  </a:cxn>
                  <a:cxn ang="0">
                    <a:pos x="186" y="8"/>
                  </a:cxn>
                  <a:cxn ang="0">
                    <a:pos x="178" y="13"/>
                  </a:cxn>
                  <a:cxn ang="0">
                    <a:pos x="167" y="20"/>
                  </a:cxn>
                  <a:cxn ang="0">
                    <a:pos x="156" y="29"/>
                  </a:cxn>
                  <a:cxn ang="0">
                    <a:pos x="142" y="40"/>
                  </a:cxn>
                  <a:cxn ang="0">
                    <a:pos x="125" y="52"/>
                  </a:cxn>
                  <a:cxn ang="0">
                    <a:pos x="106" y="66"/>
                  </a:cxn>
                  <a:cxn ang="0">
                    <a:pos x="84" y="83"/>
                  </a:cxn>
                  <a:cxn ang="0">
                    <a:pos x="60" y="103"/>
                  </a:cxn>
                  <a:cxn ang="0">
                    <a:pos x="32" y="125"/>
                  </a:cxn>
                  <a:cxn ang="0">
                    <a:pos x="0" y="149"/>
                  </a:cxn>
                  <a:cxn ang="0">
                    <a:pos x="5" y="156"/>
                  </a:cxn>
                  <a:cxn ang="0">
                    <a:pos x="36" y="132"/>
                  </a:cxn>
                  <a:cxn ang="0">
                    <a:pos x="65" y="110"/>
                  </a:cxn>
                  <a:cxn ang="0">
                    <a:pos x="89" y="90"/>
                  </a:cxn>
                  <a:cxn ang="0">
                    <a:pos x="111" y="73"/>
                  </a:cxn>
                  <a:cxn ang="0">
                    <a:pos x="129" y="59"/>
                  </a:cxn>
                  <a:cxn ang="0">
                    <a:pos x="147" y="47"/>
                  </a:cxn>
                  <a:cxn ang="0">
                    <a:pos x="160" y="36"/>
                  </a:cxn>
                  <a:cxn ang="0">
                    <a:pos x="172" y="27"/>
                  </a:cxn>
                  <a:cxn ang="0">
                    <a:pos x="182" y="20"/>
                  </a:cxn>
                  <a:cxn ang="0">
                    <a:pos x="190" y="15"/>
                  </a:cxn>
                  <a:cxn ang="0">
                    <a:pos x="196" y="13"/>
                  </a:cxn>
                  <a:cxn ang="0">
                    <a:pos x="202" y="11"/>
                  </a:cxn>
                  <a:cxn ang="0">
                    <a:pos x="205" y="10"/>
                  </a:cxn>
                  <a:cxn ang="0">
                    <a:pos x="209" y="10"/>
                  </a:cxn>
                  <a:cxn ang="0">
                    <a:pos x="211" y="10"/>
                  </a:cxn>
                  <a:cxn ang="0">
                    <a:pos x="212" y="11"/>
                  </a:cxn>
                  <a:cxn ang="0">
                    <a:pos x="217" y="11"/>
                  </a:cxn>
                  <a:cxn ang="0">
                    <a:pos x="212" y="11"/>
                  </a:cxn>
                  <a:cxn ang="0">
                    <a:pos x="216" y="11"/>
                  </a:cxn>
                  <a:cxn ang="0">
                    <a:pos x="218" y="8"/>
                  </a:cxn>
                  <a:cxn ang="0">
                    <a:pos x="219" y="6"/>
                  </a:cxn>
                  <a:cxn ang="0">
                    <a:pos x="217" y="4"/>
                  </a:cxn>
                  <a:cxn ang="0">
                    <a:pos x="212" y="4"/>
                  </a:cxn>
                </a:cxnLst>
                <a:rect l="0" t="0" r="r" b="b"/>
                <a:pathLst>
                  <a:path w="219" h="156">
                    <a:moveTo>
                      <a:pt x="212" y="4"/>
                    </a:moveTo>
                    <a:lnTo>
                      <a:pt x="217" y="4"/>
                    </a:lnTo>
                    <a:lnTo>
                      <a:pt x="213" y="0"/>
                    </a:lnTo>
                    <a:lnTo>
                      <a:pt x="209" y="0"/>
                    </a:lnTo>
                    <a:lnTo>
                      <a:pt x="205" y="0"/>
                    </a:lnTo>
                    <a:lnTo>
                      <a:pt x="200" y="2"/>
                    </a:lnTo>
                    <a:lnTo>
                      <a:pt x="194" y="4"/>
                    </a:lnTo>
                    <a:lnTo>
                      <a:pt x="186" y="8"/>
                    </a:lnTo>
                    <a:lnTo>
                      <a:pt x="178" y="13"/>
                    </a:lnTo>
                    <a:lnTo>
                      <a:pt x="167" y="20"/>
                    </a:lnTo>
                    <a:lnTo>
                      <a:pt x="156" y="29"/>
                    </a:lnTo>
                    <a:lnTo>
                      <a:pt x="142" y="40"/>
                    </a:lnTo>
                    <a:lnTo>
                      <a:pt x="125" y="52"/>
                    </a:lnTo>
                    <a:lnTo>
                      <a:pt x="106" y="66"/>
                    </a:lnTo>
                    <a:lnTo>
                      <a:pt x="84" y="83"/>
                    </a:lnTo>
                    <a:lnTo>
                      <a:pt x="60" y="103"/>
                    </a:lnTo>
                    <a:lnTo>
                      <a:pt x="32" y="125"/>
                    </a:lnTo>
                    <a:lnTo>
                      <a:pt x="0" y="149"/>
                    </a:lnTo>
                    <a:lnTo>
                      <a:pt x="5" y="156"/>
                    </a:lnTo>
                    <a:lnTo>
                      <a:pt x="36" y="132"/>
                    </a:lnTo>
                    <a:lnTo>
                      <a:pt x="65" y="110"/>
                    </a:lnTo>
                    <a:lnTo>
                      <a:pt x="89" y="90"/>
                    </a:lnTo>
                    <a:lnTo>
                      <a:pt x="111" y="73"/>
                    </a:lnTo>
                    <a:lnTo>
                      <a:pt x="129" y="59"/>
                    </a:lnTo>
                    <a:lnTo>
                      <a:pt x="147" y="47"/>
                    </a:lnTo>
                    <a:lnTo>
                      <a:pt x="160" y="36"/>
                    </a:lnTo>
                    <a:lnTo>
                      <a:pt x="172" y="27"/>
                    </a:lnTo>
                    <a:lnTo>
                      <a:pt x="182" y="20"/>
                    </a:lnTo>
                    <a:lnTo>
                      <a:pt x="190" y="15"/>
                    </a:lnTo>
                    <a:lnTo>
                      <a:pt x="196" y="13"/>
                    </a:lnTo>
                    <a:lnTo>
                      <a:pt x="202" y="11"/>
                    </a:lnTo>
                    <a:lnTo>
                      <a:pt x="205" y="10"/>
                    </a:lnTo>
                    <a:lnTo>
                      <a:pt x="209" y="10"/>
                    </a:lnTo>
                    <a:lnTo>
                      <a:pt x="211" y="10"/>
                    </a:lnTo>
                    <a:lnTo>
                      <a:pt x="212" y="11"/>
                    </a:lnTo>
                    <a:lnTo>
                      <a:pt x="217" y="11"/>
                    </a:lnTo>
                    <a:lnTo>
                      <a:pt x="212" y="11"/>
                    </a:lnTo>
                    <a:lnTo>
                      <a:pt x="216" y="11"/>
                    </a:lnTo>
                    <a:lnTo>
                      <a:pt x="218" y="8"/>
                    </a:lnTo>
                    <a:lnTo>
                      <a:pt x="219" y="6"/>
                    </a:lnTo>
                    <a:lnTo>
                      <a:pt x="217" y="4"/>
                    </a:lnTo>
                    <a:lnTo>
                      <a:pt x="212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48" name="Freeform 28"/>
              <p:cNvSpPr>
                <a:spLocks/>
              </p:cNvSpPr>
              <p:nvPr/>
            </p:nvSpPr>
            <p:spPr bwMode="auto">
              <a:xfrm>
                <a:off x="1856" y="2974"/>
                <a:ext cx="19" cy="16"/>
              </a:xfrm>
              <a:custGeom>
                <a:avLst/>
                <a:gdLst/>
                <a:ahLst/>
                <a:cxnLst>
                  <a:cxn ang="0">
                    <a:pos x="37" y="1"/>
                  </a:cxn>
                  <a:cxn ang="0">
                    <a:pos x="31" y="0"/>
                  </a:cxn>
                  <a:cxn ang="0">
                    <a:pos x="0" y="25"/>
                  </a:cxn>
                  <a:cxn ang="0">
                    <a:pos x="5" y="32"/>
                  </a:cxn>
                  <a:cxn ang="0">
                    <a:pos x="36" y="6"/>
                  </a:cxn>
                  <a:cxn ang="0">
                    <a:pos x="30" y="5"/>
                  </a:cxn>
                  <a:cxn ang="0">
                    <a:pos x="36" y="6"/>
                  </a:cxn>
                  <a:cxn ang="0">
                    <a:pos x="38" y="4"/>
                  </a:cxn>
                  <a:cxn ang="0">
                    <a:pos x="37" y="1"/>
                  </a:cxn>
                  <a:cxn ang="0">
                    <a:pos x="35" y="0"/>
                  </a:cxn>
                  <a:cxn ang="0">
                    <a:pos x="31" y="0"/>
                  </a:cxn>
                  <a:cxn ang="0">
                    <a:pos x="37" y="1"/>
                  </a:cxn>
                </a:cxnLst>
                <a:rect l="0" t="0" r="r" b="b"/>
                <a:pathLst>
                  <a:path w="38" h="32">
                    <a:moveTo>
                      <a:pt x="37" y="1"/>
                    </a:moveTo>
                    <a:lnTo>
                      <a:pt x="31" y="0"/>
                    </a:lnTo>
                    <a:lnTo>
                      <a:pt x="0" y="25"/>
                    </a:lnTo>
                    <a:lnTo>
                      <a:pt x="5" y="32"/>
                    </a:lnTo>
                    <a:lnTo>
                      <a:pt x="36" y="6"/>
                    </a:lnTo>
                    <a:lnTo>
                      <a:pt x="30" y="5"/>
                    </a:lnTo>
                    <a:lnTo>
                      <a:pt x="36" y="6"/>
                    </a:lnTo>
                    <a:lnTo>
                      <a:pt x="38" y="4"/>
                    </a:lnTo>
                    <a:lnTo>
                      <a:pt x="37" y="1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37" y="1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49" name="Freeform 29"/>
              <p:cNvSpPr>
                <a:spLocks/>
              </p:cNvSpPr>
              <p:nvPr/>
            </p:nvSpPr>
            <p:spPr bwMode="auto">
              <a:xfrm>
                <a:off x="1871" y="2975"/>
                <a:ext cx="11" cy="14"/>
              </a:xfrm>
              <a:custGeom>
                <a:avLst/>
                <a:gdLst/>
                <a:ahLst/>
                <a:cxnLst>
                  <a:cxn ang="0">
                    <a:pos x="22" y="26"/>
                  </a:cxn>
                  <a:cxn ang="0">
                    <a:pos x="23" y="20"/>
                  </a:cxn>
                  <a:cxn ang="0">
                    <a:pos x="7" y="0"/>
                  </a:cxn>
                  <a:cxn ang="0">
                    <a:pos x="0" y="4"/>
                  </a:cxn>
                  <a:cxn ang="0">
                    <a:pos x="16" y="25"/>
                  </a:cxn>
                  <a:cxn ang="0">
                    <a:pos x="17" y="19"/>
                  </a:cxn>
                  <a:cxn ang="0">
                    <a:pos x="16" y="25"/>
                  </a:cxn>
                  <a:cxn ang="0">
                    <a:pos x="19" y="27"/>
                  </a:cxn>
                  <a:cxn ang="0">
                    <a:pos x="22" y="26"/>
                  </a:cxn>
                  <a:cxn ang="0">
                    <a:pos x="23" y="24"/>
                  </a:cxn>
                  <a:cxn ang="0">
                    <a:pos x="23" y="20"/>
                  </a:cxn>
                  <a:cxn ang="0">
                    <a:pos x="22" y="26"/>
                  </a:cxn>
                </a:cxnLst>
                <a:rect l="0" t="0" r="r" b="b"/>
                <a:pathLst>
                  <a:path w="23" h="27">
                    <a:moveTo>
                      <a:pt x="22" y="26"/>
                    </a:moveTo>
                    <a:lnTo>
                      <a:pt x="23" y="2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16" y="25"/>
                    </a:lnTo>
                    <a:lnTo>
                      <a:pt x="17" y="19"/>
                    </a:lnTo>
                    <a:lnTo>
                      <a:pt x="16" y="25"/>
                    </a:lnTo>
                    <a:lnTo>
                      <a:pt x="19" y="27"/>
                    </a:lnTo>
                    <a:lnTo>
                      <a:pt x="22" y="26"/>
                    </a:lnTo>
                    <a:lnTo>
                      <a:pt x="23" y="24"/>
                    </a:lnTo>
                    <a:lnTo>
                      <a:pt x="23" y="20"/>
                    </a:lnTo>
                    <a:lnTo>
                      <a:pt x="22" y="2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50" name="Freeform 30"/>
              <p:cNvSpPr>
                <a:spLocks/>
              </p:cNvSpPr>
              <p:nvPr/>
            </p:nvSpPr>
            <p:spPr bwMode="auto">
              <a:xfrm>
                <a:off x="1863" y="2985"/>
                <a:ext cx="19" cy="16"/>
              </a:xfrm>
              <a:custGeom>
                <a:avLst/>
                <a:gdLst/>
                <a:ahLst/>
                <a:cxnLst>
                  <a:cxn ang="0">
                    <a:pos x="9" y="28"/>
                  </a:cxn>
                  <a:cxn ang="0">
                    <a:pos x="7" y="33"/>
                  </a:cxn>
                  <a:cxn ang="0">
                    <a:pos x="37" y="7"/>
                  </a:cxn>
                  <a:cxn ang="0">
                    <a:pos x="32" y="0"/>
                  </a:cxn>
                  <a:cxn ang="0">
                    <a:pos x="3" y="26"/>
                  </a:cxn>
                  <a:cxn ang="0">
                    <a:pos x="0" y="30"/>
                  </a:cxn>
                  <a:cxn ang="0">
                    <a:pos x="3" y="26"/>
                  </a:cxn>
                  <a:cxn ang="0">
                    <a:pos x="0" y="28"/>
                  </a:cxn>
                  <a:cxn ang="0">
                    <a:pos x="1" y="30"/>
                  </a:cxn>
                  <a:cxn ang="0">
                    <a:pos x="4" y="33"/>
                  </a:cxn>
                  <a:cxn ang="0">
                    <a:pos x="7" y="33"/>
                  </a:cxn>
                  <a:cxn ang="0">
                    <a:pos x="9" y="28"/>
                  </a:cxn>
                </a:cxnLst>
                <a:rect l="0" t="0" r="r" b="b"/>
                <a:pathLst>
                  <a:path w="37" h="33">
                    <a:moveTo>
                      <a:pt x="9" y="28"/>
                    </a:moveTo>
                    <a:lnTo>
                      <a:pt x="7" y="33"/>
                    </a:lnTo>
                    <a:lnTo>
                      <a:pt x="37" y="7"/>
                    </a:lnTo>
                    <a:lnTo>
                      <a:pt x="32" y="0"/>
                    </a:lnTo>
                    <a:lnTo>
                      <a:pt x="3" y="26"/>
                    </a:lnTo>
                    <a:lnTo>
                      <a:pt x="0" y="30"/>
                    </a:lnTo>
                    <a:lnTo>
                      <a:pt x="3" y="26"/>
                    </a:lnTo>
                    <a:lnTo>
                      <a:pt x="0" y="28"/>
                    </a:lnTo>
                    <a:lnTo>
                      <a:pt x="1" y="30"/>
                    </a:lnTo>
                    <a:lnTo>
                      <a:pt x="4" y="33"/>
                    </a:lnTo>
                    <a:lnTo>
                      <a:pt x="7" y="33"/>
                    </a:lnTo>
                    <a:lnTo>
                      <a:pt x="9" y="2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51" name="Freeform 31"/>
              <p:cNvSpPr>
                <a:spLocks/>
              </p:cNvSpPr>
              <p:nvPr/>
            </p:nvSpPr>
            <p:spPr bwMode="auto">
              <a:xfrm>
                <a:off x="1769" y="2998"/>
                <a:ext cx="99" cy="90"/>
              </a:xfrm>
              <a:custGeom>
                <a:avLst/>
                <a:gdLst/>
                <a:ahLst/>
                <a:cxnLst>
                  <a:cxn ang="0">
                    <a:pos x="7" y="180"/>
                  </a:cxn>
                  <a:cxn ang="0">
                    <a:pos x="7" y="180"/>
                  </a:cxn>
                  <a:cxn ang="0">
                    <a:pos x="37" y="154"/>
                  </a:cxn>
                  <a:cxn ang="0">
                    <a:pos x="64" y="131"/>
                  </a:cxn>
                  <a:cxn ang="0">
                    <a:pos x="88" y="110"/>
                  </a:cxn>
                  <a:cxn ang="0">
                    <a:pos x="109" y="93"/>
                  </a:cxn>
                  <a:cxn ang="0">
                    <a:pos x="127" y="77"/>
                  </a:cxn>
                  <a:cxn ang="0">
                    <a:pos x="143" y="64"/>
                  </a:cxn>
                  <a:cxn ang="0">
                    <a:pos x="157" y="53"/>
                  </a:cxn>
                  <a:cxn ang="0">
                    <a:pos x="167" y="44"/>
                  </a:cxn>
                  <a:cxn ang="0">
                    <a:pos x="177" y="36"/>
                  </a:cxn>
                  <a:cxn ang="0">
                    <a:pos x="186" y="29"/>
                  </a:cxn>
                  <a:cxn ang="0">
                    <a:pos x="190" y="22"/>
                  </a:cxn>
                  <a:cxn ang="0">
                    <a:pos x="195" y="17"/>
                  </a:cxn>
                  <a:cxn ang="0">
                    <a:pos x="198" y="11"/>
                  </a:cxn>
                  <a:cxn ang="0">
                    <a:pos x="200" y="7"/>
                  </a:cxn>
                  <a:cxn ang="0">
                    <a:pos x="200" y="5"/>
                  </a:cxn>
                  <a:cxn ang="0">
                    <a:pos x="198" y="0"/>
                  </a:cxn>
                  <a:cxn ang="0">
                    <a:pos x="189" y="2"/>
                  </a:cxn>
                  <a:cxn ang="0">
                    <a:pos x="190" y="5"/>
                  </a:cxn>
                  <a:cxn ang="0">
                    <a:pos x="190" y="7"/>
                  </a:cxn>
                  <a:cxn ang="0">
                    <a:pos x="189" y="9"/>
                  </a:cxn>
                  <a:cxn ang="0">
                    <a:pos x="188" y="13"/>
                  </a:cxn>
                  <a:cxn ang="0">
                    <a:pos x="183" y="17"/>
                  </a:cxn>
                  <a:cxn ang="0">
                    <a:pos x="179" y="22"/>
                  </a:cxn>
                  <a:cxn ang="0">
                    <a:pos x="172" y="29"/>
                  </a:cxn>
                  <a:cxn ang="0">
                    <a:pos x="163" y="37"/>
                  </a:cxn>
                  <a:cxn ang="0">
                    <a:pos x="152" y="46"/>
                  </a:cxn>
                  <a:cxn ang="0">
                    <a:pos x="139" y="58"/>
                  </a:cxn>
                  <a:cxn ang="0">
                    <a:pos x="122" y="70"/>
                  </a:cxn>
                  <a:cxn ang="0">
                    <a:pos x="104" y="86"/>
                  </a:cxn>
                  <a:cxn ang="0">
                    <a:pos x="83" y="104"/>
                  </a:cxn>
                  <a:cxn ang="0">
                    <a:pos x="59" y="124"/>
                  </a:cxn>
                  <a:cxn ang="0">
                    <a:pos x="33" y="147"/>
                  </a:cxn>
                  <a:cxn ang="0">
                    <a:pos x="3" y="173"/>
                  </a:cxn>
                  <a:cxn ang="0">
                    <a:pos x="3" y="173"/>
                  </a:cxn>
                  <a:cxn ang="0">
                    <a:pos x="3" y="173"/>
                  </a:cxn>
                  <a:cxn ang="0">
                    <a:pos x="0" y="175"/>
                  </a:cxn>
                  <a:cxn ang="0">
                    <a:pos x="2" y="177"/>
                  </a:cxn>
                  <a:cxn ang="0">
                    <a:pos x="4" y="180"/>
                  </a:cxn>
                  <a:cxn ang="0">
                    <a:pos x="7" y="180"/>
                  </a:cxn>
                </a:cxnLst>
                <a:rect l="0" t="0" r="r" b="b"/>
                <a:pathLst>
                  <a:path w="200" h="180">
                    <a:moveTo>
                      <a:pt x="7" y="180"/>
                    </a:moveTo>
                    <a:lnTo>
                      <a:pt x="7" y="180"/>
                    </a:lnTo>
                    <a:lnTo>
                      <a:pt x="37" y="154"/>
                    </a:lnTo>
                    <a:lnTo>
                      <a:pt x="64" y="131"/>
                    </a:lnTo>
                    <a:lnTo>
                      <a:pt x="88" y="110"/>
                    </a:lnTo>
                    <a:lnTo>
                      <a:pt x="109" y="93"/>
                    </a:lnTo>
                    <a:lnTo>
                      <a:pt x="127" y="77"/>
                    </a:lnTo>
                    <a:lnTo>
                      <a:pt x="143" y="64"/>
                    </a:lnTo>
                    <a:lnTo>
                      <a:pt x="157" y="53"/>
                    </a:lnTo>
                    <a:lnTo>
                      <a:pt x="167" y="44"/>
                    </a:lnTo>
                    <a:lnTo>
                      <a:pt x="177" y="36"/>
                    </a:lnTo>
                    <a:lnTo>
                      <a:pt x="186" y="29"/>
                    </a:lnTo>
                    <a:lnTo>
                      <a:pt x="190" y="22"/>
                    </a:lnTo>
                    <a:lnTo>
                      <a:pt x="195" y="17"/>
                    </a:lnTo>
                    <a:lnTo>
                      <a:pt x="198" y="11"/>
                    </a:lnTo>
                    <a:lnTo>
                      <a:pt x="200" y="7"/>
                    </a:lnTo>
                    <a:lnTo>
                      <a:pt x="200" y="5"/>
                    </a:lnTo>
                    <a:lnTo>
                      <a:pt x="198" y="0"/>
                    </a:lnTo>
                    <a:lnTo>
                      <a:pt x="189" y="2"/>
                    </a:lnTo>
                    <a:lnTo>
                      <a:pt x="190" y="5"/>
                    </a:lnTo>
                    <a:lnTo>
                      <a:pt x="190" y="7"/>
                    </a:lnTo>
                    <a:lnTo>
                      <a:pt x="189" y="9"/>
                    </a:lnTo>
                    <a:lnTo>
                      <a:pt x="188" y="13"/>
                    </a:lnTo>
                    <a:lnTo>
                      <a:pt x="183" y="17"/>
                    </a:lnTo>
                    <a:lnTo>
                      <a:pt x="179" y="22"/>
                    </a:lnTo>
                    <a:lnTo>
                      <a:pt x="172" y="29"/>
                    </a:lnTo>
                    <a:lnTo>
                      <a:pt x="163" y="37"/>
                    </a:lnTo>
                    <a:lnTo>
                      <a:pt x="152" y="46"/>
                    </a:lnTo>
                    <a:lnTo>
                      <a:pt x="139" y="58"/>
                    </a:lnTo>
                    <a:lnTo>
                      <a:pt x="122" y="70"/>
                    </a:lnTo>
                    <a:lnTo>
                      <a:pt x="104" y="86"/>
                    </a:lnTo>
                    <a:lnTo>
                      <a:pt x="83" y="104"/>
                    </a:lnTo>
                    <a:lnTo>
                      <a:pt x="59" y="124"/>
                    </a:lnTo>
                    <a:lnTo>
                      <a:pt x="33" y="147"/>
                    </a:lnTo>
                    <a:lnTo>
                      <a:pt x="3" y="173"/>
                    </a:lnTo>
                    <a:lnTo>
                      <a:pt x="3" y="173"/>
                    </a:lnTo>
                    <a:lnTo>
                      <a:pt x="3" y="173"/>
                    </a:lnTo>
                    <a:lnTo>
                      <a:pt x="0" y="175"/>
                    </a:lnTo>
                    <a:lnTo>
                      <a:pt x="2" y="177"/>
                    </a:lnTo>
                    <a:lnTo>
                      <a:pt x="4" y="180"/>
                    </a:lnTo>
                    <a:lnTo>
                      <a:pt x="7" y="18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52" name="Freeform 32"/>
              <p:cNvSpPr>
                <a:spLocks/>
              </p:cNvSpPr>
              <p:nvPr/>
            </p:nvSpPr>
            <p:spPr bwMode="auto">
              <a:xfrm>
                <a:off x="1749" y="3085"/>
                <a:ext cx="23" cy="19"/>
              </a:xfrm>
              <a:custGeom>
                <a:avLst/>
                <a:gdLst/>
                <a:ahLst/>
                <a:cxnLst>
                  <a:cxn ang="0">
                    <a:pos x="7" y="39"/>
                  </a:cxn>
                  <a:cxn ang="0">
                    <a:pos x="7" y="39"/>
                  </a:cxn>
                  <a:cxn ang="0">
                    <a:pos x="8" y="38"/>
                  </a:cxn>
                  <a:cxn ang="0">
                    <a:pos x="12" y="35"/>
                  </a:cxn>
                  <a:cxn ang="0">
                    <a:pos x="16" y="32"/>
                  </a:cxn>
                  <a:cxn ang="0">
                    <a:pos x="23" y="27"/>
                  </a:cxn>
                  <a:cxn ang="0">
                    <a:pos x="28" y="22"/>
                  </a:cxn>
                  <a:cxn ang="0">
                    <a:pos x="35" y="17"/>
                  </a:cxn>
                  <a:cxn ang="0">
                    <a:pos x="42" y="11"/>
                  </a:cxn>
                  <a:cxn ang="0">
                    <a:pos x="47" y="7"/>
                  </a:cxn>
                  <a:cxn ang="0">
                    <a:pos x="43" y="0"/>
                  </a:cxn>
                  <a:cxn ang="0">
                    <a:pos x="37" y="4"/>
                  </a:cxn>
                  <a:cxn ang="0">
                    <a:pos x="30" y="10"/>
                  </a:cxn>
                  <a:cxn ang="0">
                    <a:pos x="23" y="15"/>
                  </a:cxn>
                  <a:cxn ang="0">
                    <a:pos x="16" y="20"/>
                  </a:cxn>
                  <a:cxn ang="0">
                    <a:pos x="12" y="25"/>
                  </a:cxn>
                  <a:cxn ang="0">
                    <a:pos x="7" y="28"/>
                  </a:cxn>
                  <a:cxn ang="0">
                    <a:pos x="4" y="31"/>
                  </a:cxn>
                  <a:cxn ang="0">
                    <a:pos x="2" y="32"/>
                  </a:cxn>
                  <a:cxn ang="0">
                    <a:pos x="2" y="32"/>
                  </a:cxn>
                  <a:cxn ang="0">
                    <a:pos x="2" y="32"/>
                  </a:cxn>
                  <a:cxn ang="0">
                    <a:pos x="0" y="34"/>
                  </a:cxn>
                  <a:cxn ang="0">
                    <a:pos x="1" y="37"/>
                  </a:cxn>
                  <a:cxn ang="0">
                    <a:pos x="4" y="39"/>
                  </a:cxn>
                  <a:cxn ang="0">
                    <a:pos x="7" y="39"/>
                  </a:cxn>
                </a:cxnLst>
                <a:rect l="0" t="0" r="r" b="b"/>
                <a:pathLst>
                  <a:path w="47" h="39">
                    <a:moveTo>
                      <a:pt x="7" y="39"/>
                    </a:moveTo>
                    <a:lnTo>
                      <a:pt x="7" y="39"/>
                    </a:lnTo>
                    <a:lnTo>
                      <a:pt x="8" y="38"/>
                    </a:lnTo>
                    <a:lnTo>
                      <a:pt x="12" y="35"/>
                    </a:lnTo>
                    <a:lnTo>
                      <a:pt x="16" y="32"/>
                    </a:lnTo>
                    <a:lnTo>
                      <a:pt x="23" y="27"/>
                    </a:lnTo>
                    <a:lnTo>
                      <a:pt x="28" y="22"/>
                    </a:lnTo>
                    <a:lnTo>
                      <a:pt x="35" y="17"/>
                    </a:lnTo>
                    <a:lnTo>
                      <a:pt x="42" y="11"/>
                    </a:lnTo>
                    <a:lnTo>
                      <a:pt x="47" y="7"/>
                    </a:lnTo>
                    <a:lnTo>
                      <a:pt x="43" y="0"/>
                    </a:lnTo>
                    <a:lnTo>
                      <a:pt x="37" y="4"/>
                    </a:lnTo>
                    <a:lnTo>
                      <a:pt x="30" y="10"/>
                    </a:lnTo>
                    <a:lnTo>
                      <a:pt x="23" y="15"/>
                    </a:lnTo>
                    <a:lnTo>
                      <a:pt x="16" y="20"/>
                    </a:lnTo>
                    <a:lnTo>
                      <a:pt x="12" y="25"/>
                    </a:lnTo>
                    <a:lnTo>
                      <a:pt x="7" y="28"/>
                    </a:lnTo>
                    <a:lnTo>
                      <a:pt x="4" y="31"/>
                    </a:lnTo>
                    <a:lnTo>
                      <a:pt x="2" y="32"/>
                    </a:lnTo>
                    <a:lnTo>
                      <a:pt x="2" y="32"/>
                    </a:lnTo>
                    <a:lnTo>
                      <a:pt x="2" y="32"/>
                    </a:lnTo>
                    <a:lnTo>
                      <a:pt x="0" y="34"/>
                    </a:lnTo>
                    <a:lnTo>
                      <a:pt x="1" y="37"/>
                    </a:lnTo>
                    <a:lnTo>
                      <a:pt x="4" y="39"/>
                    </a:lnTo>
                    <a:lnTo>
                      <a:pt x="7" y="3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53" name="Freeform 33"/>
              <p:cNvSpPr>
                <a:spLocks/>
              </p:cNvSpPr>
              <p:nvPr/>
            </p:nvSpPr>
            <p:spPr bwMode="auto">
              <a:xfrm>
                <a:off x="1526" y="3101"/>
                <a:ext cx="226" cy="165"/>
              </a:xfrm>
              <a:custGeom>
                <a:avLst/>
                <a:gdLst/>
                <a:ahLst/>
                <a:cxnLst>
                  <a:cxn ang="0">
                    <a:pos x="1" y="324"/>
                  </a:cxn>
                  <a:cxn ang="0">
                    <a:pos x="7" y="331"/>
                  </a:cxn>
                  <a:cxn ang="0">
                    <a:pos x="55" y="298"/>
                  </a:cxn>
                  <a:cxn ang="0">
                    <a:pos x="100" y="267"/>
                  </a:cxn>
                  <a:cxn ang="0">
                    <a:pos x="144" y="238"/>
                  </a:cxn>
                  <a:cxn ang="0">
                    <a:pos x="184" y="210"/>
                  </a:cxn>
                  <a:cxn ang="0">
                    <a:pos x="222" y="182"/>
                  </a:cxn>
                  <a:cxn ang="0">
                    <a:pos x="256" y="157"/>
                  </a:cxn>
                  <a:cxn ang="0">
                    <a:pos x="290" y="132"/>
                  </a:cxn>
                  <a:cxn ang="0">
                    <a:pos x="319" y="111"/>
                  </a:cxn>
                  <a:cxn ang="0">
                    <a:pos x="346" y="90"/>
                  </a:cxn>
                  <a:cxn ang="0">
                    <a:pos x="370" y="71"/>
                  </a:cxn>
                  <a:cxn ang="0">
                    <a:pos x="391" y="55"/>
                  </a:cxn>
                  <a:cxn ang="0">
                    <a:pos x="410" y="40"/>
                  </a:cxn>
                  <a:cxn ang="0">
                    <a:pos x="425" y="29"/>
                  </a:cxn>
                  <a:cxn ang="0">
                    <a:pos x="436" y="18"/>
                  </a:cxn>
                  <a:cxn ang="0">
                    <a:pos x="445" y="11"/>
                  </a:cxn>
                  <a:cxn ang="0">
                    <a:pos x="451" y="7"/>
                  </a:cxn>
                  <a:cxn ang="0">
                    <a:pos x="446" y="0"/>
                  </a:cxn>
                  <a:cxn ang="0">
                    <a:pos x="441" y="5"/>
                  </a:cxn>
                  <a:cxn ang="0">
                    <a:pos x="431" y="11"/>
                  </a:cxn>
                  <a:cxn ang="0">
                    <a:pos x="420" y="22"/>
                  </a:cxn>
                  <a:cxn ang="0">
                    <a:pos x="405" y="33"/>
                  </a:cxn>
                  <a:cxn ang="0">
                    <a:pos x="387" y="48"/>
                  </a:cxn>
                  <a:cxn ang="0">
                    <a:pos x="366" y="64"/>
                  </a:cxn>
                  <a:cxn ang="0">
                    <a:pos x="342" y="83"/>
                  </a:cxn>
                  <a:cxn ang="0">
                    <a:pos x="314" y="104"/>
                  </a:cxn>
                  <a:cxn ang="0">
                    <a:pos x="285" y="125"/>
                  </a:cxn>
                  <a:cxn ang="0">
                    <a:pos x="252" y="150"/>
                  </a:cxn>
                  <a:cxn ang="0">
                    <a:pos x="217" y="175"/>
                  </a:cxn>
                  <a:cxn ang="0">
                    <a:pos x="179" y="203"/>
                  </a:cxn>
                  <a:cxn ang="0">
                    <a:pos x="139" y="231"/>
                  </a:cxn>
                  <a:cxn ang="0">
                    <a:pos x="95" y="260"/>
                  </a:cxn>
                  <a:cxn ang="0">
                    <a:pos x="50" y="291"/>
                  </a:cxn>
                  <a:cxn ang="0">
                    <a:pos x="2" y="324"/>
                  </a:cxn>
                  <a:cxn ang="0">
                    <a:pos x="8" y="331"/>
                  </a:cxn>
                  <a:cxn ang="0">
                    <a:pos x="2" y="324"/>
                  </a:cxn>
                  <a:cxn ang="0">
                    <a:pos x="0" y="326"/>
                  </a:cxn>
                  <a:cxn ang="0">
                    <a:pos x="1" y="328"/>
                  </a:cxn>
                  <a:cxn ang="0">
                    <a:pos x="3" y="331"/>
                  </a:cxn>
                  <a:cxn ang="0">
                    <a:pos x="7" y="331"/>
                  </a:cxn>
                  <a:cxn ang="0">
                    <a:pos x="1" y="324"/>
                  </a:cxn>
                </a:cxnLst>
                <a:rect l="0" t="0" r="r" b="b"/>
                <a:pathLst>
                  <a:path w="451" h="331">
                    <a:moveTo>
                      <a:pt x="1" y="324"/>
                    </a:moveTo>
                    <a:lnTo>
                      <a:pt x="7" y="331"/>
                    </a:lnTo>
                    <a:lnTo>
                      <a:pt x="55" y="298"/>
                    </a:lnTo>
                    <a:lnTo>
                      <a:pt x="100" y="267"/>
                    </a:lnTo>
                    <a:lnTo>
                      <a:pt x="144" y="238"/>
                    </a:lnTo>
                    <a:lnTo>
                      <a:pt x="184" y="210"/>
                    </a:lnTo>
                    <a:lnTo>
                      <a:pt x="222" y="182"/>
                    </a:lnTo>
                    <a:lnTo>
                      <a:pt x="256" y="157"/>
                    </a:lnTo>
                    <a:lnTo>
                      <a:pt x="290" y="132"/>
                    </a:lnTo>
                    <a:lnTo>
                      <a:pt x="319" y="111"/>
                    </a:lnTo>
                    <a:lnTo>
                      <a:pt x="346" y="90"/>
                    </a:lnTo>
                    <a:lnTo>
                      <a:pt x="370" y="71"/>
                    </a:lnTo>
                    <a:lnTo>
                      <a:pt x="391" y="55"/>
                    </a:lnTo>
                    <a:lnTo>
                      <a:pt x="410" y="40"/>
                    </a:lnTo>
                    <a:lnTo>
                      <a:pt x="425" y="29"/>
                    </a:lnTo>
                    <a:lnTo>
                      <a:pt x="436" y="18"/>
                    </a:lnTo>
                    <a:lnTo>
                      <a:pt x="445" y="11"/>
                    </a:lnTo>
                    <a:lnTo>
                      <a:pt x="451" y="7"/>
                    </a:lnTo>
                    <a:lnTo>
                      <a:pt x="446" y="0"/>
                    </a:lnTo>
                    <a:lnTo>
                      <a:pt x="441" y="5"/>
                    </a:lnTo>
                    <a:lnTo>
                      <a:pt x="431" y="11"/>
                    </a:lnTo>
                    <a:lnTo>
                      <a:pt x="420" y="22"/>
                    </a:lnTo>
                    <a:lnTo>
                      <a:pt x="405" y="33"/>
                    </a:lnTo>
                    <a:lnTo>
                      <a:pt x="387" y="48"/>
                    </a:lnTo>
                    <a:lnTo>
                      <a:pt x="366" y="64"/>
                    </a:lnTo>
                    <a:lnTo>
                      <a:pt x="342" y="83"/>
                    </a:lnTo>
                    <a:lnTo>
                      <a:pt x="314" y="104"/>
                    </a:lnTo>
                    <a:lnTo>
                      <a:pt x="285" y="125"/>
                    </a:lnTo>
                    <a:lnTo>
                      <a:pt x="252" y="150"/>
                    </a:lnTo>
                    <a:lnTo>
                      <a:pt x="217" y="175"/>
                    </a:lnTo>
                    <a:lnTo>
                      <a:pt x="179" y="203"/>
                    </a:lnTo>
                    <a:lnTo>
                      <a:pt x="139" y="231"/>
                    </a:lnTo>
                    <a:lnTo>
                      <a:pt x="95" y="260"/>
                    </a:lnTo>
                    <a:lnTo>
                      <a:pt x="50" y="291"/>
                    </a:lnTo>
                    <a:lnTo>
                      <a:pt x="2" y="324"/>
                    </a:lnTo>
                    <a:lnTo>
                      <a:pt x="8" y="331"/>
                    </a:lnTo>
                    <a:lnTo>
                      <a:pt x="2" y="324"/>
                    </a:lnTo>
                    <a:lnTo>
                      <a:pt x="0" y="326"/>
                    </a:lnTo>
                    <a:lnTo>
                      <a:pt x="1" y="328"/>
                    </a:lnTo>
                    <a:lnTo>
                      <a:pt x="3" y="331"/>
                    </a:lnTo>
                    <a:lnTo>
                      <a:pt x="7" y="331"/>
                    </a:lnTo>
                    <a:lnTo>
                      <a:pt x="1" y="32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54" name="Freeform 34"/>
              <p:cNvSpPr>
                <a:spLocks/>
              </p:cNvSpPr>
              <p:nvPr/>
            </p:nvSpPr>
            <p:spPr bwMode="auto">
              <a:xfrm>
                <a:off x="1731" y="3061"/>
                <a:ext cx="40" cy="42"/>
              </a:xfrm>
              <a:custGeom>
                <a:avLst/>
                <a:gdLst/>
                <a:ahLst/>
                <a:cxnLst>
                  <a:cxn ang="0">
                    <a:pos x="41" y="83"/>
                  </a:cxn>
                  <a:cxn ang="0">
                    <a:pos x="42" y="82"/>
                  </a:cxn>
                  <a:cxn ang="0">
                    <a:pos x="45" y="80"/>
                  </a:cxn>
                  <a:cxn ang="0">
                    <a:pos x="50" y="76"/>
                  </a:cxn>
                  <a:cxn ang="0">
                    <a:pos x="56" y="72"/>
                  </a:cxn>
                  <a:cxn ang="0">
                    <a:pos x="61" y="66"/>
                  </a:cxn>
                  <a:cxn ang="0">
                    <a:pos x="68" y="62"/>
                  </a:cxn>
                  <a:cxn ang="0">
                    <a:pos x="75" y="56"/>
                  </a:cxn>
                  <a:cxn ang="0">
                    <a:pos x="81" y="51"/>
                  </a:cxn>
                  <a:cxn ang="0">
                    <a:pos x="41" y="0"/>
                  </a:cxn>
                  <a:cxn ang="0">
                    <a:pos x="35" y="5"/>
                  </a:cxn>
                  <a:cxn ang="0">
                    <a:pos x="28" y="11"/>
                  </a:cxn>
                  <a:cxn ang="0">
                    <a:pos x="21" y="17"/>
                  </a:cxn>
                  <a:cxn ang="0">
                    <a:pos x="15" y="21"/>
                  </a:cxn>
                  <a:cxn ang="0">
                    <a:pos x="10" y="26"/>
                  </a:cxn>
                  <a:cxn ang="0">
                    <a:pos x="5" y="29"/>
                  </a:cxn>
                  <a:cxn ang="0">
                    <a:pos x="2" y="32"/>
                  </a:cxn>
                  <a:cxn ang="0">
                    <a:pos x="0" y="33"/>
                  </a:cxn>
                  <a:cxn ang="0">
                    <a:pos x="41" y="83"/>
                  </a:cxn>
                </a:cxnLst>
                <a:rect l="0" t="0" r="r" b="b"/>
                <a:pathLst>
                  <a:path w="81" h="83">
                    <a:moveTo>
                      <a:pt x="41" y="83"/>
                    </a:moveTo>
                    <a:lnTo>
                      <a:pt x="42" y="82"/>
                    </a:lnTo>
                    <a:lnTo>
                      <a:pt x="45" y="80"/>
                    </a:lnTo>
                    <a:lnTo>
                      <a:pt x="50" y="76"/>
                    </a:lnTo>
                    <a:lnTo>
                      <a:pt x="56" y="72"/>
                    </a:lnTo>
                    <a:lnTo>
                      <a:pt x="61" y="66"/>
                    </a:lnTo>
                    <a:lnTo>
                      <a:pt x="68" y="62"/>
                    </a:lnTo>
                    <a:lnTo>
                      <a:pt x="75" y="56"/>
                    </a:lnTo>
                    <a:lnTo>
                      <a:pt x="81" y="51"/>
                    </a:lnTo>
                    <a:lnTo>
                      <a:pt x="41" y="0"/>
                    </a:lnTo>
                    <a:lnTo>
                      <a:pt x="35" y="5"/>
                    </a:lnTo>
                    <a:lnTo>
                      <a:pt x="28" y="11"/>
                    </a:lnTo>
                    <a:lnTo>
                      <a:pt x="21" y="17"/>
                    </a:lnTo>
                    <a:lnTo>
                      <a:pt x="15" y="21"/>
                    </a:lnTo>
                    <a:lnTo>
                      <a:pt x="10" y="26"/>
                    </a:lnTo>
                    <a:lnTo>
                      <a:pt x="5" y="29"/>
                    </a:lnTo>
                    <a:lnTo>
                      <a:pt x="2" y="32"/>
                    </a:lnTo>
                    <a:lnTo>
                      <a:pt x="0" y="33"/>
                    </a:lnTo>
                    <a:lnTo>
                      <a:pt x="41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55" name="Freeform 35"/>
              <p:cNvSpPr>
                <a:spLocks/>
              </p:cNvSpPr>
              <p:nvPr/>
            </p:nvSpPr>
            <p:spPr bwMode="auto">
              <a:xfrm>
                <a:off x="1750" y="3085"/>
                <a:ext cx="23" cy="19"/>
              </a:xfrm>
              <a:custGeom>
                <a:avLst/>
                <a:gdLst/>
                <a:ahLst/>
                <a:cxnLst>
                  <a:cxn ang="0">
                    <a:pos x="40" y="5"/>
                  </a:cxn>
                  <a:cxn ang="0">
                    <a:pos x="41" y="0"/>
                  </a:cxn>
                  <a:cxn ang="0">
                    <a:pos x="35" y="4"/>
                  </a:cxn>
                  <a:cxn ang="0">
                    <a:pos x="28" y="10"/>
                  </a:cxn>
                  <a:cxn ang="0">
                    <a:pos x="21" y="15"/>
                  </a:cxn>
                  <a:cxn ang="0">
                    <a:pos x="14" y="20"/>
                  </a:cxn>
                  <a:cxn ang="0">
                    <a:pos x="10" y="25"/>
                  </a:cxn>
                  <a:cxn ang="0">
                    <a:pos x="5" y="28"/>
                  </a:cxn>
                  <a:cxn ang="0">
                    <a:pos x="2" y="31"/>
                  </a:cxn>
                  <a:cxn ang="0">
                    <a:pos x="0" y="32"/>
                  </a:cxn>
                  <a:cxn ang="0">
                    <a:pos x="5" y="39"/>
                  </a:cxn>
                  <a:cxn ang="0">
                    <a:pos x="6" y="38"/>
                  </a:cxn>
                  <a:cxn ang="0">
                    <a:pos x="10" y="35"/>
                  </a:cxn>
                  <a:cxn ang="0">
                    <a:pos x="14" y="32"/>
                  </a:cxn>
                  <a:cxn ang="0">
                    <a:pos x="21" y="27"/>
                  </a:cxn>
                  <a:cxn ang="0">
                    <a:pos x="26" y="22"/>
                  </a:cxn>
                  <a:cxn ang="0">
                    <a:pos x="33" y="17"/>
                  </a:cxn>
                  <a:cxn ang="0">
                    <a:pos x="40" y="11"/>
                  </a:cxn>
                  <a:cxn ang="0">
                    <a:pos x="45" y="7"/>
                  </a:cxn>
                  <a:cxn ang="0">
                    <a:pos x="47" y="1"/>
                  </a:cxn>
                  <a:cxn ang="0">
                    <a:pos x="45" y="7"/>
                  </a:cxn>
                  <a:cxn ang="0">
                    <a:pos x="48" y="4"/>
                  </a:cxn>
                  <a:cxn ang="0">
                    <a:pos x="47" y="1"/>
                  </a:cxn>
                  <a:cxn ang="0">
                    <a:pos x="44" y="0"/>
                  </a:cxn>
                  <a:cxn ang="0">
                    <a:pos x="41" y="0"/>
                  </a:cxn>
                  <a:cxn ang="0">
                    <a:pos x="40" y="5"/>
                  </a:cxn>
                </a:cxnLst>
                <a:rect l="0" t="0" r="r" b="b"/>
                <a:pathLst>
                  <a:path w="48" h="39">
                    <a:moveTo>
                      <a:pt x="40" y="5"/>
                    </a:moveTo>
                    <a:lnTo>
                      <a:pt x="41" y="0"/>
                    </a:lnTo>
                    <a:lnTo>
                      <a:pt x="35" y="4"/>
                    </a:lnTo>
                    <a:lnTo>
                      <a:pt x="28" y="10"/>
                    </a:lnTo>
                    <a:lnTo>
                      <a:pt x="21" y="15"/>
                    </a:lnTo>
                    <a:lnTo>
                      <a:pt x="14" y="20"/>
                    </a:lnTo>
                    <a:lnTo>
                      <a:pt x="10" y="25"/>
                    </a:lnTo>
                    <a:lnTo>
                      <a:pt x="5" y="28"/>
                    </a:lnTo>
                    <a:lnTo>
                      <a:pt x="2" y="31"/>
                    </a:lnTo>
                    <a:lnTo>
                      <a:pt x="0" y="32"/>
                    </a:lnTo>
                    <a:lnTo>
                      <a:pt x="5" y="39"/>
                    </a:lnTo>
                    <a:lnTo>
                      <a:pt x="6" y="38"/>
                    </a:lnTo>
                    <a:lnTo>
                      <a:pt x="10" y="35"/>
                    </a:lnTo>
                    <a:lnTo>
                      <a:pt x="14" y="32"/>
                    </a:lnTo>
                    <a:lnTo>
                      <a:pt x="21" y="27"/>
                    </a:lnTo>
                    <a:lnTo>
                      <a:pt x="26" y="22"/>
                    </a:lnTo>
                    <a:lnTo>
                      <a:pt x="33" y="17"/>
                    </a:lnTo>
                    <a:lnTo>
                      <a:pt x="40" y="11"/>
                    </a:lnTo>
                    <a:lnTo>
                      <a:pt x="45" y="7"/>
                    </a:lnTo>
                    <a:lnTo>
                      <a:pt x="47" y="1"/>
                    </a:lnTo>
                    <a:lnTo>
                      <a:pt x="45" y="7"/>
                    </a:lnTo>
                    <a:lnTo>
                      <a:pt x="48" y="4"/>
                    </a:lnTo>
                    <a:lnTo>
                      <a:pt x="47" y="1"/>
                    </a:lnTo>
                    <a:lnTo>
                      <a:pt x="44" y="0"/>
                    </a:lnTo>
                    <a:lnTo>
                      <a:pt x="41" y="0"/>
                    </a:lnTo>
                    <a:lnTo>
                      <a:pt x="40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56" name="Freeform 36"/>
              <p:cNvSpPr>
                <a:spLocks/>
              </p:cNvSpPr>
              <p:nvPr/>
            </p:nvSpPr>
            <p:spPr bwMode="auto">
              <a:xfrm>
                <a:off x="1749" y="3059"/>
                <a:ext cx="24" cy="29"/>
              </a:xfrm>
              <a:custGeom>
                <a:avLst/>
                <a:gdLst/>
                <a:ahLst/>
                <a:cxnLst>
                  <a:cxn ang="0">
                    <a:pos x="6" y="8"/>
                  </a:cxn>
                  <a:cxn ang="0">
                    <a:pos x="0" y="7"/>
                  </a:cxn>
                  <a:cxn ang="0">
                    <a:pos x="41" y="57"/>
                  </a:cxn>
                  <a:cxn ang="0">
                    <a:pos x="48" y="53"/>
                  </a:cxn>
                  <a:cxn ang="0">
                    <a:pos x="7" y="2"/>
                  </a:cxn>
                  <a:cxn ang="0">
                    <a:pos x="1" y="1"/>
                  </a:cxn>
                  <a:cxn ang="0">
                    <a:pos x="7" y="2"/>
                  </a:cxn>
                  <a:cxn ang="0">
                    <a:pos x="5" y="0"/>
                  </a:cxn>
                  <a:cxn ang="0">
                    <a:pos x="3" y="1"/>
                  </a:cxn>
                  <a:cxn ang="0">
                    <a:pos x="0" y="3"/>
                  </a:cxn>
                  <a:cxn ang="0">
                    <a:pos x="0" y="7"/>
                  </a:cxn>
                  <a:cxn ang="0">
                    <a:pos x="6" y="8"/>
                  </a:cxn>
                </a:cxnLst>
                <a:rect l="0" t="0" r="r" b="b"/>
                <a:pathLst>
                  <a:path w="48" h="57">
                    <a:moveTo>
                      <a:pt x="6" y="8"/>
                    </a:moveTo>
                    <a:lnTo>
                      <a:pt x="0" y="7"/>
                    </a:lnTo>
                    <a:lnTo>
                      <a:pt x="41" y="57"/>
                    </a:lnTo>
                    <a:lnTo>
                      <a:pt x="48" y="53"/>
                    </a:lnTo>
                    <a:lnTo>
                      <a:pt x="7" y="2"/>
                    </a:lnTo>
                    <a:lnTo>
                      <a:pt x="1" y="1"/>
                    </a:lnTo>
                    <a:lnTo>
                      <a:pt x="7" y="2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0" y="3"/>
                    </a:lnTo>
                    <a:lnTo>
                      <a:pt x="0" y="7"/>
                    </a:lnTo>
                    <a:lnTo>
                      <a:pt x="6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57" name="Freeform 37"/>
              <p:cNvSpPr>
                <a:spLocks/>
              </p:cNvSpPr>
              <p:nvPr/>
            </p:nvSpPr>
            <p:spPr bwMode="auto">
              <a:xfrm>
                <a:off x="1728" y="3060"/>
                <a:ext cx="24" cy="19"/>
              </a:xfrm>
              <a:custGeom>
                <a:avLst/>
                <a:gdLst/>
                <a:ahLst/>
                <a:cxnLst>
                  <a:cxn ang="0">
                    <a:pos x="8" y="33"/>
                  </a:cxn>
                  <a:cxn ang="0">
                    <a:pos x="7" y="39"/>
                  </a:cxn>
                  <a:cxn ang="0">
                    <a:pos x="8" y="38"/>
                  </a:cxn>
                  <a:cxn ang="0">
                    <a:pos x="11" y="36"/>
                  </a:cxn>
                  <a:cxn ang="0">
                    <a:pos x="16" y="32"/>
                  </a:cxn>
                  <a:cxn ang="0">
                    <a:pos x="22" y="28"/>
                  </a:cxn>
                  <a:cxn ang="0">
                    <a:pos x="27" y="23"/>
                  </a:cxn>
                  <a:cxn ang="0">
                    <a:pos x="34" y="17"/>
                  </a:cxn>
                  <a:cxn ang="0">
                    <a:pos x="41" y="12"/>
                  </a:cxn>
                  <a:cxn ang="0">
                    <a:pos x="47" y="7"/>
                  </a:cxn>
                  <a:cxn ang="0">
                    <a:pos x="42" y="0"/>
                  </a:cxn>
                  <a:cxn ang="0">
                    <a:pos x="37" y="5"/>
                  </a:cxn>
                  <a:cxn ang="0">
                    <a:pos x="30" y="10"/>
                  </a:cxn>
                  <a:cxn ang="0">
                    <a:pos x="23" y="16"/>
                  </a:cxn>
                  <a:cxn ang="0">
                    <a:pos x="17" y="21"/>
                  </a:cxn>
                  <a:cxn ang="0">
                    <a:pos x="11" y="25"/>
                  </a:cxn>
                  <a:cxn ang="0">
                    <a:pos x="7" y="29"/>
                  </a:cxn>
                  <a:cxn ang="0">
                    <a:pos x="3" y="31"/>
                  </a:cxn>
                  <a:cxn ang="0">
                    <a:pos x="2" y="32"/>
                  </a:cxn>
                  <a:cxn ang="0">
                    <a:pos x="1" y="38"/>
                  </a:cxn>
                  <a:cxn ang="0">
                    <a:pos x="2" y="32"/>
                  </a:cxn>
                  <a:cxn ang="0">
                    <a:pos x="0" y="35"/>
                  </a:cxn>
                  <a:cxn ang="0">
                    <a:pos x="1" y="37"/>
                  </a:cxn>
                  <a:cxn ang="0">
                    <a:pos x="3" y="39"/>
                  </a:cxn>
                  <a:cxn ang="0">
                    <a:pos x="7" y="39"/>
                  </a:cxn>
                  <a:cxn ang="0">
                    <a:pos x="8" y="33"/>
                  </a:cxn>
                </a:cxnLst>
                <a:rect l="0" t="0" r="r" b="b"/>
                <a:pathLst>
                  <a:path w="47" h="39">
                    <a:moveTo>
                      <a:pt x="8" y="33"/>
                    </a:moveTo>
                    <a:lnTo>
                      <a:pt x="7" y="39"/>
                    </a:lnTo>
                    <a:lnTo>
                      <a:pt x="8" y="38"/>
                    </a:lnTo>
                    <a:lnTo>
                      <a:pt x="11" y="36"/>
                    </a:lnTo>
                    <a:lnTo>
                      <a:pt x="16" y="32"/>
                    </a:lnTo>
                    <a:lnTo>
                      <a:pt x="22" y="28"/>
                    </a:lnTo>
                    <a:lnTo>
                      <a:pt x="27" y="23"/>
                    </a:lnTo>
                    <a:lnTo>
                      <a:pt x="34" y="17"/>
                    </a:lnTo>
                    <a:lnTo>
                      <a:pt x="41" y="12"/>
                    </a:lnTo>
                    <a:lnTo>
                      <a:pt x="47" y="7"/>
                    </a:lnTo>
                    <a:lnTo>
                      <a:pt x="42" y="0"/>
                    </a:lnTo>
                    <a:lnTo>
                      <a:pt x="37" y="5"/>
                    </a:lnTo>
                    <a:lnTo>
                      <a:pt x="30" y="10"/>
                    </a:lnTo>
                    <a:lnTo>
                      <a:pt x="23" y="16"/>
                    </a:lnTo>
                    <a:lnTo>
                      <a:pt x="17" y="21"/>
                    </a:lnTo>
                    <a:lnTo>
                      <a:pt x="11" y="25"/>
                    </a:lnTo>
                    <a:lnTo>
                      <a:pt x="7" y="29"/>
                    </a:lnTo>
                    <a:lnTo>
                      <a:pt x="3" y="31"/>
                    </a:lnTo>
                    <a:lnTo>
                      <a:pt x="2" y="32"/>
                    </a:lnTo>
                    <a:lnTo>
                      <a:pt x="1" y="38"/>
                    </a:lnTo>
                    <a:lnTo>
                      <a:pt x="2" y="32"/>
                    </a:lnTo>
                    <a:lnTo>
                      <a:pt x="0" y="35"/>
                    </a:lnTo>
                    <a:lnTo>
                      <a:pt x="1" y="37"/>
                    </a:lnTo>
                    <a:lnTo>
                      <a:pt x="3" y="39"/>
                    </a:lnTo>
                    <a:lnTo>
                      <a:pt x="7" y="39"/>
                    </a:lnTo>
                    <a:lnTo>
                      <a:pt x="8" y="3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58" name="Freeform 38"/>
              <p:cNvSpPr>
                <a:spLocks/>
              </p:cNvSpPr>
              <p:nvPr/>
            </p:nvSpPr>
            <p:spPr bwMode="auto">
              <a:xfrm>
                <a:off x="1729" y="3076"/>
                <a:ext cx="24" cy="29"/>
              </a:xfrm>
              <a:custGeom>
                <a:avLst/>
                <a:gdLst/>
                <a:ahLst/>
                <a:cxnLst>
                  <a:cxn ang="0">
                    <a:pos x="41" y="50"/>
                  </a:cxn>
                  <a:cxn ang="0">
                    <a:pos x="47" y="51"/>
                  </a:cxn>
                  <a:cxn ang="0">
                    <a:pos x="7" y="0"/>
                  </a:cxn>
                  <a:cxn ang="0">
                    <a:pos x="0" y="5"/>
                  </a:cxn>
                  <a:cxn ang="0">
                    <a:pos x="40" y="56"/>
                  </a:cxn>
                  <a:cxn ang="0">
                    <a:pos x="46" y="57"/>
                  </a:cxn>
                  <a:cxn ang="0">
                    <a:pos x="40" y="56"/>
                  </a:cxn>
                  <a:cxn ang="0">
                    <a:pos x="43" y="58"/>
                  </a:cxn>
                  <a:cxn ang="0">
                    <a:pos x="46" y="57"/>
                  </a:cxn>
                  <a:cxn ang="0">
                    <a:pos x="47" y="55"/>
                  </a:cxn>
                  <a:cxn ang="0">
                    <a:pos x="47" y="51"/>
                  </a:cxn>
                  <a:cxn ang="0">
                    <a:pos x="41" y="50"/>
                  </a:cxn>
                </a:cxnLst>
                <a:rect l="0" t="0" r="r" b="b"/>
                <a:pathLst>
                  <a:path w="47" h="58">
                    <a:moveTo>
                      <a:pt x="41" y="50"/>
                    </a:moveTo>
                    <a:lnTo>
                      <a:pt x="47" y="51"/>
                    </a:lnTo>
                    <a:lnTo>
                      <a:pt x="7" y="0"/>
                    </a:lnTo>
                    <a:lnTo>
                      <a:pt x="0" y="5"/>
                    </a:lnTo>
                    <a:lnTo>
                      <a:pt x="40" y="56"/>
                    </a:lnTo>
                    <a:lnTo>
                      <a:pt x="46" y="57"/>
                    </a:lnTo>
                    <a:lnTo>
                      <a:pt x="40" y="56"/>
                    </a:lnTo>
                    <a:lnTo>
                      <a:pt x="43" y="58"/>
                    </a:lnTo>
                    <a:lnTo>
                      <a:pt x="46" y="57"/>
                    </a:lnTo>
                    <a:lnTo>
                      <a:pt x="47" y="55"/>
                    </a:lnTo>
                    <a:lnTo>
                      <a:pt x="47" y="51"/>
                    </a:lnTo>
                    <a:lnTo>
                      <a:pt x="41" y="5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59" name="Freeform 39"/>
              <p:cNvSpPr>
                <a:spLocks/>
              </p:cNvSpPr>
              <p:nvPr/>
            </p:nvSpPr>
            <p:spPr bwMode="auto">
              <a:xfrm>
                <a:off x="1864" y="2997"/>
                <a:ext cx="3" cy="3"/>
              </a:xfrm>
              <a:custGeom>
                <a:avLst/>
                <a:gdLst/>
                <a:ahLst/>
                <a:cxnLst>
                  <a:cxn ang="0">
                    <a:pos x="7" y="3"/>
                  </a:cxn>
                  <a:cxn ang="0">
                    <a:pos x="5" y="0"/>
                  </a:cxn>
                  <a:cxn ang="0">
                    <a:pos x="3" y="2"/>
                  </a:cxn>
                  <a:cxn ang="0">
                    <a:pos x="0" y="4"/>
                  </a:cxn>
                  <a:cxn ang="0">
                    <a:pos x="0" y="7"/>
                  </a:cxn>
                  <a:cxn ang="0">
                    <a:pos x="7" y="3"/>
                  </a:cxn>
                </a:cxnLst>
                <a:rect l="0" t="0" r="r" b="b"/>
                <a:pathLst>
                  <a:path w="7" h="7">
                    <a:moveTo>
                      <a:pt x="7" y="3"/>
                    </a:moveTo>
                    <a:lnTo>
                      <a:pt x="5" y="0"/>
                    </a:lnTo>
                    <a:lnTo>
                      <a:pt x="3" y="2"/>
                    </a:lnTo>
                    <a:lnTo>
                      <a:pt x="0" y="4"/>
                    </a:lnTo>
                    <a:lnTo>
                      <a:pt x="0" y="7"/>
                    </a:lnTo>
                    <a:lnTo>
                      <a:pt x="7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60" name="Freeform 40"/>
              <p:cNvSpPr>
                <a:spLocks/>
              </p:cNvSpPr>
              <p:nvPr/>
            </p:nvSpPr>
            <p:spPr bwMode="auto">
              <a:xfrm>
                <a:off x="1803" y="2998"/>
                <a:ext cx="69" cy="79"/>
              </a:xfrm>
              <a:custGeom>
                <a:avLst/>
                <a:gdLst/>
                <a:ahLst/>
                <a:cxnLst>
                  <a:cxn ang="0">
                    <a:pos x="5" y="159"/>
                  </a:cxn>
                  <a:cxn ang="0">
                    <a:pos x="57" y="116"/>
                  </a:cxn>
                  <a:cxn ang="0">
                    <a:pos x="96" y="83"/>
                  </a:cxn>
                  <a:cxn ang="0">
                    <a:pos x="119" y="56"/>
                  </a:cxn>
                  <a:cxn ang="0">
                    <a:pos x="133" y="38"/>
                  </a:cxn>
                  <a:cxn ang="0">
                    <a:pos x="140" y="23"/>
                  </a:cxn>
                  <a:cxn ang="0">
                    <a:pos x="139" y="14"/>
                  </a:cxn>
                  <a:cxn ang="0">
                    <a:pos x="134" y="6"/>
                  </a:cxn>
                  <a:cxn ang="0">
                    <a:pos x="129" y="0"/>
                  </a:cxn>
                  <a:cxn ang="0">
                    <a:pos x="122" y="4"/>
                  </a:cxn>
                  <a:cxn ang="0">
                    <a:pos x="127" y="10"/>
                  </a:cxn>
                  <a:cxn ang="0">
                    <a:pos x="129" y="16"/>
                  </a:cxn>
                  <a:cxn ang="0">
                    <a:pos x="130" y="23"/>
                  </a:cxn>
                  <a:cxn ang="0">
                    <a:pos x="126" y="33"/>
                  </a:cxn>
                  <a:cxn ang="0">
                    <a:pos x="112" y="52"/>
                  </a:cxn>
                  <a:cxn ang="0">
                    <a:pos x="89" y="76"/>
                  </a:cxn>
                  <a:cxn ang="0">
                    <a:pos x="52" y="109"/>
                  </a:cxn>
                  <a:cxn ang="0">
                    <a:pos x="0" y="152"/>
                  </a:cxn>
                  <a:cxn ang="0">
                    <a:pos x="5" y="159"/>
                  </a:cxn>
                </a:cxnLst>
                <a:rect l="0" t="0" r="r" b="b"/>
                <a:pathLst>
                  <a:path w="140" h="159">
                    <a:moveTo>
                      <a:pt x="5" y="159"/>
                    </a:moveTo>
                    <a:lnTo>
                      <a:pt x="57" y="116"/>
                    </a:lnTo>
                    <a:lnTo>
                      <a:pt x="96" y="83"/>
                    </a:lnTo>
                    <a:lnTo>
                      <a:pt x="119" y="56"/>
                    </a:lnTo>
                    <a:lnTo>
                      <a:pt x="133" y="38"/>
                    </a:lnTo>
                    <a:lnTo>
                      <a:pt x="140" y="23"/>
                    </a:lnTo>
                    <a:lnTo>
                      <a:pt x="139" y="14"/>
                    </a:lnTo>
                    <a:lnTo>
                      <a:pt x="134" y="6"/>
                    </a:lnTo>
                    <a:lnTo>
                      <a:pt x="129" y="0"/>
                    </a:lnTo>
                    <a:lnTo>
                      <a:pt x="122" y="4"/>
                    </a:lnTo>
                    <a:lnTo>
                      <a:pt x="127" y="10"/>
                    </a:lnTo>
                    <a:lnTo>
                      <a:pt x="129" y="16"/>
                    </a:lnTo>
                    <a:lnTo>
                      <a:pt x="130" y="23"/>
                    </a:lnTo>
                    <a:lnTo>
                      <a:pt x="126" y="33"/>
                    </a:lnTo>
                    <a:lnTo>
                      <a:pt x="112" y="52"/>
                    </a:lnTo>
                    <a:lnTo>
                      <a:pt x="89" y="76"/>
                    </a:lnTo>
                    <a:lnTo>
                      <a:pt x="52" y="109"/>
                    </a:lnTo>
                    <a:lnTo>
                      <a:pt x="0" y="152"/>
                    </a:lnTo>
                    <a:lnTo>
                      <a:pt x="5" y="1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161" name="Freeform 41"/>
              <p:cNvSpPr>
                <a:spLocks/>
              </p:cNvSpPr>
              <p:nvPr/>
            </p:nvSpPr>
            <p:spPr bwMode="auto">
              <a:xfrm>
                <a:off x="1802" y="3074"/>
                <a:ext cx="3" cy="3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2"/>
                  </a:cxn>
                  <a:cxn ang="0">
                    <a:pos x="1" y="4"/>
                  </a:cxn>
                  <a:cxn ang="0">
                    <a:pos x="4" y="7"/>
                  </a:cxn>
                  <a:cxn ang="0">
                    <a:pos x="7" y="7"/>
                  </a:cxn>
                  <a:cxn ang="0">
                    <a:pos x="2" y="0"/>
                  </a:cxn>
                </a:cxnLst>
                <a:rect l="0" t="0" r="r" b="b"/>
                <a:pathLst>
                  <a:path w="7" h="7">
                    <a:moveTo>
                      <a:pt x="2" y="0"/>
                    </a:moveTo>
                    <a:lnTo>
                      <a:pt x="0" y="2"/>
                    </a:lnTo>
                    <a:lnTo>
                      <a:pt x="1" y="4"/>
                    </a:lnTo>
                    <a:lnTo>
                      <a:pt x="4" y="7"/>
                    </a:lnTo>
                    <a:lnTo>
                      <a:pt x="7" y="7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med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1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3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3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3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3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3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3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3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/>
      <p:bldP spid="133125" grpId="0" build="p"/>
      <p:bldP spid="133124" grpId="0" animBg="1"/>
      <p:bldP spid="133126" grpId="0"/>
      <p:bldP spid="133127" grpId="0"/>
      <p:bldP spid="1331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WordArt 2" descr="164-Bicchieri"/>
          <p:cNvSpPr>
            <a:spLocks noChangeArrowheads="1" noChangeShapeType="1" noTextEdit="1"/>
          </p:cNvSpPr>
          <p:nvPr/>
        </p:nvSpPr>
        <p:spPr bwMode="auto">
          <a:xfrm>
            <a:off x="609600" y="5410200"/>
            <a:ext cx="8229600" cy="11430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r>
              <a:rPr lang="en-US" sz="3600" b="1" kern="10">
                <a:ln/>
                <a:blipFill dpi="0" rotWithShape="0">
                  <a:blip r:embed="rId3"/>
                  <a:srcRect/>
                  <a:stretch>
                    <a:fillRect/>
                  </a:stretch>
                </a:blipFill>
                <a:latin typeface="Arial"/>
                <a:cs typeface="Arial"/>
              </a:rPr>
              <a:t>Thi giải toán nhanh</a:t>
            </a:r>
          </a:p>
        </p:txBody>
      </p:sp>
      <p:pic>
        <p:nvPicPr>
          <p:cNvPr id="141315" name="Picture 3" descr="Trochoi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914400"/>
            <a:ext cx="8305800" cy="1524000"/>
          </a:xfrm>
          <a:prstGeom prst="rect">
            <a:avLst/>
          </a:prstGeom>
          <a:noFill/>
        </p:spPr>
      </p:pic>
      <p:pic>
        <p:nvPicPr>
          <p:cNvPr id="141316" name="Picture 4" descr="!danc_c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00400" y="1676400"/>
            <a:ext cx="2316163" cy="3192463"/>
          </a:xfrm>
          <a:prstGeom prst="rect">
            <a:avLst/>
          </a:prstGeom>
          <a:noFill/>
        </p:spPr>
      </p:pic>
      <p:sp>
        <p:nvSpPr>
          <p:cNvPr id="141317" name="WordArt 5"/>
          <p:cNvSpPr>
            <a:spLocks noChangeArrowheads="1" noChangeShapeType="1" noTextEdit="1"/>
          </p:cNvSpPr>
          <p:nvPr/>
        </p:nvSpPr>
        <p:spPr bwMode="auto">
          <a:xfrm>
            <a:off x="762000" y="3505200"/>
            <a:ext cx="7924800" cy="16986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pt-BR" sz="3600" kern="10">
                <a:ln w="25400">
                  <a:solidFill>
                    <a:srgbClr val="000000"/>
                  </a:solidFill>
                  <a:miter lim="800000"/>
                  <a:headEnd/>
                  <a:tailEnd/>
                </a:ln>
                <a:solidFill>
                  <a:srgbClr val="00FF00"/>
                </a:solidFill>
                <a:latin typeface="Arial"/>
                <a:cs typeface="Arial"/>
              </a:rPr>
              <a:t>Các em tham gia học toán</a:t>
            </a:r>
            <a:endParaRPr lang="en-US" sz="3600" kern="10">
              <a:ln w="25400">
                <a:solidFill>
                  <a:srgbClr val="000000"/>
                </a:solidFill>
                <a:miter lim="800000"/>
                <a:headEnd/>
                <a:tailEnd/>
              </a:ln>
              <a:solidFill>
                <a:srgbClr val="00FF00"/>
              </a:solidFill>
              <a:latin typeface="Arial"/>
              <a:cs typeface="Arial"/>
            </a:endParaRPr>
          </a:p>
        </p:txBody>
      </p:sp>
      <p:pic>
        <p:nvPicPr>
          <p:cNvPr id="141318" name="tro choi hoc toan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76200" y="6553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1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1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9" dur="14533" fill="hold"/>
                                        <p:tgtEl>
                                          <p:spTgt spid="1413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1318"/>
                </p:tgtEl>
              </p:cMediaNode>
            </p:audio>
          </p:childTnLst>
        </p:cTn>
      </p:par>
    </p:tnLst>
    <p:bldLst>
      <p:bldP spid="141314" grpId="0" animBg="1"/>
      <p:bldP spid="1413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0000"/>
            </a:gs>
            <a:gs pos="100000">
              <a:schemeClr val="bg1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0336" name="Group 48"/>
          <p:cNvGraphicFramePr>
            <a:graphicFrameLocks noGrp="1"/>
          </p:cNvGraphicFramePr>
          <p:nvPr>
            <p:ph sz="half" idx="2"/>
          </p:nvPr>
        </p:nvGraphicFramePr>
        <p:xfrm>
          <a:off x="304800" y="1828800"/>
          <a:ext cx="8153400" cy="2581593"/>
        </p:xfrm>
        <a:graphic>
          <a:graphicData uri="http://schemas.openxmlformats.org/drawingml/2006/table">
            <a:tbl>
              <a:tblPr/>
              <a:tblGrid>
                <a:gridCol w="2274888"/>
                <a:gridCol w="1830387"/>
                <a:gridCol w="1830388"/>
                <a:gridCol w="2217737"/>
              </a:tblGrid>
              <a:tr h="908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Cạnh hình vuông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     6 cm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8 cm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    9 cm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3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Arial" charset="0"/>
                        </a:rPr>
                        <a:t>Diện tích hình vuông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0323" name="Text Box 35"/>
          <p:cNvSpPr txBox="1">
            <a:spLocks noChangeArrowheads="1"/>
          </p:cNvSpPr>
          <p:nvPr/>
        </p:nvSpPr>
        <p:spPr bwMode="auto">
          <a:xfrm>
            <a:off x="2819400" y="33528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36 cm</a:t>
            </a:r>
            <a:r>
              <a:rPr lang="en-US" sz="2800" b="1" baseline="30000">
                <a:solidFill>
                  <a:srgbClr val="FF3300"/>
                </a:solidFill>
              </a:rPr>
              <a:t>2</a:t>
            </a:r>
            <a:endParaRPr lang="en-US" sz="2800" b="1">
              <a:solidFill>
                <a:srgbClr val="FF3300"/>
              </a:solidFill>
            </a:endParaRPr>
          </a:p>
        </p:txBody>
      </p:sp>
      <p:sp>
        <p:nvSpPr>
          <p:cNvPr id="140324" name="Text Box 36"/>
          <p:cNvSpPr txBox="1">
            <a:spLocks noChangeArrowheads="1"/>
          </p:cNvSpPr>
          <p:nvPr/>
        </p:nvSpPr>
        <p:spPr bwMode="auto">
          <a:xfrm>
            <a:off x="4495800" y="3367088"/>
            <a:ext cx="1600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64 cm</a:t>
            </a:r>
            <a:r>
              <a:rPr lang="en-US" sz="2800" b="1" baseline="30000">
                <a:solidFill>
                  <a:srgbClr val="FF3300"/>
                </a:solidFill>
              </a:rPr>
              <a:t>2</a:t>
            </a:r>
            <a:endParaRPr lang="en-US" sz="2800" b="1">
              <a:solidFill>
                <a:srgbClr val="FF3300"/>
              </a:solidFill>
            </a:endParaRPr>
          </a:p>
        </p:txBody>
      </p:sp>
      <p:sp>
        <p:nvSpPr>
          <p:cNvPr id="140325" name="Text Box 37"/>
          <p:cNvSpPr txBox="1">
            <a:spLocks noChangeArrowheads="1"/>
          </p:cNvSpPr>
          <p:nvPr/>
        </p:nvSpPr>
        <p:spPr bwMode="auto">
          <a:xfrm>
            <a:off x="6477000" y="33528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81 cm</a:t>
            </a:r>
            <a:r>
              <a:rPr lang="en-US" sz="2800" b="1" baseline="30000">
                <a:solidFill>
                  <a:srgbClr val="FF3300"/>
                </a:solidFill>
              </a:rPr>
              <a:t>2</a:t>
            </a:r>
            <a:endParaRPr lang="en-US" sz="2800" b="1">
              <a:solidFill>
                <a:srgbClr val="FF3300"/>
              </a:solidFill>
            </a:endParaRPr>
          </a:p>
        </p:txBody>
      </p:sp>
      <p:sp>
        <p:nvSpPr>
          <p:cNvPr id="140327" name="AutoShape 39"/>
          <p:cNvSpPr>
            <a:spLocks noChangeArrowheads="1"/>
          </p:cNvSpPr>
          <p:nvPr/>
        </p:nvSpPr>
        <p:spPr bwMode="auto">
          <a:xfrm>
            <a:off x="838200" y="0"/>
            <a:ext cx="7162800" cy="1447800"/>
          </a:xfrm>
          <a:prstGeom prst="star5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/>
              <a:t>Tính nhanh:</a:t>
            </a:r>
          </a:p>
        </p:txBody>
      </p:sp>
      <p:graphicFrame>
        <p:nvGraphicFramePr>
          <p:cNvPr id="140331" name="Object 43"/>
          <p:cNvGraphicFramePr>
            <a:graphicFrameLocks noChangeAspect="1"/>
          </p:cNvGraphicFramePr>
          <p:nvPr>
            <p:ph sz="half" idx="1"/>
          </p:nvPr>
        </p:nvGraphicFramePr>
        <p:xfrm>
          <a:off x="914400" y="5181600"/>
          <a:ext cx="3124200" cy="1295400"/>
        </p:xfrm>
        <a:graphic>
          <a:graphicData uri="http://schemas.openxmlformats.org/presentationml/2006/ole">
            <p:oleObj spid="_x0000_s140331" name="Clip" r:id="rId4" imgW="4663440" imgH="3390840" progId="MS_ClipArt_Gallery.2">
              <p:embed/>
            </p:oleObj>
          </a:graphicData>
        </a:graphic>
      </p:graphicFrame>
      <p:pic>
        <p:nvPicPr>
          <p:cNvPr id="140337" name="Picture 49" descr="butterflies_flowers_md_wh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0" y="4800600"/>
            <a:ext cx="2819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40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40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0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0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0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0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0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0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0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140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140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AP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323" grpId="0"/>
      <p:bldP spid="140324" grpId="0"/>
      <p:bldP spid="140325" grpId="0"/>
      <p:bldP spid="1403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CC99"/>
            </a:gs>
            <a:gs pos="100000">
              <a:schemeClr val="bg1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WordArt 2"/>
          <p:cNvSpPr>
            <a:spLocks noChangeArrowheads="1" noChangeShapeType="1" noTextEdit="1"/>
          </p:cNvSpPr>
          <p:nvPr/>
        </p:nvSpPr>
        <p:spPr bwMode="auto">
          <a:xfrm>
            <a:off x="3200400" y="381000"/>
            <a:ext cx="48006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Bài: Diện tích hình vuông</a:t>
            </a:r>
          </a:p>
        </p:txBody>
      </p:sp>
      <p:graphicFrame>
        <p:nvGraphicFramePr>
          <p:cNvPr id="147459" name="Group 3"/>
          <p:cNvGraphicFramePr>
            <a:graphicFrameLocks noGrp="1"/>
          </p:cNvGraphicFramePr>
          <p:nvPr>
            <p:ph idx="1"/>
          </p:nvPr>
        </p:nvGraphicFramePr>
        <p:xfrm>
          <a:off x="920750" y="1844675"/>
          <a:ext cx="3276600" cy="3081338"/>
        </p:xfrm>
        <a:graphic>
          <a:graphicData uri="http://schemas.openxmlformats.org/drawingml/2006/table">
            <a:tbl>
              <a:tblPr/>
              <a:tblGrid>
                <a:gridCol w="1066800"/>
                <a:gridCol w="1103313"/>
                <a:gridCol w="1106487"/>
              </a:tblGrid>
              <a:tr h="993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1096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147477" name="Line 21"/>
          <p:cNvSpPr>
            <a:spLocks noChangeShapeType="1"/>
          </p:cNvSpPr>
          <p:nvPr/>
        </p:nvSpPr>
        <p:spPr bwMode="auto">
          <a:xfrm flipH="1">
            <a:off x="527050" y="4876800"/>
            <a:ext cx="539750" cy="227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78" name="Text Box 22"/>
          <p:cNvSpPr txBox="1">
            <a:spLocks noChangeArrowheads="1"/>
          </p:cNvSpPr>
          <p:nvPr/>
        </p:nvSpPr>
        <p:spPr bwMode="auto">
          <a:xfrm>
            <a:off x="0" y="49530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1cm</a:t>
            </a:r>
            <a:r>
              <a:rPr lang="en-US" sz="2800" baseline="30000"/>
              <a:t>2</a:t>
            </a:r>
            <a:endParaRPr lang="en-US" sz="2800"/>
          </a:p>
        </p:txBody>
      </p:sp>
      <p:sp>
        <p:nvSpPr>
          <p:cNvPr id="147479" name="Rectangle 23"/>
          <p:cNvSpPr>
            <a:spLocks noChangeArrowheads="1"/>
          </p:cNvSpPr>
          <p:nvPr/>
        </p:nvSpPr>
        <p:spPr bwMode="auto">
          <a:xfrm>
            <a:off x="0" y="1552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7480" name="Rectangle 24"/>
          <p:cNvSpPr>
            <a:spLocks noChangeArrowheads="1"/>
          </p:cNvSpPr>
          <p:nvPr/>
        </p:nvSpPr>
        <p:spPr bwMode="auto">
          <a:xfrm>
            <a:off x="0" y="1552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7481" name="Text Box 25"/>
          <p:cNvSpPr txBox="1">
            <a:spLocks noChangeArrowheads="1"/>
          </p:cNvSpPr>
          <p:nvPr/>
        </p:nvSpPr>
        <p:spPr bwMode="auto">
          <a:xfrm>
            <a:off x="5181600" y="21336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 x 3 = 9 ( ô vuông)</a:t>
            </a:r>
          </a:p>
        </p:txBody>
      </p:sp>
      <p:sp>
        <p:nvSpPr>
          <p:cNvPr id="147482" name="Text Box 26"/>
          <p:cNvSpPr txBox="1">
            <a:spLocks noChangeArrowheads="1"/>
          </p:cNvSpPr>
          <p:nvPr/>
        </p:nvSpPr>
        <p:spPr bwMode="auto">
          <a:xfrm>
            <a:off x="4341813" y="2590800"/>
            <a:ext cx="4954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Diện tích mỗi ô vuông là 1cm</a:t>
            </a:r>
            <a:r>
              <a:rPr lang="en-US" sz="2800" baseline="30000"/>
              <a:t>2</a:t>
            </a:r>
          </a:p>
        </p:txBody>
      </p:sp>
      <p:sp>
        <p:nvSpPr>
          <p:cNvPr id="147483" name="Text Box 27"/>
          <p:cNvSpPr txBox="1">
            <a:spLocks noChangeArrowheads="1"/>
          </p:cNvSpPr>
          <p:nvPr/>
        </p:nvSpPr>
        <p:spPr bwMode="auto">
          <a:xfrm>
            <a:off x="381000" y="1524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A</a:t>
            </a:r>
          </a:p>
        </p:txBody>
      </p:sp>
      <p:sp>
        <p:nvSpPr>
          <p:cNvPr id="147484" name="Text Box 28"/>
          <p:cNvSpPr txBox="1">
            <a:spLocks noChangeArrowheads="1"/>
          </p:cNvSpPr>
          <p:nvPr/>
        </p:nvSpPr>
        <p:spPr bwMode="auto">
          <a:xfrm>
            <a:off x="4217988" y="4648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C</a:t>
            </a:r>
          </a:p>
        </p:txBody>
      </p:sp>
      <p:sp>
        <p:nvSpPr>
          <p:cNvPr id="147485" name="Text Box 29"/>
          <p:cNvSpPr txBox="1">
            <a:spLocks noChangeArrowheads="1"/>
          </p:cNvSpPr>
          <p:nvPr/>
        </p:nvSpPr>
        <p:spPr bwMode="auto">
          <a:xfrm>
            <a:off x="381000" y="45862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D</a:t>
            </a:r>
          </a:p>
        </p:txBody>
      </p:sp>
      <p:sp>
        <p:nvSpPr>
          <p:cNvPr id="147486" name="Text Box 30"/>
          <p:cNvSpPr txBox="1">
            <a:spLocks noChangeArrowheads="1"/>
          </p:cNvSpPr>
          <p:nvPr/>
        </p:nvSpPr>
        <p:spPr bwMode="auto">
          <a:xfrm>
            <a:off x="4343400" y="16002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B</a:t>
            </a:r>
          </a:p>
        </p:txBody>
      </p:sp>
      <p:sp>
        <p:nvSpPr>
          <p:cNvPr id="147487" name="Text Box 31"/>
          <p:cNvSpPr txBox="1">
            <a:spLocks noChangeArrowheads="1"/>
          </p:cNvSpPr>
          <p:nvPr/>
        </p:nvSpPr>
        <p:spPr bwMode="auto">
          <a:xfrm>
            <a:off x="4876800" y="1752600"/>
            <a:ext cx="403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Hình vuông ABCD có:</a:t>
            </a:r>
          </a:p>
        </p:txBody>
      </p:sp>
      <p:sp>
        <p:nvSpPr>
          <p:cNvPr id="147488" name="Text Box 32"/>
          <p:cNvSpPr txBox="1">
            <a:spLocks noChangeArrowheads="1"/>
          </p:cNvSpPr>
          <p:nvPr/>
        </p:nvSpPr>
        <p:spPr bwMode="auto">
          <a:xfrm>
            <a:off x="768350" y="5410200"/>
            <a:ext cx="82232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/>
              <a:t>Muốn tính diện tích hình vuông ta lấy độ dài một cạnh nhân với chính nó</a:t>
            </a:r>
          </a:p>
        </p:txBody>
      </p:sp>
      <p:sp>
        <p:nvSpPr>
          <p:cNvPr id="147489" name="Text Box 33"/>
          <p:cNvSpPr txBox="1">
            <a:spLocks noChangeArrowheads="1"/>
          </p:cNvSpPr>
          <p:nvPr/>
        </p:nvSpPr>
        <p:spPr bwMode="auto">
          <a:xfrm>
            <a:off x="5181600" y="3962400"/>
            <a:ext cx="2943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3 x 3 = 9 (cm2)</a:t>
            </a:r>
          </a:p>
        </p:txBody>
      </p:sp>
      <p:sp>
        <p:nvSpPr>
          <p:cNvPr id="147490" name="Text Box 34"/>
          <p:cNvSpPr txBox="1">
            <a:spLocks noChangeArrowheads="1"/>
          </p:cNvSpPr>
          <p:nvPr/>
        </p:nvSpPr>
        <p:spPr bwMode="auto">
          <a:xfrm>
            <a:off x="3962400" y="3200400"/>
            <a:ext cx="533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/>
              <a:t>Diện tích hình vuông ABCD là</a:t>
            </a:r>
          </a:p>
        </p:txBody>
      </p:sp>
      <p:sp>
        <p:nvSpPr>
          <p:cNvPr id="147491" name="Rectangle 35"/>
          <p:cNvSpPr>
            <a:spLocks noChangeArrowheads="1"/>
          </p:cNvSpPr>
          <p:nvPr/>
        </p:nvSpPr>
        <p:spPr bwMode="auto">
          <a:xfrm>
            <a:off x="914400" y="3810000"/>
            <a:ext cx="1066800" cy="1122363"/>
          </a:xfrm>
          <a:prstGeom prst="rect">
            <a:avLst/>
          </a:prstGeom>
          <a:solidFill>
            <a:srgbClr val="9900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7492" name="Group 36"/>
          <p:cNvGrpSpPr>
            <a:grpSpLocks/>
          </p:cNvGrpSpPr>
          <p:nvPr/>
        </p:nvGrpSpPr>
        <p:grpSpPr bwMode="auto">
          <a:xfrm rot="10800000">
            <a:off x="0" y="0"/>
            <a:ext cx="3144838" cy="2514600"/>
            <a:chOff x="3217" y="2448"/>
            <a:chExt cx="2344" cy="1732"/>
          </a:xfrm>
        </p:grpSpPr>
        <p:sp>
          <p:nvSpPr>
            <p:cNvPr id="147493" name="Freeform 37"/>
            <p:cNvSpPr>
              <a:spLocks/>
            </p:cNvSpPr>
            <p:nvPr/>
          </p:nvSpPr>
          <p:spPr bwMode="auto">
            <a:xfrm rot="7271772">
              <a:off x="5303" y="3868"/>
              <a:ext cx="131" cy="384"/>
            </a:xfrm>
            <a:custGeom>
              <a:avLst/>
              <a:gdLst/>
              <a:ahLst/>
              <a:cxnLst>
                <a:cxn ang="0">
                  <a:pos x="93" y="749"/>
                </a:cxn>
                <a:cxn ang="0">
                  <a:pos x="95" y="666"/>
                </a:cxn>
                <a:cxn ang="0">
                  <a:pos x="76" y="622"/>
                </a:cxn>
                <a:cxn ang="0">
                  <a:pos x="51" y="580"/>
                </a:cxn>
                <a:cxn ang="0">
                  <a:pos x="23" y="535"/>
                </a:cxn>
                <a:cxn ang="0">
                  <a:pos x="2" y="447"/>
                </a:cxn>
                <a:cxn ang="0">
                  <a:pos x="15" y="396"/>
                </a:cxn>
                <a:cxn ang="0">
                  <a:pos x="38" y="356"/>
                </a:cxn>
                <a:cxn ang="0">
                  <a:pos x="53" y="382"/>
                </a:cxn>
                <a:cxn ang="0">
                  <a:pos x="74" y="428"/>
                </a:cxn>
                <a:cxn ang="0">
                  <a:pos x="122" y="417"/>
                </a:cxn>
                <a:cxn ang="0">
                  <a:pos x="110" y="352"/>
                </a:cxn>
                <a:cxn ang="0">
                  <a:pos x="74" y="291"/>
                </a:cxn>
                <a:cxn ang="0">
                  <a:pos x="63" y="227"/>
                </a:cxn>
                <a:cxn ang="0">
                  <a:pos x="120" y="225"/>
                </a:cxn>
                <a:cxn ang="0">
                  <a:pos x="154" y="286"/>
                </a:cxn>
                <a:cxn ang="0">
                  <a:pos x="182" y="278"/>
                </a:cxn>
                <a:cxn ang="0">
                  <a:pos x="165" y="221"/>
                </a:cxn>
                <a:cxn ang="0">
                  <a:pos x="152" y="187"/>
                </a:cxn>
                <a:cxn ang="0">
                  <a:pos x="139" y="145"/>
                </a:cxn>
                <a:cxn ang="0">
                  <a:pos x="123" y="73"/>
                </a:cxn>
                <a:cxn ang="0">
                  <a:pos x="186" y="71"/>
                </a:cxn>
                <a:cxn ang="0">
                  <a:pos x="203" y="124"/>
                </a:cxn>
                <a:cxn ang="0">
                  <a:pos x="217" y="185"/>
                </a:cxn>
                <a:cxn ang="0">
                  <a:pos x="228" y="194"/>
                </a:cxn>
                <a:cxn ang="0">
                  <a:pos x="228" y="33"/>
                </a:cxn>
                <a:cxn ang="0">
                  <a:pos x="274" y="0"/>
                </a:cxn>
                <a:cxn ang="0">
                  <a:pos x="302" y="50"/>
                </a:cxn>
                <a:cxn ang="0">
                  <a:pos x="285" y="101"/>
                </a:cxn>
                <a:cxn ang="0">
                  <a:pos x="376" y="109"/>
                </a:cxn>
                <a:cxn ang="0">
                  <a:pos x="352" y="143"/>
                </a:cxn>
                <a:cxn ang="0">
                  <a:pos x="283" y="194"/>
                </a:cxn>
                <a:cxn ang="0">
                  <a:pos x="403" y="221"/>
                </a:cxn>
                <a:cxn ang="0">
                  <a:pos x="405" y="259"/>
                </a:cxn>
                <a:cxn ang="0">
                  <a:pos x="289" y="312"/>
                </a:cxn>
                <a:cxn ang="0">
                  <a:pos x="289" y="360"/>
                </a:cxn>
                <a:cxn ang="0">
                  <a:pos x="390" y="329"/>
                </a:cxn>
                <a:cxn ang="0">
                  <a:pos x="456" y="373"/>
                </a:cxn>
                <a:cxn ang="0">
                  <a:pos x="431" y="422"/>
                </a:cxn>
                <a:cxn ang="0">
                  <a:pos x="274" y="455"/>
                </a:cxn>
                <a:cxn ang="0">
                  <a:pos x="315" y="478"/>
                </a:cxn>
                <a:cxn ang="0">
                  <a:pos x="384" y="500"/>
                </a:cxn>
                <a:cxn ang="0">
                  <a:pos x="371" y="550"/>
                </a:cxn>
                <a:cxn ang="0">
                  <a:pos x="346" y="599"/>
                </a:cxn>
                <a:cxn ang="0">
                  <a:pos x="314" y="645"/>
                </a:cxn>
                <a:cxn ang="0">
                  <a:pos x="255" y="679"/>
                </a:cxn>
                <a:cxn ang="0">
                  <a:pos x="171" y="728"/>
                </a:cxn>
                <a:cxn ang="0">
                  <a:pos x="344" y="517"/>
                </a:cxn>
                <a:cxn ang="0">
                  <a:pos x="380" y="244"/>
                </a:cxn>
                <a:cxn ang="0">
                  <a:pos x="249" y="181"/>
                </a:cxn>
                <a:cxn ang="0">
                  <a:pos x="184" y="459"/>
                </a:cxn>
                <a:cxn ang="0">
                  <a:pos x="142" y="679"/>
                </a:cxn>
                <a:cxn ang="0">
                  <a:pos x="129" y="749"/>
                </a:cxn>
                <a:cxn ang="0">
                  <a:pos x="114" y="789"/>
                </a:cxn>
                <a:cxn ang="0">
                  <a:pos x="93" y="823"/>
                </a:cxn>
                <a:cxn ang="0">
                  <a:pos x="66" y="860"/>
                </a:cxn>
                <a:cxn ang="0">
                  <a:pos x="28" y="909"/>
                </a:cxn>
                <a:cxn ang="0">
                  <a:pos x="78" y="780"/>
                </a:cxn>
              </a:cxnLst>
              <a:rect l="0" t="0" r="r" b="b"/>
              <a:pathLst>
                <a:path w="456" h="919">
                  <a:moveTo>
                    <a:pt x="78" y="780"/>
                  </a:moveTo>
                  <a:lnTo>
                    <a:pt x="80" y="778"/>
                  </a:lnTo>
                  <a:lnTo>
                    <a:pt x="83" y="770"/>
                  </a:lnTo>
                  <a:lnTo>
                    <a:pt x="87" y="763"/>
                  </a:lnTo>
                  <a:lnTo>
                    <a:pt x="91" y="757"/>
                  </a:lnTo>
                  <a:lnTo>
                    <a:pt x="93" y="749"/>
                  </a:lnTo>
                  <a:lnTo>
                    <a:pt x="95" y="740"/>
                  </a:lnTo>
                  <a:lnTo>
                    <a:pt x="99" y="719"/>
                  </a:lnTo>
                  <a:lnTo>
                    <a:pt x="99" y="694"/>
                  </a:lnTo>
                  <a:lnTo>
                    <a:pt x="99" y="681"/>
                  </a:lnTo>
                  <a:lnTo>
                    <a:pt x="97" y="673"/>
                  </a:lnTo>
                  <a:lnTo>
                    <a:pt x="95" y="666"/>
                  </a:lnTo>
                  <a:lnTo>
                    <a:pt x="93" y="658"/>
                  </a:lnTo>
                  <a:lnTo>
                    <a:pt x="89" y="650"/>
                  </a:lnTo>
                  <a:lnTo>
                    <a:pt x="87" y="645"/>
                  </a:lnTo>
                  <a:lnTo>
                    <a:pt x="83" y="637"/>
                  </a:lnTo>
                  <a:lnTo>
                    <a:pt x="80" y="630"/>
                  </a:lnTo>
                  <a:lnTo>
                    <a:pt x="76" y="622"/>
                  </a:lnTo>
                  <a:lnTo>
                    <a:pt x="72" y="614"/>
                  </a:lnTo>
                  <a:lnTo>
                    <a:pt x="66" y="607"/>
                  </a:lnTo>
                  <a:lnTo>
                    <a:pt x="63" y="601"/>
                  </a:lnTo>
                  <a:lnTo>
                    <a:pt x="59" y="593"/>
                  </a:lnTo>
                  <a:lnTo>
                    <a:pt x="55" y="588"/>
                  </a:lnTo>
                  <a:lnTo>
                    <a:pt x="51" y="580"/>
                  </a:lnTo>
                  <a:lnTo>
                    <a:pt x="47" y="574"/>
                  </a:lnTo>
                  <a:lnTo>
                    <a:pt x="44" y="569"/>
                  </a:lnTo>
                  <a:lnTo>
                    <a:pt x="36" y="557"/>
                  </a:lnTo>
                  <a:lnTo>
                    <a:pt x="34" y="552"/>
                  </a:lnTo>
                  <a:lnTo>
                    <a:pt x="30" y="544"/>
                  </a:lnTo>
                  <a:lnTo>
                    <a:pt x="23" y="535"/>
                  </a:lnTo>
                  <a:lnTo>
                    <a:pt x="17" y="523"/>
                  </a:lnTo>
                  <a:lnTo>
                    <a:pt x="13" y="512"/>
                  </a:lnTo>
                  <a:lnTo>
                    <a:pt x="7" y="502"/>
                  </a:lnTo>
                  <a:lnTo>
                    <a:pt x="4" y="491"/>
                  </a:lnTo>
                  <a:lnTo>
                    <a:pt x="0" y="470"/>
                  </a:lnTo>
                  <a:lnTo>
                    <a:pt x="2" y="447"/>
                  </a:lnTo>
                  <a:lnTo>
                    <a:pt x="4" y="436"/>
                  </a:lnTo>
                  <a:lnTo>
                    <a:pt x="6" y="426"/>
                  </a:lnTo>
                  <a:lnTo>
                    <a:pt x="7" y="420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5" y="396"/>
                  </a:lnTo>
                  <a:lnTo>
                    <a:pt x="19" y="388"/>
                  </a:lnTo>
                  <a:lnTo>
                    <a:pt x="23" y="381"/>
                  </a:lnTo>
                  <a:lnTo>
                    <a:pt x="26" y="375"/>
                  </a:lnTo>
                  <a:lnTo>
                    <a:pt x="30" y="369"/>
                  </a:lnTo>
                  <a:lnTo>
                    <a:pt x="32" y="363"/>
                  </a:lnTo>
                  <a:lnTo>
                    <a:pt x="38" y="356"/>
                  </a:lnTo>
                  <a:lnTo>
                    <a:pt x="44" y="348"/>
                  </a:lnTo>
                  <a:lnTo>
                    <a:pt x="45" y="352"/>
                  </a:lnTo>
                  <a:lnTo>
                    <a:pt x="47" y="362"/>
                  </a:lnTo>
                  <a:lnTo>
                    <a:pt x="49" y="367"/>
                  </a:lnTo>
                  <a:lnTo>
                    <a:pt x="51" y="375"/>
                  </a:lnTo>
                  <a:lnTo>
                    <a:pt x="53" y="382"/>
                  </a:lnTo>
                  <a:lnTo>
                    <a:pt x="55" y="390"/>
                  </a:lnTo>
                  <a:lnTo>
                    <a:pt x="59" y="398"/>
                  </a:lnTo>
                  <a:lnTo>
                    <a:pt x="63" y="405"/>
                  </a:lnTo>
                  <a:lnTo>
                    <a:pt x="64" y="413"/>
                  </a:lnTo>
                  <a:lnTo>
                    <a:pt x="70" y="420"/>
                  </a:lnTo>
                  <a:lnTo>
                    <a:pt x="74" y="428"/>
                  </a:lnTo>
                  <a:lnTo>
                    <a:pt x="78" y="432"/>
                  </a:lnTo>
                  <a:lnTo>
                    <a:pt x="89" y="440"/>
                  </a:lnTo>
                  <a:lnTo>
                    <a:pt x="99" y="441"/>
                  </a:lnTo>
                  <a:lnTo>
                    <a:pt x="108" y="436"/>
                  </a:lnTo>
                  <a:lnTo>
                    <a:pt x="116" y="428"/>
                  </a:lnTo>
                  <a:lnTo>
                    <a:pt x="122" y="417"/>
                  </a:lnTo>
                  <a:lnTo>
                    <a:pt x="123" y="403"/>
                  </a:lnTo>
                  <a:lnTo>
                    <a:pt x="123" y="388"/>
                  </a:lnTo>
                  <a:lnTo>
                    <a:pt x="122" y="373"/>
                  </a:lnTo>
                  <a:lnTo>
                    <a:pt x="118" y="365"/>
                  </a:lnTo>
                  <a:lnTo>
                    <a:pt x="114" y="360"/>
                  </a:lnTo>
                  <a:lnTo>
                    <a:pt x="110" y="352"/>
                  </a:lnTo>
                  <a:lnTo>
                    <a:pt x="106" y="344"/>
                  </a:lnTo>
                  <a:lnTo>
                    <a:pt x="99" y="335"/>
                  </a:lnTo>
                  <a:lnTo>
                    <a:pt x="93" y="325"/>
                  </a:lnTo>
                  <a:lnTo>
                    <a:pt x="87" y="314"/>
                  </a:lnTo>
                  <a:lnTo>
                    <a:pt x="80" y="303"/>
                  </a:lnTo>
                  <a:lnTo>
                    <a:pt x="74" y="291"/>
                  </a:lnTo>
                  <a:lnTo>
                    <a:pt x="70" y="282"/>
                  </a:lnTo>
                  <a:lnTo>
                    <a:pt x="64" y="270"/>
                  </a:lnTo>
                  <a:lnTo>
                    <a:pt x="63" y="259"/>
                  </a:lnTo>
                  <a:lnTo>
                    <a:pt x="59" y="238"/>
                  </a:lnTo>
                  <a:lnTo>
                    <a:pt x="61" y="230"/>
                  </a:lnTo>
                  <a:lnTo>
                    <a:pt x="63" y="227"/>
                  </a:lnTo>
                  <a:lnTo>
                    <a:pt x="64" y="223"/>
                  </a:lnTo>
                  <a:lnTo>
                    <a:pt x="70" y="215"/>
                  </a:lnTo>
                  <a:lnTo>
                    <a:pt x="80" y="210"/>
                  </a:lnTo>
                  <a:lnTo>
                    <a:pt x="99" y="208"/>
                  </a:lnTo>
                  <a:lnTo>
                    <a:pt x="114" y="215"/>
                  </a:lnTo>
                  <a:lnTo>
                    <a:pt x="120" y="225"/>
                  </a:lnTo>
                  <a:lnTo>
                    <a:pt x="127" y="232"/>
                  </a:lnTo>
                  <a:lnTo>
                    <a:pt x="133" y="244"/>
                  </a:lnTo>
                  <a:lnTo>
                    <a:pt x="139" y="253"/>
                  </a:lnTo>
                  <a:lnTo>
                    <a:pt x="144" y="265"/>
                  </a:lnTo>
                  <a:lnTo>
                    <a:pt x="150" y="276"/>
                  </a:lnTo>
                  <a:lnTo>
                    <a:pt x="154" y="286"/>
                  </a:lnTo>
                  <a:lnTo>
                    <a:pt x="160" y="295"/>
                  </a:lnTo>
                  <a:lnTo>
                    <a:pt x="169" y="306"/>
                  </a:lnTo>
                  <a:lnTo>
                    <a:pt x="180" y="306"/>
                  </a:lnTo>
                  <a:lnTo>
                    <a:pt x="184" y="301"/>
                  </a:lnTo>
                  <a:lnTo>
                    <a:pt x="184" y="291"/>
                  </a:lnTo>
                  <a:lnTo>
                    <a:pt x="182" y="278"/>
                  </a:lnTo>
                  <a:lnTo>
                    <a:pt x="180" y="270"/>
                  </a:lnTo>
                  <a:lnTo>
                    <a:pt x="179" y="261"/>
                  </a:lnTo>
                  <a:lnTo>
                    <a:pt x="175" y="251"/>
                  </a:lnTo>
                  <a:lnTo>
                    <a:pt x="173" y="242"/>
                  </a:lnTo>
                  <a:lnTo>
                    <a:pt x="169" y="230"/>
                  </a:lnTo>
                  <a:lnTo>
                    <a:pt x="165" y="221"/>
                  </a:lnTo>
                  <a:lnTo>
                    <a:pt x="163" y="215"/>
                  </a:lnTo>
                  <a:lnTo>
                    <a:pt x="160" y="210"/>
                  </a:lnTo>
                  <a:lnTo>
                    <a:pt x="160" y="204"/>
                  </a:lnTo>
                  <a:lnTo>
                    <a:pt x="156" y="198"/>
                  </a:lnTo>
                  <a:lnTo>
                    <a:pt x="154" y="192"/>
                  </a:lnTo>
                  <a:lnTo>
                    <a:pt x="152" y="187"/>
                  </a:lnTo>
                  <a:lnTo>
                    <a:pt x="150" y="181"/>
                  </a:lnTo>
                  <a:lnTo>
                    <a:pt x="148" y="175"/>
                  </a:lnTo>
                  <a:lnTo>
                    <a:pt x="144" y="162"/>
                  </a:lnTo>
                  <a:lnTo>
                    <a:pt x="142" y="156"/>
                  </a:lnTo>
                  <a:lnTo>
                    <a:pt x="141" y="151"/>
                  </a:lnTo>
                  <a:lnTo>
                    <a:pt x="139" y="145"/>
                  </a:lnTo>
                  <a:lnTo>
                    <a:pt x="137" y="139"/>
                  </a:lnTo>
                  <a:lnTo>
                    <a:pt x="133" y="130"/>
                  </a:lnTo>
                  <a:lnTo>
                    <a:pt x="131" y="118"/>
                  </a:lnTo>
                  <a:lnTo>
                    <a:pt x="127" y="107"/>
                  </a:lnTo>
                  <a:lnTo>
                    <a:pt x="123" y="88"/>
                  </a:lnTo>
                  <a:lnTo>
                    <a:pt x="123" y="73"/>
                  </a:lnTo>
                  <a:lnTo>
                    <a:pt x="125" y="59"/>
                  </a:lnTo>
                  <a:lnTo>
                    <a:pt x="131" y="50"/>
                  </a:lnTo>
                  <a:lnTo>
                    <a:pt x="142" y="44"/>
                  </a:lnTo>
                  <a:lnTo>
                    <a:pt x="163" y="48"/>
                  </a:lnTo>
                  <a:lnTo>
                    <a:pt x="179" y="61"/>
                  </a:lnTo>
                  <a:lnTo>
                    <a:pt x="186" y="71"/>
                  </a:lnTo>
                  <a:lnTo>
                    <a:pt x="192" y="84"/>
                  </a:lnTo>
                  <a:lnTo>
                    <a:pt x="196" y="95"/>
                  </a:lnTo>
                  <a:lnTo>
                    <a:pt x="198" y="103"/>
                  </a:lnTo>
                  <a:lnTo>
                    <a:pt x="199" y="111"/>
                  </a:lnTo>
                  <a:lnTo>
                    <a:pt x="201" y="116"/>
                  </a:lnTo>
                  <a:lnTo>
                    <a:pt x="203" y="124"/>
                  </a:lnTo>
                  <a:lnTo>
                    <a:pt x="205" y="132"/>
                  </a:lnTo>
                  <a:lnTo>
                    <a:pt x="207" y="139"/>
                  </a:lnTo>
                  <a:lnTo>
                    <a:pt x="213" y="168"/>
                  </a:lnTo>
                  <a:lnTo>
                    <a:pt x="213" y="173"/>
                  </a:lnTo>
                  <a:lnTo>
                    <a:pt x="215" y="181"/>
                  </a:lnTo>
                  <a:lnTo>
                    <a:pt x="217" y="185"/>
                  </a:lnTo>
                  <a:lnTo>
                    <a:pt x="217" y="190"/>
                  </a:lnTo>
                  <a:lnTo>
                    <a:pt x="220" y="200"/>
                  </a:lnTo>
                  <a:lnTo>
                    <a:pt x="224" y="208"/>
                  </a:lnTo>
                  <a:lnTo>
                    <a:pt x="228" y="210"/>
                  </a:lnTo>
                  <a:lnTo>
                    <a:pt x="228" y="204"/>
                  </a:lnTo>
                  <a:lnTo>
                    <a:pt x="228" y="194"/>
                  </a:lnTo>
                  <a:lnTo>
                    <a:pt x="226" y="168"/>
                  </a:lnTo>
                  <a:lnTo>
                    <a:pt x="222" y="133"/>
                  </a:lnTo>
                  <a:lnTo>
                    <a:pt x="220" y="97"/>
                  </a:lnTo>
                  <a:lnTo>
                    <a:pt x="222" y="61"/>
                  </a:lnTo>
                  <a:lnTo>
                    <a:pt x="224" y="46"/>
                  </a:lnTo>
                  <a:lnTo>
                    <a:pt x="228" y="33"/>
                  </a:lnTo>
                  <a:lnTo>
                    <a:pt x="232" y="25"/>
                  </a:lnTo>
                  <a:lnTo>
                    <a:pt x="234" y="21"/>
                  </a:lnTo>
                  <a:lnTo>
                    <a:pt x="243" y="14"/>
                  </a:lnTo>
                  <a:lnTo>
                    <a:pt x="251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95" y="4"/>
                  </a:lnTo>
                  <a:lnTo>
                    <a:pt x="300" y="12"/>
                  </a:lnTo>
                  <a:lnTo>
                    <a:pt x="304" y="19"/>
                  </a:lnTo>
                  <a:lnTo>
                    <a:pt x="306" y="31"/>
                  </a:lnTo>
                  <a:lnTo>
                    <a:pt x="304" y="42"/>
                  </a:lnTo>
                  <a:lnTo>
                    <a:pt x="302" y="50"/>
                  </a:lnTo>
                  <a:lnTo>
                    <a:pt x="300" y="56"/>
                  </a:lnTo>
                  <a:lnTo>
                    <a:pt x="296" y="67"/>
                  </a:lnTo>
                  <a:lnTo>
                    <a:pt x="293" y="73"/>
                  </a:lnTo>
                  <a:lnTo>
                    <a:pt x="291" y="78"/>
                  </a:lnTo>
                  <a:lnTo>
                    <a:pt x="289" y="88"/>
                  </a:lnTo>
                  <a:lnTo>
                    <a:pt x="285" y="101"/>
                  </a:lnTo>
                  <a:lnTo>
                    <a:pt x="289" y="105"/>
                  </a:lnTo>
                  <a:lnTo>
                    <a:pt x="295" y="105"/>
                  </a:lnTo>
                  <a:lnTo>
                    <a:pt x="319" y="101"/>
                  </a:lnTo>
                  <a:lnTo>
                    <a:pt x="352" y="99"/>
                  </a:lnTo>
                  <a:lnTo>
                    <a:pt x="374" y="105"/>
                  </a:lnTo>
                  <a:lnTo>
                    <a:pt x="376" y="109"/>
                  </a:lnTo>
                  <a:lnTo>
                    <a:pt x="376" y="113"/>
                  </a:lnTo>
                  <a:lnTo>
                    <a:pt x="376" y="118"/>
                  </a:lnTo>
                  <a:lnTo>
                    <a:pt x="371" y="126"/>
                  </a:lnTo>
                  <a:lnTo>
                    <a:pt x="365" y="132"/>
                  </a:lnTo>
                  <a:lnTo>
                    <a:pt x="357" y="137"/>
                  </a:lnTo>
                  <a:lnTo>
                    <a:pt x="352" y="143"/>
                  </a:lnTo>
                  <a:lnTo>
                    <a:pt x="344" y="149"/>
                  </a:lnTo>
                  <a:lnTo>
                    <a:pt x="327" y="158"/>
                  </a:lnTo>
                  <a:lnTo>
                    <a:pt x="312" y="168"/>
                  </a:lnTo>
                  <a:lnTo>
                    <a:pt x="298" y="175"/>
                  </a:lnTo>
                  <a:lnTo>
                    <a:pt x="289" y="185"/>
                  </a:lnTo>
                  <a:lnTo>
                    <a:pt x="283" y="194"/>
                  </a:lnTo>
                  <a:lnTo>
                    <a:pt x="283" y="204"/>
                  </a:lnTo>
                  <a:lnTo>
                    <a:pt x="287" y="210"/>
                  </a:lnTo>
                  <a:lnTo>
                    <a:pt x="293" y="213"/>
                  </a:lnTo>
                  <a:lnTo>
                    <a:pt x="310" y="217"/>
                  </a:lnTo>
                  <a:lnTo>
                    <a:pt x="357" y="217"/>
                  </a:lnTo>
                  <a:lnTo>
                    <a:pt x="403" y="221"/>
                  </a:lnTo>
                  <a:lnTo>
                    <a:pt x="416" y="227"/>
                  </a:lnTo>
                  <a:lnTo>
                    <a:pt x="418" y="232"/>
                  </a:lnTo>
                  <a:lnTo>
                    <a:pt x="418" y="240"/>
                  </a:lnTo>
                  <a:lnTo>
                    <a:pt x="416" y="248"/>
                  </a:lnTo>
                  <a:lnTo>
                    <a:pt x="410" y="253"/>
                  </a:lnTo>
                  <a:lnTo>
                    <a:pt x="405" y="259"/>
                  </a:lnTo>
                  <a:lnTo>
                    <a:pt x="397" y="263"/>
                  </a:lnTo>
                  <a:lnTo>
                    <a:pt x="380" y="272"/>
                  </a:lnTo>
                  <a:lnTo>
                    <a:pt x="359" y="278"/>
                  </a:lnTo>
                  <a:lnTo>
                    <a:pt x="338" y="286"/>
                  </a:lnTo>
                  <a:lnTo>
                    <a:pt x="319" y="293"/>
                  </a:lnTo>
                  <a:lnTo>
                    <a:pt x="289" y="312"/>
                  </a:lnTo>
                  <a:lnTo>
                    <a:pt x="283" y="324"/>
                  </a:lnTo>
                  <a:lnTo>
                    <a:pt x="279" y="335"/>
                  </a:lnTo>
                  <a:lnTo>
                    <a:pt x="279" y="344"/>
                  </a:lnTo>
                  <a:lnTo>
                    <a:pt x="279" y="348"/>
                  </a:lnTo>
                  <a:lnTo>
                    <a:pt x="283" y="352"/>
                  </a:lnTo>
                  <a:lnTo>
                    <a:pt x="289" y="360"/>
                  </a:lnTo>
                  <a:lnTo>
                    <a:pt x="300" y="363"/>
                  </a:lnTo>
                  <a:lnTo>
                    <a:pt x="329" y="362"/>
                  </a:lnTo>
                  <a:lnTo>
                    <a:pt x="357" y="350"/>
                  </a:lnTo>
                  <a:lnTo>
                    <a:pt x="369" y="343"/>
                  </a:lnTo>
                  <a:lnTo>
                    <a:pt x="378" y="335"/>
                  </a:lnTo>
                  <a:lnTo>
                    <a:pt x="390" y="329"/>
                  </a:lnTo>
                  <a:lnTo>
                    <a:pt x="401" y="325"/>
                  </a:lnTo>
                  <a:lnTo>
                    <a:pt x="428" y="322"/>
                  </a:lnTo>
                  <a:lnTo>
                    <a:pt x="443" y="327"/>
                  </a:lnTo>
                  <a:lnTo>
                    <a:pt x="452" y="339"/>
                  </a:lnTo>
                  <a:lnTo>
                    <a:pt x="456" y="354"/>
                  </a:lnTo>
                  <a:lnTo>
                    <a:pt x="456" y="373"/>
                  </a:lnTo>
                  <a:lnTo>
                    <a:pt x="454" y="382"/>
                  </a:lnTo>
                  <a:lnTo>
                    <a:pt x="452" y="392"/>
                  </a:lnTo>
                  <a:lnTo>
                    <a:pt x="449" y="400"/>
                  </a:lnTo>
                  <a:lnTo>
                    <a:pt x="443" y="409"/>
                  </a:lnTo>
                  <a:lnTo>
                    <a:pt x="437" y="415"/>
                  </a:lnTo>
                  <a:lnTo>
                    <a:pt x="431" y="422"/>
                  </a:lnTo>
                  <a:lnTo>
                    <a:pt x="422" y="428"/>
                  </a:lnTo>
                  <a:lnTo>
                    <a:pt x="414" y="432"/>
                  </a:lnTo>
                  <a:lnTo>
                    <a:pt x="393" y="436"/>
                  </a:lnTo>
                  <a:lnTo>
                    <a:pt x="369" y="440"/>
                  </a:lnTo>
                  <a:lnTo>
                    <a:pt x="315" y="445"/>
                  </a:lnTo>
                  <a:lnTo>
                    <a:pt x="274" y="455"/>
                  </a:lnTo>
                  <a:lnTo>
                    <a:pt x="262" y="462"/>
                  </a:lnTo>
                  <a:lnTo>
                    <a:pt x="256" y="472"/>
                  </a:lnTo>
                  <a:lnTo>
                    <a:pt x="258" y="478"/>
                  </a:lnTo>
                  <a:lnTo>
                    <a:pt x="262" y="481"/>
                  </a:lnTo>
                  <a:lnTo>
                    <a:pt x="276" y="483"/>
                  </a:lnTo>
                  <a:lnTo>
                    <a:pt x="315" y="478"/>
                  </a:lnTo>
                  <a:lnTo>
                    <a:pt x="336" y="472"/>
                  </a:lnTo>
                  <a:lnTo>
                    <a:pt x="357" y="472"/>
                  </a:lnTo>
                  <a:lnTo>
                    <a:pt x="372" y="474"/>
                  </a:lnTo>
                  <a:lnTo>
                    <a:pt x="382" y="483"/>
                  </a:lnTo>
                  <a:lnTo>
                    <a:pt x="384" y="491"/>
                  </a:lnTo>
                  <a:lnTo>
                    <a:pt x="384" y="500"/>
                  </a:lnTo>
                  <a:lnTo>
                    <a:pt x="382" y="514"/>
                  </a:lnTo>
                  <a:lnTo>
                    <a:pt x="382" y="519"/>
                  </a:lnTo>
                  <a:lnTo>
                    <a:pt x="380" y="527"/>
                  </a:lnTo>
                  <a:lnTo>
                    <a:pt x="376" y="535"/>
                  </a:lnTo>
                  <a:lnTo>
                    <a:pt x="374" y="542"/>
                  </a:lnTo>
                  <a:lnTo>
                    <a:pt x="371" y="550"/>
                  </a:lnTo>
                  <a:lnTo>
                    <a:pt x="367" y="559"/>
                  </a:lnTo>
                  <a:lnTo>
                    <a:pt x="365" y="567"/>
                  </a:lnTo>
                  <a:lnTo>
                    <a:pt x="359" y="574"/>
                  </a:lnTo>
                  <a:lnTo>
                    <a:pt x="355" y="584"/>
                  </a:lnTo>
                  <a:lnTo>
                    <a:pt x="352" y="592"/>
                  </a:lnTo>
                  <a:lnTo>
                    <a:pt x="346" y="599"/>
                  </a:lnTo>
                  <a:lnTo>
                    <a:pt x="342" y="607"/>
                  </a:lnTo>
                  <a:lnTo>
                    <a:pt x="336" y="616"/>
                  </a:lnTo>
                  <a:lnTo>
                    <a:pt x="331" y="624"/>
                  </a:lnTo>
                  <a:lnTo>
                    <a:pt x="325" y="630"/>
                  </a:lnTo>
                  <a:lnTo>
                    <a:pt x="319" y="637"/>
                  </a:lnTo>
                  <a:lnTo>
                    <a:pt x="314" y="645"/>
                  </a:lnTo>
                  <a:lnTo>
                    <a:pt x="306" y="650"/>
                  </a:lnTo>
                  <a:lnTo>
                    <a:pt x="300" y="656"/>
                  </a:lnTo>
                  <a:lnTo>
                    <a:pt x="295" y="660"/>
                  </a:lnTo>
                  <a:lnTo>
                    <a:pt x="281" y="670"/>
                  </a:lnTo>
                  <a:lnTo>
                    <a:pt x="268" y="675"/>
                  </a:lnTo>
                  <a:lnTo>
                    <a:pt x="255" y="679"/>
                  </a:lnTo>
                  <a:lnTo>
                    <a:pt x="230" y="685"/>
                  </a:lnTo>
                  <a:lnTo>
                    <a:pt x="207" y="694"/>
                  </a:lnTo>
                  <a:lnTo>
                    <a:pt x="190" y="708"/>
                  </a:lnTo>
                  <a:lnTo>
                    <a:pt x="182" y="715"/>
                  </a:lnTo>
                  <a:lnTo>
                    <a:pt x="177" y="723"/>
                  </a:lnTo>
                  <a:lnTo>
                    <a:pt x="171" y="728"/>
                  </a:lnTo>
                  <a:lnTo>
                    <a:pt x="165" y="736"/>
                  </a:lnTo>
                  <a:lnTo>
                    <a:pt x="158" y="747"/>
                  </a:lnTo>
                  <a:lnTo>
                    <a:pt x="154" y="755"/>
                  </a:lnTo>
                  <a:lnTo>
                    <a:pt x="152" y="759"/>
                  </a:lnTo>
                  <a:lnTo>
                    <a:pt x="182" y="626"/>
                  </a:lnTo>
                  <a:lnTo>
                    <a:pt x="344" y="517"/>
                  </a:lnTo>
                  <a:lnTo>
                    <a:pt x="190" y="584"/>
                  </a:lnTo>
                  <a:lnTo>
                    <a:pt x="228" y="426"/>
                  </a:lnTo>
                  <a:lnTo>
                    <a:pt x="409" y="384"/>
                  </a:lnTo>
                  <a:lnTo>
                    <a:pt x="234" y="394"/>
                  </a:lnTo>
                  <a:lnTo>
                    <a:pt x="253" y="287"/>
                  </a:lnTo>
                  <a:lnTo>
                    <a:pt x="380" y="244"/>
                  </a:lnTo>
                  <a:lnTo>
                    <a:pt x="258" y="259"/>
                  </a:lnTo>
                  <a:lnTo>
                    <a:pt x="270" y="171"/>
                  </a:lnTo>
                  <a:lnTo>
                    <a:pt x="334" y="124"/>
                  </a:lnTo>
                  <a:lnTo>
                    <a:pt x="264" y="149"/>
                  </a:lnTo>
                  <a:lnTo>
                    <a:pt x="262" y="33"/>
                  </a:lnTo>
                  <a:lnTo>
                    <a:pt x="249" y="181"/>
                  </a:lnTo>
                  <a:lnTo>
                    <a:pt x="232" y="293"/>
                  </a:lnTo>
                  <a:lnTo>
                    <a:pt x="161" y="84"/>
                  </a:lnTo>
                  <a:lnTo>
                    <a:pt x="218" y="335"/>
                  </a:lnTo>
                  <a:lnTo>
                    <a:pt x="198" y="419"/>
                  </a:lnTo>
                  <a:lnTo>
                    <a:pt x="97" y="244"/>
                  </a:lnTo>
                  <a:lnTo>
                    <a:pt x="184" y="459"/>
                  </a:lnTo>
                  <a:lnTo>
                    <a:pt x="156" y="584"/>
                  </a:lnTo>
                  <a:lnTo>
                    <a:pt x="44" y="457"/>
                  </a:lnTo>
                  <a:lnTo>
                    <a:pt x="148" y="622"/>
                  </a:lnTo>
                  <a:lnTo>
                    <a:pt x="146" y="639"/>
                  </a:lnTo>
                  <a:lnTo>
                    <a:pt x="144" y="656"/>
                  </a:lnTo>
                  <a:lnTo>
                    <a:pt x="142" y="679"/>
                  </a:lnTo>
                  <a:lnTo>
                    <a:pt x="139" y="704"/>
                  </a:lnTo>
                  <a:lnTo>
                    <a:pt x="135" y="727"/>
                  </a:lnTo>
                  <a:lnTo>
                    <a:pt x="133" y="734"/>
                  </a:lnTo>
                  <a:lnTo>
                    <a:pt x="131" y="740"/>
                  </a:lnTo>
                  <a:lnTo>
                    <a:pt x="131" y="746"/>
                  </a:lnTo>
                  <a:lnTo>
                    <a:pt x="129" y="749"/>
                  </a:lnTo>
                  <a:lnTo>
                    <a:pt x="127" y="755"/>
                  </a:lnTo>
                  <a:lnTo>
                    <a:pt x="127" y="761"/>
                  </a:lnTo>
                  <a:lnTo>
                    <a:pt x="123" y="768"/>
                  </a:lnTo>
                  <a:lnTo>
                    <a:pt x="120" y="778"/>
                  </a:lnTo>
                  <a:lnTo>
                    <a:pt x="118" y="784"/>
                  </a:lnTo>
                  <a:lnTo>
                    <a:pt x="114" y="789"/>
                  </a:lnTo>
                  <a:lnTo>
                    <a:pt x="112" y="793"/>
                  </a:lnTo>
                  <a:lnTo>
                    <a:pt x="108" y="799"/>
                  </a:lnTo>
                  <a:lnTo>
                    <a:pt x="104" y="804"/>
                  </a:lnTo>
                  <a:lnTo>
                    <a:pt x="101" y="810"/>
                  </a:lnTo>
                  <a:lnTo>
                    <a:pt x="97" y="818"/>
                  </a:lnTo>
                  <a:lnTo>
                    <a:pt x="93" y="823"/>
                  </a:lnTo>
                  <a:lnTo>
                    <a:pt x="87" y="829"/>
                  </a:lnTo>
                  <a:lnTo>
                    <a:pt x="83" y="835"/>
                  </a:lnTo>
                  <a:lnTo>
                    <a:pt x="80" y="842"/>
                  </a:lnTo>
                  <a:lnTo>
                    <a:pt x="74" y="848"/>
                  </a:lnTo>
                  <a:lnTo>
                    <a:pt x="70" y="854"/>
                  </a:lnTo>
                  <a:lnTo>
                    <a:pt x="66" y="860"/>
                  </a:lnTo>
                  <a:lnTo>
                    <a:pt x="57" y="873"/>
                  </a:lnTo>
                  <a:lnTo>
                    <a:pt x="53" y="879"/>
                  </a:lnTo>
                  <a:lnTo>
                    <a:pt x="47" y="882"/>
                  </a:lnTo>
                  <a:lnTo>
                    <a:pt x="40" y="894"/>
                  </a:lnTo>
                  <a:lnTo>
                    <a:pt x="34" y="901"/>
                  </a:lnTo>
                  <a:lnTo>
                    <a:pt x="28" y="909"/>
                  </a:lnTo>
                  <a:lnTo>
                    <a:pt x="25" y="915"/>
                  </a:lnTo>
                  <a:lnTo>
                    <a:pt x="19" y="919"/>
                  </a:lnTo>
                  <a:lnTo>
                    <a:pt x="19" y="799"/>
                  </a:lnTo>
                  <a:lnTo>
                    <a:pt x="26" y="801"/>
                  </a:lnTo>
                  <a:lnTo>
                    <a:pt x="51" y="795"/>
                  </a:lnTo>
                  <a:lnTo>
                    <a:pt x="78" y="780"/>
                  </a:lnTo>
                  <a:lnTo>
                    <a:pt x="78" y="780"/>
                  </a:lnTo>
                  <a:close/>
                </a:path>
              </a:pathLst>
            </a:custGeom>
            <a:gradFill rotWithShape="0">
              <a:gsLst>
                <a:gs pos="0">
                  <a:srgbClr val="AC20FA">
                    <a:gamma/>
                    <a:shade val="46275"/>
                    <a:invGamma/>
                  </a:srgbClr>
                </a:gs>
                <a:gs pos="50000">
                  <a:srgbClr val="AC20FA"/>
                </a:gs>
                <a:gs pos="100000">
                  <a:srgbClr val="AC20FA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494" name="Freeform 38"/>
            <p:cNvSpPr>
              <a:spLocks/>
            </p:cNvSpPr>
            <p:nvPr/>
          </p:nvSpPr>
          <p:spPr bwMode="auto">
            <a:xfrm rot="12555796">
              <a:off x="5297" y="3767"/>
              <a:ext cx="239" cy="235"/>
            </a:xfrm>
            <a:custGeom>
              <a:avLst/>
              <a:gdLst/>
              <a:ahLst/>
              <a:cxnLst>
                <a:cxn ang="0">
                  <a:pos x="456" y="144"/>
                </a:cxn>
                <a:cxn ang="0">
                  <a:pos x="432" y="222"/>
                </a:cxn>
                <a:cxn ang="0">
                  <a:pos x="437" y="270"/>
                </a:cxn>
                <a:cxn ang="0">
                  <a:pos x="451" y="315"/>
                </a:cxn>
                <a:cxn ang="0">
                  <a:pos x="464" y="368"/>
                </a:cxn>
                <a:cxn ang="0">
                  <a:pos x="462" y="458"/>
                </a:cxn>
                <a:cxn ang="0">
                  <a:pos x="435" y="503"/>
                </a:cxn>
                <a:cxn ang="0">
                  <a:pos x="401" y="538"/>
                </a:cxn>
                <a:cxn ang="0">
                  <a:pos x="395" y="507"/>
                </a:cxn>
                <a:cxn ang="0">
                  <a:pos x="388" y="458"/>
                </a:cxn>
                <a:cxn ang="0">
                  <a:pos x="338" y="454"/>
                </a:cxn>
                <a:cxn ang="0">
                  <a:pos x="331" y="521"/>
                </a:cxn>
                <a:cxn ang="0">
                  <a:pos x="348" y="587"/>
                </a:cxn>
                <a:cxn ang="0">
                  <a:pos x="342" y="654"/>
                </a:cxn>
                <a:cxn ang="0">
                  <a:pos x="285" y="640"/>
                </a:cxn>
                <a:cxn ang="0">
                  <a:pos x="270" y="572"/>
                </a:cxn>
                <a:cxn ang="0">
                  <a:pos x="240" y="570"/>
                </a:cxn>
                <a:cxn ang="0">
                  <a:pos x="241" y="631"/>
                </a:cxn>
                <a:cxn ang="0">
                  <a:pos x="245" y="667"/>
                </a:cxn>
                <a:cxn ang="0">
                  <a:pos x="247" y="711"/>
                </a:cxn>
                <a:cxn ang="0">
                  <a:pos x="241" y="785"/>
                </a:cxn>
                <a:cxn ang="0">
                  <a:pos x="183" y="770"/>
                </a:cxn>
                <a:cxn ang="0">
                  <a:pos x="179" y="713"/>
                </a:cxn>
                <a:cxn ang="0">
                  <a:pos x="184" y="652"/>
                </a:cxn>
                <a:cxn ang="0">
                  <a:pos x="175" y="638"/>
                </a:cxn>
                <a:cxn ang="0">
                  <a:pos x="129" y="796"/>
                </a:cxn>
                <a:cxn ang="0">
                  <a:pos x="78" y="813"/>
                </a:cxn>
                <a:cxn ang="0">
                  <a:pos x="63" y="758"/>
                </a:cxn>
                <a:cxn ang="0">
                  <a:pos x="93" y="713"/>
                </a:cxn>
                <a:cxn ang="0">
                  <a:pos x="8" y="680"/>
                </a:cxn>
                <a:cxn ang="0">
                  <a:pos x="42" y="654"/>
                </a:cxn>
                <a:cxn ang="0">
                  <a:pos x="122" y="625"/>
                </a:cxn>
                <a:cxn ang="0">
                  <a:pos x="13" y="566"/>
                </a:cxn>
                <a:cxn ang="0">
                  <a:pos x="23" y="528"/>
                </a:cxn>
                <a:cxn ang="0">
                  <a:pos x="146" y="509"/>
                </a:cxn>
                <a:cxn ang="0">
                  <a:pos x="160" y="464"/>
                </a:cxn>
                <a:cxn ang="0">
                  <a:pos x="57" y="465"/>
                </a:cxn>
                <a:cxn ang="0">
                  <a:pos x="4" y="405"/>
                </a:cxn>
                <a:cxn ang="0">
                  <a:pos x="42" y="365"/>
                </a:cxn>
                <a:cxn ang="0">
                  <a:pos x="202" y="376"/>
                </a:cxn>
                <a:cxn ang="0">
                  <a:pos x="169" y="344"/>
                </a:cxn>
                <a:cxn ang="0">
                  <a:pos x="108" y="302"/>
                </a:cxn>
                <a:cxn ang="0">
                  <a:pos x="135" y="258"/>
                </a:cxn>
                <a:cxn ang="0">
                  <a:pos x="171" y="216"/>
                </a:cxn>
                <a:cxn ang="0">
                  <a:pos x="217" y="184"/>
                </a:cxn>
                <a:cxn ang="0">
                  <a:pos x="281" y="165"/>
                </a:cxn>
                <a:cxn ang="0">
                  <a:pos x="376" y="140"/>
                </a:cxn>
                <a:cxn ang="0">
                  <a:pos x="152" y="296"/>
                </a:cxn>
                <a:cxn ang="0">
                  <a:pos x="42" y="549"/>
                </a:cxn>
                <a:cxn ang="0">
                  <a:pos x="150" y="646"/>
                </a:cxn>
                <a:cxn ang="0">
                  <a:pos x="289" y="399"/>
                </a:cxn>
                <a:cxn ang="0">
                  <a:pos x="390" y="197"/>
                </a:cxn>
                <a:cxn ang="0">
                  <a:pos x="422" y="131"/>
                </a:cxn>
                <a:cxn ang="0">
                  <a:pos x="447" y="99"/>
                </a:cxn>
                <a:cxn ang="0">
                  <a:pos x="477" y="72"/>
                </a:cxn>
                <a:cxn ang="0">
                  <a:pos x="513" y="43"/>
                </a:cxn>
                <a:cxn ang="0">
                  <a:pos x="563" y="7"/>
                </a:cxn>
                <a:cxn ang="0">
                  <a:pos x="479" y="118"/>
                </a:cxn>
              </a:cxnLst>
              <a:rect l="0" t="0" r="r" b="b"/>
              <a:pathLst>
                <a:path w="572" h="813">
                  <a:moveTo>
                    <a:pt x="479" y="118"/>
                  </a:moveTo>
                  <a:lnTo>
                    <a:pt x="477" y="119"/>
                  </a:lnTo>
                  <a:lnTo>
                    <a:pt x="470" y="125"/>
                  </a:lnTo>
                  <a:lnTo>
                    <a:pt x="466" y="131"/>
                  </a:lnTo>
                  <a:lnTo>
                    <a:pt x="460" y="137"/>
                  </a:lnTo>
                  <a:lnTo>
                    <a:pt x="456" y="144"/>
                  </a:lnTo>
                  <a:lnTo>
                    <a:pt x="451" y="152"/>
                  </a:lnTo>
                  <a:lnTo>
                    <a:pt x="441" y="171"/>
                  </a:lnTo>
                  <a:lnTo>
                    <a:pt x="435" y="194"/>
                  </a:lnTo>
                  <a:lnTo>
                    <a:pt x="432" y="207"/>
                  </a:lnTo>
                  <a:lnTo>
                    <a:pt x="432" y="215"/>
                  </a:lnTo>
                  <a:lnTo>
                    <a:pt x="432" y="222"/>
                  </a:lnTo>
                  <a:lnTo>
                    <a:pt x="432" y="230"/>
                  </a:lnTo>
                  <a:lnTo>
                    <a:pt x="432" y="237"/>
                  </a:lnTo>
                  <a:lnTo>
                    <a:pt x="433" y="245"/>
                  </a:lnTo>
                  <a:lnTo>
                    <a:pt x="435" y="254"/>
                  </a:lnTo>
                  <a:lnTo>
                    <a:pt x="437" y="262"/>
                  </a:lnTo>
                  <a:lnTo>
                    <a:pt x="437" y="270"/>
                  </a:lnTo>
                  <a:lnTo>
                    <a:pt x="439" y="279"/>
                  </a:lnTo>
                  <a:lnTo>
                    <a:pt x="441" y="287"/>
                  </a:lnTo>
                  <a:lnTo>
                    <a:pt x="445" y="294"/>
                  </a:lnTo>
                  <a:lnTo>
                    <a:pt x="445" y="302"/>
                  </a:lnTo>
                  <a:lnTo>
                    <a:pt x="449" y="310"/>
                  </a:lnTo>
                  <a:lnTo>
                    <a:pt x="451" y="315"/>
                  </a:lnTo>
                  <a:lnTo>
                    <a:pt x="452" y="323"/>
                  </a:lnTo>
                  <a:lnTo>
                    <a:pt x="454" y="330"/>
                  </a:lnTo>
                  <a:lnTo>
                    <a:pt x="458" y="344"/>
                  </a:lnTo>
                  <a:lnTo>
                    <a:pt x="460" y="349"/>
                  </a:lnTo>
                  <a:lnTo>
                    <a:pt x="462" y="357"/>
                  </a:lnTo>
                  <a:lnTo>
                    <a:pt x="464" y="368"/>
                  </a:lnTo>
                  <a:lnTo>
                    <a:pt x="468" y="380"/>
                  </a:lnTo>
                  <a:lnTo>
                    <a:pt x="470" y="393"/>
                  </a:lnTo>
                  <a:lnTo>
                    <a:pt x="472" y="405"/>
                  </a:lnTo>
                  <a:lnTo>
                    <a:pt x="472" y="416"/>
                  </a:lnTo>
                  <a:lnTo>
                    <a:pt x="470" y="437"/>
                  </a:lnTo>
                  <a:lnTo>
                    <a:pt x="462" y="458"/>
                  </a:lnTo>
                  <a:lnTo>
                    <a:pt x="456" y="469"/>
                  </a:lnTo>
                  <a:lnTo>
                    <a:pt x="452" y="479"/>
                  </a:lnTo>
                  <a:lnTo>
                    <a:pt x="449" y="483"/>
                  </a:lnTo>
                  <a:lnTo>
                    <a:pt x="447" y="486"/>
                  </a:lnTo>
                  <a:lnTo>
                    <a:pt x="441" y="496"/>
                  </a:lnTo>
                  <a:lnTo>
                    <a:pt x="435" y="503"/>
                  </a:lnTo>
                  <a:lnTo>
                    <a:pt x="430" y="509"/>
                  </a:lnTo>
                  <a:lnTo>
                    <a:pt x="424" y="517"/>
                  </a:lnTo>
                  <a:lnTo>
                    <a:pt x="418" y="521"/>
                  </a:lnTo>
                  <a:lnTo>
                    <a:pt x="413" y="526"/>
                  </a:lnTo>
                  <a:lnTo>
                    <a:pt x="409" y="530"/>
                  </a:lnTo>
                  <a:lnTo>
                    <a:pt x="401" y="538"/>
                  </a:lnTo>
                  <a:lnTo>
                    <a:pt x="394" y="541"/>
                  </a:lnTo>
                  <a:lnTo>
                    <a:pt x="394" y="538"/>
                  </a:lnTo>
                  <a:lnTo>
                    <a:pt x="394" y="528"/>
                  </a:lnTo>
                  <a:lnTo>
                    <a:pt x="394" y="522"/>
                  </a:lnTo>
                  <a:lnTo>
                    <a:pt x="394" y="515"/>
                  </a:lnTo>
                  <a:lnTo>
                    <a:pt x="395" y="507"/>
                  </a:lnTo>
                  <a:lnTo>
                    <a:pt x="394" y="500"/>
                  </a:lnTo>
                  <a:lnTo>
                    <a:pt x="394" y="490"/>
                  </a:lnTo>
                  <a:lnTo>
                    <a:pt x="392" y="481"/>
                  </a:lnTo>
                  <a:lnTo>
                    <a:pt x="392" y="473"/>
                  </a:lnTo>
                  <a:lnTo>
                    <a:pt x="390" y="465"/>
                  </a:lnTo>
                  <a:lnTo>
                    <a:pt x="388" y="458"/>
                  </a:lnTo>
                  <a:lnTo>
                    <a:pt x="384" y="450"/>
                  </a:lnTo>
                  <a:lnTo>
                    <a:pt x="375" y="441"/>
                  </a:lnTo>
                  <a:lnTo>
                    <a:pt x="365" y="437"/>
                  </a:lnTo>
                  <a:lnTo>
                    <a:pt x="356" y="439"/>
                  </a:lnTo>
                  <a:lnTo>
                    <a:pt x="346" y="445"/>
                  </a:lnTo>
                  <a:lnTo>
                    <a:pt x="338" y="454"/>
                  </a:lnTo>
                  <a:lnTo>
                    <a:pt x="333" y="467"/>
                  </a:lnTo>
                  <a:lnTo>
                    <a:pt x="327" y="481"/>
                  </a:lnTo>
                  <a:lnTo>
                    <a:pt x="327" y="496"/>
                  </a:lnTo>
                  <a:lnTo>
                    <a:pt x="327" y="503"/>
                  </a:lnTo>
                  <a:lnTo>
                    <a:pt x="329" y="511"/>
                  </a:lnTo>
                  <a:lnTo>
                    <a:pt x="331" y="521"/>
                  </a:lnTo>
                  <a:lnTo>
                    <a:pt x="333" y="528"/>
                  </a:lnTo>
                  <a:lnTo>
                    <a:pt x="337" y="540"/>
                  </a:lnTo>
                  <a:lnTo>
                    <a:pt x="340" y="551"/>
                  </a:lnTo>
                  <a:lnTo>
                    <a:pt x="342" y="562"/>
                  </a:lnTo>
                  <a:lnTo>
                    <a:pt x="346" y="576"/>
                  </a:lnTo>
                  <a:lnTo>
                    <a:pt x="348" y="587"/>
                  </a:lnTo>
                  <a:lnTo>
                    <a:pt x="352" y="598"/>
                  </a:lnTo>
                  <a:lnTo>
                    <a:pt x="352" y="612"/>
                  </a:lnTo>
                  <a:lnTo>
                    <a:pt x="352" y="623"/>
                  </a:lnTo>
                  <a:lnTo>
                    <a:pt x="348" y="642"/>
                  </a:lnTo>
                  <a:lnTo>
                    <a:pt x="344" y="650"/>
                  </a:lnTo>
                  <a:lnTo>
                    <a:pt x="342" y="654"/>
                  </a:lnTo>
                  <a:lnTo>
                    <a:pt x="338" y="657"/>
                  </a:lnTo>
                  <a:lnTo>
                    <a:pt x="331" y="661"/>
                  </a:lnTo>
                  <a:lnTo>
                    <a:pt x="321" y="665"/>
                  </a:lnTo>
                  <a:lnTo>
                    <a:pt x="302" y="663"/>
                  </a:lnTo>
                  <a:lnTo>
                    <a:pt x="291" y="650"/>
                  </a:lnTo>
                  <a:lnTo>
                    <a:pt x="285" y="640"/>
                  </a:lnTo>
                  <a:lnTo>
                    <a:pt x="281" y="629"/>
                  </a:lnTo>
                  <a:lnTo>
                    <a:pt x="279" y="617"/>
                  </a:lnTo>
                  <a:lnTo>
                    <a:pt x="278" y="606"/>
                  </a:lnTo>
                  <a:lnTo>
                    <a:pt x="276" y="595"/>
                  </a:lnTo>
                  <a:lnTo>
                    <a:pt x="272" y="581"/>
                  </a:lnTo>
                  <a:lnTo>
                    <a:pt x="270" y="572"/>
                  </a:lnTo>
                  <a:lnTo>
                    <a:pt x="268" y="562"/>
                  </a:lnTo>
                  <a:lnTo>
                    <a:pt x="260" y="547"/>
                  </a:lnTo>
                  <a:lnTo>
                    <a:pt x="251" y="543"/>
                  </a:lnTo>
                  <a:lnTo>
                    <a:pt x="245" y="547"/>
                  </a:lnTo>
                  <a:lnTo>
                    <a:pt x="241" y="557"/>
                  </a:lnTo>
                  <a:lnTo>
                    <a:pt x="240" y="570"/>
                  </a:lnTo>
                  <a:lnTo>
                    <a:pt x="240" y="579"/>
                  </a:lnTo>
                  <a:lnTo>
                    <a:pt x="240" y="589"/>
                  </a:lnTo>
                  <a:lnTo>
                    <a:pt x="240" y="598"/>
                  </a:lnTo>
                  <a:lnTo>
                    <a:pt x="241" y="608"/>
                  </a:lnTo>
                  <a:lnTo>
                    <a:pt x="241" y="619"/>
                  </a:lnTo>
                  <a:lnTo>
                    <a:pt x="241" y="631"/>
                  </a:lnTo>
                  <a:lnTo>
                    <a:pt x="243" y="636"/>
                  </a:lnTo>
                  <a:lnTo>
                    <a:pt x="243" y="644"/>
                  </a:lnTo>
                  <a:lnTo>
                    <a:pt x="243" y="650"/>
                  </a:lnTo>
                  <a:lnTo>
                    <a:pt x="243" y="655"/>
                  </a:lnTo>
                  <a:lnTo>
                    <a:pt x="245" y="661"/>
                  </a:lnTo>
                  <a:lnTo>
                    <a:pt x="245" y="667"/>
                  </a:lnTo>
                  <a:lnTo>
                    <a:pt x="245" y="675"/>
                  </a:lnTo>
                  <a:lnTo>
                    <a:pt x="245" y="680"/>
                  </a:lnTo>
                  <a:lnTo>
                    <a:pt x="247" y="692"/>
                  </a:lnTo>
                  <a:lnTo>
                    <a:pt x="247" y="699"/>
                  </a:lnTo>
                  <a:lnTo>
                    <a:pt x="247" y="705"/>
                  </a:lnTo>
                  <a:lnTo>
                    <a:pt x="247" y="711"/>
                  </a:lnTo>
                  <a:lnTo>
                    <a:pt x="247" y="716"/>
                  </a:lnTo>
                  <a:lnTo>
                    <a:pt x="247" y="728"/>
                  </a:lnTo>
                  <a:lnTo>
                    <a:pt x="247" y="739"/>
                  </a:lnTo>
                  <a:lnTo>
                    <a:pt x="247" y="751"/>
                  </a:lnTo>
                  <a:lnTo>
                    <a:pt x="245" y="770"/>
                  </a:lnTo>
                  <a:lnTo>
                    <a:pt x="241" y="785"/>
                  </a:lnTo>
                  <a:lnTo>
                    <a:pt x="236" y="798"/>
                  </a:lnTo>
                  <a:lnTo>
                    <a:pt x="228" y="806"/>
                  </a:lnTo>
                  <a:lnTo>
                    <a:pt x="217" y="806"/>
                  </a:lnTo>
                  <a:lnTo>
                    <a:pt x="198" y="798"/>
                  </a:lnTo>
                  <a:lnTo>
                    <a:pt x="184" y="781"/>
                  </a:lnTo>
                  <a:lnTo>
                    <a:pt x="183" y="770"/>
                  </a:lnTo>
                  <a:lnTo>
                    <a:pt x="179" y="756"/>
                  </a:lnTo>
                  <a:lnTo>
                    <a:pt x="179" y="743"/>
                  </a:lnTo>
                  <a:lnTo>
                    <a:pt x="179" y="735"/>
                  </a:lnTo>
                  <a:lnTo>
                    <a:pt x="179" y="728"/>
                  </a:lnTo>
                  <a:lnTo>
                    <a:pt x="179" y="720"/>
                  </a:lnTo>
                  <a:lnTo>
                    <a:pt x="179" y="713"/>
                  </a:lnTo>
                  <a:lnTo>
                    <a:pt x="179" y="705"/>
                  </a:lnTo>
                  <a:lnTo>
                    <a:pt x="181" y="697"/>
                  </a:lnTo>
                  <a:lnTo>
                    <a:pt x="183" y="669"/>
                  </a:lnTo>
                  <a:lnTo>
                    <a:pt x="183" y="663"/>
                  </a:lnTo>
                  <a:lnTo>
                    <a:pt x="183" y="657"/>
                  </a:lnTo>
                  <a:lnTo>
                    <a:pt x="184" y="652"/>
                  </a:lnTo>
                  <a:lnTo>
                    <a:pt x="184" y="646"/>
                  </a:lnTo>
                  <a:lnTo>
                    <a:pt x="183" y="635"/>
                  </a:lnTo>
                  <a:lnTo>
                    <a:pt x="183" y="627"/>
                  </a:lnTo>
                  <a:lnTo>
                    <a:pt x="179" y="625"/>
                  </a:lnTo>
                  <a:lnTo>
                    <a:pt x="177" y="629"/>
                  </a:lnTo>
                  <a:lnTo>
                    <a:pt x="175" y="638"/>
                  </a:lnTo>
                  <a:lnTo>
                    <a:pt x="169" y="665"/>
                  </a:lnTo>
                  <a:lnTo>
                    <a:pt x="164" y="699"/>
                  </a:lnTo>
                  <a:lnTo>
                    <a:pt x="154" y="735"/>
                  </a:lnTo>
                  <a:lnTo>
                    <a:pt x="144" y="770"/>
                  </a:lnTo>
                  <a:lnTo>
                    <a:pt x="137" y="783"/>
                  </a:lnTo>
                  <a:lnTo>
                    <a:pt x="129" y="796"/>
                  </a:lnTo>
                  <a:lnTo>
                    <a:pt x="125" y="800"/>
                  </a:lnTo>
                  <a:lnTo>
                    <a:pt x="120" y="804"/>
                  </a:lnTo>
                  <a:lnTo>
                    <a:pt x="110" y="809"/>
                  </a:lnTo>
                  <a:lnTo>
                    <a:pt x="101" y="811"/>
                  </a:lnTo>
                  <a:lnTo>
                    <a:pt x="93" y="813"/>
                  </a:lnTo>
                  <a:lnTo>
                    <a:pt x="78" y="813"/>
                  </a:lnTo>
                  <a:lnTo>
                    <a:pt x="59" y="804"/>
                  </a:lnTo>
                  <a:lnTo>
                    <a:pt x="53" y="796"/>
                  </a:lnTo>
                  <a:lnTo>
                    <a:pt x="53" y="785"/>
                  </a:lnTo>
                  <a:lnTo>
                    <a:pt x="55" y="775"/>
                  </a:lnTo>
                  <a:lnTo>
                    <a:pt x="59" y="764"/>
                  </a:lnTo>
                  <a:lnTo>
                    <a:pt x="63" y="758"/>
                  </a:lnTo>
                  <a:lnTo>
                    <a:pt x="67" y="754"/>
                  </a:lnTo>
                  <a:lnTo>
                    <a:pt x="74" y="743"/>
                  </a:lnTo>
                  <a:lnTo>
                    <a:pt x="78" y="739"/>
                  </a:lnTo>
                  <a:lnTo>
                    <a:pt x="82" y="733"/>
                  </a:lnTo>
                  <a:lnTo>
                    <a:pt x="87" y="726"/>
                  </a:lnTo>
                  <a:lnTo>
                    <a:pt x="93" y="713"/>
                  </a:lnTo>
                  <a:lnTo>
                    <a:pt x="91" y="709"/>
                  </a:lnTo>
                  <a:lnTo>
                    <a:pt x="86" y="707"/>
                  </a:lnTo>
                  <a:lnTo>
                    <a:pt x="61" y="703"/>
                  </a:lnTo>
                  <a:lnTo>
                    <a:pt x="29" y="695"/>
                  </a:lnTo>
                  <a:lnTo>
                    <a:pt x="10" y="684"/>
                  </a:lnTo>
                  <a:lnTo>
                    <a:pt x="8" y="680"/>
                  </a:lnTo>
                  <a:lnTo>
                    <a:pt x="10" y="676"/>
                  </a:lnTo>
                  <a:lnTo>
                    <a:pt x="11" y="671"/>
                  </a:lnTo>
                  <a:lnTo>
                    <a:pt x="17" y="665"/>
                  </a:lnTo>
                  <a:lnTo>
                    <a:pt x="25" y="661"/>
                  </a:lnTo>
                  <a:lnTo>
                    <a:pt x="34" y="657"/>
                  </a:lnTo>
                  <a:lnTo>
                    <a:pt x="42" y="654"/>
                  </a:lnTo>
                  <a:lnTo>
                    <a:pt x="51" y="652"/>
                  </a:lnTo>
                  <a:lnTo>
                    <a:pt x="68" y="646"/>
                  </a:lnTo>
                  <a:lnTo>
                    <a:pt x="86" y="642"/>
                  </a:lnTo>
                  <a:lnTo>
                    <a:pt x="103" y="638"/>
                  </a:lnTo>
                  <a:lnTo>
                    <a:pt x="114" y="633"/>
                  </a:lnTo>
                  <a:lnTo>
                    <a:pt x="122" y="625"/>
                  </a:lnTo>
                  <a:lnTo>
                    <a:pt x="124" y="614"/>
                  </a:lnTo>
                  <a:lnTo>
                    <a:pt x="122" y="610"/>
                  </a:lnTo>
                  <a:lnTo>
                    <a:pt x="118" y="604"/>
                  </a:lnTo>
                  <a:lnTo>
                    <a:pt x="101" y="595"/>
                  </a:lnTo>
                  <a:lnTo>
                    <a:pt x="55" y="581"/>
                  </a:lnTo>
                  <a:lnTo>
                    <a:pt x="13" y="566"/>
                  </a:lnTo>
                  <a:lnTo>
                    <a:pt x="4" y="555"/>
                  </a:lnTo>
                  <a:lnTo>
                    <a:pt x="2" y="549"/>
                  </a:lnTo>
                  <a:lnTo>
                    <a:pt x="4" y="543"/>
                  </a:lnTo>
                  <a:lnTo>
                    <a:pt x="10" y="538"/>
                  </a:lnTo>
                  <a:lnTo>
                    <a:pt x="15" y="532"/>
                  </a:lnTo>
                  <a:lnTo>
                    <a:pt x="23" y="528"/>
                  </a:lnTo>
                  <a:lnTo>
                    <a:pt x="30" y="526"/>
                  </a:lnTo>
                  <a:lnTo>
                    <a:pt x="49" y="522"/>
                  </a:lnTo>
                  <a:lnTo>
                    <a:pt x="70" y="522"/>
                  </a:lnTo>
                  <a:lnTo>
                    <a:pt x="93" y="521"/>
                  </a:lnTo>
                  <a:lnTo>
                    <a:pt x="114" y="521"/>
                  </a:lnTo>
                  <a:lnTo>
                    <a:pt x="146" y="509"/>
                  </a:lnTo>
                  <a:lnTo>
                    <a:pt x="158" y="500"/>
                  </a:lnTo>
                  <a:lnTo>
                    <a:pt x="164" y="490"/>
                  </a:lnTo>
                  <a:lnTo>
                    <a:pt x="167" y="481"/>
                  </a:lnTo>
                  <a:lnTo>
                    <a:pt x="167" y="477"/>
                  </a:lnTo>
                  <a:lnTo>
                    <a:pt x="165" y="471"/>
                  </a:lnTo>
                  <a:lnTo>
                    <a:pt x="160" y="464"/>
                  </a:lnTo>
                  <a:lnTo>
                    <a:pt x="152" y="458"/>
                  </a:lnTo>
                  <a:lnTo>
                    <a:pt x="124" y="450"/>
                  </a:lnTo>
                  <a:lnTo>
                    <a:pt x="93" y="454"/>
                  </a:lnTo>
                  <a:lnTo>
                    <a:pt x="80" y="458"/>
                  </a:lnTo>
                  <a:lnTo>
                    <a:pt x="68" y="462"/>
                  </a:lnTo>
                  <a:lnTo>
                    <a:pt x="57" y="465"/>
                  </a:lnTo>
                  <a:lnTo>
                    <a:pt x="44" y="465"/>
                  </a:lnTo>
                  <a:lnTo>
                    <a:pt x="17" y="462"/>
                  </a:lnTo>
                  <a:lnTo>
                    <a:pt x="4" y="452"/>
                  </a:lnTo>
                  <a:lnTo>
                    <a:pt x="0" y="439"/>
                  </a:lnTo>
                  <a:lnTo>
                    <a:pt x="0" y="424"/>
                  </a:lnTo>
                  <a:lnTo>
                    <a:pt x="4" y="405"/>
                  </a:lnTo>
                  <a:lnTo>
                    <a:pt x="8" y="397"/>
                  </a:lnTo>
                  <a:lnTo>
                    <a:pt x="13" y="387"/>
                  </a:lnTo>
                  <a:lnTo>
                    <a:pt x="19" y="382"/>
                  </a:lnTo>
                  <a:lnTo>
                    <a:pt x="27" y="374"/>
                  </a:lnTo>
                  <a:lnTo>
                    <a:pt x="32" y="368"/>
                  </a:lnTo>
                  <a:lnTo>
                    <a:pt x="42" y="365"/>
                  </a:lnTo>
                  <a:lnTo>
                    <a:pt x="51" y="361"/>
                  </a:lnTo>
                  <a:lnTo>
                    <a:pt x="61" y="361"/>
                  </a:lnTo>
                  <a:lnTo>
                    <a:pt x="82" y="361"/>
                  </a:lnTo>
                  <a:lnTo>
                    <a:pt x="106" y="365"/>
                  </a:lnTo>
                  <a:lnTo>
                    <a:pt x="158" y="374"/>
                  </a:lnTo>
                  <a:lnTo>
                    <a:pt x="202" y="376"/>
                  </a:lnTo>
                  <a:lnTo>
                    <a:pt x="215" y="372"/>
                  </a:lnTo>
                  <a:lnTo>
                    <a:pt x="222" y="363"/>
                  </a:lnTo>
                  <a:lnTo>
                    <a:pt x="222" y="357"/>
                  </a:lnTo>
                  <a:lnTo>
                    <a:pt x="221" y="353"/>
                  </a:lnTo>
                  <a:lnTo>
                    <a:pt x="209" y="348"/>
                  </a:lnTo>
                  <a:lnTo>
                    <a:pt x="169" y="344"/>
                  </a:lnTo>
                  <a:lnTo>
                    <a:pt x="146" y="342"/>
                  </a:lnTo>
                  <a:lnTo>
                    <a:pt x="127" y="338"/>
                  </a:lnTo>
                  <a:lnTo>
                    <a:pt x="112" y="330"/>
                  </a:lnTo>
                  <a:lnTo>
                    <a:pt x="105" y="319"/>
                  </a:lnTo>
                  <a:lnTo>
                    <a:pt x="105" y="311"/>
                  </a:lnTo>
                  <a:lnTo>
                    <a:pt x="108" y="302"/>
                  </a:lnTo>
                  <a:lnTo>
                    <a:pt x="114" y="289"/>
                  </a:lnTo>
                  <a:lnTo>
                    <a:pt x="116" y="285"/>
                  </a:lnTo>
                  <a:lnTo>
                    <a:pt x="120" y="277"/>
                  </a:lnTo>
                  <a:lnTo>
                    <a:pt x="125" y="272"/>
                  </a:lnTo>
                  <a:lnTo>
                    <a:pt x="129" y="264"/>
                  </a:lnTo>
                  <a:lnTo>
                    <a:pt x="135" y="258"/>
                  </a:lnTo>
                  <a:lnTo>
                    <a:pt x="141" y="251"/>
                  </a:lnTo>
                  <a:lnTo>
                    <a:pt x="144" y="243"/>
                  </a:lnTo>
                  <a:lnTo>
                    <a:pt x="152" y="237"/>
                  </a:lnTo>
                  <a:lnTo>
                    <a:pt x="158" y="230"/>
                  </a:lnTo>
                  <a:lnTo>
                    <a:pt x="165" y="224"/>
                  </a:lnTo>
                  <a:lnTo>
                    <a:pt x="171" y="216"/>
                  </a:lnTo>
                  <a:lnTo>
                    <a:pt x="179" y="211"/>
                  </a:lnTo>
                  <a:lnTo>
                    <a:pt x="186" y="205"/>
                  </a:lnTo>
                  <a:lnTo>
                    <a:pt x="194" y="199"/>
                  </a:lnTo>
                  <a:lnTo>
                    <a:pt x="202" y="194"/>
                  </a:lnTo>
                  <a:lnTo>
                    <a:pt x="209" y="188"/>
                  </a:lnTo>
                  <a:lnTo>
                    <a:pt x="217" y="184"/>
                  </a:lnTo>
                  <a:lnTo>
                    <a:pt x="224" y="178"/>
                  </a:lnTo>
                  <a:lnTo>
                    <a:pt x="232" y="175"/>
                  </a:lnTo>
                  <a:lnTo>
                    <a:pt x="240" y="173"/>
                  </a:lnTo>
                  <a:lnTo>
                    <a:pt x="255" y="167"/>
                  </a:lnTo>
                  <a:lnTo>
                    <a:pt x="268" y="165"/>
                  </a:lnTo>
                  <a:lnTo>
                    <a:pt x="281" y="165"/>
                  </a:lnTo>
                  <a:lnTo>
                    <a:pt x="308" y="167"/>
                  </a:lnTo>
                  <a:lnTo>
                    <a:pt x="331" y="163"/>
                  </a:lnTo>
                  <a:lnTo>
                    <a:pt x="352" y="156"/>
                  </a:lnTo>
                  <a:lnTo>
                    <a:pt x="359" y="152"/>
                  </a:lnTo>
                  <a:lnTo>
                    <a:pt x="369" y="146"/>
                  </a:lnTo>
                  <a:lnTo>
                    <a:pt x="376" y="140"/>
                  </a:lnTo>
                  <a:lnTo>
                    <a:pt x="382" y="135"/>
                  </a:lnTo>
                  <a:lnTo>
                    <a:pt x="394" y="127"/>
                  </a:lnTo>
                  <a:lnTo>
                    <a:pt x="399" y="119"/>
                  </a:lnTo>
                  <a:lnTo>
                    <a:pt x="401" y="118"/>
                  </a:lnTo>
                  <a:lnTo>
                    <a:pt x="337" y="237"/>
                  </a:lnTo>
                  <a:lnTo>
                    <a:pt x="152" y="296"/>
                  </a:lnTo>
                  <a:lnTo>
                    <a:pt x="318" y="275"/>
                  </a:lnTo>
                  <a:lnTo>
                    <a:pt x="238" y="416"/>
                  </a:lnTo>
                  <a:lnTo>
                    <a:pt x="53" y="406"/>
                  </a:lnTo>
                  <a:lnTo>
                    <a:pt x="224" y="446"/>
                  </a:lnTo>
                  <a:lnTo>
                    <a:pt x="175" y="541"/>
                  </a:lnTo>
                  <a:lnTo>
                    <a:pt x="42" y="549"/>
                  </a:lnTo>
                  <a:lnTo>
                    <a:pt x="162" y="568"/>
                  </a:lnTo>
                  <a:lnTo>
                    <a:pt x="127" y="648"/>
                  </a:lnTo>
                  <a:lnTo>
                    <a:pt x="53" y="676"/>
                  </a:lnTo>
                  <a:lnTo>
                    <a:pt x="127" y="673"/>
                  </a:lnTo>
                  <a:lnTo>
                    <a:pt x="97" y="787"/>
                  </a:lnTo>
                  <a:lnTo>
                    <a:pt x="150" y="646"/>
                  </a:lnTo>
                  <a:lnTo>
                    <a:pt x="200" y="543"/>
                  </a:lnTo>
                  <a:lnTo>
                    <a:pt x="209" y="764"/>
                  </a:lnTo>
                  <a:lnTo>
                    <a:pt x="222" y="507"/>
                  </a:lnTo>
                  <a:lnTo>
                    <a:pt x="266" y="431"/>
                  </a:lnTo>
                  <a:lnTo>
                    <a:pt x="314" y="627"/>
                  </a:lnTo>
                  <a:lnTo>
                    <a:pt x="289" y="399"/>
                  </a:lnTo>
                  <a:lnTo>
                    <a:pt x="350" y="285"/>
                  </a:lnTo>
                  <a:lnTo>
                    <a:pt x="424" y="437"/>
                  </a:lnTo>
                  <a:lnTo>
                    <a:pt x="367" y="251"/>
                  </a:lnTo>
                  <a:lnTo>
                    <a:pt x="375" y="235"/>
                  </a:lnTo>
                  <a:lnTo>
                    <a:pt x="380" y="218"/>
                  </a:lnTo>
                  <a:lnTo>
                    <a:pt x="390" y="197"/>
                  </a:lnTo>
                  <a:lnTo>
                    <a:pt x="399" y="175"/>
                  </a:lnTo>
                  <a:lnTo>
                    <a:pt x="411" y="152"/>
                  </a:lnTo>
                  <a:lnTo>
                    <a:pt x="414" y="146"/>
                  </a:lnTo>
                  <a:lnTo>
                    <a:pt x="416" y="142"/>
                  </a:lnTo>
                  <a:lnTo>
                    <a:pt x="418" y="137"/>
                  </a:lnTo>
                  <a:lnTo>
                    <a:pt x="422" y="131"/>
                  </a:lnTo>
                  <a:lnTo>
                    <a:pt x="424" y="127"/>
                  </a:lnTo>
                  <a:lnTo>
                    <a:pt x="428" y="123"/>
                  </a:lnTo>
                  <a:lnTo>
                    <a:pt x="432" y="116"/>
                  </a:lnTo>
                  <a:lnTo>
                    <a:pt x="439" y="108"/>
                  </a:lnTo>
                  <a:lnTo>
                    <a:pt x="443" y="104"/>
                  </a:lnTo>
                  <a:lnTo>
                    <a:pt x="447" y="99"/>
                  </a:lnTo>
                  <a:lnTo>
                    <a:pt x="451" y="95"/>
                  </a:lnTo>
                  <a:lnTo>
                    <a:pt x="456" y="91"/>
                  </a:lnTo>
                  <a:lnTo>
                    <a:pt x="460" y="85"/>
                  </a:lnTo>
                  <a:lnTo>
                    <a:pt x="466" y="81"/>
                  </a:lnTo>
                  <a:lnTo>
                    <a:pt x="472" y="76"/>
                  </a:lnTo>
                  <a:lnTo>
                    <a:pt x="477" y="72"/>
                  </a:lnTo>
                  <a:lnTo>
                    <a:pt x="483" y="66"/>
                  </a:lnTo>
                  <a:lnTo>
                    <a:pt x="489" y="62"/>
                  </a:lnTo>
                  <a:lnTo>
                    <a:pt x="494" y="57"/>
                  </a:lnTo>
                  <a:lnTo>
                    <a:pt x="502" y="53"/>
                  </a:lnTo>
                  <a:lnTo>
                    <a:pt x="508" y="47"/>
                  </a:lnTo>
                  <a:lnTo>
                    <a:pt x="513" y="43"/>
                  </a:lnTo>
                  <a:lnTo>
                    <a:pt x="525" y="34"/>
                  </a:lnTo>
                  <a:lnTo>
                    <a:pt x="530" y="30"/>
                  </a:lnTo>
                  <a:lnTo>
                    <a:pt x="536" y="26"/>
                  </a:lnTo>
                  <a:lnTo>
                    <a:pt x="546" y="19"/>
                  </a:lnTo>
                  <a:lnTo>
                    <a:pt x="555" y="13"/>
                  </a:lnTo>
                  <a:lnTo>
                    <a:pt x="563" y="7"/>
                  </a:lnTo>
                  <a:lnTo>
                    <a:pt x="568" y="4"/>
                  </a:lnTo>
                  <a:lnTo>
                    <a:pt x="572" y="0"/>
                  </a:lnTo>
                  <a:lnTo>
                    <a:pt x="542" y="114"/>
                  </a:lnTo>
                  <a:lnTo>
                    <a:pt x="534" y="110"/>
                  </a:lnTo>
                  <a:lnTo>
                    <a:pt x="510" y="110"/>
                  </a:lnTo>
                  <a:lnTo>
                    <a:pt x="479" y="118"/>
                  </a:lnTo>
                  <a:lnTo>
                    <a:pt x="479" y="118"/>
                  </a:lnTo>
                  <a:close/>
                </a:path>
              </a:pathLst>
            </a:custGeom>
            <a:gradFill rotWithShape="0">
              <a:gsLst>
                <a:gs pos="0">
                  <a:srgbClr val="AC20FA">
                    <a:gamma/>
                    <a:shade val="46275"/>
                    <a:invGamma/>
                  </a:srgbClr>
                </a:gs>
                <a:gs pos="50000">
                  <a:srgbClr val="AC20FA"/>
                </a:gs>
                <a:gs pos="100000">
                  <a:srgbClr val="AC20FA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495" name="Freeform 39"/>
            <p:cNvSpPr>
              <a:spLocks/>
            </p:cNvSpPr>
            <p:nvPr/>
          </p:nvSpPr>
          <p:spPr bwMode="auto">
            <a:xfrm rot="10569312">
              <a:off x="5184" y="2448"/>
              <a:ext cx="361" cy="1479"/>
            </a:xfrm>
            <a:custGeom>
              <a:avLst/>
              <a:gdLst/>
              <a:ahLst/>
              <a:cxnLst>
                <a:cxn ang="0">
                  <a:pos x="703" y="331"/>
                </a:cxn>
                <a:cxn ang="0">
                  <a:pos x="699" y="488"/>
                </a:cxn>
                <a:cxn ang="0">
                  <a:pos x="737" y="576"/>
                </a:cxn>
                <a:cxn ang="0">
                  <a:pos x="783" y="656"/>
                </a:cxn>
                <a:cxn ang="0">
                  <a:pos x="838" y="745"/>
                </a:cxn>
                <a:cxn ang="0">
                  <a:pos x="882" y="914"/>
                </a:cxn>
                <a:cxn ang="0">
                  <a:pos x="855" y="1011"/>
                </a:cxn>
                <a:cxn ang="0">
                  <a:pos x="810" y="1093"/>
                </a:cxn>
                <a:cxn ang="0">
                  <a:pos x="783" y="1040"/>
                </a:cxn>
                <a:cxn ang="0">
                  <a:pos x="741" y="952"/>
                </a:cxn>
                <a:cxn ang="0">
                  <a:pos x="650" y="971"/>
                </a:cxn>
                <a:cxn ang="0">
                  <a:pos x="669" y="1099"/>
                </a:cxn>
                <a:cxn ang="0">
                  <a:pos x="739" y="1215"/>
                </a:cxn>
                <a:cxn ang="0">
                  <a:pos x="764" y="1342"/>
                </a:cxn>
                <a:cxn ang="0">
                  <a:pos x="650" y="1348"/>
                </a:cxn>
                <a:cxn ang="0">
                  <a:pos x="585" y="1228"/>
                </a:cxn>
                <a:cxn ang="0">
                  <a:pos x="528" y="1241"/>
                </a:cxn>
                <a:cxn ang="0">
                  <a:pos x="564" y="1353"/>
                </a:cxn>
                <a:cxn ang="0">
                  <a:pos x="589" y="1420"/>
                </a:cxn>
                <a:cxn ang="0">
                  <a:pos x="616" y="1498"/>
                </a:cxn>
                <a:cxn ang="0">
                  <a:pos x="644" y="1640"/>
                </a:cxn>
                <a:cxn ang="0">
                  <a:pos x="524" y="1642"/>
                </a:cxn>
                <a:cxn ang="0">
                  <a:pos x="490" y="1538"/>
                </a:cxn>
                <a:cxn ang="0">
                  <a:pos x="466" y="1420"/>
                </a:cxn>
                <a:cxn ang="0">
                  <a:pos x="443" y="1403"/>
                </a:cxn>
                <a:cxn ang="0">
                  <a:pos x="441" y="1718"/>
                </a:cxn>
                <a:cxn ang="0">
                  <a:pos x="355" y="1781"/>
                </a:cxn>
                <a:cxn ang="0">
                  <a:pos x="298" y="1686"/>
                </a:cxn>
                <a:cxn ang="0">
                  <a:pos x="331" y="1583"/>
                </a:cxn>
                <a:cxn ang="0">
                  <a:pos x="154" y="1568"/>
                </a:cxn>
                <a:cxn ang="0">
                  <a:pos x="203" y="1502"/>
                </a:cxn>
                <a:cxn ang="0">
                  <a:pos x="336" y="1405"/>
                </a:cxn>
                <a:cxn ang="0">
                  <a:pos x="104" y="1353"/>
                </a:cxn>
                <a:cxn ang="0">
                  <a:pos x="99" y="1279"/>
                </a:cxn>
                <a:cxn ang="0">
                  <a:pos x="323" y="1177"/>
                </a:cxn>
                <a:cxn ang="0">
                  <a:pos x="323" y="1085"/>
                </a:cxn>
                <a:cxn ang="0">
                  <a:pos x="129" y="1142"/>
                </a:cxn>
                <a:cxn ang="0">
                  <a:pos x="0" y="1059"/>
                </a:cxn>
                <a:cxn ang="0">
                  <a:pos x="49" y="962"/>
                </a:cxn>
                <a:cxn ang="0">
                  <a:pos x="353" y="901"/>
                </a:cxn>
                <a:cxn ang="0">
                  <a:pos x="273" y="855"/>
                </a:cxn>
                <a:cxn ang="0">
                  <a:pos x="138" y="810"/>
                </a:cxn>
                <a:cxn ang="0">
                  <a:pos x="165" y="713"/>
                </a:cxn>
                <a:cxn ang="0">
                  <a:pos x="213" y="618"/>
                </a:cxn>
                <a:cxn ang="0">
                  <a:pos x="277" y="532"/>
                </a:cxn>
                <a:cxn ang="0">
                  <a:pos x="391" y="464"/>
                </a:cxn>
                <a:cxn ang="0">
                  <a:pos x="553" y="367"/>
                </a:cxn>
                <a:cxn ang="0">
                  <a:pos x="216" y="777"/>
                </a:cxn>
                <a:cxn ang="0">
                  <a:pos x="148" y="1308"/>
                </a:cxn>
                <a:cxn ang="0">
                  <a:pos x="403" y="1429"/>
                </a:cxn>
                <a:cxn ang="0">
                  <a:pos x="526" y="893"/>
                </a:cxn>
                <a:cxn ang="0">
                  <a:pos x="608" y="466"/>
                </a:cxn>
                <a:cxn ang="0">
                  <a:pos x="635" y="327"/>
                </a:cxn>
                <a:cxn ang="0">
                  <a:pos x="661" y="253"/>
                </a:cxn>
                <a:cxn ang="0">
                  <a:pos x="705" y="184"/>
                </a:cxn>
                <a:cxn ang="0">
                  <a:pos x="756" y="112"/>
                </a:cxn>
                <a:cxn ang="0">
                  <a:pos x="831" y="19"/>
                </a:cxn>
                <a:cxn ang="0">
                  <a:pos x="734" y="268"/>
                </a:cxn>
              </a:cxnLst>
              <a:rect l="0" t="0" r="r" b="b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lnTo>
                    <a:pt x="734" y="268"/>
                  </a:lnTo>
                  <a:close/>
                </a:path>
              </a:pathLst>
            </a:custGeom>
            <a:gradFill rotWithShape="0">
              <a:gsLst>
                <a:gs pos="0">
                  <a:srgbClr val="AC20FA">
                    <a:gamma/>
                    <a:shade val="46275"/>
                    <a:invGamma/>
                  </a:srgbClr>
                </a:gs>
                <a:gs pos="50000">
                  <a:srgbClr val="AC20FA"/>
                </a:gs>
                <a:gs pos="100000">
                  <a:srgbClr val="AC20FA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496" name="Freeform 40"/>
            <p:cNvSpPr>
              <a:spLocks/>
            </p:cNvSpPr>
            <p:nvPr/>
          </p:nvSpPr>
          <p:spPr bwMode="auto">
            <a:xfrm rot="6684122">
              <a:off x="5048" y="3949"/>
              <a:ext cx="269" cy="193"/>
            </a:xfrm>
            <a:custGeom>
              <a:avLst/>
              <a:gdLst/>
              <a:ahLst/>
              <a:cxnLst>
                <a:cxn ang="0">
                  <a:pos x="184" y="311"/>
                </a:cxn>
                <a:cxn ang="0">
                  <a:pos x="256" y="273"/>
                </a:cxn>
                <a:cxn ang="0">
                  <a:pos x="287" y="234"/>
                </a:cxn>
                <a:cxn ang="0">
                  <a:pos x="309" y="194"/>
                </a:cxn>
                <a:cxn ang="0">
                  <a:pos x="336" y="146"/>
                </a:cxn>
                <a:cxn ang="0">
                  <a:pos x="401" y="83"/>
                </a:cxn>
                <a:cxn ang="0">
                  <a:pos x="452" y="70"/>
                </a:cxn>
                <a:cxn ang="0">
                  <a:pos x="500" y="70"/>
                </a:cxn>
                <a:cxn ang="0">
                  <a:pos x="482" y="95"/>
                </a:cxn>
                <a:cxn ang="0">
                  <a:pos x="454" y="137"/>
                </a:cxn>
                <a:cxn ang="0">
                  <a:pos x="486" y="173"/>
                </a:cxn>
                <a:cxn ang="0">
                  <a:pos x="538" y="131"/>
                </a:cxn>
                <a:cxn ang="0">
                  <a:pos x="572" y="70"/>
                </a:cxn>
                <a:cxn ang="0">
                  <a:pos x="623" y="28"/>
                </a:cxn>
                <a:cxn ang="0">
                  <a:pos x="654" y="78"/>
                </a:cxn>
                <a:cxn ang="0">
                  <a:pos x="617" y="137"/>
                </a:cxn>
                <a:cxn ang="0">
                  <a:pos x="638" y="157"/>
                </a:cxn>
                <a:cxn ang="0">
                  <a:pos x="678" y="114"/>
                </a:cxn>
                <a:cxn ang="0">
                  <a:pos x="703" y="87"/>
                </a:cxn>
                <a:cxn ang="0">
                  <a:pos x="732" y="53"/>
                </a:cxn>
                <a:cxn ang="0">
                  <a:pos x="787" y="5"/>
                </a:cxn>
                <a:cxn ang="0">
                  <a:pos x="819" y="59"/>
                </a:cxn>
                <a:cxn ang="0">
                  <a:pos x="781" y="100"/>
                </a:cxn>
                <a:cxn ang="0">
                  <a:pos x="733" y="140"/>
                </a:cxn>
                <a:cxn ang="0">
                  <a:pos x="732" y="156"/>
                </a:cxn>
                <a:cxn ang="0">
                  <a:pos x="874" y="76"/>
                </a:cxn>
                <a:cxn ang="0">
                  <a:pos x="924" y="99"/>
                </a:cxn>
                <a:cxn ang="0">
                  <a:pos x="895" y="148"/>
                </a:cxn>
                <a:cxn ang="0">
                  <a:pos x="842" y="161"/>
                </a:cxn>
                <a:cxn ang="0">
                  <a:pos x="880" y="243"/>
                </a:cxn>
                <a:cxn ang="0">
                  <a:pos x="838" y="239"/>
                </a:cxn>
                <a:cxn ang="0">
                  <a:pos x="760" y="203"/>
                </a:cxn>
                <a:cxn ang="0">
                  <a:pos x="796" y="321"/>
                </a:cxn>
                <a:cxn ang="0">
                  <a:pos x="764" y="342"/>
                </a:cxn>
                <a:cxn ang="0">
                  <a:pos x="661" y="268"/>
                </a:cxn>
                <a:cxn ang="0">
                  <a:pos x="619" y="291"/>
                </a:cxn>
                <a:cxn ang="0">
                  <a:pos x="695" y="363"/>
                </a:cxn>
                <a:cxn ang="0">
                  <a:pos x="692" y="443"/>
                </a:cxn>
                <a:cxn ang="0">
                  <a:pos x="635" y="445"/>
                </a:cxn>
                <a:cxn ang="0">
                  <a:pos x="530" y="325"/>
                </a:cxn>
                <a:cxn ang="0">
                  <a:pos x="530" y="370"/>
                </a:cxn>
                <a:cxn ang="0">
                  <a:pos x="543" y="445"/>
                </a:cxn>
                <a:cxn ang="0">
                  <a:pos x="494" y="456"/>
                </a:cxn>
                <a:cxn ang="0">
                  <a:pos x="439" y="460"/>
                </a:cxn>
                <a:cxn ang="0">
                  <a:pos x="384" y="452"/>
                </a:cxn>
                <a:cxn ang="0">
                  <a:pos x="325" y="418"/>
                </a:cxn>
                <a:cxn ang="0">
                  <a:pos x="241" y="370"/>
                </a:cxn>
                <a:cxn ang="0">
                  <a:pos x="509" y="416"/>
                </a:cxn>
                <a:cxn ang="0">
                  <a:pos x="764" y="311"/>
                </a:cxn>
                <a:cxn ang="0">
                  <a:pos x="754" y="167"/>
                </a:cxn>
                <a:cxn ang="0">
                  <a:pos x="482" y="249"/>
                </a:cxn>
                <a:cxn ang="0">
                  <a:pos x="270" y="321"/>
                </a:cxn>
                <a:cxn ang="0">
                  <a:pos x="201" y="344"/>
                </a:cxn>
                <a:cxn ang="0">
                  <a:pos x="159" y="349"/>
                </a:cxn>
                <a:cxn ang="0">
                  <a:pos x="119" y="348"/>
                </a:cxn>
                <a:cxn ang="0">
                  <a:pos x="74" y="344"/>
                </a:cxn>
                <a:cxn ang="0">
                  <a:pos x="13" y="334"/>
                </a:cxn>
                <a:cxn ang="0">
                  <a:pos x="150" y="313"/>
                </a:cxn>
              </a:cxnLst>
              <a:rect l="0" t="0" r="r" b="b"/>
              <a:pathLst>
                <a:path w="931" h="460">
                  <a:moveTo>
                    <a:pt x="150" y="313"/>
                  </a:moveTo>
                  <a:lnTo>
                    <a:pt x="154" y="315"/>
                  </a:lnTo>
                  <a:lnTo>
                    <a:pt x="161" y="315"/>
                  </a:lnTo>
                  <a:lnTo>
                    <a:pt x="169" y="315"/>
                  </a:lnTo>
                  <a:lnTo>
                    <a:pt x="176" y="313"/>
                  </a:lnTo>
                  <a:lnTo>
                    <a:pt x="184" y="311"/>
                  </a:lnTo>
                  <a:lnTo>
                    <a:pt x="193" y="310"/>
                  </a:lnTo>
                  <a:lnTo>
                    <a:pt x="214" y="302"/>
                  </a:lnTo>
                  <a:lnTo>
                    <a:pt x="235" y="291"/>
                  </a:lnTo>
                  <a:lnTo>
                    <a:pt x="247" y="283"/>
                  </a:lnTo>
                  <a:lnTo>
                    <a:pt x="252" y="277"/>
                  </a:lnTo>
                  <a:lnTo>
                    <a:pt x="256" y="273"/>
                  </a:lnTo>
                  <a:lnTo>
                    <a:pt x="262" y="268"/>
                  </a:lnTo>
                  <a:lnTo>
                    <a:pt x="268" y="262"/>
                  </a:lnTo>
                  <a:lnTo>
                    <a:pt x="271" y="254"/>
                  </a:lnTo>
                  <a:lnTo>
                    <a:pt x="277" y="249"/>
                  </a:lnTo>
                  <a:lnTo>
                    <a:pt x="281" y="241"/>
                  </a:lnTo>
                  <a:lnTo>
                    <a:pt x="287" y="234"/>
                  </a:lnTo>
                  <a:lnTo>
                    <a:pt x="290" y="226"/>
                  </a:lnTo>
                  <a:lnTo>
                    <a:pt x="294" y="220"/>
                  </a:lnTo>
                  <a:lnTo>
                    <a:pt x="298" y="213"/>
                  </a:lnTo>
                  <a:lnTo>
                    <a:pt x="304" y="207"/>
                  </a:lnTo>
                  <a:lnTo>
                    <a:pt x="306" y="199"/>
                  </a:lnTo>
                  <a:lnTo>
                    <a:pt x="309" y="194"/>
                  </a:lnTo>
                  <a:lnTo>
                    <a:pt x="313" y="186"/>
                  </a:lnTo>
                  <a:lnTo>
                    <a:pt x="317" y="180"/>
                  </a:lnTo>
                  <a:lnTo>
                    <a:pt x="323" y="169"/>
                  </a:lnTo>
                  <a:lnTo>
                    <a:pt x="327" y="163"/>
                  </a:lnTo>
                  <a:lnTo>
                    <a:pt x="330" y="156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5"/>
                  </a:lnTo>
                  <a:lnTo>
                    <a:pt x="357" y="116"/>
                  </a:lnTo>
                  <a:lnTo>
                    <a:pt x="365" y="108"/>
                  </a:lnTo>
                  <a:lnTo>
                    <a:pt x="382" y="93"/>
                  </a:lnTo>
                  <a:lnTo>
                    <a:pt x="401" y="83"/>
                  </a:lnTo>
                  <a:lnTo>
                    <a:pt x="412" y="80"/>
                  </a:lnTo>
                  <a:lnTo>
                    <a:pt x="422" y="76"/>
                  </a:lnTo>
                  <a:lnTo>
                    <a:pt x="427" y="74"/>
                  </a:lnTo>
                  <a:lnTo>
                    <a:pt x="433" y="74"/>
                  </a:lnTo>
                  <a:lnTo>
                    <a:pt x="443" y="72"/>
                  </a:lnTo>
                  <a:lnTo>
                    <a:pt x="452" y="70"/>
                  </a:lnTo>
                  <a:lnTo>
                    <a:pt x="460" y="70"/>
                  </a:lnTo>
                  <a:lnTo>
                    <a:pt x="469" y="68"/>
                  </a:lnTo>
                  <a:lnTo>
                    <a:pt x="477" y="68"/>
                  </a:lnTo>
                  <a:lnTo>
                    <a:pt x="482" y="68"/>
                  </a:lnTo>
                  <a:lnTo>
                    <a:pt x="490" y="70"/>
                  </a:lnTo>
                  <a:lnTo>
                    <a:pt x="500" y="70"/>
                  </a:lnTo>
                  <a:lnTo>
                    <a:pt x="509" y="72"/>
                  </a:lnTo>
                  <a:lnTo>
                    <a:pt x="505" y="74"/>
                  </a:lnTo>
                  <a:lnTo>
                    <a:pt x="498" y="80"/>
                  </a:lnTo>
                  <a:lnTo>
                    <a:pt x="494" y="85"/>
                  </a:lnTo>
                  <a:lnTo>
                    <a:pt x="488" y="91"/>
                  </a:lnTo>
                  <a:lnTo>
                    <a:pt x="482" y="95"/>
                  </a:lnTo>
                  <a:lnTo>
                    <a:pt x="477" y="102"/>
                  </a:lnTo>
                  <a:lnTo>
                    <a:pt x="471" y="108"/>
                  </a:lnTo>
                  <a:lnTo>
                    <a:pt x="467" y="116"/>
                  </a:lnTo>
                  <a:lnTo>
                    <a:pt x="462" y="121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2" y="144"/>
                  </a:lnTo>
                  <a:lnTo>
                    <a:pt x="450" y="156"/>
                  </a:lnTo>
                  <a:lnTo>
                    <a:pt x="454" y="165"/>
                  </a:lnTo>
                  <a:lnTo>
                    <a:pt x="463" y="171"/>
                  </a:lnTo>
                  <a:lnTo>
                    <a:pt x="473" y="175"/>
                  </a:lnTo>
                  <a:lnTo>
                    <a:pt x="486" y="173"/>
                  </a:lnTo>
                  <a:lnTo>
                    <a:pt x="500" y="169"/>
                  </a:lnTo>
                  <a:lnTo>
                    <a:pt x="513" y="161"/>
                  </a:lnTo>
                  <a:lnTo>
                    <a:pt x="524" y="152"/>
                  </a:lnTo>
                  <a:lnTo>
                    <a:pt x="530" y="146"/>
                  </a:lnTo>
                  <a:lnTo>
                    <a:pt x="534" y="138"/>
                  </a:lnTo>
                  <a:lnTo>
                    <a:pt x="538" y="131"/>
                  </a:lnTo>
                  <a:lnTo>
                    <a:pt x="541" y="123"/>
                  </a:lnTo>
                  <a:lnTo>
                    <a:pt x="547" y="114"/>
                  </a:lnTo>
                  <a:lnTo>
                    <a:pt x="553" y="102"/>
                  </a:lnTo>
                  <a:lnTo>
                    <a:pt x="559" y="93"/>
                  </a:lnTo>
                  <a:lnTo>
                    <a:pt x="564" y="81"/>
                  </a:lnTo>
                  <a:lnTo>
                    <a:pt x="572" y="70"/>
                  </a:lnTo>
                  <a:lnTo>
                    <a:pt x="579" y="61"/>
                  </a:lnTo>
                  <a:lnTo>
                    <a:pt x="587" y="51"/>
                  </a:lnTo>
                  <a:lnTo>
                    <a:pt x="595" y="43"/>
                  </a:lnTo>
                  <a:lnTo>
                    <a:pt x="610" y="32"/>
                  </a:lnTo>
                  <a:lnTo>
                    <a:pt x="619" y="28"/>
                  </a:lnTo>
                  <a:lnTo>
                    <a:pt x="623" y="28"/>
                  </a:lnTo>
                  <a:lnTo>
                    <a:pt x="627" y="28"/>
                  </a:lnTo>
                  <a:lnTo>
                    <a:pt x="636" y="30"/>
                  </a:lnTo>
                  <a:lnTo>
                    <a:pt x="646" y="34"/>
                  </a:lnTo>
                  <a:lnTo>
                    <a:pt x="657" y="49"/>
                  </a:lnTo>
                  <a:lnTo>
                    <a:pt x="657" y="66"/>
                  </a:lnTo>
                  <a:lnTo>
                    <a:pt x="654" y="78"/>
                  </a:lnTo>
                  <a:lnTo>
                    <a:pt x="650" y="87"/>
                  </a:lnTo>
                  <a:lnTo>
                    <a:pt x="642" y="97"/>
                  </a:lnTo>
                  <a:lnTo>
                    <a:pt x="636" y="108"/>
                  </a:lnTo>
                  <a:lnTo>
                    <a:pt x="629" y="118"/>
                  </a:lnTo>
                  <a:lnTo>
                    <a:pt x="623" y="127"/>
                  </a:lnTo>
                  <a:lnTo>
                    <a:pt x="617" y="137"/>
                  </a:lnTo>
                  <a:lnTo>
                    <a:pt x="612" y="146"/>
                  </a:lnTo>
                  <a:lnTo>
                    <a:pt x="606" y="159"/>
                  </a:lnTo>
                  <a:lnTo>
                    <a:pt x="612" y="171"/>
                  </a:lnTo>
                  <a:lnTo>
                    <a:pt x="617" y="171"/>
                  </a:lnTo>
                  <a:lnTo>
                    <a:pt x="627" y="167"/>
                  </a:lnTo>
                  <a:lnTo>
                    <a:pt x="638" y="157"/>
                  </a:lnTo>
                  <a:lnTo>
                    <a:pt x="644" y="152"/>
                  </a:lnTo>
                  <a:lnTo>
                    <a:pt x="650" y="146"/>
                  </a:lnTo>
                  <a:lnTo>
                    <a:pt x="657" y="138"/>
                  </a:lnTo>
                  <a:lnTo>
                    <a:pt x="663" y="131"/>
                  </a:lnTo>
                  <a:lnTo>
                    <a:pt x="671" y="121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4"/>
                  </a:lnTo>
                  <a:lnTo>
                    <a:pt x="690" y="100"/>
                  </a:lnTo>
                  <a:lnTo>
                    <a:pt x="695" y="95"/>
                  </a:lnTo>
                  <a:lnTo>
                    <a:pt x="699" y="91"/>
                  </a:lnTo>
                  <a:lnTo>
                    <a:pt x="703" y="87"/>
                  </a:lnTo>
                  <a:lnTo>
                    <a:pt x="707" y="81"/>
                  </a:lnTo>
                  <a:lnTo>
                    <a:pt x="711" y="78"/>
                  </a:lnTo>
                  <a:lnTo>
                    <a:pt x="718" y="68"/>
                  </a:lnTo>
                  <a:lnTo>
                    <a:pt x="722" y="62"/>
                  </a:lnTo>
                  <a:lnTo>
                    <a:pt x="726" y="59"/>
                  </a:lnTo>
                  <a:lnTo>
                    <a:pt x="732" y="53"/>
                  </a:lnTo>
                  <a:lnTo>
                    <a:pt x="735" y="49"/>
                  </a:lnTo>
                  <a:lnTo>
                    <a:pt x="743" y="42"/>
                  </a:lnTo>
                  <a:lnTo>
                    <a:pt x="751" y="34"/>
                  </a:lnTo>
                  <a:lnTo>
                    <a:pt x="758" y="26"/>
                  </a:lnTo>
                  <a:lnTo>
                    <a:pt x="773" y="13"/>
                  </a:lnTo>
                  <a:lnTo>
                    <a:pt x="787" y="5"/>
                  </a:lnTo>
                  <a:lnTo>
                    <a:pt x="800" y="0"/>
                  </a:lnTo>
                  <a:lnTo>
                    <a:pt x="811" y="0"/>
                  </a:lnTo>
                  <a:lnTo>
                    <a:pt x="819" y="7"/>
                  </a:lnTo>
                  <a:lnTo>
                    <a:pt x="828" y="26"/>
                  </a:lnTo>
                  <a:lnTo>
                    <a:pt x="825" y="47"/>
                  </a:lnTo>
                  <a:lnTo>
                    <a:pt x="819" y="59"/>
                  </a:lnTo>
                  <a:lnTo>
                    <a:pt x="811" y="68"/>
                  </a:lnTo>
                  <a:lnTo>
                    <a:pt x="802" y="80"/>
                  </a:lnTo>
                  <a:lnTo>
                    <a:pt x="796" y="85"/>
                  </a:lnTo>
                  <a:lnTo>
                    <a:pt x="792" y="91"/>
                  </a:lnTo>
                  <a:lnTo>
                    <a:pt x="787" y="95"/>
                  </a:lnTo>
                  <a:lnTo>
                    <a:pt x="781" y="100"/>
                  </a:lnTo>
                  <a:lnTo>
                    <a:pt x="775" y="104"/>
                  </a:lnTo>
                  <a:lnTo>
                    <a:pt x="770" y="110"/>
                  </a:lnTo>
                  <a:lnTo>
                    <a:pt x="749" y="129"/>
                  </a:lnTo>
                  <a:lnTo>
                    <a:pt x="743" y="133"/>
                  </a:lnTo>
                  <a:lnTo>
                    <a:pt x="739" y="137"/>
                  </a:lnTo>
                  <a:lnTo>
                    <a:pt x="733" y="140"/>
                  </a:lnTo>
                  <a:lnTo>
                    <a:pt x="730" y="146"/>
                  </a:lnTo>
                  <a:lnTo>
                    <a:pt x="724" y="152"/>
                  </a:lnTo>
                  <a:lnTo>
                    <a:pt x="718" y="159"/>
                  </a:lnTo>
                  <a:lnTo>
                    <a:pt x="718" y="163"/>
                  </a:lnTo>
                  <a:lnTo>
                    <a:pt x="724" y="161"/>
                  </a:lnTo>
                  <a:lnTo>
                    <a:pt x="732" y="156"/>
                  </a:lnTo>
                  <a:lnTo>
                    <a:pt x="754" y="140"/>
                  </a:lnTo>
                  <a:lnTo>
                    <a:pt x="781" y="121"/>
                  </a:lnTo>
                  <a:lnTo>
                    <a:pt x="813" y="102"/>
                  </a:lnTo>
                  <a:lnTo>
                    <a:pt x="846" y="85"/>
                  </a:lnTo>
                  <a:lnTo>
                    <a:pt x="861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6" y="83"/>
                  </a:lnTo>
                  <a:lnTo>
                    <a:pt x="914" y="89"/>
                  </a:lnTo>
                  <a:lnTo>
                    <a:pt x="924" y="99"/>
                  </a:lnTo>
                  <a:lnTo>
                    <a:pt x="931" y="119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4"/>
                  </a:lnTo>
                  <a:lnTo>
                    <a:pt x="901" y="148"/>
                  </a:lnTo>
                  <a:lnTo>
                    <a:pt x="895" y="148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1"/>
                  </a:lnTo>
                  <a:lnTo>
                    <a:pt x="840" y="165"/>
                  </a:lnTo>
                  <a:lnTo>
                    <a:pt x="844" y="169"/>
                  </a:lnTo>
                  <a:lnTo>
                    <a:pt x="859" y="190"/>
                  </a:lnTo>
                  <a:lnTo>
                    <a:pt x="876" y="216"/>
                  </a:lnTo>
                  <a:lnTo>
                    <a:pt x="882" y="239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5" y="245"/>
                  </a:lnTo>
                  <a:lnTo>
                    <a:pt x="846" y="241"/>
                  </a:lnTo>
                  <a:lnTo>
                    <a:pt x="838" y="239"/>
                  </a:lnTo>
                  <a:lnTo>
                    <a:pt x="828" y="234"/>
                  </a:lnTo>
                  <a:lnTo>
                    <a:pt x="813" y="226"/>
                  </a:lnTo>
                  <a:lnTo>
                    <a:pt x="798" y="216"/>
                  </a:lnTo>
                  <a:lnTo>
                    <a:pt x="783" y="209"/>
                  </a:lnTo>
                  <a:lnTo>
                    <a:pt x="771" y="203"/>
                  </a:lnTo>
                  <a:lnTo>
                    <a:pt x="760" y="203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2"/>
                  </a:lnTo>
                  <a:lnTo>
                    <a:pt x="754" y="239"/>
                  </a:lnTo>
                  <a:lnTo>
                    <a:pt x="777" y="281"/>
                  </a:lnTo>
                  <a:lnTo>
                    <a:pt x="796" y="321"/>
                  </a:lnTo>
                  <a:lnTo>
                    <a:pt x="796" y="334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4"/>
                  </a:lnTo>
                  <a:lnTo>
                    <a:pt x="771" y="344"/>
                  </a:lnTo>
                  <a:lnTo>
                    <a:pt x="764" y="342"/>
                  </a:lnTo>
                  <a:lnTo>
                    <a:pt x="756" y="338"/>
                  </a:lnTo>
                  <a:lnTo>
                    <a:pt x="741" y="327"/>
                  </a:lnTo>
                  <a:lnTo>
                    <a:pt x="724" y="311"/>
                  </a:lnTo>
                  <a:lnTo>
                    <a:pt x="709" y="298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8" y="268"/>
                  </a:lnTo>
                  <a:lnTo>
                    <a:pt x="636" y="270"/>
                  </a:lnTo>
                  <a:lnTo>
                    <a:pt x="627" y="273"/>
                  </a:lnTo>
                  <a:lnTo>
                    <a:pt x="625" y="277"/>
                  </a:lnTo>
                  <a:lnTo>
                    <a:pt x="621" y="281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5"/>
                  </a:lnTo>
                  <a:lnTo>
                    <a:pt x="661" y="346"/>
                  </a:lnTo>
                  <a:lnTo>
                    <a:pt x="673" y="351"/>
                  </a:lnTo>
                  <a:lnTo>
                    <a:pt x="684" y="357"/>
                  </a:lnTo>
                  <a:lnTo>
                    <a:pt x="695" y="363"/>
                  </a:lnTo>
                  <a:lnTo>
                    <a:pt x="705" y="370"/>
                  </a:lnTo>
                  <a:lnTo>
                    <a:pt x="720" y="393"/>
                  </a:lnTo>
                  <a:lnTo>
                    <a:pt x="722" y="408"/>
                  </a:lnTo>
                  <a:lnTo>
                    <a:pt x="718" y="422"/>
                  </a:lnTo>
                  <a:lnTo>
                    <a:pt x="707" y="433"/>
                  </a:lnTo>
                  <a:lnTo>
                    <a:pt x="692" y="443"/>
                  </a:lnTo>
                  <a:lnTo>
                    <a:pt x="682" y="446"/>
                  </a:lnTo>
                  <a:lnTo>
                    <a:pt x="673" y="448"/>
                  </a:lnTo>
                  <a:lnTo>
                    <a:pt x="663" y="448"/>
                  </a:lnTo>
                  <a:lnTo>
                    <a:pt x="654" y="448"/>
                  </a:lnTo>
                  <a:lnTo>
                    <a:pt x="644" y="448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4" y="420"/>
                  </a:lnTo>
                  <a:lnTo>
                    <a:pt x="589" y="399"/>
                  </a:lnTo>
                  <a:lnTo>
                    <a:pt x="559" y="357"/>
                  </a:lnTo>
                  <a:lnTo>
                    <a:pt x="530" y="325"/>
                  </a:lnTo>
                  <a:lnTo>
                    <a:pt x="517" y="317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5" y="340"/>
                  </a:lnTo>
                  <a:lnTo>
                    <a:pt x="530" y="370"/>
                  </a:lnTo>
                  <a:lnTo>
                    <a:pt x="543" y="387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9" y="433"/>
                  </a:lnTo>
                  <a:lnTo>
                    <a:pt x="553" y="439"/>
                  </a:lnTo>
                  <a:lnTo>
                    <a:pt x="543" y="445"/>
                  </a:lnTo>
                  <a:lnTo>
                    <a:pt x="532" y="448"/>
                  </a:lnTo>
                  <a:lnTo>
                    <a:pt x="524" y="450"/>
                  </a:lnTo>
                  <a:lnTo>
                    <a:pt x="519" y="452"/>
                  </a:lnTo>
                  <a:lnTo>
                    <a:pt x="511" y="454"/>
                  </a:lnTo>
                  <a:lnTo>
                    <a:pt x="501" y="454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7" y="458"/>
                  </a:lnTo>
                  <a:lnTo>
                    <a:pt x="467" y="458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6"/>
                  </a:lnTo>
                  <a:lnTo>
                    <a:pt x="401" y="456"/>
                  </a:lnTo>
                  <a:lnTo>
                    <a:pt x="393" y="454"/>
                  </a:lnTo>
                  <a:lnTo>
                    <a:pt x="384" y="452"/>
                  </a:lnTo>
                  <a:lnTo>
                    <a:pt x="376" y="450"/>
                  </a:lnTo>
                  <a:lnTo>
                    <a:pt x="366" y="446"/>
                  </a:lnTo>
                  <a:lnTo>
                    <a:pt x="361" y="445"/>
                  </a:lnTo>
                  <a:lnTo>
                    <a:pt x="346" y="437"/>
                  </a:lnTo>
                  <a:lnTo>
                    <a:pt x="334" y="427"/>
                  </a:lnTo>
                  <a:lnTo>
                    <a:pt x="325" y="418"/>
                  </a:lnTo>
                  <a:lnTo>
                    <a:pt x="308" y="399"/>
                  </a:lnTo>
                  <a:lnTo>
                    <a:pt x="289" y="386"/>
                  </a:lnTo>
                  <a:lnTo>
                    <a:pt x="268" y="376"/>
                  </a:lnTo>
                  <a:lnTo>
                    <a:pt x="258" y="374"/>
                  </a:lnTo>
                  <a:lnTo>
                    <a:pt x="249" y="372"/>
                  </a:lnTo>
                  <a:lnTo>
                    <a:pt x="241" y="370"/>
                  </a:lnTo>
                  <a:lnTo>
                    <a:pt x="231" y="368"/>
                  </a:lnTo>
                  <a:lnTo>
                    <a:pt x="218" y="368"/>
                  </a:lnTo>
                  <a:lnTo>
                    <a:pt x="209" y="368"/>
                  </a:lnTo>
                  <a:lnTo>
                    <a:pt x="205" y="368"/>
                  </a:lnTo>
                  <a:lnTo>
                    <a:pt x="334" y="329"/>
                  </a:lnTo>
                  <a:lnTo>
                    <a:pt x="509" y="416"/>
                  </a:lnTo>
                  <a:lnTo>
                    <a:pt x="376" y="315"/>
                  </a:lnTo>
                  <a:lnTo>
                    <a:pt x="532" y="270"/>
                  </a:lnTo>
                  <a:lnTo>
                    <a:pt x="657" y="406"/>
                  </a:lnTo>
                  <a:lnTo>
                    <a:pt x="562" y="258"/>
                  </a:lnTo>
                  <a:lnTo>
                    <a:pt x="663" y="224"/>
                  </a:lnTo>
                  <a:lnTo>
                    <a:pt x="764" y="311"/>
                  </a:lnTo>
                  <a:lnTo>
                    <a:pt x="692" y="215"/>
                  </a:lnTo>
                  <a:lnTo>
                    <a:pt x="773" y="182"/>
                  </a:lnTo>
                  <a:lnTo>
                    <a:pt x="846" y="213"/>
                  </a:lnTo>
                  <a:lnTo>
                    <a:pt x="789" y="165"/>
                  </a:lnTo>
                  <a:lnTo>
                    <a:pt x="891" y="104"/>
                  </a:lnTo>
                  <a:lnTo>
                    <a:pt x="754" y="167"/>
                  </a:lnTo>
                  <a:lnTo>
                    <a:pt x="648" y="209"/>
                  </a:lnTo>
                  <a:lnTo>
                    <a:pt x="796" y="43"/>
                  </a:lnTo>
                  <a:lnTo>
                    <a:pt x="606" y="216"/>
                  </a:lnTo>
                  <a:lnTo>
                    <a:pt x="522" y="239"/>
                  </a:lnTo>
                  <a:lnTo>
                    <a:pt x="625" y="66"/>
                  </a:lnTo>
                  <a:lnTo>
                    <a:pt x="482" y="249"/>
                  </a:lnTo>
                  <a:lnTo>
                    <a:pt x="359" y="285"/>
                  </a:lnTo>
                  <a:lnTo>
                    <a:pt x="414" y="125"/>
                  </a:lnTo>
                  <a:lnTo>
                    <a:pt x="323" y="298"/>
                  </a:lnTo>
                  <a:lnTo>
                    <a:pt x="308" y="304"/>
                  </a:lnTo>
                  <a:lnTo>
                    <a:pt x="290" y="311"/>
                  </a:lnTo>
                  <a:lnTo>
                    <a:pt x="270" y="321"/>
                  </a:lnTo>
                  <a:lnTo>
                    <a:pt x="247" y="329"/>
                  </a:lnTo>
                  <a:lnTo>
                    <a:pt x="224" y="338"/>
                  </a:lnTo>
                  <a:lnTo>
                    <a:pt x="218" y="340"/>
                  </a:lnTo>
                  <a:lnTo>
                    <a:pt x="212" y="342"/>
                  </a:lnTo>
                  <a:lnTo>
                    <a:pt x="207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2" y="348"/>
                  </a:lnTo>
                  <a:lnTo>
                    <a:pt x="182" y="348"/>
                  </a:lnTo>
                  <a:lnTo>
                    <a:pt x="173" y="349"/>
                  </a:lnTo>
                  <a:lnTo>
                    <a:pt x="167" y="349"/>
                  </a:lnTo>
                  <a:lnTo>
                    <a:pt x="159" y="349"/>
                  </a:lnTo>
                  <a:lnTo>
                    <a:pt x="154" y="349"/>
                  </a:lnTo>
                  <a:lnTo>
                    <a:pt x="148" y="349"/>
                  </a:lnTo>
                  <a:lnTo>
                    <a:pt x="140" y="349"/>
                  </a:lnTo>
                  <a:lnTo>
                    <a:pt x="135" y="349"/>
                  </a:lnTo>
                  <a:lnTo>
                    <a:pt x="127" y="349"/>
                  </a:lnTo>
                  <a:lnTo>
                    <a:pt x="119" y="348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9" y="346"/>
                  </a:lnTo>
                  <a:lnTo>
                    <a:pt x="81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3" y="340"/>
                  </a:lnTo>
                  <a:lnTo>
                    <a:pt x="45" y="340"/>
                  </a:lnTo>
                  <a:lnTo>
                    <a:pt x="34" y="338"/>
                  </a:lnTo>
                  <a:lnTo>
                    <a:pt x="22" y="336"/>
                  </a:lnTo>
                  <a:lnTo>
                    <a:pt x="13" y="334"/>
                  </a:lnTo>
                  <a:lnTo>
                    <a:pt x="5" y="332"/>
                  </a:lnTo>
                  <a:lnTo>
                    <a:pt x="0" y="332"/>
                  </a:lnTo>
                  <a:lnTo>
                    <a:pt x="102" y="272"/>
                  </a:lnTo>
                  <a:lnTo>
                    <a:pt x="106" y="279"/>
                  </a:lnTo>
                  <a:lnTo>
                    <a:pt x="123" y="298"/>
                  </a:lnTo>
                  <a:lnTo>
                    <a:pt x="150" y="313"/>
                  </a:lnTo>
                  <a:lnTo>
                    <a:pt x="150" y="313"/>
                  </a:lnTo>
                  <a:close/>
                </a:path>
              </a:pathLst>
            </a:custGeom>
            <a:gradFill rotWithShape="0">
              <a:gsLst>
                <a:gs pos="0">
                  <a:srgbClr val="AC20FA">
                    <a:gamma/>
                    <a:shade val="46275"/>
                    <a:invGamma/>
                  </a:srgbClr>
                </a:gs>
                <a:gs pos="50000">
                  <a:srgbClr val="AC20FA"/>
                </a:gs>
                <a:gs pos="100000">
                  <a:srgbClr val="AC20FA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497" name="Freeform 41"/>
            <p:cNvSpPr>
              <a:spLocks/>
            </p:cNvSpPr>
            <p:nvPr/>
          </p:nvSpPr>
          <p:spPr bwMode="auto">
            <a:xfrm rot="11144732">
              <a:off x="4862" y="3861"/>
              <a:ext cx="390" cy="133"/>
            </a:xfrm>
            <a:custGeom>
              <a:avLst/>
              <a:gdLst/>
              <a:ahLst/>
              <a:cxnLst>
                <a:cxn ang="0">
                  <a:pos x="184" y="312"/>
                </a:cxn>
                <a:cxn ang="0">
                  <a:pos x="256" y="274"/>
                </a:cxn>
                <a:cxn ang="0">
                  <a:pos x="285" y="234"/>
                </a:cxn>
                <a:cxn ang="0">
                  <a:pos x="309" y="194"/>
                </a:cxn>
                <a:cxn ang="0">
                  <a:pos x="336" y="146"/>
                </a:cxn>
                <a:cxn ang="0">
                  <a:pos x="401" y="84"/>
                </a:cxn>
                <a:cxn ang="0">
                  <a:pos x="450" y="72"/>
                </a:cxn>
                <a:cxn ang="0">
                  <a:pos x="498" y="70"/>
                </a:cxn>
                <a:cxn ang="0">
                  <a:pos x="482" y="97"/>
                </a:cxn>
                <a:cxn ang="0">
                  <a:pos x="454" y="137"/>
                </a:cxn>
                <a:cxn ang="0">
                  <a:pos x="484" y="173"/>
                </a:cxn>
                <a:cxn ang="0">
                  <a:pos x="538" y="133"/>
                </a:cxn>
                <a:cxn ang="0">
                  <a:pos x="572" y="72"/>
                </a:cxn>
                <a:cxn ang="0">
                  <a:pos x="623" y="29"/>
                </a:cxn>
                <a:cxn ang="0">
                  <a:pos x="654" y="78"/>
                </a:cxn>
                <a:cxn ang="0">
                  <a:pos x="616" y="137"/>
                </a:cxn>
                <a:cxn ang="0">
                  <a:pos x="636" y="160"/>
                </a:cxn>
                <a:cxn ang="0">
                  <a:pos x="678" y="114"/>
                </a:cxn>
                <a:cxn ang="0">
                  <a:pos x="701" y="88"/>
                </a:cxn>
                <a:cxn ang="0">
                  <a:pos x="730" y="55"/>
                </a:cxn>
                <a:cxn ang="0">
                  <a:pos x="787" y="6"/>
                </a:cxn>
                <a:cxn ang="0">
                  <a:pos x="817" y="59"/>
                </a:cxn>
                <a:cxn ang="0">
                  <a:pos x="781" y="101"/>
                </a:cxn>
                <a:cxn ang="0">
                  <a:pos x="733" y="143"/>
                </a:cxn>
                <a:cxn ang="0">
                  <a:pos x="732" y="156"/>
                </a:cxn>
                <a:cxn ang="0">
                  <a:pos x="874" y="76"/>
                </a:cxn>
                <a:cxn ang="0">
                  <a:pos x="924" y="99"/>
                </a:cxn>
                <a:cxn ang="0">
                  <a:pos x="895" y="150"/>
                </a:cxn>
                <a:cxn ang="0">
                  <a:pos x="842" y="162"/>
                </a:cxn>
                <a:cxn ang="0">
                  <a:pos x="880" y="243"/>
                </a:cxn>
                <a:cxn ang="0">
                  <a:pos x="836" y="240"/>
                </a:cxn>
                <a:cxn ang="0">
                  <a:pos x="760" y="204"/>
                </a:cxn>
                <a:cxn ang="0">
                  <a:pos x="794" y="321"/>
                </a:cxn>
                <a:cxn ang="0">
                  <a:pos x="764" y="342"/>
                </a:cxn>
                <a:cxn ang="0">
                  <a:pos x="661" y="268"/>
                </a:cxn>
                <a:cxn ang="0">
                  <a:pos x="619" y="291"/>
                </a:cxn>
                <a:cxn ang="0">
                  <a:pos x="694" y="363"/>
                </a:cxn>
                <a:cxn ang="0">
                  <a:pos x="690" y="443"/>
                </a:cxn>
                <a:cxn ang="0">
                  <a:pos x="635" y="445"/>
                </a:cxn>
                <a:cxn ang="0">
                  <a:pos x="528" y="325"/>
                </a:cxn>
                <a:cxn ang="0">
                  <a:pos x="528" y="373"/>
                </a:cxn>
                <a:cxn ang="0">
                  <a:pos x="541" y="445"/>
                </a:cxn>
                <a:cxn ang="0">
                  <a:pos x="494" y="456"/>
                </a:cxn>
                <a:cxn ang="0">
                  <a:pos x="439" y="460"/>
                </a:cxn>
                <a:cxn ang="0">
                  <a:pos x="384" y="453"/>
                </a:cxn>
                <a:cxn ang="0">
                  <a:pos x="323" y="418"/>
                </a:cxn>
                <a:cxn ang="0">
                  <a:pos x="239" y="371"/>
                </a:cxn>
                <a:cxn ang="0">
                  <a:pos x="509" y="418"/>
                </a:cxn>
                <a:cxn ang="0">
                  <a:pos x="764" y="314"/>
                </a:cxn>
                <a:cxn ang="0">
                  <a:pos x="754" y="167"/>
                </a:cxn>
                <a:cxn ang="0">
                  <a:pos x="481" y="249"/>
                </a:cxn>
                <a:cxn ang="0">
                  <a:pos x="268" y="321"/>
                </a:cxn>
                <a:cxn ang="0">
                  <a:pos x="201" y="344"/>
                </a:cxn>
                <a:cxn ang="0">
                  <a:pos x="159" y="352"/>
                </a:cxn>
                <a:cxn ang="0">
                  <a:pos x="117" y="350"/>
                </a:cxn>
                <a:cxn ang="0">
                  <a:pos x="74" y="344"/>
                </a:cxn>
                <a:cxn ang="0">
                  <a:pos x="13" y="335"/>
                </a:cxn>
                <a:cxn ang="0">
                  <a:pos x="148" y="316"/>
                </a:cxn>
              </a:cxnLst>
              <a:rect l="0" t="0" r="r" b="b"/>
              <a:pathLst>
                <a:path w="929" h="460">
                  <a:moveTo>
                    <a:pt x="148" y="316"/>
                  </a:moveTo>
                  <a:lnTo>
                    <a:pt x="152" y="316"/>
                  </a:lnTo>
                  <a:lnTo>
                    <a:pt x="161" y="316"/>
                  </a:lnTo>
                  <a:lnTo>
                    <a:pt x="167" y="316"/>
                  </a:lnTo>
                  <a:lnTo>
                    <a:pt x="174" y="314"/>
                  </a:lnTo>
                  <a:lnTo>
                    <a:pt x="184" y="312"/>
                  </a:lnTo>
                  <a:lnTo>
                    <a:pt x="193" y="310"/>
                  </a:lnTo>
                  <a:lnTo>
                    <a:pt x="212" y="304"/>
                  </a:lnTo>
                  <a:lnTo>
                    <a:pt x="235" y="291"/>
                  </a:lnTo>
                  <a:lnTo>
                    <a:pt x="245" y="283"/>
                  </a:lnTo>
                  <a:lnTo>
                    <a:pt x="251" y="278"/>
                  </a:lnTo>
                  <a:lnTo>
                    <a:pt x="256" y="274"/>
                  </a:lnTo>
                  <a:lnTo>
                    <a:pt x="262" y="268"/>
                  </a:lnTo>
                  <a:lnTo>
                    <a:pt x="266" y="262"/>
                  </a:lnTo>
                  <a:lnTo>
                    <a:pt x="271" y="257"/>
                  </a:lnTo>
                  <a:lnTo>
                    <a:pt x="277" y="249"/>
                  </a:lnTo>
                  <a:lnTo>
                    <a:pt x="281" y="242"/>
                  </a:lnTo>
                  <a:lnTo>
                    <a:pt x="285" y="234"/>
                  </a:lnTo>
                  <a:lnTo>
                    <a:pt x="290" y="228"/>
                  </a:lnTo>
                  <a:lnTo>
                    <a:pt x="294" y="221"/>
                  </a:lnTo>
                  <a:lnTo>
                    <a:pt x="298" y="213"/>
                  </a:lnTo>
                  <a:lnTo>
                    <a:pt x="302" y="207"/>
                  </a:lnTo>
                  <a:lnTo>
                    <a:pt x="306" y="200"/>
                  </a:lnTo>
                  <a:lnTo>
                    <a:pt x="309" y="194"/>
                  </a:lnTo>
                  <a:lnTo>
                    <a:pt x="313" y="188"/>
                  </a:lnTo>
                  <a:lnTo>
                    <a:pt x="315" y="181"/>
                  </a:lnTo>
                  <a:lnTo>
                    <a:pt x="323" y="169"/>
                  </a:lnTo>
                  <a:lnTo>
                    <a:pt x="327" y="164"/>
                  </a:lnTo>
                  <a:lnTo>
                    <a:pt x="328" y="158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6"/>
                  </a:lnTo>
                  <a:lnTo>
                    <a:pt x="355" y="116"/>
                  </a:lnTo>
                  <a:lnTo>
                    <a:pt x="363" y="108"/>
                  </a:lnTo>
                  <a:lnTo>
                    <a:pt x="380" y="93"/>
                  </a:lnTo>
                  <a:lnTo>
                    <a:pt x="401" y="84"/>
                  </a:lnTo>
                  <a:lnTo>
                    <a:pt x="410" y="80"/>
                  </a:lnTo>
                  <a:lnTo>
                    <a:pt x="422" y="76"/>
                  </a:lnTo>
                  <a:lnTo>
                    <a:pt x="427" y="76"/>
                  </a:lnTo>
                  <a:lnTo>
                    <a:pt x="431" y="74"/>
                  </a:lnTo>
                  <a:lnTo>
                    <a:pt x="441" y="72"/>
                  </a:lnTo>
                  <a:lnTo>
                    <a:pt x="450" y="72"/>
                  </a:lnTo>
                  <a:lnTo>
                    <a:pt x="460" y="70"/>
                  </a:lnTo>
                  <a:lnTo>
                    <a:pt x="467" y="70"/>
                  </a:lnTo>
                  <a:lnTo>
                    <a:pt x="475" y="70"/>
                  </a:lnTo>
                  <a:lnTo>
                    <a:pt x="482" y="70"/>
                  </a:lnTo>
                  <a:lnTo>
                    <a:pt x="488" y="70"/>
                  </a:lnTo>
                  <a:lnTo>
                    <a:pt x="498" y="70"/>
                  </a:lnTo>
                  <a:lnTo>
                    <a:pt x="507" y="72"/>
                  </a:lnTo>
                  <a:lnTo>
                    <a:pt x="505" y="74"/>
                  </a:lnTo>
                  <a:lnTo>
                    <a:pt x="498" y="82"/>
                  </a:lnTo>
                  <a:lnTo>
                    <a:pt x="494" y="86"/>
                  </a:lnTo>
                  <a:lnTo>
                    <a:pt x="488" y="91"/>
                  </a:lnTo>
                  <a:lnTo>
                    <a:pt x="482" y="97"/>
                  </a:lnTo>
                  <a:lnTo>
                    <a:pt x="477" y="103"/>
                  </a:lnTo>
                  <a:lnTo>
                    <a:pt x="471" y="108"/>
                  </a:lnTo>
                  <a:lnTo>
                    <a:pt x="465" y="116"/>
                  </a:lnTo>
                  <a:lnTo>
                    <a:pt x="462" y="124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0" y="145"/>
                  </a:lnTo>
                  <a:lnTo>
                    <a:pt x="450" y="156"/>
                  </a:lnTo>
                  <a:lnTo>
                    <a:pt x="454" y="167"/>
                  </a:lnTo>
                  <a:lnTo>
                    <a:pt x="462" y="173"/>
                  </a:lnTo>
                  <a:lnTo>
                    <a:pt x="473" y="175"/>
                  </a:lnTo>
                  <a:lnTo>
                    <a:pt x="484" y="173"/>
                  </a:lnTo>
                  <a:lnTo>
                    <a:pt x="498" y="169"/>
                  </a:lnTo>
                  <a:lnTo>
                    <a:pt x="511" y="162"/>
                  </a:lnTo>
                  <a:lnTo>
                    <a:pt x="524" y="152"/>
                  </a:lnTo>
                  <a:lnTo>
                    <a:pt x="528" y="146"/>
                  </a:lnTo>
                  <a:lnTo>
                    <a:pt x="532" y="139"/>
                  </a:lnTo>
                  <a:lnTo>
                    <a:pt x="538" y="133"/>
                  </a:lnTo>
                  <a:lnTo>
                    <a:pt x="541" y="124"/>
                  </a:lnTo>
                  <a:lnTo>
                    <a:pt x="547" y="114"/>
                  </a:lnTo>
                  <a:lnTo>
                    <a:pt x="551" y="103"/>
                  </a:lnTo>
                  <a:lnTo>
                    <a:pt x="559" y="93"/>
                  </a:lnTo>
                  <a:lnTo>
                    <a:pt x="564" y="82"/>
                  </a:lnTo>
                  <a:lnTo>
                    <a:pt x="572" y="72"/>
                  </a:lnTo>
                  <a:lnTo>
                    <a:pt x="578" y="61"/>
                  </a:lnTo>
                  <a:lnTo>
                    <a:pt x="585" y="51"/>
                  </a:lnTo>
                  <a:lnTo>
                    <a:pt x="593" y="44"/>
                  </a:lnTo>
                  <a:lnTo>
                    <a:pt x="610" y="32"/>
                  </a:lnTo>
                  <a:lnTo>
                    <a:pt x="617" y="29"/>
                  </a:lnTo>
                  <a:lnTo>
                    <a:pt x="623" y="29"/>
                  </a:lnTo>
                  <a:lnTo>
                    <a:pt x="627" y="29"/>
                  </a:lnTo>
                  <a:lnTo>
                    <a:pt x="636" y="31"/>
                  </a:lnTo>
                  <a:lnTo>
                    <a:pt x="646" y="34"/>
                  </a:lnTo>
                  <a:lnTo>
                    <a:pt x="657" y="50"/>
                  </a:lnTo>
                  <a:lnTo>
                    <a:pt x="657" y="69"/>
                  </a:lnTo>
                  <a:lnTo>
                    <a:pt x="654" y="78"/>
                  </a:lnTo>
                  <a:lnTo>
                    <a:pt x="648" y="88"/>
                  </a:lnTo>
                  <a:lnTo>
                    <a:pt x="642" y="99"/>
                  </a:lnTo>
                  <a:lnTo>
                    <a:pt x="635" y="108"/>
                  </a:lnTo>
                  <a:lnTo>
                    <a:pt x="629" y="118"/>
                  </a:lnTo>
                  <a:lnTo>
                    <a:pt x="621" y="127"/>
                  </a:lnTo>
                  <a:lnTo>
                    <a:pt x="616" y="137"/>
                  </a:lnTo>
                  <a:lnTo>
                    <a:pt x="612" y="146"/>
                  </a:lnTo>
                  <a:lnTo>
                    <a:pt x="606" y="162"/>
                  </a:lnTo>
                  <a:lnTo>
                    <a:pt x="610" y="171"/>
                  </a:lnTo>
                  <a:lnTo>
                    <a:pt x="617" y="171"/>
                  </a:lnTo>
                  <a:lnTo>
                    <a:pt x="625" y="167"/>
                  </a:lnTo>
                  <a:lnTo>
                    <a:pt x="636" y="160"/>
                  </a:lnTo>
                  <a:lnTo>
                    <a:pt x="642" y="154"/>
                  </a:lnTo>
                  <a:lnTo>
                    <a:pt x="650" y="146"/>
                  </a:lnTo>
                  <a:lnTo>
                    <a:pt x="655" y="139"/>
                  </a:lnTo>
                  <a:lnTo>
                    <a:pt x="663" y="131"/>
                  </a:lnTo>
                  <a:lnTo>
                    <a:pt x="671" y="124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7" y="91"/>
                  </a:lnTo>
                  <a:lnTo>
                    <a:pt x="701" y="88"/>
                  </a:lnTo>
                  <a:lnTo>
                    <a:pt x="705" y="82"/>
                  </a:lnTo>
                  <a:lnTo>
                    <a:pt x="709" y="78"/>
                  </a:lnTo>
                  <a:lnTo>
                    <a:pt x="718" y="69"/>
                  </a:lnTo>
                  <a:lnTo>
                    <a:pt x="722" y="63"/>
                  </a:lnTo>
                  <a:lnTo>
                    <a:pt x="726" y="59"/>
                  </a:lnTo>
                  <a:lnTo>
                    <a:pt x="730" y="55"/>
                  </a:lnTo>
                  <a:lnTo>
                    <a:pt x="733" y="50"/>
                  </a:lnTo>
                  <a:lnTo>
                    <a:pt x="741" y="42"/>
                  </a:lnTo>
                  <a:lnTo>
                    <a:pt x="751" y="34"/>
                  </a:lnTo>
                  <a:lnTo>
                    <a:pt x="758" y="27"/>
                  </a:lnTo>
                  <a:lnTo>
                    <a:pt x="771" y="13"/>
                  </a:lnTo>
                  <a:lnTo>
                    <a:pt x="787" y="6"/>
                  </a:lnTo>
                  <a:lnTo>
                    <a:pt x="798" y="0"/>
                  </a:lnTo>
                  <a:lnTo>
                    <a:pt x="809" y="2"/>
                  </a:lnTo>
                  <a:lnTo>
                    <a:pt x="819" y="8"/>
                  </a:lnTo>
                  <a:lnTo>
                    <a:pt x="827" y="29"/>
                  </a:lnTo>
                  <a:lnTo>
                    <a:pt x="823" y="48"/>
                  </a:lnTo>
                  <a:lnTo>
                    <a:pt x="817" y="59"/>
                  </a:lnTo>
                  <a:lnTo>
                    <a:pt x="809" y="70"/>
                  </a:lnTo>
                  <a:lnTo>
                    <a:pt x="802" y="80"/>
                  </a:lnTo>
                  <a:lnTo>
                    <a:pt x="796" y="86"/>
                  </a:lnTo>
                  <a:lnTo>
                    <a:pt x="790" y="91"/>
                  </a:lnTo>
                  <a:lnTo>
                    <a:pt x="785" y="95"/>
                  </a:lnTo>
                  <a:lnTo>
                    <a:pt x="781" y="101"/>
                  </a:lnTo>
                  <a:lnTo>
                    <a:pt x="775" y="107"/>
                  </a:lnTo>
                  <a:lnTo>
                    <a:pt x="770" y="110"/>
                  </a:lnTo>
                  <a:lnTo>
                    <a:pt x="747" y="129"/>
                  </a:lnTo>
                  <a:lnTo>
                    <a:pt x="743" y="133"/>
                  </a:lnTo>
                  <a:lnTo>
                    <a:pt x="737" y="139"/>
                  </a:lnTo>
                  <a:lnTo>
                    <a:pt x="733" y="143"/>
                  </a:lnTo>
                  <a:lnTo>
                    <a:pt x="730" y="146"/>
                  </a:lnTo>
                  <a:lnTo>
                    <a:pt x="722" y="152"/>
                  </a:lnTo>
                  <a:lnTo>
                    <a:pt x="718" y="160"/>
                  </a:lnTo>
                  <a:lnTo>
                    <a:pt x="718" y="164"/>
                  </a:lnTo>
                  <a:lnTo>
                    <a:pt x="724" y="162"/>
                  </a:lnTo>
                  <a:lnTo>
                    <a:pt x="732" y="156"/>
                  </a:lnTo>
                  <a:lnTo>
                    <a:pt x="752" y="141"/>
                  </a:lnTo>
                  <a:lnTo>
                    <a:pt x="781" y="122"/>
                  </a:lnTo>
                  <a:lnTo>
                    <a:pt x="813" y="103"/>
                  </a:lnTo>
                  <a:lnTo>
                    <a:pt x="844" y="86"/>
                  </a:lnTo>
                  <a:lnTo>
                    <a:pt x="859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5" y="84"/>
                  </a:lnTo>
                  <a:lnTo>
                    <a:pt x="912" y="89"/>
                  </a:lnTo>
                  <a:lnTo>
                    <a:pt x="924" y="99"/>
                  </a:lnTo>
                  <a:lnTo>
                    <a:pt x="929" y="120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5"/>
                  </a:lnTo>
                  <a:lnTo>
                    <a:pt x="901" y="148"/>
                  </a:lnTo>
                  <a:lnTo>
                    <a:pt x="895" y="150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2"/>
                  </a:lnTo>
                  <a:lnTo>
                    <a:pt x="840" y="165"/>
                  </a:lnTo>
                  <a:lnTo>
                    <a:pt x="842" y="171"/>
                  </a:lnTo>
                  <a:lnTo>
                    <a:pt x="857" y="190"/>
                  </a:lnTo>
                  <a:lnTo>
                    <a:pt x="874" y="219"/>
                  </a:lnTo>
                  <a:lnTo>
                    <a:pt x="882" y="242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3" y="245"/>
                  </a:lnTo>
                  <a:lnTo>
                    <a:pt x="846" y="242"/>
                  </a:lnTo>
                  <a:lnTo>
                    <a:pt x="836" y="240"/>
                  </a:lnTo>
                  <a:lnTo>
                    <a:pt x="828" y="234"/>
                  </a:lnTo>
                  <a:lnTo>
                    <a:pt x="811" y="226"/>
                  </a:lnTo>
                  <a:lnTo>
                    <a:pt x="796" y="217"/>
                  </a:lnTo>
                  <a:lnTo>
                    <a:pt x="783" y="209"/>
                  </a:lnTo>
                  <a:lnTo>
                    <a:pt x="770" y="204"/>
                  </a:lnTo>
                  <a:lnTo>
                    <a:pt x="760" y="204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3"/>
                  </a:lnTo>
                  <a:lnTo>
                    <a:pt x="752" y="240"/>
                  </a:lnTo>
                  <a:lnTo>
                    <a:pt x="775" y="281"/>
                  </a:lnTo>
                  <a:lnTo>
                    <a:pt x="794" y="321"/>
                  </a:lnTo>
                  <a:lnTo>
                    <a:pt x="794" y="337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6"/>
                  </a:lnTo>
                  <a:lnTo>
                    <a:pt x="771" y="346"/>
                  </a:lnTo>
                  <a:lnTo>
                    <a:pt x="764" y="342"/>
                  </a:lnTo>
                  <a:lnTo>
                    <a:pt x="754" y="338"/>
                  </a:lnTo>
                  <a:lnTo>
                    <a:pt x="739" y="327"/>
                  </a:lnTo>
                  <a:lnTo>
                    <a:pt x="724" y="314"/>
                  </a:lnTo>
                  <a:lnTo>
                    <a:pt x="707" y="299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6" y="268"/>
                  </a:lnTo>
                  <a:lnTo>
                    <a:pt x="635" y="270"/>
                  </a:lnTo>
                  <a:lnTo>
                    <a:pt x="625" y="276"/>
                  </a:lnTo>
                  <a:lnTo>
                    <a:pt x="623" y="278"/>
                  </a:lnTo>
                  <a:lnTo>
                    <a:pt x="621" y="283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7"/>
                  </a:lnTo>
                  <a:lnTo>
                    <a:pt x="659" y="346"/>
                  </a:lnTo>
                  <a:lnTo>
                    <a:pt x="673" y="352"/>
                  </a:lnTo>
                  <a:lnTo>
                    <a:pt x="682" y="357"/>
                  </a:lnTo>
                  <a:lnTo>
                    <a:pt x="694" y="363"/>
                  </a:lnTo>
                  <a:lnTo>
                    <a:pt x="703" y="371"/>
                  </a:lnTo>
                  <a:lnTo>
                    <a:pt x="720" y="394"/>
                  </a:lnTo>
                  <a:lnTo>
                    <a:pt x="722" y="409"/>
                  </a:lnTo>
                  <a:lnTo>
                    <a:pt x="716" y="422"/>
                  </a:lnTo>
                  <a:lnTo>
                    <a:pt x="705" y="434"/>
                  </a:lnTo>
                  <a:lnTo>
                    <a:pt x="690" y="443"/>
                  </a:lnTo>
                  <a:lnTo>
                    <a:pt x="680" y="447"/>
                  </a:lnTo>
                  <a:lnTo>
                    <a:pt x="671" y="449"/>
                  </a:lnTo>
                  <a:lnTo>
                    <a:pt x="661" y="451"/>
                  </a:lnTo>
                  <a:lnTo>
                    <a:pt x="652" y="451"/>
                  </a:lnTo>
                  <a:lnTo>
                    <a:pt x="642" y="449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2" y="420"/>
                  </a:lnTo>
                  <a:lnTo>
                    <a:pt x="587" y="399"/>
                  </a:lnTo>
                  <a:lnTo>
                    <a:pt x="557" y="357"/>
                  </a:lnTo>
                  <a:lnTo>
                    <a:pt x="528" y="325"/>
                  </a:lnTo>
                  <a:lnTo>
                    <a:pt x="517" y="318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3" y="340"/>
                  </a:lnTo>
                  <a:lnTo>
                    <a:pt x="528" y="373"/>
                  </a:lnTo>
                  <a:lnTo>
                    <a:pt x="543" y="388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7" y="434"/>
                  </a:lnTo>
                  <a:lnTo>
                    <a:pt x="551" y="439"/>
                  </a:lnTo>
                  <a:lnTo>
                    <a:pt x="541" y="445"/>
                  </a:lnTo>
                  <a:lnTo>
                    <a:pt x="530" y="449"/>
                  </a:lnTo>
                  <a:lnTo>
                    <a:pt x="524" y="451"/>
                  </a:lnTo>
                  <a:lnTo>
                    <a:pt x="517" y="453"/>
                  </a:lnTo>
                  <a:lnTo>
                    <a:pt x="509" y="454"/>
                  </a:lnTo>
                  <a:lnTo>
                    <a:pt x="501" y="456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5" y="458"/>
                  </a:lnTo>
                  <a:lnTo>
                    <a:pt x="465" y="460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8"/>
                  </a:lnTo>
                  <a:lnTo>
                    <a:pt x="401" y="456"/>
                  </a:lnTo>
                  <a:lnTo>
                    <a:pt x="391" y="454"/>
                  </a:lnTo>
                  <a:lnTo>
                    <a:pt x="384" y="453"/>
                  </a:lnTo>
                  <a:lnTo>
                    <a:pt x="374" y="451"/>
                  </a:lnTo>
                  <a:lnTo>
                    <a:pt x="366" y="447"/>
                  </a:lnTo>
                  <a:lnTo>
                    <a:pt x="359" y="445"/>
                  </a:lnTo>
                  <a:lnTo>
                    <a:pt x="346" y="437"/>
                  </a:lnTo>
                  <a:lnTo>
                    <a:pt x="332" y="430"/>
                  </a:lnTo>
                  <a:lnTo>
                    <a:pt x="323" y="418"/>
                  </a:lnTo>
                  <a:lnTo>
                    <a:pt x="306" y="399"/>
                  </a:lnTo>
                  <a:lnTo>
                    <a:pt x="287" y="386"/>
                  </a:lnTo>
                  <a:lnTo>
                    <a:pt x="268" y="378"/>
                  </a:lnTo>
                  <a:lnTo>
                    <a:pt x="258" y="375"/>
                  </a:lnTo>
                  <a:lnTo>
                    <a:pt x="249" y="373"/>
                  </a:lnTo>
                  <a:lnTo>
                    <a:pt x="239" y="371"/>
                  </a:lnTo>
                  <a:lnTo>
                    <a:pt x="232" y="369"/>
                  </a:lnTo>
                  <a:lnTo>
                    <a:pt x="216" y="369"/>
                  </a:lnTo>
                  <a:lnTo>
                    <a:pt x="207" y="369"/>
                  </a:lnTo>
                  <a:lnTo>
                    <a:pt x="205" y="369"/>
                  </a:lnTo>
                  <a:lnTo>
                    <a:pt x="334" y="331"/>
                  </a:lnTo>
                  <a:lnTo>
                    <a:pt x="509" y="418"/>
                  </a:lnTo>
                  <a:lnTo>
                    <a:pt x="374" y="316"/>
                  </a:lnTo>
                  <a:lnTo>
                    <a:pt x="530" y="270"/>
                  </a:lnTo>
                  <a:lnTo>
                    <a:pt x="655" y="409"/>
                  </a:lnTo>
                  <a:lnTo>
                    <a:pt x="562" y="259"/>
                  </a:lnTo>
                  <a:lnTo>
                    <a:pt x="663" y="224"/>
                  </a:lnTo>
                  <a:lnTo>
                    <a:pt x="764" y="314"/>
                  </a:lnTo>
                  <a:lnTo>
                    <a:pt x="692" y="215"/>
                  </a:lnTo>
                  <a:lnTo>
                    <a:pt x="771" y="183"/>
                  </a:lnTo>
                  <a:lnTo>
                    <a:pt x="846" y="215"/>
                  </a:lnTo>
                  <a:lnTo>
                    <a:pt x="789" y="167"/>
                  </a:lnTo>
                  <a:lnTo>
                    <a:pt x="889" y="107"/>
                  </a:lnTo>
                  <a:lnTo>
                    <a:pt x="754" y="167"/>
                  </a:lnTo>
                  <a:lnTo>
                    <a:pt x="646" y="209"/>
                  </a:lnTo>
                  <a:lnTo>
                    <a:pt x="794" y="44"/>
                  </a:lnTo>
                  <a:lnTo>
                    <a:pt x="604" y="217"/>
                  </a:lnTo>
                  <a:lnTo>
                    <a:pt x="520" y="242"/>
                  </a:lnTo>
                  <a:lnTo>
                    <a:pt x="623" y="67"/>
                  </a:lnTo>
                  <a:lnTo>
                    <a:pt x="481" y="249"/>
                  </a:lnTo>
                  <a:lnTo>
                    <a:pt x="359" y="287"/>
                  </a:lnTo>
                  <a:lnTo>
                    <a:pt x="412" y="126"/>
                  </a:lnTo>
                  <a:lnTo>
                    <a:pt x="321" y="299"/>
                  </a:lnTo>
                  <a:lnTo>
                    <a:pt x="306" y="306"/>
                  </a:lnTo>
                  <a:lnTo>
                    <a:pt x="289" y="312"/>
                  </a:lnTo>
                  <a:lnTo>
                    <a:pt x="268" y="321"/>
                  </a:lnTo>
                  <a:lnTo>
                    <a:pt x="245" y="329"/>
                  </a:lnTo>
                  <a:lnTo>
                    <a:pt x="222" y="338"/>
                  </a:lnTo>
                  <a:lnTo>
                    <a:pt x="216" y="340"/>
                  </a:lnTo>
                  <a:lnTo>
                    <a:pt x="211" y="342"/>
                  </a:lnTo>
                  <a:lnTo>
                    <a:pt x="205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0" y="348"/>
                  </a:lnTo>
                  <a:lnTo>
                    <a:pt x="180" y="350"/>
                  </a:lnTo>
                  <a:lnTo>
                    <a:pt x="171" y="350"/>
                  </a:lnTo>
                  <a:lnTo>
                    <a:pt x="165" y="352"/>
                  </a:lnTo>
                  <a:lnTo>
                    <a:pt x="159" y="352"/>
                  </a:lnTo>
                  <a:lnTo>
                    <a:pt x="154" y="352"/>
                  </a:lnTo>
                  <a:lnTo>
                    <a:pt x="148" y="352"/>
                  </a:lnTo>
                  <a:lnTo>
                    <a:pt x="140" y="352"/>
                  </a:lnTo>
                  <a:lnTo>
                    <a:pt x="133" y="350"/>
                  </a:lnTo>
                  <a:lnTo>
                    <a:pt x="125" y="350"/>
                  </a:lnTo>
                  <a:lnTo>
                    <a:pt x="117" y="350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7" y="346"/>
                  </a:lnTo>
                  <a:lnTo>
                    <a:pt x="79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1" y="340"/>
                  </a:lnTo>
                  <a:lnTo>
                    <a:pt x="45" y="340"/>
                  </a:lnTo>
                  <a:lnTo>
                    <a:pt x="32" y="338"/>
                  </a:lnTo>
                  <a:lnTo>
                    <a:pt x="20" y="337"/>
                  </a:lnTo>
                  <a:lnTo>
                    <a:pt x="13" y="335"/>
                  </a:lnTo>
                  <a:lnTo>
                    <a:pt x="5" y="335"/>
                  </a:lnTo>
                  <a:lnTo>
                    <a:pt x="0" y="333"/>
                  </a:lnTo>
                  <a:lnTo>
                    <a:pt x="102" y="272"/>
                  </a:lnTo>
                  <a:lnTo>
                    <a:pt x="104" y="281"/>
                  </a:lnTo>
                  <a:lnTo>
                    <a:pt x="121" y="299"/>
                  </a:lnTo>
                  <a:lnTo>
                    <a:pt x="148" y="316"/>
                  </a:lnTo>
                  <a:lnTo>
                    <a:pt x="148" y="316"/>
                  </a:lnTo>
                  <a:close/>
                </a:path>
              </a:pathLst>
            </a:custGeom>
            <a:gradFill rotWithShape="0">
              <a:gsLst>
                <a:gs pos="0">
                  <a:srgbClr val="AC20FA">
                    <a:gamma/>
                    <a:shade val="46275"/>
                    <a:invGamma/>
                  </a:srgbClr>
                </a:gs>
                <a:gs pos="50000">
                  <a:srgbClr val="AC20FA"/>
                </a:gs>
                <a:gs pos="100000">
                  <a:srgbClr val="AC20FA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498" name="Freeform 42"/>
            <p:cNvSpPr>
              <a:spLocks/>
            </p:cNvSpPr>
            <p:nvPr/>
          </p:nvSpPr>
          <p:spPr bwMode="auto">
            <a:xfrm rot="15417341">
              <a:off x="5034" y="3704"/>
              <a:ext cx="268" cy="193"/>
            </a:xfrm>
            <a:custGeom>
              <a:avLst/>
              <a:gdLst/>
              <a:ahLst/>
              <a:cxnLst>
                <a:cxn ang="0">
                  <a:pos x="185" y="314"/>
                </a:cxn>
                <a:cxn ang="0">
                  <a:pos x="255" y="274"/>
                </a:cxn>
                <a:cxn ang="0">
                  <a:pos x="285" y="236"/>
                </a:cxn>
                <a:cxn ang="0">
                  <a:pos x="310" y="194"/>
                </a:cxn>
                <a:cxn ang="0">
                  <a:pos x="337" y="147"/>
                </a:cxn>
                <a:cxn ang="0">
                  <a:pos x="400" y="84"/>
                </a:cxn>
                <a:cxn ang="0">
                  <a:pos x="451" y="73"/>
                </a:cxn>
                <a:cxn ang="0">
                  <a:pos x="498" y="73"/>
                </a:cxn>
                <a:cxn ang="0">
                  <a:pos x="481" y="97"/>
                </a:cxn>
                <a:cxn ang="0">
                  <a:pos x="453" y="137"/>
                </a:cxn>
                <a:cxn ang="0">
                  <a:pos x="485" y="173"/>
                </a:cxn>
                <a:cxn ang="0">
                  <a:pos x="536" y="134"/>
                </a:cxn>
                <a:cxn ang="0">
                  <a:pos x="571" y="73"/>
                </a:cxn>
                <a:cxn ang="0">
                  <a:pos x="622" y="29"/>
                </a:cxn>
                <a:cxn ang="0">
                  <a:pos x="654" y="78"/>
                </a:cxn>
                <a:cxn ang="0">
                  <a:pos x="616" y="137"/>
                </a:cxn>
                <a:cxn ang="0">
                  <a:pos x="637" y="160"/>
                </a:cxn>
                <a:cxn ang="0">
                  <a:pos x="677" y="115"/>
                </a:cxn>
                <a:cxn ang="0">
                  <a:pos x="702" y="88"/>
                </a:cxn>
                <a:cxn ang="0">
                  <a:pos x="730" y="56"/>
                </a:cxn>
                <a:cxn ang="0">
                  <a:pos x="787" y="6"/>
                </a:cxn>
                <a:cxn ang="0">
                  <a:pos x="818" y="59"/>
                </a:cxn>
                <a:cxn ang="0">
                  <a:pos x="780" y="101"/>
                </a:cxn>
                <a:cxn ang="0">
                  <a:pos x="732" y="143"/>
                </a:cxn>
                <a:cxn ang="0">
                  <a:pos x="730" y="158"/>
                </a:cxn>
                <a:cxn ang="0">
                  <a:pos x="873" y="78"/>
                </a:cxn>
                <a:cxn ang="0">
                  <a:pos x="922" y="101"/>
                </a:cxn>
                <a:cxn ang="0">
                  <a:pos x="894" y="151"/>
                </a:cxn>
                <a:cxn ang="0">
                  <a:pos x="841" y="162"/>
                </a:cxn>
                <a:cxn ang="0">
                  <a:pos x="879" y="246"/>
                </a:cxn>
                <a:cxn ang="0">
                  <a:pos x="837" y="240"/>
                </a:cxn>
                <a:cxn ang="0">
                  <a:pos x="759" y="204"/>
                </a:cxn>
                <a:cxn ang="0">
                  <a:pos x="795" y="322"/>
                </a:cxn>
                <a:cxn ang="0">
                  <a:pos x="763" y="343"/>
                </a:cxn>
                <a:cxn ang="0">
                  <a:pos x="660" y="268"/>
                </a:cxn>
                <a:cxn ang="0">
                  <a:pos x="618" y="291"/>
                </a:cxn>
                <a:cxn ang="0">
                  <a:pos x="694" y="365"/>
                </a:cxn>
                <a:cxn ang="0">
                  <a:pos x="690" y="443"/>
                </a:cxn>
                <a:cxn ang="0">
                  <a:pos x="633" y="447"/>
                </a:cxn>
                <a:cxn ang="0">
                  <a:pos x="529" y="326"/>
                </a:cxn>
                <a:cxn ang="0">
                  <a:pos x="529" y="373"/>
                </a:cxn>
                <a:cxn ang="0">
                  <a:pos x="542" y="445"/>
                </a:cxn>
                <a:cxn ang="0">
                  <a:pos x="493" y="459"/>
                </a:cxn>
                <a:cxn ang="0">
                  <a:pos x="438" y="460"/>
                </a:cxn>
                <a:cxn ang="0">
                  <a:pos x="382" y="453"/>
                </a:cxn>
                <a:cxn ang="0">
                  <a:pos x="323" y="419"/>
                </a:cxn>
                <a:cxn ang="0">
                  <a:pos x="240" y="371"/>
                </a:cxn>
                <a:cxn ang="0">
                  <a:pos x="508" y="419"/>
                </a:cxn>
                <a:cxn ang="0">
                  <a:pos x="763" y="314"/>
                </a:cxn>
                <a:cxn ang="0">
                  <a:pos x="753" y="170"/>
                </a:cxn>
                <a:cxn ang="0">
                  <a:pos x="481" y="249"/>
                </a:cxn>
                <a:cxn ang="0">
                  <a:pos x="268" y="322"/>
                </a:cxn>
                <a:cxn ang="0">
                  <a:pos x="200" y="346"/>
                </a:cxn>
                <a:cxn ang="0">
                  <a:pos x="160" y="352"/>
                </a:cxn>
                <a:cxn ang="0">
                  <a:pos x="118" y="350"/>
                </a:cxn>
                <a:cxn ang="0">
                  <a:pos x="73" y="345"/>
                </a:cxn>
                <a:cxn ang="0">
                  <a:pos x="12" y="337"/>
                </a:cxn>
                <a:cxn ang="0">
                  <a:pos x="149" y="316"/>
                </a:cxn>
              </a:cxnLst>
              <a:rect l="0" t="0" r="r" b="b"/>
              <a:pathLst>
                <a:path w="930" h="460">
                  <a:moveTo>
                    <a:pt x="149" y="316"/>
                  </a:moveTo>
                  <a:lnTo>
                    <a:pt x="152" y="316"/>
                  </a:lnTo>
                  <a:lnTo>
                    <a:pt x="162" y="316"/>
                  </a:lnTo>
                  <a:lnTo>
                    <a:pt x="168" y="316"/>
                  </a:lnTo>
                  <a:lnTo>
                    <a:pt x="175" y="316"/>
                  </a:lnTo>
                  <a:lnTo>
                    <a:pt x="185" y="314"/>
                  </a:lnTo>
                  <a:lnTo>
                    <a:pt x="192" y="312"/>
                  </a:lnTo>
                  <a:lnTo>
                    <a:pt x="213" y="305"/>
                  </a:lnTo>
                  <a:lnTo>
                    <a:pt x="234" y="291"/>
                  </a:lnTo>
                  <a:lnTo>
                    <a:pt x="246" y="284"/>
                  </a:lnTo>
                  <a:lnTo>
                    <a:pt x="251" y="280"/>
                  </a:lnTo>
                  <a:lnTo>
                    <a:pt x="255" y="274"/>
                  </a:lnTo>
                  <a:lnTo>
                    <a:pt x="261" y="268"/>
                  </a:lnTo>
                  <a:lnTo>
                    <a:pt x="266" y="263"/>
                  </a:lnTo>
                  <a:lnTo>
                    <a:pt x="272" y="257"/>
                  </a:lnTo>
                  <a:lnTo>
                    <a:pt x="276" y="249"/>
                  </a:lnTo>
                  <a:lnTo>
                    <a:pt x="282" y="242"/>
                  </a:lnTo>
                  <a:lnTo>
                    <a:pt x="285" y="236"/>
                  </a:lnTo>
                  <a:lnTo>
                    <a:pt x="289" y="229"/>
                  </a:lnTo>
                  <a:lnTo>
                    <a:pt x="293" y="221"/>
                  </a:lnTo>
                  <a:lnTo>
                    <a:pt x="299" y="215"/>
                  </a:lnTo>
                  <a:lnTo>
                    <a:pt x="303" y="208"/>
                  </a:lnTo>
                  <a:lnTo>
                    <a:pt x="306" y="202"/>
                  </a:lnTo>
                  <a:lnTo>
                    <a:pt x="310" y="194"/>
                  </a:lnTo>
                  <a:lnTo>
                    <a:pt x="312" y="189"/>
                  </a:lnTo>
                  <a:lnTo>
                    <a:pt x="316" y="183"/>
                  </a:lnTo>
                  <a:lnTo>
                    <a:pt x="323" y="170"/>
                  </a:lnTo>
                  <a:lnTo>
                    <a:pt x="325" y="164"/>
                  </a:lnTo>
                  <a:lnTo>
                    <a:pt x="329" y="158"/>
                  </a:lnTo>
                  <a:lnTo>
                    <a:pt x="337" y="147"/>
                  </a:lnTo>
                  <a:lnTo>
                    <a:pt x="342" y="135"/>
                  </a:lnTo>
                  <a:lnTo>
                    <a:pt x="348" y="126"/>
                  </a:lnTo>
                  <a:lnTo>
                    <a:pt x="356" y="118"/>
                  </a:lnTo>
                  <a:lnTo>
                    <a:pt x="363" y="109"/>
                  </a:lnTo>
                  <a:lnTo>
                    <a:pt x="381" y="96"/>
                  </a:lnTo>
                  <a:lnTo>
                    <a:pt x="400" y="84"/>
                  </a:lnTo>
                  <a:lnTo>
                    <a:pt x="411" y="80"/>
                  </a:lnTo>
                  <a:lnTo>
                    <a:pt x="422" y="78"/>
                  </a:lnTo>
                  <a:lnTo>
                    <a:pt x="426" y="77"/>
                  </a:lnTo>
                  <a:lnTo>
                    <a:pt x="432" y="75"/>
                  </a:lnTo>
                  <a:lnTo>
                    <a:pt x="441" y="75"/>
                  </a:lnTo>
                  <a:lnTo>
                    <a:pt x="451" y="73"/>
                  </a:lnTo>
                  <a:lnTo>
                    <a:pt x="460" y="71"/>
                  </a:lnTo>
                  <a:lnTo>
                    <a:pt x="468" y="71"/>
                  </a:lnTo>
                  <a:lnTo>
                    <a:pt x="476" y="71"/>
                  </a:lnTo>
                  <a:lnTo>
                    <a:pt x="483" y="71"/>
                  </a:lnTo>
                  <a:lnTo>
                    <a:pt x="489" y="71"/>
                  </a:lnTo>
                  <a:lnTo>
                    <a:pt x="498" y="73"/>
                  </a:lnTo>
                  <a:lnTo>
                    <a:pt x="508" y="73"/>
                  </a:lnTo>
                  <a:lnTo>
                    <a:pt x="504" y="75"/>
                  </a:lnTo>
                  <a:lnTo>
                    <a:pt x="498" y="82"/>
                  </a:lnTo>
                  <a:lnTo>
                    <a:pt x="493" y="86"/>
                  </a:lnTo>
                  <a:lnTo>
                    <a:pt x="487" y="92"/>
                  </a:lnTo>
                  <a:lnTo>
                    <a:pt x="481" y="97"/>
                  </a:lnTo>
                  <a:lnTo>
                    <a:pt x="477" y="103"/>
                  </a:lnTo>
                  <a:lnTo>
                    <a:pt x="472" y="111"/>
                  </a:lnTo>
                  <a:lnTo>
                    <a:pt x="466" y="116"/>
                  </a:lnTo>
                  <a:lnTo>
                    <a:pt x="460" y="124"/>
                  </a:lnTo>
                  <a:lnTo>
                    <a:pt x="457" y="132"/>
                  </a:lnTo>
                  <a:lnTo>
                    <a:pt x="453" y="137"/>
                  </a:lnTo>
                  <a:lnTo>
                    <a:pt x="451" y="145"/>
                  </a:lnTo>
                  <a:lnTo>
                    <a:pt x="451" y="158"/>
                  </a:lnTo>
                  <a:lnTo>
                    <a:pt x="455" y="168"/>
                  </a:lnTo>
                  <a:lnTo>
                    <a:pt x="462" y="173"/>
                  </a:lnTo>
                  <a:lnTo>
                    <a:pt x="472" y="175"/>
                  </a:lnTo>
                  <a:lnTo>
                    <a:pt x="485" y="173"/>
                  </a:lnTo>
                  <a:lnTo>
                    <a:pt x="498" y="170"/>
                  </a:lnTo>
                  <a:lnTo>
                    <a:pt x="512" y="162"/>
                  </a:lnTo>
                  <a:lnTo>
                    <a:pt x="523" y="153"/>
                  </a:lnTo>
                  <a:lnTo>
                    <a:pt x="529" y="147"/>
                  </a:lnTo>
                  <a:lnTo>
                    <a:pt x="533" y="141"/>
                  </a:lnTo>
                  <a:lnTo>
                    <a:pt x="536" y="134"/>
                  </a:lnTo>
                  <a:lnTo>
                    <a:pt x="542" y="124"/>
                  </a:lnTo>
                  <a:lnTo>
                    <a:pt x="546" y="115"/>
                  </a:lnTo>
                  <a:lnTo>
                    <a:pt x="552" y="105"/>
                  </a:lnTo>
                  <a:lnTo>
                    <a:pt x="557" y="94"/>
                  </a:lnTo>
                  <a:lnTo>
                    <a:pt x="565" y="82"/>
                  </a:lnTo>
                  <a:lnTo>
                    <a:pt x="571" y="73"/>
                  </a:lnTo>
                  <a:lnTo>
                    <a:pt x="578" y="61"/>
                  </a:lnTo>
                  <a:lnTo>
                    <a:pt x="586" y="52"/>
                  </a:lnTo>
                  <a:lnTo>
                    <a:pt x="593" y="44"/>
                  </a:lnTo>
                  <a:lnTo>
                    <a:pt x="611" y="33"/>
                  </a:lnTo>
                  <a:lnTo>
                    <a:pt x="618" y="31"/>
                  </a:lnTo>
                  <a:lnTo>
                    <a:pt x="622" y="29"/>
                  </a:lnTo>
                  <a:lnTo>
                    <a:pt x="628" y="29"/>
                  </a:lnTo>
                  <a:lnTo>
                    <a:pt x="635" y="31"/>
                  </a:lnTo>
                  <a:lnTo>
                    <a:pt x="645" y="37"/>
                  </a:lnTo>
                  <a:lnTo>
                    <a:pt x="656" y="50"/>
                  </a:lnTo>
                  <a:lnTo>
                    <a:pt x="656" y="69"/>
                  </a:lnTo>
                  <a:lnTo>
                    <a:pt x="654" y="78"/>
                  </a:lnTo>
                  <a:lnTo>
                    <a:pt x="649" y="88"/>
                  </a:lnTo>
                  <a:lnTo>
                    <a:pt x="643" y="99"/>
                  </a:lnTo>
                  <a:lnTo>
                    <a:pt x="635" y="109"/>
                  </a:lnTo>
                  <a:lnTo>
                    <a:pt x="628" y="118"/>
                  </a:lnTo>
                  <a:lnTo>
                    <a:pt x="622" y="130"/>
                  </a:lnTo>
                  <a:lnTo>
                    <a:pt x="616" y="137"/>
                  </a:lnTo>
                  <a:lnTo>
                    <a:pt x="611" y="147"/>
                  </a:lnTo>
                  <a:lnTo>
                    <a:pt x="607" y="162"/>
                  </a:lnTo>
                  <a:lnTo>
                    <a:pt x="611" y="172"/>
                  </a:lnTo>
                  <a:lnTo>
                    <a:pt x="618" y="173"/>
                  </a:lnTo>
                  <a:lnTo>
                    <a:pt x="626" y="168"/>
                  </a:lnTo>
                  <a:lnTo>
                    <a:pt x="637" y="160"/>
                  </a:lnTo>
                  <a:lnTo>
                    <a:pt x="643" y="154"/>
                  </a:lnTo>
                  <a:lnTo>
                    <a:pt x="649" y="147"/>
                  </a:lnTo>
                  <a:lnTo>
                    <a:pt x="656" y="141"/>
                  </a:lnTo>
                  <a:lnTo>
                    <a:pt x="664" y="132"/>
                  </a:lnTo>
                  <a:lnTo>
                    <a:pt x="670" y="124"/>
                  </a:lnTo>
                  <a:lnTo>
                    <a:pt x="677" y="115"/>
                  </a:lnTo>
                  <a:lnTo>
                    <a:pt x="681" y="111"/>
                  </a:lnTo>
                  <a:lnTo>
                    <a:pt x="685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8" y="92"/>
                  </a:lnTo>
                  <a:lnTo>
                    <a:pt x="702" y="88"/>
                  </a:lnTo>
                  <a:lnTo>
                    <a:pt x="706" y="82"/>
                  </a:lnTo>
                  <a:lnTo>
                    <a:pt x="709" y="78"/>
                  </a:lnTo>
                  <a:lnTo>
                    <a:pt x="717" y="69"/>
                  </a:lnTo>
                  <a:lnTo>
                    <a:pt x="723" y="65"/>
                  </a:lnTo>
                  <a:lnTo>
                    <a:pt x="727" y="59"/>
                  </a:lnTo>
                  <a:lnTo>
                    <a:pt x="730" y="56"/>
                  </a:lnTo>
                  <a:lnTo>
                    <a:pt x="734" y="52"/>
                  </a:lnTo>
                  <a:lnTo>
                    <a:pt x="742" y="42"/>
                  </a:lnTo>
                  <a:lnTo>
                    <a:pt x="749" y="35"/>
                  </a:lnTo>
                  <a:lnTo>
                    <a:pt x="757" y="27"/>
                  </a:lnTo>
                  <a:lnTo>
                    <a:pt x="772" y="16"/>
                  </a:lnTo>
                  <a:lnTo>
                    <a:pt x="787" y="6"/>
                  </a:lnTo>
                  <a:lnTo>
                    <a:pt x="799" y="0"/>
                  </a:lnTo>
                  <a:lnTo>
                    <a:pt x="810" y="2"/>
                  </a:lnTo>
                  <a:lnTo>
                    <a:pt x="820" y="8"/>
                  </a:lnTo>
                  <a:lnTo>
                    <a:pt x="827" y="29"/>
                  </a:lnTo>
                  <a:lnTo>
                    <a:pt x="824" y="50"/>
                  </a:lnTo>
                  <a:lnTo>
                    <a:pt x="818" y="59"/>
                  </a:lnTo>
                  <a:lnTo>
                    <a:pt x="810" y="71"/>
                  </a:lnTo>
                  <a:lnTo>
                    <a:pt x="801" y="80"/>
                  </a:lnTo>
                  <a:lnTo>
                    <a:pt x="795" y="86"/>
                  </a:lnTo>
                  <a:lnTo>
                    <a:pt x="791" y="92"/>
                  </a:lnTo>
                  <a:lnTo>
                    <a:pt x="785" y="97"/>
                  </a:lnTo>
                  <a:lnTo>
                    <a:pt x="780" y="101"/>
                  </a:lnTo>
                  <a:lnTo>
                    <a:pt x="774" y="107"/>
                  </a:lnTo>
                  <a:lnTo>
                    <a:pt x="768" y="111"/>
                  </a:lnTo>
                  <a:lnTo>
                    <a:pt x="747" y="130"/>
                  </a:lnTo>
                  <a:lnTo>
                    <a:pt x="742" y="134"/>
                  </a:lnTo>
                  <a:lnTo>
                    <a:pt x="738" y="139"/>
                  </a:lnTo>
                  <a:lnTo>
                    <a:pt x="732" y="143"/>
                  </a:lnTo>
                  <a:lnTo>
                    <a:pt x="730" y="147"/>
                  </a:lnTo>
                  <a:lnTo>
                    <a:pt x="723" y="154"/>
                  </a:lnTo>
                  <a:lnTo>
                    <a:pt x="719" y="160"/>
                  </a:lnTo>
                  <a:lnTo>
                    <a:pt x="719" y="164"/>
                  </a:lnTo>
                  <a:lnTo>
                    <a:pt x="723" y="162"/>
                  </a:lnTo>
                  <a:lnTo>
                    <a:pt x="730" y="158"/>
                  </a:lnTo>
                  <a:lnTo>
                    <a:pt x="753" y="143"/>
                  </a:lnTo>
                  <a:lnTo>
                    <a:pt x="782" y="122"/>
                  </a:lnTo>
                  <a:lnTo>
                    <a:pt x="812" y="103"/>
                  </a:lnTo>
                  <a:lnTo>
                    <a:pt x="844" y="88"/>
                  </a:lnTo>
                  <a:lnTo>
                    <a:pt x="860" y="80"/>
                  </a:lnTo>
                  <a:lnTo>
                    <a:pt x="873" y="78"/>
                  </a:lnTo>
                  <a:lnTo>
                    <a:pt x="881" y="78"/>
                  </a:lnTo>
                  <a:lnTo>
                    <a:pt x="886" y="78"/>
                  </a:lnTo>
                  <a:lnTo>
                    <a:pt x="896" y="80"/>
                  </a:lnTo>
                  <a:lnTo>
                    <a:pt x="905" y="86"/>
                  </a:lnTo>
                  <a:lnTo>
                    <a:pt x="913" y="90"/>
                  </a:lnTo>
                  <a:lnTo>
                    <a:pt x="922" y="101"/>
                  </a:lnTo>
                  <a:lnTo>
                    <a:pt x="930" y="120"/>
                  </a:lnTo>
                  <a:lnTo>
                    <a:pt x="926" y="130"/>
                  </a:lnTo>
                  <a:lnTo>
                    <a:pt x="920" y="139"/>
                  </a:lnTo>
                  <a:lnTo>
                    <a:pt x="911" y="145"/>
                  </a:lnTo>
                  <a:lnTo>
                    <a:pt x="901" y="149"/>
                  </a:lnTo>
                  <a:lnTo>
                    <a:pt x="894" y="151"/>
                  </a:lnTo>
                  <a:lnTo>
                    <a:pt x="888" y="151"/>
                  </a:lnTo>
                  <a:lnTo>
                    <a:pt x="877" y="153"/>
                  </a:lnTo>
                  <a:lnTo>
                    <a:pt x="871" y="154"/>
                  </a:lnTo>
                  <a:lnTo>
                    <a:pt x="865" y="154"/>
                  </a:lnTo>
                  <a:lnTo>
                    <a:pt x="854" y="156"/>
                  </a:lnTo>
                  <a:lnTo>
                    <a:pt x="841" y="162"/>
                  </a:lnTo>
                  <a:lnTo>
                    <a:pt x="841" y="166"/>
                  </a:lnTo>
                  <a:lnTo>
                    <a:pt x="843" y="172"/>
                  </a:lnTo>
                  <a:lnTo>
                    <a:pt x="858" y="191"/>
                  </a:lnTo>
                  <a:lnTo>
                    <a:pt x="875" y="219"/>
                  </a:lnTo>
                  <a:lnTo>
                    <a:pt x="881" y="242"/>
                  </a:lnTo>
                  <a:lnTo>
                    <a:pt x="879" y="246"/>
                  </a:lnTo>
                  <a:lnTo>
                    <a:pt x="877" y="248"/>
                  </a:lnTo>
                  <a:lnTo>
                    <a:pt x="871" y="249"/>
                  </a:lnTo>
                  <a:lnTo>
                    <a:pt x="862" y="248"/>
                  </a:lnTo>
                  <a:lnTo>
                    <a:pt x="854" y="246"/>
                  </a:lnTo>
                  <a:lnTo>
                    <a:pt x="844" y="244"/>
                  </a:lnTo>
                  <a:lnTo>
                    <a:pt x="837" y="240"/>
                  </a:lnTo>
                  <a:lnTo>
                    <a:pt x="827" y="236"/>
                  </a:lnTo>
                  <a:lnTo>
                    <a:pt x="812" y="227"/>
                  </a:lnTo>
                  <a:lnTo>
                    <a:pt x="797" y="217"/>
                  </a:lnTo>
                  <a:lnTo>
                    <a:pt x="784" y="210"/>
                  </a:lnTo>
                  <a:lnTo>
                    <a:pt x="770" y="206"/>
                  </a:lnTo>
                  <a:lnTo>
                    <a:pt x="759" y="204"/>
                  </a:lnTo>
                  <a:lnTo>
                    <a:pt x="751" y="210"/>
                  </a:lnTo>
                  <a:lnTo>
                    <a:pt x="747" y="215"/>
                  </a:lnTo>
                  <a:lnTo>
                    <a:pt x="747" y="223"/>
                  </a:lnTo>
                  <a:lnTo>
                    <a:pt x="753" y="240"/>
                  </a:lnTo>
                  <a:lnTo>
                    <a:pt x="776" y="282"/>
                  </a:lnTo>
                  <a:lnTo>
                    <a:pt x="795" y="322"/>
                  </a:lnTo>
                  <a:lnTo>
                    <a:pt x="795" y="337"/>
                  </a:lnTo>
                  <a:lnTo>
                    <a:pt x="793" y="343"/>
                  </a:lnTo>
                  <a:lnTo>
                    <a:pt x="787" y="345"/>
                  </a:lnTo>
                  <a:lnTo>
                    <a:pt x="778" y="346"/>
                  </a:lnTo>
                  <a:lnTo>
                    <a:pt x="770" y="346"/>
                  </a:lnTo>
                  <a:lnTo>
                    <a:pt x="763" y="343"/>
                  </a:lnTo>
                  <a:lnTo>
                    <a:pt x="755" y="339"/>
                  </a:lnTo>
                  <a:lnTo>
                    <a:pt x="740" y="327"/>
                  </a:lnTo>
                  <a:lnTo>
                    <a:pt x="725" y="314"/>
                  </a:lnTo>
                  <a:lnTo>
                    <a:pt x="708" y="299"/>
                  </a:lnTo>
                  <a:lnTo>
                    <a:pt x="692" y="286"/>
                  </a:lnTo>
                  <a:lnTo>
                    <a:pt x="660" y="268"/>
                  </a:lnTo>
                  <a:lnTo>
                    <a:pt x="647" y="268"/>
                  </a:lnTo>
                  <a:lnTo>
                    <a:pt x="635" y="270"/>
                  </a:lnTo>
                  <a:lnTo>
                    <a:pt x="626" y="276"/>
                  </a:lnTo>
                  <a:lnTo>
                    <a:pt x="624" y="280"/>
                  </a:lnTo>
                  <a:lnTo>
                    <a:pt x="622" y="284"/>
                  </a:lnTo>
                  <a:lnTo>
                    <a:pt x="618" y="291"/>
                  </a:lnTo>
                  <a:lnTo>
                    <a:pt x="620" y="303"/>
                  </a:lnTo>
                  <a:lnTo>
                    <a:pt x="637" y="327"/>
                  </a:lnTo>
                  <a:lnTo>
                    <a:pt x="660" y="346"/>
                  </a:lnTo>
                  <a:lnTo>
                    <a:pt x="673" y="352"/>
                  </a:lnTo>
                  <a:lnTo>
                    <a:pt x="683" y="358"/>
                  </a:lnTo>
                  <a:lnTo>
                    <a:pt x="694" y="365"/>
                  </a:lnTo>
                  <a:lnTo>
                    <a:pt x="704" y="371"/>
                  </a:lnTo>
                  <a:lnTo>
                    <a:pt x="719" y="394"/>
                  </a:lnTo>
                  <a:lnTo>
                    <a:pt x="723" y="409"/>
                  </a:lnTo>
                  <a:lnTo>
                    <a:pt x="717" y="424"/>
                  </a:lnTo>
                  <a:lnTo>
                    <a:pt x="706" y="436"/>
                  </a:lnTo>
                  <a:lnTo>
                    <a:pt x="690" y="443"/>
                  </a:lnTo>
                  <a:lnTo>
                    <a:pt x="681" y="447"/>
                  </a:lnTo>
                  <a:lnTo>
                    <a:pt x="671" y="449"/>
                  </a:lnTo>
                  <a:lnTo>
                    <a:pt x="662" y="451"/>
                  </a:lnTo>
                  <a:lnTo>
                    <a:pt x="652" y="451"/>
                  </a:lnTo>
                  <a:lnTo>
                    <a:pt x="643" y="449"/>
                  </a:lnTo>
                  <a:lnTo>
                    <a:pt x="633" y="447"/>
                  </a:lnTo>
                  <a:lnTo>
                    <a:pt x="626" y="443"/>
                  </a:lnTo>
                  <a:lnTo>
                    <a:pt x="618" y="436"/>
                  </a:lnTo>
                  <a:lnTo>
                    <a:pt x="603" y="421"/>
                  </a:lnTo>
                  <a:lnTo>
                    <a:pt x="588" y="402"/>
                  </a:lnTo>
                  <a:lnTo>
                    <a:pt x="557" y="358"/>
                  </a:lnTo>
                  <a:lnTo>
                    <a:pt x="529" y="326"/>
                  </a:lnTo>
                  <a:lnTo>
                    <a:pt x="516" y="318"/>
                  </a:lnTo>
                  <a:lnTo>
                    <a:pt x="504" y="320"/>
                  </a:lnTo>
                  <a:lnTo>
                    <a:pt x="500" y="324"/>
                  </a:lnTo>
                  <a:lnTo>
                    <a:pt x="500" y="329"/>
                  </a:lnTo>
                  <a:lnTo>
                    <a:pt x="504" y="341"/>
                  </a:lnTo>
                  <a:lnTo>
                    <a:pt x="529" y="373"/>
                  </a:lnTo>
                  <a:lnTo>
                    <a:pt x="544" y="390"/>
                  </a:lnTo>
                  <a:lnTo>
                    <a:pt x="555" y="405"/>
                  </a:lnTo>
                  <a:lnTo>
                    <a:pt x="561" y="421"/>
                  </a:lnTo>
                  <a:lnTo>
                    <a:pt x="557" y="434"/>
                  </a:lnTo>
                  <a:lnTo>
                    <a:pt x="552" y="440"/>
                  </a:lnTo>
                  <a:lnTo>
                    <a:pt x="542" y="445"/>
                  </a:lnTo>
                  <a:lnTo>
                    <a:pt x="531" y="449"/>
                  </a:lnTo>
                  <a:lnTo>
                    <a:pt x="525" y="451"/>
                  </a:lnTo>
                  <a:lnTo>
                    <a:pt x="517" y="453"/>
                  </a:lnTo>
                  <a:lnTo>
                    <a:pt x="510" y="455"/>
                  </a:lnTo>
                  <a:lnTo>
                    <a:pt x="502" y="457"/>
                  </a:lnTo>
                  <a:lnTo>
                    <a:pt x="493" y="459"/>
                  </a:lnTo>
                  <a:lnTo>
                    <a:pt x="485" y="459"/>
                  </a:lnTo>
                  <a:lnTo>
                    <a:pt x="476" y="460"/>
                  </a:lnTo>
                  <a:lnTo>
                    <a:pt x="466" y="460"/>
                  </a:lnTo>
                  <a:lnTo>
                    <a:pt x="457" y="460"/>
                  </a:lnTo>
                  <a:lnTo>
                    <a:pt x="447" y="460"/>
                  </a:lnTo>
                  <a:lnTo>
                    <a:pt x="438" y="460"/>
                  </a:lnTo>
                  <a:lnTo>
                    <a:pt x="428" y="460"/>
                  </a:lnTo>
                  <a:lnTo>
                    <a:pt x="419" y="459"/>
                  </a:lnTo>
                  <a:lnTo>
                    <a:pt x="411" y="459"/>
                  </a:lnTo>
                  <a:lnTo>
                    <a:pt x="401" y="457"/>
                  </a:lnTo>
                  <a:lnTo>
                    <a:pt x="392" y="455"/>
                  </a:lnTo>
                  <a:lnTo>
                    <a:pt x="382" y="453"/>
                  </a:lnTo>
                  <a:lnTo>
                    <a:pt x="375" y="451"/>
                  </a:lnTo>
                  <a:lnTo>
                    <a:pt x="367" y="449"/>
                  </a:lnTo>
                  <a:lnTo>
                    <a:pt x="360" y="445"/>
                  </a:lnTo>
                  <a:lnTo>
                    <a:pt x="344" y="438"/>
                  </a:lnTo>
                  <a:lnTo>
                    <a:pt x="333" y="430"/>
                  </a:lnTo>
                  <a:lnTo>
                    <a:pt x="323" y="419"/>
                  </a:lnTo>
                  <a:lnTo>
                    <a:pt x="306" y="402"/>
                  </a:lnTo>
                  <a:lnTo>
                    <a:pt x="287" y="386"/>
                  </a:lnTo>
                  <a:lnTo>
                    <a:pt x="266" y="379"/>
                  </a:lnTo>
                  <a:lnTo>
                    <a:pt x="257" y="375"/>
                  </a:lnTo>
                  <a:lnTo>
                    <a:pt x="247" y="373"/>
                  </a:lnTo>
                  <a:lnTo>
                    <a:pt x="240" y="371"/>
                  </a:lnTo>
                  <a:lnTo>
                    <a:pt x="230" y="371"/>
                  </a:lnTo>
                  <a:lnTo>
                    <a:pt x="217" y="369"/>
                  </a:lnTo>
                  <a:lnTo>
                    <a:pt x="208" y="369"/>
                  </a:lnTo>
                  <a:lnTo>
                    <a:pt x="204" y="369"/>
                  </a:lnTo>
                  <a:lnTo>
                    <a:pt x="335" y="331"/>
                  </a:lnTo>
                  <a:lnTo>
                    <a:pt x="508" y="419"/>
                  </a:lnTo>
                  <a:lnTo>
                    <a:pt x="375" y="316"/>
                  </a:lnTo>
                  <a:lnTo>
                    <a:pt x="531" y="272"/>
                  </a:lnTo>
                  <a:lnTo>
                    <a:pt x="656" y="409"/>
                  </a:lnTo>
                  <a:lnTo>
                    <a:pt x="561" y="259"/>
                  </a:lnTo>
                  <a:lnTo>
                    <a:pt x="664" y="227"/>
                  </a:lnTo>
                  <a:lnTo>
                    <a:pt x="763" y="314"/>
                  </a:lnTo>
                  <a:lnTo>
                    <a:pt x="690" y="217"/>
                  </a:lnTo>
                  <a:lnTo>
                    <a:pt x="772" y="183"/>
                  </a:lnTo>
                  <a:lnTo>
                    <a:pt x="844" y="215"/>
                  </a:lnTo>
                  <a:lnTo>
                    <a:pt x="789" y="168"/>
                  </a:lnTo>
                  <a:lnTo>
                    <a:pt x="890" y="107"/>
                  </a:lnTo>
                  <a:lnTo>
                    <a:pt x="753" y="170"/>
                  </a:lnTo>
                  <a:lnTo>
                    <a:pt x="647" y="210"/>
                  </a:lnTo>
                  <a:lnTo>
                    <a:pt x="795" y="44"/>
                  </a:lnTo>
                  <a:lnTo>
                    <a:pt x="605" y="219"/>
                  </a:lnTo>
                  <a:lnTo>
                    <a:pt x="521" y="242"/>
                  </a:lnTo>
                  <a:lnTo>
                    <a:pt x="624" y="69"/>
                  </a:lnTo>
                  <a:lnTo>
                    <a:pt x="481" y="249"/>
                  </a:lnTo>
                  <a:lnTo>
                    <a:pt x="358" y="287"/>
                  </a:lnTo>
                  <a:lnTo>
                    <a:pt x="413" y="126"/>
                  </a:lnTo>
                  <a:lnTo>
                    <a:pt x="322" y="299"/>
                  </a:lnTo>
                  <a:lnTo>
                    <a:pt x="306" y="307"/>
                  </a:lnTo>
                  <a:lnTo>
                    <a:pt x="289" y="312"/>
                  </a:lnTo>
                  <a:lnTo>
                    <a:pt x="268" y="322"/>
                  </a:lnTo>
                  <a:lnTo>
                    <a:pt x="246" y="331"/>
                  </a:lnTo>
                  <a:lnTo>
                    <a:pt x="223" y="339"/>
                  </a:lnTo>
                  <a:lnTo>
                    <a:pt x="217" y="341"/>
                  </a:lnTo>
                  <a:lnTo>
                    <a:pt x="211" y="343"/>
                  </a:lnTo>
                  <a:lnTo>
                    <a:pt x="206" y="345"/>
                  </a:lnTo>
                  <a:lnTo>
                    <a:pt x="200" y="346"/>
                  </a:lnTo>
                  <a:lnTo>
                    <a:pt x="194" y="348"/>
                  </a:lnTo>
                  <a:lnTo>
                    <a:pt x="190" y="348"/>
                  </a:lnTo>
                  <a:lnTo>
                    <a:pt x="181" y="350"/>
                  </a:lnTo>
                  <a:lnTo>
                    <a:pt x="171" y="352"/>
                  </a:lnTo>
                  <a:lnTo>
                    <a:pt x="166" y="352"/>
                  </a:lnTo>
                  <a:lnTo>
                    <a:pt x="160" y="352"/>
                  </a:lnTo>
                  <a:lnTo>
                    <a:pt x="154" y="352"/>
                  </a:lnTo>
                  <a:lnTo>
                    <a:pt x="147" y="352"/>
                  </a:lnTo>
                  <a:lnTo>
                    <a:pt x="141" y="352"/>
                  </a:lnTo>
                  <a:lnTo>
                    <a:pt x="133" y="350"/>
                  </a:lnTo>
                  <a:lnTo>
                    <a:pt x="126" y="350"/>
                  </a:lnTo>
                  <a:lnTo>
                    <a:pt x="118" y="350"/>
                  </a:lnTo>
                  <a:lnTo>
                    <a:pt x="111" y="348"/>
                  </a:lnTo>
                  <a:lnTo>
                    <a:pt x="103" y="348"/>
                  </a:lnTo>
                  <a:lnTo>
                    <a:pt x="95" y="348"/>
                  </a:lnTo>
                  <a:lnTo>
                    <a:pt x="88" y="346"/>
                  </a:lnTo>
                  <a:lnTo>
                    <a:pt x="80" y="346"/>
                  </a:lnTo>
                  <a:lnTo>
                    <a:pt x="73" y="345"/>
                  </a:lnTo>
                  <a:lnTo>
                    <a:pt x="59" y="343"/>
                  </a:lnTo>
                  <a:lnTo>
                    <a:pt x="52" y="343"/>
                  </a:lnTo>
                  <a:lnTo>
                    <a:pt x="44" y="341"/>
                  </a:lnTo>
                  <a:lnTo>
                    <a:pt x="33" y="339"/>
                  </a:lnTo>
                  <a:lnTo>
                    <a:pt x="21" y="337"/>
                  </a:lnTo>
                  <a:lnTo>
                    <a:pt x="12" y="337"/>
                  </a:lnTo>
                  <a:lnTo>
                    <a:pt x="6" y="335"/>
                  </a:lnTo>
                  <a:lnTo>
                    <a:pt x="0" y="333"/>
                  </a:lnTo>
                  <a:lnTo>
                    <a:pt x="103" y="274"/>
                  </a:lnTo>
                  <a:lnTo>
                    <a:pt x="105" y="282"/>
                  </a:lnTo>
                  <a:lnTo>
                    <a:pt x="122" y="299"/>
                  </a:lnTo>
                  <a:lnTo>
                    <a:pt x="149" y="316"/>
                  </a:lnTo>
                  <a:lnTo>
                    <a:pt x="149" y="316"/>
                  </a:lnTo>
                  <a:close/>
                </a:path>
              </a:pathLst>
            </a:custGeom>
            <a:gradFill rotWithShape="0">
              <a:gsLst>
                <a:gs pos="0">
                  <a:srgbClr val="AC20FA">
                    <a:gamma/>
                    <a:shade val="46275"/>
                    <a:invGamma/>
                  </a:srgbClr>
                </a:gs>
                <a:gs pos="50000">
                  <a:srgbClr val="AC20FA"/>
                </a:gs>
                <a:gs pos="100000">
                  <a:srgbClr val="AC20FA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499" name="Freeform 43"/>
            <p:cNvSpPr>
              <a:spLocks/>
            </p:cNvSpPr>
            <p:nvPr/>
          </p:nvSpPr>
          <p:spPr bwMode="auto">
            <a:xfrm rot="4939866">
              <a:off x="3923" y="2968"/>
              <a:ext cx="480" cy="1891"/>
            </a:xfrm>
            <a:custGeom>
              <a:avLst/>
              <a:gdLst/>
              <a:ahLst/>
              <a:cxnLst>
                <a:cxn ang="0">
                  <a:pos x="703" y="331"/>
                </a:cxn>
                <a:cxn ang="0">
                  <a:pos x="699" y="488"/>
                </a:cxn>
                <a:cxn ang="0">
                  <a:pos x="737" y="576"/>
                </a:cxn>
                <a:cxn ang="0">
                  <a:pos x="783" y="656"/>
                </a:cxn>
                <a:cxn ang="0">
                  <a:pos x="838" y="745"/>
                </a:cxn>
                <a:cxn ang="0">
                  <a:pos x="882" y="914"/>
                </a:cxn>
                <a:cxn ang="0">
                  <a:pos x="855" y="1011"/>
                </a:cxn>
                <a:cxn ang="0">
                  <a:pos x="810" y="1093"/>
                </a:cxn>
                <a:cxn ang="0">
                  <a:pos x="783" y="1040"/>
                </a:cxn>
                <a:cxn ang="0">
                  <a:pos x="741" y="952"/>
                </a:cxn>
                <a:cxn ang="0">
                  <a:pos x="650" y="971"/>
                </a:cxn>
                <a:cxn ang="0">
                  <a:pos x="669" y="1099"/>
                </a:cxn>
                <a:cxn ang="0">
                  <a:pos x="739" y="1215"/>
                </a:cxn>
                <a:cxn ang="0">
                  <a:pos x="764" y="1342"/>
                </a:cxn>
                <a:cxn ang="0">
                  <a:pos x="650" y="1348"/>
                </a:cxn>
                <a:cxn ang="0">
                  <a:pos x="585" y="1228"/>
                </a:cxn>
                <a:cxn ang="0">
                  <a:pos x="528" y="1241"/>
                </a:cxn>
                <a:cxn ang="0">
                  <a:pos x="564" y="1353"/>
                </a:cxn>
                <a:cxn ang="0">
                  <a:pos x="589" y="1420"/>
                </a:cxn>
                <a:cxn ang="0">
                  <a:pos x="616" y="1498"/>
                </a:cxn>
                <a:cxn ang="0">
                  <a:pos x="644" y="1640"/>
                </a:cxn>
                <a:cxn ang="0">
                  <a:pos x="524" y="1642"/>
                </a:cxn>
                <a:cxn ang="0">
                  <a:pos x="490" y="1538"/>
                </a:cxn>
                <a:cxn ang="0">
                  <a:pos x="466" y="1420"/>
                </a:cxn>
                <a:cxn ang="0">
                  <a:pos x="443" y="1403"/>
                </a:cxn>
                <a:cxn ang="0">
                  <a:pos x="441" y="1718"/>
                </a:cxn>
                <a:cxn ang="0">
                  <a:pos x="355" y="1781"/>
                </a:cxn>
                <a:cxn ang="0">
                  <a:pos x="298" y="1686"/>
                </a:cxn>
                <a:cxn ang="0">
                  <a:pos x="331" y="1583"/>
                </a:cxn>
                <a:cxn ang="0">
                  <a:pos x="154" y="1568"/>
                </a:cxn>
                <a:cxn ang="0">
                  <a:pos x="203" y="1502"/>
                </a:cxn>
                <a:cxn ang="0">
                  <a:pos x="336" y="1405"/>
                </a:cxn>
                <a:cxn ang="0">
                  <a:pos x="104" y="1353"/>
                </a:cxn>
                <a:cxn ang="0">
                  <a:pos x="99" y="1279"/>
                </a:cxn>
                <a:cxn ang="0">
                  <a:pos x="323" y="1177"/>
                </a:cxn>
                <a:cxn ang="0">
                  <a:pos x="323" y="1085"/>
                </a:cxn>
                <a:cxn ang="0">
                  <a:pos x="129" y="1142"/>
                </a:cxn>
                <a:cxn ang="0">
                  <a:pos x="0" y="1059"/>
                </a:cxn>
                <a:cxn ang="0">
                  <a:pos x="49" y="962"/>
                </a:cxn>
                <a:cxn ang="0">
                  <a:pos x="353" y="901"/>
                </a:cxn>
                <a:cxn ang="0">
                  <a:pos x="273" y="855"/>
                </a:cxn>
                <a:cxn ang="0">
                  <a:pos x="138" y="810"/>
                </a:cxn>
                <a:cxn ang="0">
                  <a:pos x="165" y="713"/>
                </a:cxn>
                <a:cxn ang="0">
                  <a:pos x="213" y="618"/>
                </a:cxn>
                <a:cxn ang="0">
                  <a:pos x="277" y="532"/>
                </a:cxn>
                <a:cxn ang="0">
                  <a:pos x="391" y="464"/>
                </a:cxn>
                <a:cxn ang="0">
                  <a:pos x="553" y="367"/>
                </a:cxn>
                <a:cxn ang="0">
                  <a:pos x="216" y="777"/>
                </a:cxn>
                <a:cxn ang="0">
                  <a:pos x="148" y="1308"/>
                </a:cxn>
                <a:cxn ang="0">
                  <a:pos x="403" y="1429"/>
                </a:cxn>
                <a:cxn ang="0">
                  <a:pos x="526" y="893"/>
                </a:cxn>
                <a:cxn ang="0">
                  <a:pos x="608" y="466"/>
                </a:cxn>
                <a:cxn ang="0">
                  <a:pos x="635" y="327"/>
                </a:cxn>
                <a:cxn ang="0">
                  <a:pos x="661" y="253"/>
                </a:cxn>
                <a:cxn ang="0">
                  <a:pos x="705" y="184"/>
                </a:cxn>
                <a:cxn ang="0">
                  <a:pos x="756" y="112"/>
                </a:cxn>
                <a:cxn ang="0">
                  <a:pos x="831" y="19"/>
                </a:cxn>
                <a:cxn ang="0">
                  <a:pos x="734" y="268"/>
                </a:cxn>
              </a:cxnLst>
              <a:rect l="0" t="0" r="r" b="b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lnTo>
                    <a:pt x="734" y="268"/>
                  </a:lnTo>
                  <a:close/>
                </a:path>
              </a:pathLst>
            </a:custGeom>
            <a:gradFill rotWithShape="0">
              <a:gsLst>
                <a:gs pos="0">
                  <a:srgbClr val="AC20FA">
                    <a:gamma/>
                    <a:shade val="46275"/>
                    <a:invGamma/>
                  </a:srgbClr>
                </a:gs>
                <a:gs pos="50000">
                  <a:srgbClr val="AC20FA"/>
                </a:gs>
                <a:gs pos="100000">
                  <a:srgbClr val="AC20FA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47500" name="Picture 44" descr="HLL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6346825"/>
            <a:ext cx="9144000" cy="6635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7.0&quot;&gt;&lt;object type=&quot;1&quot; unique_id=&quot;10001&quot;&gt;&lt;object type=&quot;8&quot; unique_id=&quot;10269&quot;&gt;&lt;/object&gt;&lt;object type=&quot;2&quot; unique_id=&quot;10270&quot;&gt;&lt;object type=&quot;3&quot; unique_id=&quot;10272&quot;&gt;&lt;property id=&quot;20148&quot; value=&quot;5&quot;/&gt;&lt;property id=&quot;20300&quot; value=&quot;Slide 2 - &amp;quot;Tính diện tích hình chữ nhật biết:&amp;#x0D;&amp;#x0A;&amp;quot;&quot;/&gt;&lt;property id=&quot;20307&quot; value=&quot;264&quot;/&gt;&lt;/object&gt;&lt;object type=&quot;3&quot; unique_id=&quot;10273&quot;&gt;&lt;property id=&quot;20148&quot; value=&quot;5&quot;/&gt;&lt;property id=&quot;20300&quot; value=&quot;Slide 3&quot;/&gt;&lt;property id=&quot;20307&quot; value=&quot;265&quot;/&gt;&lt;/object&gt;&lt;object type=&quot;3&quot; unique_id=&quot;10274&quot;&gt;&lt;property id=&quot;20148&quot; value=&quot;5&quot;/&gt;&lt;property id=&quot;20300&quot; value=&quot;Slide 4&quot;/&gt;&lt;property id=&quot;20307&quot; value=&quot;266&quot;/&gt;&lt;/object&gt;&lt;object type=&quot;3&quot; unique_id=&quot;10275&quot;&gt;&lt;property id=&quot;20148&quot; value=&quot;5&quot;/&gt;&lt;property id=&quot;20300&quot; value=&quot;Slide 5 - &amp;quot; Một tờ giấy hình vuông cạnh 80 mm. Tính diện tích tờ giấy đó theo xăng - ti - mét vuông?&amp;quot;&quot;/&gt;&lt;property id=&quot;20307&quot; value=&quot;267&quot;/&gt;&lt;/object&gt;&lt;object type=&quot;3&quot; unique_id=&quot;10276&quot;&gt;&lt;property id=&quot;20148&quot; value=&quot;5&quot;/&gt;&lt;property id=&quot;20300&quot; value=&quot;Slide 6 - &amp;quot;Một hình vuông có chu vi 20 cm. Tính diện tích hình vuông đó?&amp;quot;&quot;/&gt;&lt;property id=&quot;20307&quot; value=&quot;270&quot;/&gt;&lt;/object&gt;&lt;object type=&quot;3&quot; unique_id=&quot;10277&quot;&gt;&lt;property id=&quot;20148&quot; value=&quot;5&quot;/&gt;&lt;property id=&quot;20300&quot; value=&quot;Slide 7&quot;/&gt;&lt;property id=&quot;20307&quot; value=&quot;273&quot;/&gt;&lt;/object&gt;&lt;object type=&quot;3&quot; unique_id=&quot;10278&quot;&gt;&lt;property id=&quot;20148&quot; value=&quot;5&quot;/&gt;&lt;property id=&quot;20300&quot; value=&quot;Slide 8&quot;/&gt;&lt;property id=&quot;20307&quot; value=&quot;272&quot;/&gt;&lt;/object&gt;&lt;object type=&quot;3&quot; unique_id=&quot;10279&quot;&gt;&lt;property id=&quot;20148&quot; value=&quot;5&quot;/&gt;&lt;property id=&quot;20300&quot; value=&quot;Slide 9&quot;/&gt;&lt;property id=&quot;20307&quot; value=&quot;275&quot;/&gt;&lt;/object&gt;&lt;object type=&quot;3&quot; unique_id=&quot;10280&quot;&gt;&lt;property id=&quot;20148&quot; value=&quot;5&quot;/&gt;&lt;property id=&quot;20300&quot; value=&quot;Slide 10&quot;/&gt;&lt;property id=&quot;20307&quot; value=&quot;268&quot;/&gt;&lt;/object&gt;&lt;object type=&quot;3&quot; unique_id=&quot;10341&quot;&gt;&lt;property id=&quot;20148&quot; value=&quot;5&quot;/&gt;&lt;property id=&quot;20300&quot; value=&quot;Slide 1&quot;/&gt;&lt;property id=&quot;20307&quot; value=&quot;27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</TotalTime>
  <Words>462</Words>
  <Application>Microsoft Office PowerPoint</Application>
  <PresentationFormat>On-screen Show (4:3)</PresentationFormat>
  <Paragraphs>91</Paragraphs>
  <Slides>10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.VnAvant</vt:lpstr>
      <vt:lpstr>Default Design</vt:lpstr>
      <vt:lpstr>Microsoft Clip Gallery</vt:lpstr>
      <vt:lpstr>Slide 1</vt:lpstr>
      <vt:lpstr>Tính diện tích hình chữ nhật biết: </vt:lpstr>
      <vt:lpstr>Slide 3</vt:lpstr>
      <vt:lpstr>Slide 4</vt:lpstr>
      <vt:lpstr> Một tờ giấy hình vuông cạnh 80 mm. Tính diện tích tờ giấy đó theo xăng - ti - mét vuông?</vt:lpstr>
      <vt:lpstr>Một hình vuông có chu vi 20 cm. Tính diện tích hình vuông đó?</vt:lpstr>
      <vt:lpstr>Slide 7</vt:lpstr>
      <vt:lpstr>Slide 8</vt:lpstr>
      <vt:lpstr>Slide 9</vt:lpstr>
      <vt:lpstr>Slide 10</vt:lpstr>
    </vt:vector>
  </TitlesOfParts>
  <Company>TRUONG CDSP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giảng môn Toánlớp 3  Bài: Bảng nhân 6</dc:title>
  <dc:creator>Tran Dinh Luu</dc:creator>
  <cp:lastModifiedBy>AutoBVT</cp:lastModifiedBy>
  <cp:revision>16</cp:revision>
  <dcterms:created xsi:type="dcterms:W3CDTF">2008-06-26T12:16:45Z</dcterms:created>
  <dcterms:modified xsi:type="dcterms:W3CDTF">2019-04-18T05:27:35Z</dcterms:modified>
</cp:coreProperties>
</file>