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5" r:id="rId1"/>
    <p:sldMasterId id="2147483679" r:id="rId2"/>
  </p:sldMasterIdLst>
  <p:sldIdLst>
    <p:sldId id="293" r:id="rId3"/>
    <p:sldId id="279" r:id="rId4"/>
    <p:sldId id="290" r:id="rId5"/>
    <p:sldId id="278" r:id="rId6"/>
    <p:sldId id="291" r:id="rId7"/>
    <p:sldId id="267" r:id="rId8"/>
    <p:sldId id="268" r:id="rId9"/>
    <p:sldId id="283" r:id="rId10"/>
    <p:sldId id="286" r:id="rId11"/>
    <p:sldId id="284" r:id="rId12"/>
    <p:sldId id="285" r:id="rId13"/>
    <p:sldId id="288" r:id="rId14"/>
    <p:sldId id="289" r:id="rId15"/>
    <p:sldId id="292" r:id="rId16"/>
  </p:sldIdLst>
  <p:sldSz cx="9144000" cy="6858000" type="screen4x3"/>
  <p:notesSz cx="6858000" cy="9144000"/>
  <p:custDataLst>
    <p:tags r:id="rId17"/>
  </p:custData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VNI-Times" pitchFamily="2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VNI-Times" pitchFamily="2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VNI-Times" pitchFamily="2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VNI-Times" pitchFamily="2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VNI-Times" pitchFamily="2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VNI-Times" pitchFamily="2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VNI-Times" pitchFamily="2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VNI-Times" pitchFamily="2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VNI-Times" pitchFamily="2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66"/>
    <a:srgbClr val="3333FF"/>
    <a:srgbClr val="0000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66" d="100"/>
          <a:sy n="66" d="100"/>
        </p:scale>
        <p:origin x="-948" y="-15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ags" Target="tags/tag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2"/>
          <p:cNvSpPr>
            <a:spLocks/>
          </p:cNvSpPr>
          <p:nvPr/>
        </p:nvSpPr>
        <p:spPr bwMode="blackWhite">
          <a:xfrm>
            <a:off x="20638" y="12700"/>
            <a:ext cx="8896350" cy="6780213"/>
          </a:xfrm>
          <a:custGeom>
            <a:avLst/>
            <a:gdLst/>
            <a:ahLst/>
            <a:cxnLst>
              <a:cxn ang="0">
                <a:pos x="2822" y="0"/>
              </a:cxn>
              <a:cxn ang="0">
                <a:pos x="0" y="975"/>
              </a:cxn>
              <a:cxn ang="0">
                <a:pos x="2169" y="3619"/>
              </a:cxn>
              <a:cxn ang="0">
                <a:pos x="3985" y="1125"/>
              </a:cxn>
              <a:cxn ang="0">
                <a:pos x="2822" y="0"/>
              </a:cxn>
              <a:cxn ang="0">
                <a:pos x="2822" y="0"/>
              </a:cxn>
            </a:cxnLst>
            <a:rect l="0" t="0" r="r" b="b"/>
            <a:pathLst>
              <a:path w="3985" h="3619">
                <a:moveTo>
                  <a:pt x="2822" y="0"/>
                </a:moveTo>
                <a:lnTo>
                  <a:pt x="0" y="975"/>
                </a:lnTo>
                <a:lnTo>
                  <a:pt x="2169" y="3619"/>
                </a:lnTo>
                <a:lnTo>
                  <a:pt x="3985" y="1125"/>
                </a:lnTo>
                <a:lnTo>
                  <a:pt x="2822" y="0"/>
                </a:lnTo>
                <a:lnTo>
                  <a:pt x="2822" y="0"/>
                </a:ln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grpSp>
        <p:nvGrpSpPr>
          <p:cNvPr id="5" name="Group 8"/>
          <p:cNvGrpSpPr>
            <a:grpSpLocks/>
          </p:cNvGrpSpPr>
          <p:nvPr/>
        </p:nvGrpSpPr>
        <p:grpSpPr bwMode="auto">
          <a:xfrm>
            <a:off x="195263" y="234950"/>
            <a:ext cx="3787775" cy="1778000"/>
            <a:chOff x="123" y="148"/>
            <a:chExt cx="2386" cy="1120"/>
          </a:xfrm>
        </p:grpSpPr>
        <p:sp>
          <p:nvSpPr>
            <p:cNvPr id="6" name="Freeform 9"/>
            <p:cNvSpPr>
              <a:spLocks/>
            </p:cNvSpPr>
            <p:nvPr userDrawn="1"/>
          </p:nvSpPr>
          <p:spPr bwMode="auto">
            <a:xfrm>
              <a:off x="177" y="177"/>
              <a:ext cx="2250" cy="1017"/>
            </a:xfrm>
            <a:custGeom>
              <a:avLst/>
              <a:gdLst/>
              <a:ahLst/>
              <a:cxnLst>
                <a:cxn ang="0">
                  <a:pos x="794" y="395"/>
                </a:cxn>
                <a:cxn ang="0">
                  <a:pos x="710" y="318"/>
                </a:cxn>
                <a:cxn ang="0">
                  <a:pos x="556" y="210"/>
                </a:cxn>
                <a:cxn ang="0">
                  <a:pos x="71" y="0"/>
                </a:cxn>
                <a:cxn ang="0">
                  <a:pos x="23" y="20"/>
                </a:cxn>
                <a:cxn ang="0">
                  <a:pos x="0" y="83"/>
                </a:cxn>
                <a:cxn ang="0">
                  <a:pos x="28" y="155"/>
                </a:cxn>
                <a:cxn ang="0">
                  <a:pos x="570" y="409"/>
                </a:cxn>
                <a:cxn ang="0">
                  <a:pos x="689" y="393"/>
                </a:cxn>
                <a:cxn ang="0">
                  <a:pos x="785" y="414"/>
                </a:cxn>
                <a:cxn ang="0">
                  <a:pos x="794" y="395"/>
                </a:cxn>
                <a:cxn ang="0">
                  <a:pos x="794" y="395"/>
                </a:cxn>
              </a:cxnLst>
              <a:rect l="0" t="0" r="r" b="b"/>
              <a:pathLst>
                <a:path w="794" h="414">
                  <a:moveTo>
                    <a:pt x="794" y="395"/>
                  </a:moveTo>
                  <a:lnTo>
                    <a:pt x="710" y="318"/>
                  </a:lnTo>
                  <a:lnTo>
                    <a:pt x="556" y="210"/>
                  </a:lnTo>
                  <a:lnTo>
                    <a:pt x="71" y="0"/>
                  </a:lnTo>
                  <a:lnTo>
                    <a:pt x="23" y="20"/>
                  </a:lnTo>
                  <a:lnTo>
                    <a:pt x="0" y="83"/>
                  </a:lnTo>
                  <a:lnTo>
                    <a:pt x="28" y="155"/>
                  </a:lnTo>
                  <a:lnTo>
                    <a:pt x="570" y="409"/>
                  </a:lnTo>
                  <a:lnTo>
                    <a:pt x="689" y="393"/>
                  </a:lnTo>
                  <a:lnTo>
                    <a:pt x="785" y="414"/>
                  </a:lnTo>
                  <a:lnTo>
                    <a:pt x="794" y="395"/>
                  </a:lnTo>
                  <a:lnTo>
                    <a:pt x="794" y="395"/>
                  </a:lnTo>
                  <a:close/>
                </a:path>
              </a:pathLst>
            </a:custGeom>
            <a:solidFill>
              <a:srgbClr val="F8F8F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7" name="Freeform 10"/>
            <p:cNvSpPr>
              <a:spLocks/>
            </p:cNvSpPr>
            <p:nvPr userDrawn="1"/>
          </p:nvSpPr>
          <p:spPr bwMode="auto">
            <a:xfrm>
              <a:off x="166" y="261"/>
              <a:ext cx="2244" cy="1007"/>
            </a:xfrm>
            <a:custGeom>
              <a:avLst/>
              <a:gdLst/>
              <a:ahLst/>
              <a:cxnLst>
                <a:cxn ang="0">
                  <a:pos x="137" y="0"/>
                </a:cxn>
                <a:cxn ang="0">
                  <a:pos x="1331" y="519"/>
                </a:cxn>
                <a:cxn ang="0">
                  <a:pos x="1428" y="638"/>
                </a:cxn>
                <a:cxn ang="0">
                  <a:pos x="1586" y="792"/>
                </a:cxn>
                <a:cxn ang="0">
                  <a:pos x="1565" y="821"/>
                </a:cxn>
                <a:cxn ang="0">
                  <a:pos x="1350" y="787"/>
                </a:cxn>
                <a:cxn ang="0">
                  <a:pos x="1145" y="811"/>
                </a:cxn>
                <a:cxn ang="0">
                  <a:pos x="42" y="298"/>
                </a:cxn>
                <a:cxn ang="0">
                  <a:pos x="0" y="150"/>
                </a:cxn>
                <a:cxn ang="0">
                  <a:pos x="46" y="32"/>
                </a:cxn>
                <a:cxn ang="0">
                  <a:pos x="137" y="0"/>
                </a:cxn>
                <a:cxn ang="0">
                  <a:pos x="137" y="0"/>
                </a:cxn>
              </a:cxnLst>
              <a:rect l="0" t="0" r="r" b="b"/>
              <a:pathLst>
                <a:path w="1586" h="821">
                  <a:moveTo>
                    <a:pt x="137" y="0"/>
                  </a:moveTo>
                  <a:lnTo>
                    <a:pt x="1331" y="519"/>
                  </a:lnTo>
                  <a:lnTo>
                    <a:pt x="1428" y="638"/>
                  </a:lnTo>
                  <a:lnTo>
                    <a:pt x="1586" y="792"/>
                  </a:lnTo>
                  <a:lnTo>
                    <a:pt x="1565" y="821"/>
                  </a:lnTo>
                  <a:lnTo>
                    <a:pt x="1350" y="787"/>
                  </a:lnTo>
                  <a:lnTo>
                    <a:pt x="1145" y="811"/>
                  </a:lnTo>
                  <a:lnTo>
                    <a:pt x="42" y="298"/>
                  </a:lnTo>
                  <a:lnTo>
                    <a:pt x="0" y="150"/>
                  </a:lnTo>
                  <a:lnTo>
                    <a:pt x="46" y="32"/>
                  </a:lnTo>
                  <a:lnTo>
                    <a:pt x="137" y="0"/>
                  </a:lnTo>
                  <a:lnTo>
                    <a:pt x="137" y="0"/>
                  </a:ln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8" name="Freeform 11"/>
            <p:cNvSpPr>
              <a:spLocks/>
            </p:cNvSpPr>
            <p:nvPr userDrawn="1"/>
          </p:nvSpPr>
          <p:spPr bwMode="auto">
            <a:xfrm>
              <a:off x="474" y="344"/>
              <a:ext cx="1488" cy="919"/>
            </a:xfrm>
            <a:custGeom>
              <a:avLst/>
              <a:gdLst/>
              <a:ahLst/>
              <a:cxnLst>
                <a:cxn ang="0">
                  <a:pos x="0" y="325"/>
                </a:cxn>
                <a:cxn ang="0">
                  <a:pos x="922" y="747"/>
                </a:cxn>
                <a:cxn ang="0">
                  <a:pos x="939" y="534"/>
                </a:cxn>
                <a:cxn ang="0">
                  <a:pos x="1049" y="422"/>
                </a:cxn>
                <a:cxn ang="0">
                  <a:pos x="78" y="0"/>
                </a:cxn>
                <a:cxn ang="0">
                  <a:pos x="0" y="127"/>
                </a:cxn>
                <a:cxn ang="0">
                  <a:pos x="0" y="325"/>
                </a:cxn>
                <a:cxn ang="0">
                  <a:pos x="0" y="325"/>
                </a:cxn>
              </a:cxnLst>
              <a:rect l="0" t="0" r="r" b="b"/>
              <a:pathLst>
                <a:path w="1049" h="747">
                  <a:moveTo>
                    <a:pt x="0" y="325"/>
                  </a:moveTo>
                  <a:lnTo>
                    <a:pt x="922" y="747"/>
                  </a:lnTo>
                  <a:lnTo>
                    <a:pt x="939" y="534"/>
                  </a:lnTo>
                  <a:lnTo>
                    <a:pt x="1049" y="422"/>
                  </a:lnTo>
                  <a:lnTo>
                    <a:pt x="78" y="0"/>
                  </a:lnTo>
                  <a:lnTo>
                    <a:pt x="0" y="127"/>
                  </a:lnTo>
                  <a:lnTo>
                    <a:pt x="0" y="325"/>
                  </a:lnTo>
                  <a:lnTo>
                    <a:pt x="0" y="325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grpSp>
          <p:nvGrpSpPr>
            <p:cNvPr id="9" name="Group 12"/>
            <p:cNvGrpSpPr>
              <a:grpSpLocks/>
            </p:cNvGrpSpPr>
            <p:nvPr userDrawn="1"/>
          </p:nvGrpSpPr>
          <p:grpSpPr bwMode="auto">
            <a:xfrm>
              <a:off x="123" y="148"/>
              <a:ext cx="2386" cy="1081"/>
              <a:chOff x="123" y="148"/>
              <a:chExt cx="2386" cy="1081"/>
            </a:xfrm>
          </p:grpSpPr>
          <p:sp>
            <p:nvSpPr>
              <p:cNvPr id="10" name="Freeform 13"/>
              <p:cNvSpPr>
                <a:spLocks/>
              </p:cNvSpPr>
              <p:nvPr userDrawn="1"/>
            </p:nvSpPr>
            <p:spPr bwMode="auto">
              <a:xfrm>
                <a:off x="2005" y="934"/>
                <a:ext cx="212" cy="214"/>
              </a:xfrm>
              <a:custGeom>
                <a:avLst/>
                <a:gdLst/>
                <a:ahLst/>
                <a:cxnLst>
                  <a:cxn ang="0">
                    <a:pos x="110" y="0"/>
                  </a:cxn>
                  <a:cxn ang="0">
                    <a:pos x="40" y="66"/>
                  </a:cxn>
                  <a:cxn ang="0">
                    <a:pos x="0" y="173"/>
                  </a:cxn>
                  <a:cxn ang="0">
                    <a:pos x="80" y="160"/>
                  </a:cxn>
                  <a:cxn ang="0">
                    <a:pos x="103" y="84"/>
                  </a:cxn>
                  <a:cxn ang="0">
                    <a:pos x="150" y="27"/>
                  </a:cxn>
                  <a:cxn ang="0">
                    <a:pos x="110" y="0"/>
                  </a:cxn>
                  <a:cxn ang="0">
                    <a:pos x="110" y="0"/>
                  </a:cxn>
                </a:cxnLst>
                <a:rect l="0" t="0" r="r" b="b"/>
                <a:pathLst>
                  <a:path w="150" h="173">
                    <a:moveTo>
                      <a:pt x="110" y="0"/>
                    </a:moveTo>
                    <a:lnTo>
                      <a:pt x="40" y="66"/>
                    </a:lnTo>
                    <a:lnTo>
                      <a:pt x="0" y="173"/>
                    </a:lnTo>
                    <a:lnTo>
                      <a:pt x="80" y="160"/>
                    </a:lnTo>
                    <a:lnTo>
                      <a:pt x="103" y="84"/>
                    </a:lnTo>
                    <a:lnTo>
                      <a:pt x="150" y="27"/>
                    </a:lnTo>
                    <a:lnTo>
                      <a:pt x="110" y="0"/>
                    </a:lnTo>
                    <a:lnTo>
                      <a:pt x="110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1" name="Freeform 14"/>
              <p:cNvSpPr>
                <a:spLocks/>
              </p:cNvSpPr>
              <p:nvPr userDrawn="1"/>
            </p:nvSpPr>
            <p:spPr bwMode="auto">
              <a:xfrm>
                <a:off x="123" y="148"/>
                <a:ext cx="2386" cy="1081"/>
              </a:xfrm>
              <a:custGeom>
                <a:avLst/>
                <a:gdLst/>
                <a:ahLst/>
                <a:cxnLst>
                  <a:cxn ang="0">
                    <a:pos x="156" y="0"/>
                  </a:cxn>
                  <a:cxn ang="0">
                    <a:pos x="63" y="52"/>
                  </a:cxn>
                  <a:cxn ang="0">
                    <a:pos x="0" y="208"/>
                  </a:cxn>
                  <a:cxn ang="0">
                    <a:pos x="67" y="358"/>
                  </a:cxn>
                  <a:cxn ang="0">
                    <a:pos x="1182" y="867"/>
                  </a:cxn>
                  <a:cxn ang="0">
                    <a:pos x="1422" y="835"/>
                  </a:cxn>
                  <a:cxn ang="0">
                    <a:pos x="1616" y="880"/>
                  </a:cxn>
                  <a:cxn ang="0">
                    <a:pos x="1684" y="808"/>
                  </a:cxn>
                  <a:cxn ang="0">
                    <a:pos x="1502" y="664"/>
                  </a:cxn>
                  <a:cxn ang="0">
                    <a:pos x="1428" y="512"/>
                  </a:cxn>
                  <a:cxn ang="0">
                    <a:pos x="1369" y="527"/>
                  </a:cxn>
                  <a:cxn ang="0">
                    <a:pos x="1439" y="664"/>
                  </a:cxn>
                  <a:cxn ang="0">
                    <a:pos x="1578" y="810"/>
                  </a:cxn>
                  <a:cxn ang="0">
                    <a:pos x="1413" y="787"/>
                  </a:cxn>
                  <a:cxn ang="0">
                    <a:pos x="1219" y="814"/>
                  </a:cxn>
                  <a:cxn ang="0">
                    <a:pos x="1255" y="650"/>
                  </a:cxn>
                  <a:cxn ang="0">
                    <a:pos x="1338" y="538"/>
                  </a:cxn>
                  <a:cxn ang="0">
                    <a:pos x="1241" y="552"/>
                  </a:cxn>
                  <a:cxn ang="0">
                    <a:pos x="1165" y="658"/>
                  </a:cxn>
                  <a:cxn ang="0">
                    <a:pos x="1139" y="791"/>
                  </a:cxn>
                  <a:cxn ang="0">
                    <a:pos x="107" y="310"/>
                  </a:cxn>
                  <a:cxn ang="0">
                    <a:pos x="80" y="215"/>
                  </a:cxn>
                  <a:cxn ang="0">
                    <a:pos x="103" y="95"/>
                  </a:cxn>
                  <a:cxn ang="0">
                    <a:pos x="217" y="0"/>
                  </a:cxn>
                  <a:cxn ang="0">
                    <a:pos x="156" y="0"/>
                  </a:cxn>
                  <a:cxn ang="0">
                    <a:pos x="156" y="0"/>
                  </a:cxn>
                </a:cxnLst>
                <a:rect l="0" t="0" r="r" b="b"/>
                <a:pathLst>
                  <a:path w="1684" h="880">
                    <a:moveTo>
                      <a:pt x="156" y="0"/>
                    </a:moveTo>
                    <a:lnTo>
                      <a:pt x="63" y="52"/>
                    </a:lnTo>
                    <a:lnTo>
                      <a:pt x="0" y="208"/>
                    </a:lnTo>
                    <a:lnTo>
                      <a:pt x="67" y="358"/>
                    </a:lnTo>
                    <a:lnTo>
                      <a:pt x="1182" y="867"/>
                    </a:lnTo>
                    <a:lnTo>
                      <a:pt x="1422" y="835"/>
                    </a:lnTo>
                    <a:lnTo>
                      <a:pt x="1616" y="880"/>
                    </a:lnTo>
                    <a:lnTo>
                      <a:pt x="1684" y="808"/>
                    </a:lnTo>
                    <a:lnTo>
                      <a:pt x="1502" y="664"/>
                    </a:lnTo>
                    <a:lnTo>
                      <a:pt x="1428" y="512"/>
                    </a:lnTo>
                    <a:lnTo>
                      <a:pt x="1369" y="527"/>
                    </a:lnTo>
                    <a:lnTo>
                      <a:pt x="1439" y="664"/>
                    </a:lnTo>
                    <a:lnTo>
                      <a:pt x="1578" y="810"/>
                    </a:lnTo>
                    <a:lnTo>
                      <a:pt x="1413" y="787"/>
                    </a:lnTo>
                    <a:lnTo>
                      <a:pt x="1219" y="814"/>
                    </a:lnTo>
                    <a:lnTo>
                      <a:pt x="1255" y="650"/>
                    </a:lnTo>
                    <a:lnTo>
                      <a:pt x="1338" y="538"/>
                    </a:lnTo>
                    <a:lnTo>
                      <a:pt x="1241" y="552"/>
                    </a:lnTo>
                    <a:lnTo>
                      <a:pt x="1165" y="658"/>
                    </a:lnTo>
                    <a:lnTo>
                      <a:pt x="1139" y="791"/>
                    </a:lnTo>
                    <a:lnTo>
                      <a:pt x="107" y="310"/>
                    </a:lnTo>
                    <a:lnTo>
                      <a:pt x="80" y="215"/>
                    </a:lnTo>
                    <a:lnTo>
                      <a:pt x="103" y="95"/>
                    </a:lnTo>
                    <a:lnTo>
                      <a:pt x="217" y="0"/>
                    </a:lnTo>
                    <a:lnTo>
                      <a:pt x="156" y="0"/>
                    </a:lnTo>
                    <a:lnTo>
                      <a:pt x="156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2" name="Freeform 15"/>
              <p:cNvSpPr>
                <a:spLocks/>
              </p:cNvSpPr>
              <p:nvPr userDrawn="1"/>
            </p:nvSpPr>
            <p:spPr bwMode="auto">
              <a:xfrm>
                <a:off x="324" y="158"/>
                <a:ext cx="1686" cy="614"/>
              </a:xfrm>
              <a:custGeom>
                <a:avLst/>
                <a:gdLst/>
                <a:ahLst/>
                <a:cxnLst>
                  <a:cxn ang="0">
                    <a:pos x="100" y="0"/>
                  </a:cxn>
                  <a:cxn ang="0">
                    <a:pos x="1190" y="490"/>
                  </a:cxn>
                  <a:cxn ang="0">
                    <a:pos x="1076" y="500"/>
                  </a:cxn>
                  <a:cxn ang="0">
                    <a:pos x="0" y="27"/>
                  </a:cxn>
                  <a:cxn ang="0">
                    <a:pos x="100" y="0"/>
                  </a:cxn>
                  <a:cxn ang="0">
                    <a:pos x="100" y="0"/>
                  </a:cxn>
                </a:cxnLst>
                <a:rect l="0" t="0" r="r" b="b"/>
                <a:pathLst>
                  <a:path w="1190" h="500">
                    <a:moveTo>
                      <a:pt x="100" y="0"/>
                    </a:moveTo>
                    <a:lnTo>
                      <a:pt x="1190" y="490"/>
                    </a:lnTo>
                    <a:lnTo>
                      <a:pt x="1076" y="500"/>
                    </a:lnTo>
                    <a:lnTo>
                      <a:pt x="0" y="27"/>
                    </a:lnTo>
                    <a:lnTo>
                      <a:pt x="100" y="0"/>
                    </a:lnTo>
                    <a:lnTo>
                      <a:pt x="100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3" name="Freeform 16"/>
              <p:cNvSpPr>
                <a:spLocks/>
              </p:cNvSpPr>
              <p:nvPr userDrawn="1"/>
            </p:nvSpPr>
            <p:spPr bwMode="auto">
              <a:xfrm>
                <a:off x="409" y="251"/>
                <a:ext cx="227" cy="410"/>
              </a:xfrm>
              <a:custGeom>
                <a:avLst/>
                <a:gdLst/>
                <a:ahLst/>
                <a:cxnLst>
                  <a:cxn ang="0">
                    <a:pos x="116" y="0"/>
                  </a:cxn>
                  <a:cxn ang="0">
                    <a:pos x="19" y="106"/>
                  </a:cxn>
                  <a:cxn ang="0">
                    <a:pos x="0" y="230"/>
                  </a:cxn>
                  <a:cxn ang="0">
                    <a:pos x="33" y="314"/>
                  </a:cxn>
                  <a:cxn ang="0">
                    <a:pos x="94" y="335"/>
                  </a:cxn>
                  <a:cxn ang="0">
                    <a:pos x="76" y="154"/>
                  </a:cxn>
                  <a:cxn ang="0">
                    <a:pos x="160" y="17"/>
                  </a:cxn>
                  <a:cxn ang="0">
                    <a:pos x="116" y="0"/>
                  </a:cxn>
                  <a:cxn ang="0">
                    <a:pos x="116" y="0"/>
                  </a:cxn>
                </a:cxnLst>
                <a:rect l="0" t="0" r="r" b="b"/>
                <a:pathLst>
                  <a:path w="160" h="335">
                    <a:moveTo>
                      <a:pt x="116" y="0"/>
                    </a:moveTo>
                    <a:lnTo>
                      <a:pt x="19" y="106"/>
                    </a:lnTo>
                    <a:lnTo>
                      <a:pt x="0" y="230"/>
                    </a:lnTo>
                    <a:lnTo>
                      <a:pt x="33" y="314"/>
                    </a:lnTo>
                    <a:lnTo>
                      <a:pt x="94" y="335"/>
                    </a:lnTo>
                    <a:lnTo>
                      <a:pt x="76" y="154"/>
                    </a:lnTo>
                    <a:lnTo>
                      <a:pt x="160" y="17"/>
                    </a:lnTo>
                    <a:lnTo>
                      <a:pt x="116" y="0"/>
                    </a:lnTo>
                    <a:lnTo>
                      <a:pt x="116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4" name="Freeform 17"/>
              <p:cNvSpPr>
                <a:spLocks/>
              </p:cNvSpPr>
              <p:nvPr userDrawn="1"/>
            </p:nvSpPr>
            <p:spPr bwMode="auto">
              <a:xfrm>
                <a:off x="846" y="536"/>
                <a:ext cx="691" cy="364"/>
              </a:xfrm>
              <a:custGeom>
                <a:avLst/>
                <a:gdLst/>
                <a:ahLst/>
                <a:cxnLst>
                  <a:cxn ang="0">
                    <a:pos x="14" y="34"/>
                  </a:cxn>
                  <a:cxn ang="0">
                    <a:pos x="160" y="66"/>
                  </a:cxn>
                  <a:cxn ang="0">
                    <a:pos x="324" y="137"/>
                  </a:cxn>
                  <a:cxn ang="0">
                    <a:pos x="440" y="243"/>
                  </a:cxn>
                  <a:cxn ang="0">
                    <a:pos x="326" y="230"/>
                  </a:cxn>
                  <a:cxn ang="0">
                    <a:pos x="139" y="146"/>
                  </a:cxn>
                  <a:cxn ang="0">
                    <a:pos x="50" y="80"/>
                  </a:cxn>
                  <a:cxn ang="0">
                    <a:pos x="107" y="163"/>
                  </a:cxn>
                  <a:cxn ang="0">
                    <a:pos x="272" y="270"/>
                  </a:cxn>
                  <a:cxn ang="0">
                    <a:pos x="466" y="296"/>
                  </a:cxn>
                  <a:cxn ang="0">
                    <a:pos x="489" y="224"/>
                  </a:cxn>
                  <a:cxn ang="0">
                    <a:pos x="394" y="120"/>
                  </a:cxn>
                  <a:cxn ang="0">
                    <a:pos x="170" y="17"/>
                  </a:cxn>
                  <a:cxn ang="0">
                    <a:pos x="0" y="0"/>
                  </a:cxn>
                  <a:cxn ang="0">
                    <a:pos x="14" y="34"/>
                  </a:cxn>
                  <a:cxn ang="0">
                    <a:pos x="14" y="34"/>
                  </a:cxn>
                </a:cxnLst>
                <a:rect l="0" t="0" r="r" b="b"/>
                <a:pathLst>
                  <a:path w="489" h="296">
                    <a:moveTo>
                      <a:pt x="14" y="34"/>
                    </a:moveTo>
                    <a:lnTo>
                      <a:pt x="160" y="66"/>
                    </a:lnTo>
                    <a:lnTo>
                      <a:pt x="324" y="137"/>
                    </a:lnTo>
                    <a:lnTo>
                      <a:pt x="440" y="243"/>
                    </a:lnTo>
                    <a:lnTo>
                      <a:pt x="326" y="230"/>
                    </a:lnTo>
                    <a:lnTo>
                      <a:pt x="139" y="146"/>
                    </a:lnTo>
                    <a:lnTo>
                      <a:pt x="50" y="80"/>
                    </a:lnTo>
                    <a:lnTo>
                      <a:pt x="107" y="163"/>
                    </a:lnTo>
                    <a:lnTo>
                      <a:pt x="272" y="270"/>
                    </a:lnTo>
                    <a:lnTo>
                      <a:pt x="466" y="296"/>
                    </a:lnTo>
                    <a:lnTo>
                      <a:pt x="489" y="224"/>
                    </a:lnTo>
                    <a:lnTo>
                      <a:pt x="394" y="120"/>
                    </a:lnTo>
                    <a:lnTo>
                      <a:pt x="170" y="17"/>
                    </a:lnTo>
                    <a:lnTo>
                      <a:pt x="0" y="0"/>
                    </a:lnTo>
                    <a:lnTo>
                      <a:pt x="14" y="34"/>
                    </a:lnTo>
                    <a:lnTo>
                      <a:pt x="14" y="34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</p:grpSp>
      </p:grpSp>
      <p:grpSp>
        <p:nvGrpSpPr>
          <p:cNvPr id="15" name="Group 18"/>
          <p:cNvGrpSpPr>
            <a:grpSpLocks/>
          </p:cNvGrpSpPr>
          <p:nvPr/>
        </p:nvGrpSpPr>
        <p:grpSpPr bwMode="auto">
          <a:xfrm>
            <a:off x="7915275" y="4368800"/>
            <a:ext cx="742950" cy="1058863"/>
            <a:chOff x="4986" y="2752"/>
            <a:chExt cx="468" cy="667"/>
          </a:xfrm>
        </p:grpSpPr>
        <p:sp>
          <p:nvSpPr>
            <p:cNvPr id="16" name="Freeform 19"/>
            <p:cNvSpPr>
              <a:spLocks/>
            </p:cNvSpPr>
            <p:nvPr userDrawn="1"/>
          </p:nvSpPr>
          <p:spPr bwMode="auto">
            <a:xfrm rot="7320404">
              <a:off x="4909" y="2936"/>
              <a:ext cx="629" cy="293"/>
            </a:xfrm>
            <a:custGeom>
              <a:avLst/>
              <a:gdLst/>
              <a:ahLst/>
              <a:cxnLst>
                <a:cxn ang="0">
                  <a:pos x="794" y="395"/>
                </a:cxn>
                <a:cxn ang="0">
                  <a:pos x="710" y="318"/>
                </a:cxn>
                <a:cxn ang="0">
                  <a:pos x="556" y="210"/>
                </a:cxn>
                <a:cxn ang="0">
                  <a:pos x="71" y="0"/>
                </a:cxn>
                <a:cxn ang="0">
                  <a:pos x="23" y="20"/>
                </a:cxn>
                <a:cxn ang="0">
                  <a:pos x="0" y="83"/>
                </a:cxn>
                <a:cxn ang="0">
                  <a:pos x="28" y="155"/>
                </a:cxn>
                <a:cxn ang="0">
                  <a:pos x="570" y="409"/>
                </a:cxn>
                <a:cxn ang="0">
                  <a:pos x="689" y="393"/>
                </a:cxn>
                <a:cxn ang="0">
                  <a:pos x="785" y="414"/>
                </a:cxn>
                <a:cxn ang="0">
                  <a:pos x="794" y="395"/>
                </a:cxn>
                <a:cxn ang="0">
                  <a:pos x="794" y="395"/>
                </a:cxn>
              </a:cxnLst>
              <a:rect l="0" t="0" r="r" b="b"/>
              <a:pathLst>
                <a:path w="794" h="414">
                  <a:moveTo>
                    <a:pt x="794" y="395"/>
                  </a:moveTo>
                  <a:lnTo>
                    <a:pt x="710" y="318"/>
                  </a:lnTo>
                  <a:lnTo>
                    <a:pt x="556" y="210"/>
                  </a:lnTo>
                  <a:lnTo>
                    <a:pt x="71" y="0"/>
                  </a:lnTo>
                  <a:lnTo>
                    <a:pt x="23" y="20"/>
                  </a:lnTo>
                  <a:lnTo>
                    <a:pt x="0" y="83"/>
                  </a:lnTo>
                  <a:lnTo>
                    <a:pt x="28" y="155"/>
                  </a:lnTo>
                  <a:lnTo>
                    <a:pt x="570" y="409"/>
                  </a:lnTo>
                  <a:lnTo>
                    <a:pt x="689" y="393"/>
                  </a:lnTo>
                  <a:lnTo>
                    <a:pt x="785" y="414"/>
                  </a:lnTo>
                  <a:lnTo>
                    <a:pt x="794" y="395"/>
                  </a:lnTo>
                  <a:lnTo>
                    <a:pt x="794" y="395"/>
                  </a:lnTo>
                  <a:close/>
                </a:path>
              </a:pathLst>
            </a:custGeom>
            <a:solidFill>
              <a:srgbClr val="F8F8F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7" name="Freeform 20"/>
            <p:cNvSpPr>
              <a:spLocks/>
            </p:cNvSpPr>
            <p:nvPr userDrawn="1"/>
          </p:nvSpPr>
          <p:spPr bwMode="auto">
            <a:xfrm rot="7320404">
              <a:off x="4893" y="2923"/>
              <a:ext cx="627" cy="290"/>
            </a:xfrm>
            <a:custGeom>
              <a:avLst/>
              <a:gdLst/>
              <a:ahLst/>
              <a:cxnLst>
                <a:cxn ang="0">
                  <a:pos x="137" y="0"/>
                </a:cxn>
                <a:cxn ang="0">
                  <a:pos x="1331" y="519"/>
                </a:cxn>
                <a:cxn ang="0">
                  <a:pos x="1428" y="638"/>
                </a:cxn>
                <a:cxn ang="0">
                  <a:pos x="1586" y="792"/>
                </a:cxn>
                <a:cxn ang="0">
                  <a:pos x="1565" y="821"/>
                </a:cxn>
                <a:cxn ang="0">
                  <a:pos x="1350" y="787"/>
                </a:cxn>
                <a:cxn ang="0">
                  <a:pos x="1145" y="811"/>
                </a:cxn>
                <a:cxn ang="0">
                  <a:pos x="42" y="298"/>
                </a:cxn>
                <a:cxn ang="0">
                  <a:pos x="0" y="150"/>
                </a:cxn>
                <a:cxn ang="0">
                  <a:pos x="46" y="32"/>
                </a:cxn>
                <a:cxn ang="0">
                  <a:pos x="137" y="0"/>
                </a:cxn>
                <a:cxn ang="0">
                  <a:pos x="137" y="0"/>
                </a:cxn>
              </a:cxnLst>
              <a:rect l="0" t="0" r="r" b="b"/>
              <a:pathLst>
                <a:path w="1586" h="821">
                  <a:moveTo>
                    <a:pt x="137" y="0"/>
                  </a:moveTo>
                  <a:lnTo>
                    <a:pt x="1331" y="519"/>
                  </a:lnTo>
                  <a:lnTo>
                    <a:pt x="1428" y="638"/>
                  </a:lnTo>
                  <a:lnTo>
                    <a:pt x="1586" y="792"/>
                  </a:lnTo>
                  <a:lnTo>
                    <a:pt x="1565" y="821"/>
                  </a:lnTo>
                  <a:lnTo>
                    <a:pt x="1350" y="787"/>
                  </a:lnTo>
                  <a:lnTo>
                    <a:pt x="1145" y="811"/>
                  </a:lnTo>
                  <a:lnTo>
                    <a:pt x="42" y="298"/>
                  </a:lnTo>
                  <a:lnTo>
                    <a:pt x="0" y="150"/>
                  </a:lnTo>
                  <a:lnTo>
                    <a:pt x="46" y="32"/>
                  </a:lnTo>
                  <a:lnTo>
                    <a:pt x="137" y="0"/>
                  </a:lnTo>
                  <a:lnTo>
                    <a:pt x="137" y="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8" name="Freeform 21"/>
            <p:cNvSpPr>
              <a:spLocks/>
            </p:cNvSpPr>
            <p:nvPr userDrawn="1"/>
          </p:nvSpPr>
          <p:spPr bwMode="auto">
            <a:xfrm rot="7320404">
              <a:off x="5000" y="2913"/>
              <a:ext cx="416" cy="265"/>
            </a:xfrm>
            <a:custGeom>
              <a:avLst/>
              <a:gdLst/>
              <a:ahLst/>
              <a:cxnLst>
                <a:cxn ang="0">
                  <a:pos x="0" y="325"/>
                </a:cxn>
                <a:cxn ang="0">
                  <a:pos x="922" y="747"/>
                </a:cxn>
                <a:cxn ang="0">
                  <a:pos x="939" y="534"/>
                </a:cxn>
                <a:cxn ang="0">
                  <a:pos x="1049" y="422"/>
                </a:cxn>
                <a:cxn ang="0">
                  <a:pos x="78" y="0"/>
                </a:cxn>
                <a:cxn ang="0">
                  <a:pos x="0" y="127"/>
                </a:cxn>
                <a:cxn ang="0">
                  <a:pos x="0" y="325"/>
                </a:cxn>
                <a:cxn ang="0">
                  <a:pos x="0" y="325"/>
                </a:cxn>
              </a:cxnLst>
              <a:rect l="0" t="0" r="r" b="b"/>
              <a:pathLst>
                <a:path w="1049" h="747">
                  <a:moveTo>
                    <a:pt x="0" y="325"/>
                  </a:moveTo>
                  <a:lnTo>
                    <a:pt x="922" y="747"/>
                  </a:lnTo>
                  <a:lnTo>
                    <a:pt x="939" y="534"/>
                  </a:lnTo>
                  <a:lnTo>
                    <a:pt x="1049" y="422"/>
                  </a:lnTo>
                  <a:lnTo>
                    <a:pt x="78" y="0"/>
                  </a:lnTo>
                  <a:lnTo>
                    <a:pt x="0" y="127"/>
                  </a:lnTo>
                  <a:lnTo>
                    <a:pt x="0" y="325"/>
                  </a:lnTo>
                  <a:lnTo>
                    <a:pt x="0" y="325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grpSp>
          <p:nvGrpSpPr>
            <p:cNvPr id="19" name="Group 22"/>
            <p:cNvGrpSpPr>
              <a:grpSpLocks/>
            </p:cNvGrpSpPr>
            <p:nvPr userDrawn="1"/>
          </p:nvGrpSpPr>
          <p:grpSpPr bwMode="auto">
            <a:xfrm>
              <a:off x="4986" y="2752"/>
              <a:ext cx="470" cy="667"/>
              <a:chOff x="4986" y="2752"/>
              <a:chExt cx="470" cy="667"/>
            </a:xfrm>
          </p:grpSpPr>
          <p:sp>
            <p:nvSpPr>
              <p:cNvPr id="20" name="Freeform 23"/>
              <p:cNvSpPr>
                <a:spLocks/>
              </p:cNvSpPr>
              <p:nvPr userDrawn="1"/>
            </p:nvSpPr>
            <p:spPr bwMode="auto">
              <a:xfrm rot="7320404">
                <a:off x="4987" y="3190"/>
                <a:ext cx="59" cy="61"/>
              </a:xfrm>
              <a:custGeom>
                <a:avLst/>
                <a:gdLst/>
                <a:ahLst/>
                <a:cxnLst>
                  <a:cxn ang="0">
                    <a:pos x="110" y="0"/>
                  </a:cxn>
                  <a:cxn ang="0">
                    <a:pos x="40" y="66"/>
                  </a:cxn>
                  <a:cxn ang="0">
                    <a:pos x="0" y="173"/>
                  </a:cxn>
                  <a:cxn ang="0">
                    <a:pos x="80" y="160"/>
                  </a:cxn>
                  <a:cxn ang="0">
                    <a:pos x="103" y="84"/>
                  </a:cxn>
                  <a:cxn ang="0">
                    <a:pos x="150" y="27"/>
                  </a:cxn>
                  <a:cxn ang="0">
                    <a:pos x="110" y="0"/>
                  </a:cxn>
                  <a:cxn ang="0">
                    <a:pos x="110" y="0"/>
                  </a:cxn>
                </a:cxnLst>
                <a:rect l="0" t="0" r="r" b="b"/>
                <a:pathLst>
                  <a:path w="150" h="173">
                    <a:moveTo>
                      <a:pt x="110" y="0"/>
                    </a:moveTo>
                    <a:lnTo>
                      <a:pt x="40" y="66"/>
                    </a:lnTo>
                    <a:lnTo>
                      <a:pt x="0" y="173"/>
                    </a:lnTo>
                    <a:lnTo>
                      <a:pt x="80" y="160"/>
                    </a:lnTo>
                    <a:lnTo>
                      <a:pt x="103" y="84"/>
                    </a:lnTo>
                    <a:lnTo>
                      <a:pt x="150" y="27"/>
                    </a:lnTo>
                    <a:lnTo>
                      <a:pt x="110" y="0"/>
                    </a:lnTo>
                    <a:lnTo>
                      <a:pt x="110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21" name="Freeform 24"/>
              <p:cNvSpPr>
                <a:spLocks/>
              </p:cNvSpPr>
              <p:nvPr userDrawn="1"/>
            </p:nvSpPr>
            <p:spPr bwMode="auto">
              <a:xfrm rot="7320404">
                <a:off x="4887" y="2930"/>
                <a:ext cx="667" cy="311"/>
              </a:xfrm>
              <a:custGeom>
                <a:avLst/>
                <a:gdLst/>
                <a:ahLst/>
                <a:cxnLst>
                  <a:cxn ang="0">
                    <a:pos x="156" y="0"/>
                  </a:cxn>
                  <a:cxn ang="0">
                    <a:pos x="63" y="52"/>
                  </a:cxn>
                  <a:cxn ang="0">
                    <a:pos x="0" y="208"/>
                  </a:cxn>
                  <a:cxn ang="0">
                    <a:pos x="67" y="358"/>
                  </a:cxn>
                  <a:cxn ang="0">
                    <a:pos x="1182" y="867"/>
                  </a:cxn>
                  <a:cxn ang="0">
                    <a:pos x="1422" y="835"/>
                  </a:cxn>
                  <a:cxn ang="0">
                    <a:pos x="1616" y="880"/>
                  </a:cxn>
                  <a:cxn ang="0">
                    <a:pos x="1684" y="808"/>
                  </a:cxn>
                  <a:cxn ang="0">
                    <a:pos x="1502" y="664"/>
                  </a:cxn>
                  <a:cxn ang="0">
                    <a:pos x="1428" y="512"/>
                  </a:cxn>
                  <a:cxn ang="0">
                    <a:pos x="1369" y="527"/>
                  </a:cxn>
                  <a:cxn ang="0">
                    <a:pos x="1439" y="664"/>
                  </a:cxn>
                  <a:cxn ang="0">
                    <a:pos x="1578" y="810"/>
                  </a:cxn>
                  <a:cxn ang="0">
                    <a:pos x="1413" y="787"/>
                  </a:cxn>
                  <a:cxn ang="0">
                    <a:pos x="1219" y="814"/>
                  </a:cxn>
                  <a:cxn ang="0">
                    <a:pos x="1255" y="650"/>
                  </a:cxn>
                  <a:cxn ang="0">
                    <a:pos x="1338" y="538"/>
                  </a:cxn>
                  <a:cxn ang="0">
                    <a:pos x="1241" y="552"/>
                  </a:cxn>
                  <a:cxn ang="0">
                    <a:pos x="1165" y="658"/>
                  </a:cxn>
                  <a:cxn ang="0">
                    <a:pos x="1139" y="791"/>
                  </a:cxn>
                  <a:cxn ang="0">
                    <a:pos x="107" y="310"/>
                  </a:cxn>
                  <a:cxn ang="0">
                    <a:pos x="80" y="215"/>
                  </a:cxn>
                  <a:cxn ang="0">
                    <a:pos x="103" y="95"/>
                  </a:cxn>
                  <a:cxn ang="0">
                    <a:pos x="217" y="0"/>
                  </a:cxn>
                  <a:cxn ang="0">
                    <a:pos x="156" y="0"/>
                  </a:cxn>
                  <a:cxn ang="0">
                    <a:pos x="156" y="0"/>
                  </a:cxn>
                </a:cxnLst>
                <a:rect l="0" t="0" r="r" b="b"/>
                <a:pathLst>
                  <a:path w="1684" h="880">
                    <a:moveTo>
                      <a:pt x="156" y="0"/>
                    </a:moveTo>
                    <a:lnTo>
                      <a:pt x="63" y="52"/>
                    </a:lnTo>
                    <a:lnTo>
                      <a:pt x="0" y="208"/>
                    </a:lnTo>
                    <a:lnTo>
                      <a:pt x="67" y="358"/>
                    </a:lnTo>
                    <a:lnTo>
                      <a:pt x="1182" y="867"/>
                    </a:lnTo>
                    <a:lnTo>
                      <a:pt x="1422" y="835"/>
                    </a:lnTo>
                    <a:lnTo>
                      <a:pt x="1616" y="880"/>
                    </a:lnTo>
                    <a:lnTo>
                      <a:pt x="1684" y="808"/>
                    </a:lnTo>
                    <a:lnTo>
                      <a:pt x="1502" y="664"/>
                    </a:lnTo>
                    <a:lnTo>
                      <a:pt x="1428" y="512"/>
                    </a:lnTo>
                    <a:lnTo>
                      <a:pt x="1369" y="527"/>
                    </a:lnTo>
                    <a:lnTo>
                      <a:pt x="1439" y="664"/>
                    </a:lnTo>
                    <a:lnTo>
                      <a:pt x="1578" y="810"/>
                    </a:lnTo>
                    <a:lnTo>
                      <a:pt x="1413" y="787"/>
                    </a:lnTo>
                    <a:lnTo>
                      <a:pt x="1219" y="814"/>
                    </a:lnTo>
                    <a:lnTo>
                      <a:pt x="1255" y="650"/>
                    </a:lnTo>
                    <a:lnTo>
                      <a:pt x="1338" y="538"/>
                    </a:lnTo>
                    <a:lnTo>
                      <a:pt x="1241" y="552"/>
                    </a:lnTo>
                    <a:lnTo>
                      <a:pt x="1165" y="658"/>
                    </a:lnTo>
                    <a:lnTo>
                      <a:pt x="1139" y="791"/>
                    </a:lnTo>
                    <a:lnTo>
                      <a:pt x="107" y="310"/>
                    </a:lnTo>
                    <a:lnTo>
                      <a:pt x="80" y="215"/>
                    </a:lnTo>
                    <a:lnTo>
                      <a:pt x="103" y="95"/>
                    </a:lnTo>
                    <a:lnTo>
                      <a:pt x="217" y="0"/>
                    </a:lnTo>
                    <a:lnTo>
                      <a:pt x="156" y="0"/>
                    </a:lnTo>
                    <a:lnTo>
                      <a:pt x="156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22" name="Freeform 25"/>
              <p:cNvSpPr>
                <a:spLocks/>
              </p:cNvSpPr>
              <p:nvPr userDrawn="1"/>
            </p:nvSpPr>
            <p:spPr bwMode="auto">
              <a:xfrm rot="7320404">
                <a:off x="5062" y="2997"/>
                <a:ext cx="472" cy="176"/>
              </a:xfrm>
              <a:custGeom>
                <a:avLst/>
                <a:gdLst/>
                <a:ahLst/>
                <a:cxnLst>
                  <a:cxn ang="0">
                    <a:pos x="100" y="0"/>
                  </a:cxn>
                  <a:cxn ang="0">
                    <a:pos x="1190" y="490"/>
                  </a:cxn>
                  <a:cxn ang="0">
                    <a:pos x="1076" y="500"/>
                  </a:cxn>
                  <a:cxn ang="0">
                    <a:pos x="0" y="27"/>
                  </a:cxn>
                  <a:cxn ang="0">
                    <a:pos x="100" y="0"/>
                  </a:cxn>
                  <a:cxn ang="0">
                    <a:pos x="100" y="0"/>
                  </a:cxn>
                </a:cxnLst>
                <a:rect l="0" t="0" r="r" b="b"/>
                <a:pathLst>
                  <a:path w="1190" h="500">
                    <a:moveTo>
                      <a:pt x="100" y="0"/>
                    </a:moveTo>
                    <a:lnTo>
                      <a:pt x="1190" y="490"/>
                    </a:lnTo>
                    <a:lnTo>
                      <a:pt x="1076" y="500"/>
                    </a:lnTo>
                    <a:lnTo>
                      <a:pt x="0" y="27"/>
                    </a:lnTo>
                    <a:lnTo>
                      <a:pt x="100" y="0"/>
                    </a:lnTo>
                    <a:lnTo>
                      <a:pt x="100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23" name="Freeform 26"/>
              <p:cNvSpPr>
                <a:spLocks/>
              </p:cNvSpPr>
              <p:nvPr userDrawn="1"/>
            </p:nvSpPr>
            <p:spPr bwMode="auto">
              <a:xfrm rot="7320404">
                <a:off x="5365" y="2873"/>
                <a:ext cx="63" cy="118"/>
              </a:xfrm>
              <a:custGeom>
                <a:avLst/>
                <a:gdLst/>
                <a:ahLst/>
                <a:cxnLst>
                  <a:cxn ang="0">
                    <a:pos x="116" y="0"/>
                  </a:cxn>
                  <a:cxn ang="0">
                    <a:pos x="19" y="106"/>
                  </a:cxn>
                  <a:cxn ang="0">
                    <a:pos x="0" y="230"/>
                  </a:cxn>
                  <a:cxn ang="0">
                    <a:pos x="33" y="314"/>
                  </a:cxn>
                  <a:cxn ang="0">
                    <a:pos x="94" y="335"/>
                  </a:cxn>
                  <a:cxn ang="0">
                    <a:pos x="76" y="154"/>
                  </a:cxn>
                  <a:cxn ang="0">
                    <a:pos x="160" y="17"/>
                  </a:cxn>
                  <a:cxn ang="0">
                    <a:pos x="116" y="0"/>
                  </a:cxn>
                  <a:cxn ang="0">
                    <a:pos x="116" y="0"/>
                  </a:cxn>
                </a:cxnLst>
                <a:rect l="0" t="0" r="r" b="b"/>
                <a:pathLst>
                  <a:path w="160" h="335">
                    <a:moveTo>
                      <a:pt x="116" y="0"/>
                    </a:moveTo>
                    <a:lnTo>
                      <a:pt x="19" y="106"/>
                    </a:lnTo>
                    <a:lnTo>
                      <a:pt x="0" y="230"/>
                    </a:lnTo>
                    <a:lnTo>
                      <a:pt x="33" y="314"/>
                    </a:lnTo>
                    <a:lnTo>
                      <a:pt x="94" y="335"/>
                    </a:lnTo>
                    <a:lnTo>
                      <a:pt x="76" y="154"/>
                    </a:lnTo>
                    <a:lnTo>
                      <a:pt x="160" y="17"/>
                    </a:lnTo>
                    <a:lnTo>
                      <a:pt x="116" y="0"/>
                    </a:lnTo>
                    <a:lnTo>
                      <a:pt x="116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24" name="Freeform 27"/>
              <p:cNvSpPr>
                <a:spLocks/>
              </p:cNvSpPr>
              <p:nvPr userDrawn="1"/>
            </p:nvSpPr>
            <p:spPr bwMode="auto">
              <a:xfrm rot="7320404">
                <a:off x="5137" y="3000"/>
                <a:ext cx="193" cy="104"/>
              </a:xfrm>
              <a:custGeom>
                <a:avLst/>
                <a:gdLst/>
                <a:ahLst/>
                <a:cxnLst>
                  <a:cxn ang="0">
                    <a:pos x="14" y="34"/>
                  </a:cxn>
                  <a:cxn ang="0">
                    <a:pos x="160" y="66"/>
                  </a:cxn>
                  <a:cxn ang="0">
                    <a:pos x="324" y="137"/>
                  </a:cxn>
                  <a:cxn ang="0">
                    <a:pos x="440" y="243"/>
                  </a:cxn>
                  <a:cxn ang="0">
                    <a:pos x="326" y="230"/>
                  </a:cxn>
                  <a:cxn ang="0">
                    <a:pos x="139" y="146"/>
                  </a:cxn>
                  <a:cxn ang="0">
                    <a:pos x="50" y="80"/>
                  </a:cxn>
                  <a:cxn ang="0">
                    <a:pos x="107" y="163"/>
                  </a:cxn>
                  <a:cxn ang="0">
                    <a:pos x="272" y="270"/>
                  </a:cxn>
                  <a:cxn ang="0">
                    <a:pos x="466" y="296"/>
                  </a:cxn>
                  <a:cxn ang="0">
                    <a:pos x="489" y="224"/>
                  </a:cxn>
                  <a:cxn ang="0">
                    <a:pos x="394" y="120"/>
                  </a:cxn>
                  <a:cxn ang="0">
                    <a:pos x="170" y="17"/>
                  </a:cxn>
                  <a:cxn ang="0">
                    <a:pos x="0" y="0"/>
                  </a:cxn>
                  <a:cxn ang="0">
                    <a:pos x="14" y="34"/>
                  </a:cxn>
                  <a:cxn ang="0">
                    <a:pos x="14" y="34"/>
                  </a:cxn>
                </a:cxnLst>
                <a:rect l="0" t="0" r="r" b="b"/>
                <a:pathLst>
                  <a:path w="489" h="296">
                    <a:moveTo>
                      <a:pt x="14" y="34"/>
                    </a:moveTo>
                    <a:lnTo>
                      <a:pt x="160" y="66"/>
                    </a:lnTo>
                    <a:lnTo>
                      <a:pt x="324" y="137"/>
                    </a:lnTo>
                    <a:lnTo>
                      <a:pt x="440" y="243"/>
                    </a:lnTo>
                    <a:lnTo>
                      <a:pt x="326" y="230"/>
                    </a:lnTo>
                    <a:lnTo>
                      <a:pt x="139" y="146"/>
                    </a:lnTo>
                    <a:lnTo>
                      <a:pt x="50" y="80"/>
                    </a:lnTo>
                    <a:lnTo>
                      <a:pt x="107" y="163"/>
                    </a:lnTo>
                    <a:lnTo>
                      <a:pt x="272" y="270"/>
                    </a:lnTo>
                    <a:lnTo>
                      <a:pt x="466" y="296"/>
                    </a:lnTo>
                    <a:lnTo>
                      <a:pt x="489" y="224"/>
                    </a:lnTo>
                    <a:lnTo>
                      <a:pt x="394" y="120"/>
                    </a:lnTo>
                    <a:lnTo>
                      <a:pt x="170" y="17"/>
                    </a:lnTo>
                    <a:lnTo>
                      <a:pt x="0" y="0"/>
                    </a:lnTo>
                    <a:lnTo>
                      <a:pt x="14" y="34"/>
                    </a:lnTo>
                    <a:lnTo>
                      <a:pt x="14" y="34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</p:grpSp>
      </p:grpSp>
      <p:sp>
        <p:nvSpPr>
          <p:cNvPr id="25" name="Freeform 28"/>
          <p:cNvSpPr>
            <a:spLocks/>
          </p:cNvSpPr>
          <p:nvPr/>
        </p:nvSpPr>
        <p:spPr bwMode="auto">
          <a:xfrm>
            <a:off x="901700" y="5054600"/>
            <a:ext cx="6807200" cy="728663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816" y="256"/>
              </a:cxn>
              <a:cxn ang="0">
                <a:pos x="1560" y="144"/>
              </a:cxn>
              <a:cxn ang="0">
                <a:pos x="1856" y="376"/>
              </a:cxn>
              <a:cxn ang="0">
                <a:pos x="2344" y="152"/>
              </a:cxn>
              <a:cxn ang="0">
                <a:pos x="3536" y="456"/>
              </a:cxn>
              <a:cxn ang="0">
                <a:pos x="4288" y="136"/>
              </a:cxn>
            </a:cxnLst>
            <a:rect l="0" t="0" r="r" b="b"/>
            <a:pathLst>
              <a:path w="4288" h="459">
                <a:moveTo>
                  <a:pt x="0" y="0"/>
                </a:moveTo>
                <a:cubicBezTo>
                  <a:pt x="136" y="43"/>
                  <a:pt x="556" y="232"/>
                  <a:pt x="816" y="256"/>
                </a:cubicBezTo>
                <a:cubicBezTo>
                  <a:pt x="1076" y="280"/>
                  <a:pt x="1387" y="124"/>
                  <a:pt x="1560" y="144"/>
                </a:cubicBezTo>
                <a:cubicBezTo>
                  <a:pt x="1733" y="164"/>
                  <a:pt x="1725" y="375"/>
                  <a:pt x="1856" y="376"/>
                </a:cubicBezTo>
                <a:cubicBezTo>
                  <a:pt x="1987" y="377"/>
                  <a:pt x="2064" y="139"/>
                  <a:pt x="2344" y="152"/>
                </a:cubicBezTo>
                <a:cubicBezTo>
                  <a:pt x="2624" y="165"/>
                  <a:pt x="3212" y="459"/>
                  <a:pt x="3536" y="456"/>
                </a:cubicBezTo>
                <a:cubicBezTo>
                  <a:pt x="3860" y="453"/>
                  <a:pt x="4165" y="188"/>
                  <a:pt x="4288" y="136"/>
                </a:cubicBezTo>
              </a:path>
            </a:pathLst>
          </a:custGeom>
          <a:noFill/>
          <a:ln w="76200" cap="flat" cmpd="sng">
            <a:solidFill>
              <a:schemeClr val="folHlink"/>
            </a:solidFill>
            <a:prstDash val="solid"/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26" name="Freeform 29"/>
          <p:cNvSpPr>
            <a:spLocks/>
          </p:cNvSpPr>
          <p:nvPr/>
        </p:nvSpPr>
        <p:spPr bwMode="auto">
          <a:xfrm>
            <a:off x="4076700" y="1930400"/>
            <a:ext cx="889000" cy="381000"/>
          </a:xfrm>
          <a:custGeom>
            <a:avLst/>
            <a:gdLst/>
            <a:ahLst/>
            <a:cxnLst>
              <a:cxn ang="0">
                <a:pos x="0" y="32"/>
              </a:cxn>
              <a:cxn ang="0">
                <a:pos x="280" y="144"/>
              </a:cxn>
              <a:cxn ang="0">
                <a:pos x="448" y="16"/>
              </a:cxn>
              <a:cxn ang="0">
                <a:pos x="560" y="240"/>
              </a:cxn>
            </a:cxnLst>
            <a:rect l="0" t="0" r="r" b="b"/>
            <a:pathLst>
              <a:path w="560" h="240">
                <a:moveTo>
                  <a:pt x="0" y="32"/>
                </a:moveTo>
                <a:cubicBezTo>
                  <a:pt x="102" y="89"/>
                  <a:pt x="205" y="147"/>
                  <a:pt x="280" y="144"/>
                </a:cubicBezTo>
                <a:cubicBezTo>
                  <a:pt x="355" y="141"/>
                  <a:pt x="401" y="0"/>
                  <a:pt x="448" y="16"/>
                </a:cubicBezTo>
                <a:cubicBezTo>
                  <a:pt x="495" y="32"/>
                  <a:pt x="541" y="201"/>
                  <a:pt x="560" y="240"/>
                </a:cubicBezTo>
              </a:path>
            </a:pathLst>
          </a:custGeom>
          <a:noFill/>
          <a:ln w="114300" cmpd="sng">
            <a:solidFill>
              <a:schemeClr val="tx2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ctrTitle"/>
          </p:nvPr>
        </p:nvSpPr>
        <p:spPr>
          <a:xfrm>
            <a:off x="1371600" y="1511300"/>
            <a:ext cx="6400800" cy="2273300"/>
          </a:xfrm>
          <a:effectLst>
            <a:outerShdw dist="45791" dir="2021404" algn="ctr" rotWithShape="0">
              <a:schemeClr val="bg2"/>
            </a:outerShdw>
          </a:effectLst>
        </p:spPr>
        <p:txBody>
          <a:bodyPr/>
          <a:lstStyle>
            <a:lvl1pPr>
              <a:defRPr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3796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1549400" y="4051300"/>
            <a:ext cx="6032500" cy="1003300"/>
          </a:xfrm>
        </p:spPr>
        <p:txBody>
          <a:bodyPr/>
          <a:lstStyle>
            <a:lvl1pPr marL="0" indent="0" algn="ctr">
              <a:buFontTx/>
              <a:buNone/>
              <a:defRPr sz="2800">
                <a:effectLst>
                  <a:outerShdw blurRad="38100" dist="38100" dir="2700000" algn="tl">
                    <a:srgbClr val="C0C0C0"/>
                  </a:outerShdw>
                </a:effectLst>
              </a:defRPr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27" name="Rectangle 5"/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8" name="Rectangle 6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9" name="Rectangle 7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25740F5-DDC6-4E6C-9557-5225483B408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0D3793F-D15B-439F-94BC-0A69BE6DA9C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457950" y="152400"/>
            <a:ext cx="1924050" cy="5334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152400"/>
            <a:ext cx="5619750" cy="5334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194E3A4-BE15-47F7-B60C-5B9C241DD2D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57200" y="3938588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D2BA873-C2F1-4F71-9379-87EF97AE182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2"/>
          <p:cNvSpPr>
            <a:spLocks/>
          </p:cNvSpPr>
          <p:nvPr/>
        </p:nvSpPr>
        <p:spPr bwMode="blackWhite">
          <a:xfrm>
            <a:off x="20638" y="12700"/>
            <a:ext cx="8896350" cy="6780213"/>
          </a:xfrm>
          <a:custGeom>
            <a:avLst/>
            <a:gdLst/>
            <a:ahLst/>
            <a:cxnLst>
              <a:cxn ang="0">
                <a:pos x="2822" y="0"/>
              </a:cxn>
              <a:cxn ang="0">
                <a:pos x="0" y="975"/>
              </a:cxn>
              <a:cxn ang="0">
                <a:pos x="2169" y="3619"/>
              </a:cxn>
              <a:cxn ang="0">
                <a:pos x="3985" y="1125"/>
              </a:cxn>
              <a:cxn ang="0">
                <a:pos x="2822" y="0"/>
              </a:cxn>
              <a:cxn ang="0">
                <a:pos x="2822" y="0"/>
              </a:cxn>
            </a:cxnLst>
            <a:rect l="0" t="0" r="r" b="b"/>
            <a:pathLst>
              <a:path w="3985" h="3619">
                <a:moveTo>
                  <a:pt x="2822" y="0"/>
                </a:moveTo>
                <a:lnTo>
                  <a:pt x="0" y="975"/>
                </a:lnTo>
                <a:lnTo>
                  <a:pt x="2169" y="3619"/>
                </a:lnTo>
                <a:lnTo>
                  <a:pt x="3985" y="1125"/>
                </a:lnTo>
                <a:lnTo>
                  <a:pt x="2822" y="0"/>
                </a:lnTo>
                <a:lnTo>
                  <a:pt x="2822" y="0"/>
                </a:ln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grpSp>
        <p:nvGrpSpPr>
          <p:cNvPr id="5" name="Group 8"/>
          <p:cNvGrpSpPr>
            <a:grpSpLocks/>
          </p:cNvGrpSpPr>
          <p:nvPr/>
        </p:nvGrpSpPr>
        <p:grpSpPr bwMode="auto">
          <a:xfrm>
            <a:off x="195263" y="234950"/>
            <a:ext cx="3787775" cy="1778000"/>
            <a:chOff x="123" y="148"/>
            <a:chExt cx="2386" cy="1120"/>
          </a:xfrm>
        </p:grpSpPr>
        <p:sp>
          <p:nvSpPr>
            <p:cNvPr id="6" name="Freeform 9"/>
            <p:cNvSpPr>
              <a:spLocks/>
            </p:cNvSpPr>
            <p:nvPr userDrawn="1"/>
          </p:nvSpPr>
          <p:spPr bwMode="auto">
            <a:xfrm>
              <a:off x="177" y="177"/>
              <a:ext cx="2250" cy="1017"/>
            </a:xfrm>
            <a:custGeom>
              <a:avLst/>
              <a:gdLst/>
              <a:ahLst/>
              <a:cxnLst>
                <a:cxn ang="0">
                  <a:pos x="794" y="395"/>
                </a:cxn>
                <a:cxn ang="0">
                  <a:pos x="710" y="318"/>
                </a:cxn>
                <a:cxn ang="0">
                  <a:pos x="556" y="210"/>
                </a:cxn>
                <a:cxn ang="0">
                  <a:pos x="71" y="0"/>
                </a:cxn>
                <a:cxn ang="0">
                  <a:pos x="23" y="20"/>
                </a:cxn>
                <a:cxn ang="0">
                  <a:pos x="0" y="83"/>
                </a:cxn>
                <a:cxn ang="0">
                  <a:pos x="28" y="155"/>
                </a:cxn>
                <a:cxn ang="0">
                  <a:pos x="570" y="409"/>
                </a:cxn>
                <a:cxn ang="0">
                  <a:pos x="689" y="393"/>
                </a:cxn>
                <a:cxn ang="0">
                  <a:pos x="785" y="414"/>
                </a:cxn>
                <a:cxn ang="0">
                  <a:pos x="794" y="395"/>
                </a:cxn>
                <a:cxn ang="0">
                  <a:pos x="794" y="395"/>
                </a:cxn>
              </a:cxnLst>
              <a:rect l="0" t="0" r="r" b="b"/>
              <a:pathLst>
                <a:path w="794" h="414">
                  <a:moveTo>
                    <a:pt x="794" y="395"/>
                  </a:moveTo>
                  <a:lnTo>
                    <a:pt x="710" y="318"/>
                  </a:lnTo>
                  <a:lnTo>
                    <a:pt x="556" y="210"/>
                  </a:lnTo>
                  <a:lnTo>
                    <a:pt x="71" y="0"/>
                  </a:lnTo>
                  <a:lnTo>
                    <a:pt x="23" y="20"/>
                  </a:lnTo>
                  <a:lnTo>
                    <a:pt x="0" y="83"/>
                  </a:lnTo>
                  <a:lnTo>
                    <a:pt x="28" y="155"/>
                  </a:lnTo>
                  <a:lnTo>
                    <a:pt x="570" y="409"/>
                  </a:lnTo>
                  <a:lnTo>
                    <a:pt x="689" y="393"/>
                  </a:lnTo>
                  <a:lnTo>
                    <a:pt x="785" y="414"/>
                  </a:lnTo>
                  <a:lnTo>
                    <a:pt x="794" y="395"/>
                  </a:lnTo>
                  <a:lnTo>
                    <a:pt x="794" y="395"/>
                  </a:lnTo>
                  <a:close/>
                </a:path>
              </a:pathLst>
            </a:custGeom>
            <a:solidFill>
              <a:srgbClr val="F8F8F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7" name="Freeform 10"/>
            <p:cNvSpPr>
              <a:spLocks/>
            </p:cNvSpPr>
            <p:nvPr userDrawn="1"/>
          </p:nvSpPr>
          <p:spPr bwMode="auto">
            <a:xfrm>
              <a:off x="166" y="261"/>
              <a:ext cx="2244" cy="1007"/>
            </a:xfrm>
            <a:custGeom>
              <a:avLst/>
              <a:gdLst/>
              <a:ahLst/>
              <a:cxnLst>
                <a:cxn ang="0">
                  <a:pos x="137" y="0"/>
                </a:cxn>
                <a:cxn ang="0">
                  <a:pos x="1331" y="519"/>
                </a:cxn>
                <a:cxn ang="0">
                  <a:pos x="1428" y="638"/>
                </a:cxn>
                <a:cxn ang="0">
                  <a:pos x="1586" y="792"/>
                </a:cxn>
                <a:cxn ang="0">
                  <a:pos x="1565" y="821"/>
                </a:cxn>
                <a:cxn ang="0">
                  <a:pos x="1350" y="787"/>
                </a:cxn>
                <a:cxn ang="0">
                  <a:pos x="1145" y="811"/>
                </a:cxn>
                <a:cxn ang="0">
                  <a:pos x="42" y="298"/>
                </a:cxn>
                <a:cxn ang="0">
                  <a:pos x="0" y="150"/>
                </a:cxn>
                <a:cxn ang="0">
                  <a:pos x="46" y="32"/>
                </a:cxn>
                <a:cxn ang="0">
                  <a:pos x="137" y="0"/>
                </a:cxn>
                <a:cxn ang="0">
                  <a:pos x="137" y="0"/>
                </a:cxn>
              </a:cxnLst>
              <a:rect l="0" t="0" r="r" b="b"/>
              <a:pathLst>
                <a:path w="1586" h="821">
                  <a:moveTo>
                    <a:pt x="137" y="0"/>
                  </a:moveTo>
                  <a:lnTo>
                    <a:pt x="1331" y="519"/>
                  </a:lnTo>
                  <a:lnTo>
                    <a:pt x="1428" y="638"/>
                  </a:lnTo>
                  <a:lnTo>
                    <a:pt x="1586" y="792"/>
                  </a:lnTo>
                  <a:lnTo>
                    <a:pt x="1565" y="821"/>
                  </a:lnTo>
                  <a:lnTo>
                    <a:pt x="1350" y="787"/>
                  </a:lnTo>
                  <a:lnTo>
                    <a:pt x="1145" y="811"/>
                  </a:lnTo>
                  <a:lnTo>
                    <a:pt x="42" y="298"/>
                  </a:lnTo>
                  <a:lnTo>
                    <a:pt x="0" y="150"/>
                  </a:lnTo>
                  <a:lnTo>
                    <a:pt x="46" y="32"/>
                  </a:lnTo>
                  <a:lnTo>
                    <a:pt x="137" y="0"/>
                  </a:lnTo>
                  <a:lnTo>
                    <a:pt x="137" y="0"/>
                  </a:ln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" name="Freeform 11"/>
            <p:cNvSpPr>
              <a:spLocks/>
            </p:cNvSpPr>
            <p:nvPr userDrawn="1"/>
          </p:nvSpPr>
          <p:spPr bwMode="auto">
            <a:xfrm>
              <a:off x="474" y="344"/>
              <a:ext cx="1488" cy="919"/>
            </a:xfrm>
            <a:custGeom>
              <a:avLst/>
              <a:gdLst/>
              <a:ahLst/>
              <a:cxnLst>
                <a:cxn ang="0">
                  <a:pos x="0" y="325"/>
                </a:cxn>
                <a:cxn ang="0">
                  <a:pos x="922" y="747"/>
                </a:cxn>
                <a:cxn ang="0">
                  <a:pos x="939" y="534"/>
                </a:cxn>
                <a:cxn ang="0">
                  <a:pos x="1049" y="422"/>
                </a:cxn>
                <a:cxn ang="0">
                  <a:pos x="78" y="0"/>
                </a:cxn>
                <a:cxn ang="0">
                  <a:pos x="0" y="127"/>
                </a:cxn>
                <a:cxn ang="0">
                  <a:pos x="0" y="325"/>
                </a:cxn>
                <a:cxn ang="0">
                  <a:pos x="0" y="325"/>
                </a:cxn>
              </a:cxnLst>
              <a:rect l="0" t="0" r="r" b="b"/>
              <a:pathLst>
                <a:path w="1049" h="747">
                  <a:moveTo>
                    <a:pt x="0" y="325"/>
                  </a:moveTo>
                  <a:lnTo>
                    <a:pt x="922" y="747"/>
                  </a:lnTo>
                  <a:lnTo>
                    <a:pt x="939" y="534"/>
                  </a:lnTo>
                  <a:lnTo>
                    <a:pt x="1049" y="422"/>
                  </a:lnTo>
                  <a:lnTo>
                    <a:pt x="78" y="0"/>
                  </a:lnTo>
                  <a:lnTo>
                    <a:pt x="0" y="127"/>
                  </a:lnTo>
                  <a:lnTo>
                    <a:pt x="0" y="325"/>
                  </a:lnTo>
                  <a:lnTo>
                    <a:pt x="0" y="325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solidFill>
                  <a:srgbClr val="000000"/>
                </a:solidFill>
              </a:endParaRPr>
            </a:p>
          </p:txBody>
        </p:sp>
        <p:grpSp>
          <p:nvGrpSpPr>
            <p:cNvPr id="9" name="Group 12"/>
            <p:cNvGrpSpPr>
              <a:grpSpLocks/>
            </p:cNvGrpSpPr>
            <p:nvPr userDrawn="1"/>
          </p:nvGrpSpPr>
          <p:grpSpPr bwMode="auto">
            <a:xfrm>
              <a:off x="123" y="148"/>
              <a:ext cx="2386" cy="1081"/>
              <a:chOff x="123" y="148"/>
              <a:chExt cx="2386" cy="1081"/>
            </a:xfrm>
          </p:grpSpPr>
          <p:sp>
            <p:nvSpPr>
              <p:cNvPr id="10" name="Freeform 13"/>
              <p:cNvSpPr>
                <a:spLocks/>
              </p:cNvSpPr>
              <p:nvPr userDrawn="1"/>
            </p:nvSpPr>
            <p:spPr bwMode="auto">
              <a:xfrm>
                <a:off x="2005" y="934"/>
                <a:ext cx="212" cy="214"/>
              </a:xfrm>
              <a:custGeom>
                <a:avLst/>
                <a:gdLst/>
                <a:ahLst/>
                <a:cxnLst>
                  <a:cxn ang="0">
                    <a:pos x="110" y="0"/>
                  </a:cxn>
                  <a:cxn ang="0">
                    <a:pos x="40" y="66"/>
                  </a:cxn>
                  <a:cxn ang="0">
                    <a:pos x="0" y="173"/>
                  </a:cxn>
                  <a:cxn ang="0">
                    <a:pos x="80" y="160"/>
                  </a:cxn>
                  <a:cxn ang="0">
                    <a:pos x="103" y="84"/>
                  </a:cxn>
                  <a:cxn ang="0">
                    <a:pos x="150" y="27"/>
                  </a:cxn>
                  <a:cxn ang="0">
                    <a:pos x="110" y="0"/>
                  </a:cxn>
                  <a:cxn ang="0">
                    <a:pos x="110" y="0"/>
                  </a:cxn>
                </a:cxnLst>
                <a:rect l="0" t="0" r="r" b="b"/>
                <a:pathLst>
                  <a:path w="150" h="173">
                    <a:moveTo>
                      <a:pt x="110" y="0"/>
                    </a:moveTo>
                    <a:lnTo>
                      <a:pt x="40" y="66"/>
                    </a:lnTo>
                    <a:lnTo>
                      <a:pt x="0" y="173"/>
                    </a:lnTo>
                    <a:lnTo>
                      <a:pt x="80" y="160"/>
                    </a:lnTo>
                    <a:lnTo>
                      <a:pt x="103" y="84"/>
                    </a:lnTo>
                    <a:lnTo>
                      <a:pt x="150" y="27"/>
                    </a:lnTo>
                    <a:lnTo>
                      <a:pt x="110" y="0"/>
                    </a:lnTo>
                    <a:lnTo>
                      <a:pt x="110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1" name="Freeform 14"/>
              <p:cNvSpPr>
                <a:spLocks/>
              </p:cNvSpPr>
              <p:nvPr userDrawn="1"/>
            </p:nvSpPr>
            <p:spPr bwMode="auto">
              <a:xfrm>
                <a:off x="123" y="148"/>
                <a:ext cx="2386" cy="1081"/>
              </a:xfrm>
              <a:custGeom>
                <a:avLst/>
                <a:gdLst/>
                <a:ahLst/>
                <a:cxnLst>
                  <a:cxn ang="0">
                    <a:pos x="156" y="0"/>
                  </a:cxn>
                  <a:cxn ang="0">
                    <a:pos x="63" y="52"/>
                  </a:cxn>
                  <a:cxn ang="0">
                    <a:pos x="0" y="208"/>
                  </a:cxn>
                  <a:cxn ang="0">
                    <a:pos x="67" y="358"/>
                  </a:cxn>
                  <a:cxn ang="0">
                    <a:pos x="1182" y="867"/>
                  </a:cxn>
                  <a:cxn ang="0">
                    <a:pos x="1422" y="835"/>
                  </a:cxn>
                  <a:cxn ang="0">
                    <a:pos x="1616" y="880"/>
                  </a:cxn>
                  <a:cxn ang="0">
                    <a:pos x="1684" y="808"/>
                  </a:cxn>
                  <a:cxn ang="0">
                    <a:pos x="1502" y="664"/>
                  </a:cxn>
                  <a:cxn ang="0">
                    <a:pos x="1428" y="512"/>
                  </a:cxn>
                  <a:cxn ang="0">
                    <a:pos x="1369" y="527"/>
                  </a:cxn>
                  <a:cxn ang="0">
                    <a:pos x="1439" y="664"/>
                  </a:cxn>
                  <a:cxn ang="0">
                    <a:pos x="1578" y="810"/>
                  </a:cxn>
                  <a:cxn ang="0">
                    <a:pos x="1413" y="787"/>
                  </a:cxn>
                  <a:cxn ang="0">
                    <a:pos x="1219" y="814"/>
                  </a:cxn>
                  <a:cxn ang="0">
                    <a:pos x="1255" y="650"/>
                  </a:cxn>
                  <a:cxn ang="0">
                    <a:pos x="1338" y="538"/>
                  </a:cxn>
                  <a:cxn ang="0">
                    <a:pos x="1241" y="552"/>
                  </a:cxn>
                  <a:cxn ang="0">
                    <a:pos x="1165" y="658"/>
                  </a:cxn>
                  <a:cxn ang="0">
                    <a:pos x="1139" y="791"/>
                  </a:cxn>
                  <a:cxn ang="0">
                    <a:pos x="107" y="310"/>
                  </a:cxn>
                  <a:cxn ang="0">
                    <a:pos x="80" y="215"/>
                  </a:cxn>
                  <a:cxn ang="0">
                    <a:pos x="103" y="95"/>
                  </a:cxn>
                  <a:cxn ang="0">
                    <a:pos x="217" y="0"/>
                  </a:cxn>
                  <a:cxn ang="0">
                    <a:pos x="156" y="0"/>
                  </a:cxn>
                  <a:cxn ang="0">
                    <a:pos x="156" y="0"/>
                  </a:cxn>
                </a:cxnLst>
                <a:rect l="0" t="0" r="r" b="b"/>
                <a:pathLst>
                  <a:path w="1684" h="880">
                    <a:moveTo>
                      <a:pt x="156" y="0"/>
                    </a:moveTo>
                    <a:lnTo>
                      <a:pt x="63" y="52"/>
                    </a:lnTo>
                    <a:lnTo>
                      <a:pt x="0" y="208"/>
                    </a:lnTo>
                    <a:lnTo>
                      <a:pt x="67" y="358"/>
                    </a:lnTo>
                    <a:lnTo>
                      <a:pt x="1182" y="867"/>
                    </a:lnTo>
                    <a:lnTo>
                      <a:pt x="1422" y="835"/>
                    </a:lnTo>
                    <a:lnTo>
                      <a:pt x="1616" y="880"/>
                    </a:lnTo>
                    <a:lnTo>
                      <a:pt x="1684" y="808"/>
                    </a:lnTo>
                    <a:lnTo>
                      <a:pt x="1502" y="664"/>
                    </a:lnTo>
                    <a:lnTo>
                      <a:pt x="1428" y="512"/>
                    </a:lnTo>
                    <a:lnTo>
                      <a:pt x="1369" y="527"/>
                    </a:lnTo>
                    <a:lnTo>
                      <a:pt x="1439" y="664"/>
                    </a:lnTo>
                    <a:lnTo>
                      <a:pt x="1578" y="810"/>
                    </a:lnTo>
                    <a:lnTo>
                      <a:pt x="1413" y="787"/>
                    </a:lnTo>
                    <a:lnTo>
                      <a:pt x="1219" y="814"/>
                    </a:lnTo>
                    <a:lnTo>
                      <a:pt x="1255" y="650"/>
                    </a:lnTo>
                    <a:lnTo>
                      <a:pt x="1338" y="538"/>
                    </a:lnTo>
                    <a:lnTo>
                      <a:pt x="1241" y="552"/>
                    </a:lnTo>
                    <a:lnTo>
                      <a:pt x="1165" y="658"/>
                    </a:lnTo>
                    <a:lnTo>
                      <a:pt x="1139" y="791"/>
                    </a:lnTo>
                    <a:lnTo>
                      <a:pt x="107" y="310"/>
                    </a:lnTo>
                    <a:lnTo>
                      <a:pt x="80" y="215"/>
                    </a:lnTo>
                    <a:lnTo>
                      <a:pt x="103" y="95"/>
                    </a:lnTo>
                    <a:lnTo>
                      <a:pt x="217" y="0"/>
                    </a:lnTo>
                    <a:lnTo>
                      <a:pt x="156" y="0"/>
                    </a:lnTo>
                    <a:lnTo>
                      <a:pt x="156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2" name="Freeform 15"/>
              <p:cNvSpPr>
                <a:spLocks/>
              </p:cNvSpPr>
              <p:nvPr userDrawn="1"/>
            </p:nvSpPr>
            <p:spPr bwMode="auto">
              <a:xfrm>
                <a:off x="324" y="158"/>
                <a:ext cx="1686" cy="614"/>
              </a:xfrm>
              <a:custGeom>
                <a:avLst/>
                <a:gdLst/>
                <a:ahLst/>
                <a:cxnLst>
                  <a:cxn ang="0">
                    <a:pos x="100" y="0"/>
                  </a:cxn>
                  <a:cxn ang="0">
                    <a:pos x="1190" y="490"/>
                  </a:cxn>
                  <a:cxn ang="0">
                    <a:pos x="1076" y="500"/>
                  </a:cxn>
                  <a:cxn ang="0">
                    <a:pos x="0" y="27"/>
                  </a:cxn>
                  <a:cxn ang="0">
                    <a:pos x="100" y="0"/>
                  </a:cxn>
                  <a:cxn ang="0">
                    <a:pos x="100" y="0"/>
                  </a:cxn>
                </a:cxnLst>
                <a:rect l="0" t="0" r="r" b="b"/>
                <a:pathLst>
                  <a:path w="1190" h="500">
                    <a:moveTo>
                      <a:pt x="100" y="0"/>
                    </a:moveTo>
                    <a:lnTo>
                      <a:pt x="1190" y="490"/>
                    </a:lnTo>
                    <a:lnTo>
                      <a:pt x="1076" y="500"/>
                    </a:lnTo>
                    <a:lnTo>
                      <a:pt x="0" y="27"/>
                    </a:lnTo>
                    <a:lnTo>
                      <a:pt x="100" y="0"/>
                    </a:lnTo>
                    <a:lnTo>
                      <a:pt x="100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3" name="Freeform 16"/>
              <p:cNvSpPr>
                <a:spLocks/>
              </p:cNvSpPr>
              <p:nvPr userDrawn="1"/>
            </p:nvSpPr>
            <p:spPr bwMode="auto">
              <a:xfrm>
                <a:off x="409" y="251"/>
                <a:ext cx="227" cy="410"/>
              </a:xfrm>
              <a:custGeom>
                <a:avLst/>
                <a:gdLst/>
                <a:ahLst/>
                <a:cxnLst>
                  <a:cxn ang="0">
                    <a:pos x="116" y="0"/>
                  </a:cxn>
                  <a:cxn ang="0">
                    <a:pos x="19" y="106"/>
                  </a:cxn>
                  <a:cxn ang="0">
                    <a:pos x="0" y="230"/>
                  </a:cxn>
                  <a:cxn ang="0">
                    <a:pos x="33" y="314"/>
                  </a:cxn>
                  <a:cxn ang="0">
                    <a:pos x="94" y="335"/>
                  </a:cxn>
                  <a:cxn ang="0">
                    <a:pos x="76" y="154"/>
                  </a:cxn>
                  <a:cxn ang="0">
                    <a:pos x="160" y="17"/>
                  </a:cxn>
                  <a:cxn ang="0">
                    <a:pos x="116" y="0"/>
                  </a:cxn>
                  <a:cxn ang="0">
                    <a:pos x="116" y="0"/>
                  </a:cxn>
                </a:cxnLst>
                <a:rect l="0" t="0" r="r" b="b"/>
                <a:pathLst>
                  <a:path w="160" h="335">
                    <a:moveTo>
                      <a:pt x="116" y="0"/>
                    </a:moveTo>
                    <a:lnTo>
                      <a:pt x="19" y="106"/>
                    </a:lnTo>
                    <a:lnTo>
                      <a:pt x="0" y="230"/>
                    </a:lnTo>
                    <a:lnTo>
                      <a:pt x="33" y="314"/>
                    </a:lnTo>
                    <a:lnTo>
                      <a:pt x="94" y="335"/>
                    </a:lnTo>
                    <a:lnTo>
                      <a:pt x="76" y="154"/>
                    </a:lnTo>
                    <a:lnTo>
                      <a:pt x="160" y="17"/>
                    </a:lnTo>
                    <a:lnTo>
                      <a:pt x="116" y="0"/>
                    </a:lnTo>
                    <a:lnTo>
                      <a:pt x="116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4" name="Freeform 17"/>
              <p:cNvSpPr>
                <a:spLocks/>
              </p:cNvSpPr>
              <p:nvPr userDrawn="1"/>
            </p:nvSpPr>
            <p:spPr bwMode="auto">
              <a:xfrm>
                <a:off x="846" y="536"/>
                <a:ext cx="691" cy="364"/>
              </a:xfrm>
              <a:custGeom>
                <a:avLst/>
                <a:gdLst/>
                <a:ahLst/>
                <a:cxnLst>
                  <a:cxn ang="0">
                    <a:pos x="14" y="34"/>
                  </a:cxn>
                  <a:cxn ang="0">
                    <a:pos x="160" y="66"/>
                  </a:cxn>
                  <a:cxn ang="0">
                    <a:pos x="324" y="137"/>
                  </a:cxn>
                  <a:cxn ang="0">
                    <a:pos x="440" y="243"/>
                  </a:cxn>
                  <a:cxn ang="0">
                    <a:pos x="326" y="230"/>
                  </a:cxn>
                  <a:cxn ang="0">
                    <a:pos x="139" y="146"/>
                  </a:cxn>
                  <a:cxn ang="0">
                    <a:pos x="50" y="80"/>
                  </a:cxn>
                  <a:cxn ang="0">
                    <a:pos x="107" y="163"/>
                  </a:cxn>
                  <a:cxn ang="0">
                    <a:pos x="272" y="270"/>
                  </a:cxn>
                  <a:cxn ang="0">
                    <a:pos x="466" y="296"/>
                  </a:cxn>
                  <a:cxn ang="0">
                    <a:pos x="489" y="224"/>
                  </a:cxn>
                  <a:cxn ang="0">
                    <a:pos x="394" y="120"/>
                  </a:cxn>
                  <a:cxn ang="0">
                    <a:pos x="170" y="17"/>
                  </a:cxn>
                  <a:cxn ang="0">
                    <a:pos x="0" y="0"/>
                  </a:cxn>
                  <a:cxn ang="0">
                    <a:pos x="14" y="34"/>
                  </a:cxn>
                  <a:cxn ang="0">
                    <a:pos x="14" y="34"/>
                  </a:cxn>
                </a:cxnLst>
                <a:rect l="0" t="0" r="r" b="b"/>
                <a:pathLst>
                  <a:path w="489" h="296">
                    <a:moveTo>
                      <a:pt x="14" y="34"/>
                    </a:moveTo>
                    <a:lnTo>
                      <a:pt x="160" y="66"/>
                    </a:lnTo>
                    <a:lnTo>
                      <a:pt x="324" y="137"/>
                    </a:lnTo>
                    <a:lnTo>
                      <a:pt x="440" y="243"/>
                    </a:lnTo>
                    <a:lnTo>
                      <a:pt x="326" y="230"/>
                    </a:lnTo>
                    <a:lnTo>
                      <a:pt x="139" y="146"/>
                    </a:lnTo>
                    <a:lnTo>
                      <a:pt x="50" y="80"/>
                    </a:lnTo>
                    <a:lnTo>
                      <a:pt x="107" y="163"/>
                    </a:lnTo>
                    <a:lnTo>
                      <a:pt x="272" y="270"/>
                    </a:lnTo>
                    <a:lnTo>
                      <a:pt x="466" y="296"/>
                    </a:lnTo>
                    <a:lnTo>
                      <a:pt x="489" y="224"/>
                    </a:lnTo>
                    <a:lnTo>
                      <a:pt x="394" y="120"/>
                    </a:lnTo>
                    <a:lnTo>
                      <a:pt x="170" y="17"/>
                    </a:lnTo>
                    <a:lnTo>
                      <a:pt x="0" y="0"/>
                    </a:lnTo>
                    <a:lnTo>
                      <a:pt x="14" y="34"/>
                    </a:lnTo>
                    <a:lnTo>
                      <a:pt x="14" y="34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solidFill>
                    <a:srgbClr val="000000"/>
                  </a:solidFill>
                </a:endParaRPr>
              </a:p>
            </p:txBody>
          </p:sp>
        </p:grpSp>
      </p:grpSp>
      <p:grpSp>
        <p:nvGrpSpPr>
          <p:cNvPr id="15" name="Group 18"/>
          <p:cNvGrpSpPr>
            <a:grpSpLocks/>
          </p:cNvGrpSpPr>
          <p:nvPr/>
        </p:nvGrpSpPr>
        <p:grpSpPr bwMode="auto">
          <a:xfrm>
            <a:off x="7915275" y="4368800"/>
            <a:ext cx="742950" cy="1058863"/>
            <a:chOff x="4986" y="2752"/>
            <a:chExt cx="468" cy="667"/>
          </a:xfrm>
        </p:grpSpPr>
        <p:sp>
          <p:nvSpPr>
            <p:cNvPr id="16" name="Freeform 19"/>
            <p:cNvSpPr>
              <a:spLocks/>
            </p:cNvSpPr>
            <p:nvPr userDrawn="1"/>
          </p:nvSpPr>
          <p:spPr bwMode="auto">
            <a:xfrm rot="7320404">
              <a:off x="4909" y="2936"/>
              <a:ext cx="629" cy="293"/>
            </a:xfrm>
            <a:custGeom>
              <a:avLst/>
              <a:gdLst/>
              <a:ahLst/>
              <a:cxnLst>
                <a:cxn ang="0">
                  <a:pos x="794" y="395"/>
                </a:cxn>
                <a:cxn ang="0">
                  <a:pos x="710" y="318"/>
                </a:cxn>
                <a:cxn ang="0">
                  <a:pos x="556" y="210"/>
                </a:cxn>
                <a:cxn ang="0">
                  <a:pos x="71" y="0"/>
                </a:cxn>
                <a:cxn ang="0">
                  <a:pos x="23" y="20"/>
                </a:cxn>
                <a:cxn ang="0">
                  <a:pos x="0" y="83"/>
                </a:cxn>
                <a:cxn ang="0">
                  <a:pos x="28" y="155"/>
                </a:cxn>
                <a:cxn ang="0">
                  <a:pos x="570" y="409"/>
                </a:cxn>
                <a:cxn ang="0">
                  <a:pos x="689" y="393"/>
                </a:cxn>
                <a:cxn ang="0">
                  <a:pos x="785" y="414"/>
                </a:cxn>
                <a:cxn ang="0">
                  <a:pos x="794" y="395"/>
                </a:cxn>
                <a:cxn ang="0">
                  <a:pos x="794" y="395"/>
                </a:cxn>
              </a:cxnLst>
              <a:rect l="0" t="0" r="r" b="b"/>
              <a:pathLst>
                <a:path w="794" h="414">
                  <a:moveTo>
                    <a:pt x="794" y="395"/>
                  </a:moveTo>
                  <a:lnTo>
                    <a:pt x="710" y="318"/>
                  </a:lnTo>
                  <a:lnTo>
                    <a:pt x="556" y="210"/>
                  </a:lnTo>
                  <a:lnTo>
                    <a:pt x="71" y="0"/>
                  </a:lnTo>
                  <a:lnTo>
                    <a:pt x="23" y="20"/>
                  </a:lnTo>
                  <a:lnTo>
                    <a:pt x="0" y="83"/>
                  </a:lnTo>
                  <a:lnTo>
                    <a:pt x="28" y="155"/>
                  </a:lnTo>
                  <a:lnTo>
                    <a:pt x="570" y="409"/>
                  </a:lnTo>
                  <a:lnTo>
                    <a:pt x="689" y="393"/>
                  </a:lnTo>
                  <a:lnTo>
                    <a:pt x="785" y="414"/>
                  </a:lnTo>
                  <a:lnTo>
                    <a:pt x="794" y="395"/>
                  </a:lnTo>
                  <a:lnTo>
                    <a:pt x="794" y="395"/>
                  </a:lnTo>
                  <a:close/>
                </a:path>
              </a:pathLst>
            </a:custGeom>
            <a:solidFill>
              <a:srgbClr val="F8F8F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7" name="Freeform 20"/>
            <p:cNvSpPr>
              <a:spLocks/>
            </p:cNvSpPr>
            <p:nvPr userDrawn="1"/>
          </p:nvSpPr>
          <p:spPr bwMode="auto">
            <a:xfrm rot="7320404">
              <a:off x="4893" y="2923"/>
              <a:ext cx="627" cy="290"/>
            </a:xfrm>
            <a:custGeom>
              <a:avLst/>
              <a:gdLst/>
              <a:ahLst/>
              <a:cxnLst>
                <a:cxn ang="0">
                  <a:pos x="137" y="0"/>
                </a:cxn>
                <a:cxn ang="0">
                  <a:pos x="1331" y="519"/>
                </a:cxn>
                <a:cxn ang="0">
                  <a:pos x="1428" y="638"/>
                </a:cxn>
                <a:cxn ang="0">
                  <a:pos x="1586" y="792"/>
                </a:cxn>
                <a:cxn ang="0">
                  <a:pos x="1565" y="821"/>
                </a:cxn>
                <a:cxn ang="0">
                  <a:pos x="1350" y="787"/>
                </a:cxn>
                <a:cxn ang="0">
                  <a:pos x="1145" y="811"/>
                </a:cxn>
                <a:cxn ang="0">
                  <a:pos x="42" y="298"/>
                </a:cxn>
                <a:cxn ang="0">
                  <a:pos x="0" y="150"/>
                </a:cxn>
                <a:cxn ang="0">
                  <a:pos x="46" y="32"/>
                </a:cxn>
                <a:cxn ang="0">
                  <a:pos x="137" y="0"/>
                </a:cxn>
                <a:cxn ang="0">
                  <a:pos x="137" y="0"/>
                </a:cxn>
              </a:cxnLst>
              <a:rect l="0" t="0" r="r" b="b"/>
              <a:pathLst>
                <a:path w="1586" h="821">
                  <a:moveTo>
                    <a:pt x="137" y="0"/>
                  </a:moveTo>
                  <a:lnTo>
                    <a:pt x="1331" y="519"/>
                  </a:lnTo>
                  <a:lnTo>
                    <a:pt x="1428" y="638"/>
                  </a:lnTo>
                  <a:lnTo>
                    <a:pt x="1586" y="792"/>
                  </a:lnTo>
                  <a:lnTo>
                    <a:pt x="1565" y="821"/>
                  </a:lnTo>
                  <a:lnTo>
                    <a:pt x="1350" y="787"/>
                  </a:lnTo>
                  <a:lnTo>
                    <a:pt x="1145" y="811"/>
                  </a:lnTo>
                  <a:lnTo>
                    <a:pt x="42" y="298"/>
                  </a:lnTo>
                  <a:lnTo>
                    <a:pt x="0" y="150"/>
                  </a:lnTo>
                  <a:lnTo>
                    <a:pt x="46" y="32"/>
                  </a:lnTo>
                  <a:lnTo>
                    <a:pt x="137" y="0"/>
                  </a:lnTo>
                  <a:lnTo>
                    <a:pt x="137" y="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8" name="Freeform 21"/>
            <p:cNvSpPr>
              <a:spLocks/>
            </p:cNvSpPr>
            <p:nvPr userDrawn="1"/>
          </p:nvSpPr>
          <p:spPr bwMode="auto">
            <a:xfrm rot="7320404">
              <a:off x="5000" y="2913"/>
              <a:ext cx="416" cy="265"/>
            </a:xfrm>
            <a:custGeom>
              <a:avLst/>
              <a:gdLst/>
              <a:ahLst/>
              <a:cxnLst>
                <a:cxn ang="0">
                  <a:pos x="0" y="325"/>
                </a:cxn>
                <a:cxn ang="0">
                  <a:pos x="922" y="747"/>
                </a:cxn>
                <a:cxn ang="0">
                  <a:pos x="939" y="534"/>
                </a:cxn>
                <a:cxn ang="0">
                  <a:pos x="1049" y="422"/>
                </a:cxn>
                <a:cxn ang="0">
                  <a:pos x="78" y="0"/>
                </a:cxn>
                <a:cxn ang="0">
                  <a:pos x="0" y="127"/>
                </a:cxn>
                <a:cxn ang="0">
                  <a:pos x="0" y="325"/>
                </a:cxn>
                <a:cxn ang="0">
                  <a:pos x="0" y="325"/>
                </a:cxn>
              </a:cxnLst>
              <a:rect l="0" t="0" r="r" b="b"/>
              <a:pathLst>
                <a:path w="1049" h="747">
                  <a:moveTo>
                    <a:pt x="0" y="325"/>
                  </a:moveTo>
                  <a:lnTo>
                    <a:pt x="922" y="747"/>
                  </a:lnTo>
                  <a:lnTo>
                    <a:pt x="939" y="534"/>
                  </a:lnTo>
                  <a:lnTo>
                    <a:pt x="1049" y="422"/>
                  </a:lnTo>
                  <a:lnTo>
                    <a:pt x="78" y="0"/>
                  </a:lnTo>
                  <a:lnTo>
                    <a:pt x="0" y="127"/>
                  </a:lnTo>
                  <a:lnTo>
                    <a:pt x="0" y="325"/>
                  </a:lnTo>
                  <a:lnTo>
                    <a:pt x="0" y="325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solidFill>
                  <a:srgbClr val="000000"/>
                </a:solidFill>
              </a:endParaRPr>
            </a:p>
          </p:txBody>
        </p:sp>
        <p:grpSp>
          <p:nvGrpSpPr>
            <p:cNvPr id="19" name="Group 22"/>
            <p:cNvGrpSpPr>
              <a:grpSpLocks/>
            </p:cNvGrpSpPr>
            <p:nvPr userDrawn="1"/>
          </p:nvGrpSpPr>
          <p:grpSpPr bwMode="auto">
            <a:xfrm>
              <a:off x="4986" y="2752"/>
              <a:ext cx="469" cy="667"/>
              <a:chOff x="4986" y="2752"/>
              <a:chExt cx="469" cy="667"/>
            </a:xfrm>
          </p:grpSpPr>
          <p:sp>
            <p:nvSpPr>
              <p:cNvPr id="20" name="Freeform 23"/>
              <p:cNvSpPr>
                <a:spLocks/>
              </p:cNvSpPr>
              <p:nvPr userDrawn="1"/>
            </p:nvSpPr>
            <p:spPr bwMode="auto">
              <a:xfrm rot="7320404">
                <a:off x="4987" y="3190"/>
                <a:ext cx="59" cy="61"/>
              </a:xfrm>
              <a:custGeom>
                <a:avLst/>
                <a:gdLst/>
                <a:ahLst/>
                <a:cxnLst>
                  <a:cxn ang="0">
                    <a:pos x="110" y="0"/>
                  </a:cxn>
                  <a:cxn ang="0">
                    <a:pos x="40" y="66"/>
                  </a:cxn>
                  <a:cxn ang="0">
                    <a:pos x="0" y="173"/>
                  </a:cxn>
                  <a:cxn ang="0">
                    <a:pos x="80" y="160"/>
                  </a:cxn>
                  <a:cxn ang="0">
                    <a:pos x="103" y="84"/>
                  </a:cxn>
                  <a:cxn ang="0">
                    <a:pos x="150" y="27"/>
                  </a:cxn>
                  <a:cxn ang="0">
                    <a:pos x="110" y="0"/>
                  </a:cxn>
                  <a:cxn ang="0">
                    <a:pos x="110" y="0"/>
                  </a:cxn>
                </a:cxnLst>
                <a:rect l="0" t="0" r="r" b="b"/>
                <a:pathLst>
                  <a:path w="150" h="173">
                    <a:moveTo>
                      <a:pt x="110" y="0"/>
                    </a:moveTo>
                    <a:lnTo>
                      <a:pt x="40" y="66"/>
                    </a:lnTo>
                    <a:lnTo>
                      <a:pt x="0" y="173"/>
                    </a:lnTo>
                    <a:lnTo>
                      <a:pt x="80" y="160"/>
                    </a:lnTo>
                    <a:lnTo>
                      <a:pt x="103" y="84"/>
                    </a:lnTo>
                    <a:lnTo>
                      <a:pt x="150" y="27"/>
                    </a:lnTo>
                    <a:lnTo>
                      <a:pt x="110" y="0"/>
                    </a:lnTo>
                    <a:lnTo>
                      <a:pt x="110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1" name="Freeform 24"/>
              <p:cNvSpPr>
                <a:spLocks/>
              </p:cNvSpPr>
              <p:nvPr userDrawn="1"/>
            </p:nvSpPr>
            <p:spPr bwMode="auto">
              <a:xfrm rot="7320404">
                <a:off x="4887" y="2930"/>
                <a:ext cx="667" cy="311"/>
              </a:xfrm>
              <a:custGeom>
                <a:avLst/>
                <a:gdLst/>
                <a:ahLst/>
                <a:cxnLst>
                  <a:cxn ang="0">
                    <a:pos x="156" y="0"/>
                  </a:cxn>
                  <a:cxn ang="0">
                    <a:pos x="63" y="52"/>
                  </a:cxn>
                  <a:cxn ang="0">
                    <a:pos x="0" y="208"/>
                  </a:cxn>
                  <a:cxn ang="0">
                    <a:pos x="67" y="358"/>
                  </a:cxn>
                  <a:cxn ang="0">
                    <a:pos x="1182" y="867"/>
                  </a:cxn>
                  <a:cxn ang="0">
                    <a:pos x="1422" y="835"/>
                  </a:cxn>
                  <a:cxn ang="0">
                    <a:pos x="1616" y="880"/>
                  </a:cxn>
                  <a:cxn ang="0">
                    <a:pos x="1684" y="808"/>
                  </a:cxn>
                  <a:cxn ang="0">
                    <a:pos x="1502" y="664"/>
                  </a:cxn>
                  <a:cxn ang="0">
                    <a:pos x="1428" y="512"/>
                  </a:cxn>
                  <a:cxn ang="0">
                    <a:pos x="1369" y="527"/>
                  </a:cxn>
                  <a:cxn ang="0">
                    <a:pos x="1439" y="664"/>
                  </a:cxn>
                  <a:cxn ang="0">
                    <a:pos x="1578" y="810"/>
                  </a:cxn>
                  <a:cxn ang="0">
                    <a:pos x="1413" y="787"/>
                  </a:cxn>
                  <a:cxn ang="0">
                    <a:pos x="1219" y="814"/>
                  </a:cxn>
                  <a:cxn ang="0">
                    <a:pos x="1255" y="650"/>
                  </a:cxn>
                  <a:cxn ang="0">
                    <a:pos x="1338" y="538"/>
                  </a:cxn>
                  <a:cxn ang="0">
                    <a:pos x="1241" y="552"/>
                  </a:cxn>
                  <a:cxn ang="0">
                    <a:pos x="1165" y="658"/>
                  </a:cxn>
                  <a:cxn ang="0">
                    <a:pos x="1139" y="791"/>
                  </a:cxn>
                  <a:cxn ang="0">
                    <a:pos x="107" y="310"/>
                  </a:cxn>
                  <a:cxn ang="0">
                    <a:pos x="80" y="215"/>
                  </a:cxn>
                  <a:cxn ang="0">
                    <a:pos x="103" y="95"/>
                  </a:cxn>
                  <a:cxn ang="0">
                    <a:pos x="217" y="0"/>
                  </a:cxn>
                  <a:cxn ang="0">
                    <a:pos x="156" y="0"/>
                  </a:cxn>
                  <a:cxn ang="0">
                    <a:pos x="156" y="0"/>
                  </a:cxn>
                </a:cxnLst>
                <a:rect l="0" t="0" r="r" b="b"/>
                <a:pathLst>
                  <a:path w="1684" h="880">
                    <a:moveTo>
                      <a:pt x="156" y="0"/>
                    </a:moveTo>
                    <a:lnTo>
                      <a:pt x="63" y="52"/>
                    </a:lnTo>
                    <a:lnTo>
                      <a:pt x="0" y="208"/>
                    </a:lnTo>
                    <a:lnTo>
                      <a:pt x="67" y="358"/>
                    </a:lnTo>
                    <a:lnTo>
                      <a:pt x="1182" y="867"/>
                    </a:lnTo>
                    <a:lnTo>
                      <a:pt x="1422" y="835"/>
                    </a:lnTo>
                    <a:lnTo>
                      <a:pt x="1616" y="880"/>
                    </a:lnTo>
                    <a:lnTo>
                      <a:pt x="1684" y="808"/>
                    </a:lnTo>
                    <a:lnTo>
                      <a:pt x="1502" y="664"/>
                    </a:lnTo>
                    <a:lnTo>
                      <a:pt x="1428" y="512"/>
                    </a:lnTo>
                    <a:lnTo>
                      <a:pt x="1369" y="527"/>
                    </a:lnTo>
                    <a:lnTo>
                      <a:pt x="1439" y="664"/>
                    </a:lnTo>
                    <a:lnTo>
                      <a:pt x="1578" y="810"/>
                    </a:lnTo>
                    <a:lnTo>
                      <a:pt x="1413" y="787"/>
                    </a:lnTo>
                    <a:lnTo>
                      <a:pt x="1219" y="814"/>
                    </a:lnTo>
                    <a:lnTo>
                      <a:pt x="1255" y="650"/>
                    </a:lnTo>
                    <a:lnTo>
                      <a:pt x="1338" y="538"/>
                    </a:lnTo>
                    <a:lnTo>
                      <a:pt x="1241" y="552"/>
                    </a:lnTo>
                    <a:lnTo>
                      <a:pt x="1165" y="658"/>
                    </a:lnTo>
                    <a:lnTo>
                      <a:pt x="1139" y="791"/>
                    </a:lnTo>
                    <a:lnTo>
                      <a:pt x="107" y="310"/>
                    </a:lnTo>
                    <a:lnTo>
                      <a:pt x="80" y="215"/>
                    </a:lnTo>
                    <a:lnTo>
                      <a:pt x="103" y="95"/>
                    </a:lnTo>
                    <a:lnTo>
                      <a:pt x="217" y="0"/>
                    </a:lnTo>
                    <a:lnTo>
                      <a:pt x="156" y="0"/>
                    </a:lnTo>
                    <a:lnTo>
                      <a:pt x="156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2" name="Freeform 25"/>
              <p:cNvSpPr>
                <a:spLocks/>
              </p:cNvSpPr>
              <p:nvPr userDrawn="1"/>
            </p:nvSpPr>
            <p:spPr bwMode="auto">
              <a:xfrm rot="7320404">
                <a:off x="5062" y="2997"/>
                <a:ext cx="472" cy="176"/>
              </a:xfrm>
              <a:custGeom>
                <a:avLst/>
                <a:gdLst/>
                <a:ahLst/>
                <a:cxnLst>
                  <a:cxn ang="0">
                    <a:pos x="100" y="0"/>
                  </a:cxn>
                  <a:cxn ang="0">
                    <a:pos x="1190" y="490"/>
                  </a:cxn>
                  <a:cxn ang="0">
                    <a:pos x="1076" y="500"/>
                  </a:cxn>
                  <a:cxn ang="0">
                    <a:pos x="0" y="27"/>
                  </a:cxn>
                  <a:cxn ang="0">
                    <a:pos x="100" y="0"/>
                  </a:cxn>
                  <a:cxn ang="0">
                    <a:pos x="100" y="0"/>
                  </a:cxn>
                </a:cxnLst>
                <a:rect l="0" t="0" r="r" b="b"/>
                <a:pathLst>
                  <a:path w="1190" h="500">
                    <a:moveTo>
                      <a:pt x="100" y="0"/>
                    </a:moveTo>
                    <a:lnTo>
                      <a:pt x="1190" y="490"/>
                    </a:lnTo>
                    <a:lnTo>
                      <a:pt x="1076" y="500"/>
                    </a:lnTo>
                    <a:lnTo>
                      <a:pt x="0" y="27"/>
                    </a:lnTo>
                    <a:lnTo>
                      <a:pt x="100" y="0"/>
                    </a:lnTo>
                    <a:lnTo>
                      <a:pt x="100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3" name="Freeform 26"/>
              <p:cNvSpPr>
                <a:spLocks/>
              </p:cNvSpPr>
              <p:nvPr userDrawn="1"/>
            </p:nvSpPr>
            <p:spPr bwMode="auto">
              <a:xfrm rot="7320404">
                <a:off x="5364" y="2873"/>
                <a:ext cx="63" cy="118"/>
              </a:xfrm>
              <a:custGeom>
                <a:avLst/>
                <a:gdLst/>
                <a:ahLst/>
                <a:cxnLst>
                  <a:cxn ang="0">
                    <a:pos x="116" y="0"/>
                  </a:cxn>
                  <a:cxn ang="0">
                    <a:pos x="19" y="106"/>
                  </a:cxn>
                  <a:cxn ang="0">
                    <a:pos x="0" y="230"/>
                  </a:cxn>
                  <a:cxn ang="0">
                    <a:pos x="33" y="314"/>
                  </a:cxn>
                  <a:cxn ang="0">
                    <a:pos x="94" y="335"/>
                  </a:cxn>
                  <a:cxn ang="0">
                    <a:pos x="76" y="154"/>
                  </a:cxn>
                  <a:cxn ang="0">
                    <a:pos x="160" y="17"/>
                  </a:cxn>
                  <a:cxn ang="0">
                    <a:pos x="116" y="0"/>
                  </a:cxn>
                  <a:cxn ang="0">
                    <a:pos x="116" y="0"/>
                  </a:cxn>
                </a:cxnLst>
                <a:rect l="0" t="0" r="r" b="b"/>
                <a:pathLst>
                  <a:path w="160" h="335">
                    <a:moveTo>
                      <a:pt x="116" y="0"/>
                    </a:moveTo>
                    <a:lnTo>
                      <a:pt x="19" y="106"/>
                    </a:lnTo>
                    <a:lnTo>
                      <a:pt x="0" y="230"/>
                    </a:lnTo>
                    <a:lnTo>
                      <a:pt x="33" y="314"/>
                    </a:lnTo>
                    <a:lnTo>
                      <a:pt x="94" y="335"/>
                    </a:lnTo>
                    <a:lnTo>
                      <a:pt x="76" y="154"/>
                    </a:lnTo>
                    <a:lnTo>
                      <a:pt x="160" y="17"/>
                    </a:lnTo>
                    <a:lnTo>
                      <a:pt x="116" y="0"/>
                    </a:lnTo>
                    <a:lnTo>
                      <a:pt x="116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4" name="Freeform 27"/>
              <p:cNvSpPr>
                <a:spLocks/>
              </p:cNvSpPr>
              <p:nvPr userDrawn="1"/>
            </p:nvSpPr>
            <p:spPr bwMode="auto">
              <a:xfrm rot="7320404">
                <a:off x="5137" y="3000"/>
                <a:ext cx="193" cy="104"/>
              </a:xfrm>
              <a:custGeom>
                <a:avLst/>
                <a:gdLst/>
                <a:ahLst/>
                <a:cxnLst>
                  <a:cxn ang="0">
                    <a:pos x="14" y="34"/>
                  </a:cxn>
                  <a:cxn ang="0">
                    <a:pos x="160" y="66"/>
                  </a:cxn>
                  <a:cxn ang="0">
                    <a:pos x="324" y="137"/>
                  </a:cxn>
                  <a:cxn ang="0">
                    <a:pos x="440" y="243"/>
                  </a:cxn>
                  <a:cxn ang="0">
                    <a:pos x="326" y="230"/>
                  </a:cxn>
                  <a:cxn ang="0">
                    <a:pos x="139" y="146"/>
                  </a:cxn>
                  <a:cxn ang="0">
                    <a:pos x="50" y="80"/>
                  </a:cxn>
                  <a:cxn ang="0">
                    <a:pos x="107" y="163"/>
                  </a:cxn>
                  <a:cxn ang="0">
                    <a:pos x="272" y="270"/>
                  </a:cxn>
                  <a:cxn ang="0">
                    <a:pos x="466" y="296"/>
                  </a:cxn>
                  <a:cxn ang="0">
                    <a:pos x="489" y="224"/>
                  </a:cxn>
                  <a:cxn ang="0">
                    <a:pos x="394" y="120"/>
                  </a:cxn>
                  <a:cxn ang="0">
                    <a:pos x="170" y="17"/>
                  </a:cxn>
                  <a:cxn ang="0">
                    <a:pos x="0" y="0"/>
                  </a:cxn>
                  <a:cxn ang="0">
                    <a:pos x="14" y="34"/>
                  </a:cxn>
                  <a:cxn ang="0">
                    <a:pos x="14" y="34"/>
                  </a:cxn>
                </a:cxnLst>
                <a:rect l="0" t="0" r="r" b="b"/>
                <a:pathLst>
                  <a:path w="489" h="296">
                    <a:moveTo>
                      <a:pt x="14" y="34"/>
                    </a:moveTo>
                    <a:lnTo>
                      <a:pt x="160" y="66"/>
                    </a:lnTo>
                    <a:lnTo>
                      <a:pt x="324" y="137"/>
                    </a:lnTo>
                    <a:lnTo>
                      <a:pt x="440" y="243"/>
                    </a:lnTo>
                    <a:lnTo>
                      <a:pt x="326" y="230"/>
                    </a:lnTo>
                    <a:lnTo>
                      <a:pt x="139" y="146"/>
                    </a:lnTo>
                    <a:lnTo>
                      <a:pt x="50" y="80"/>
                    </a:lnTo>
                    <a:lnTo>
                      <a:pt x="107" y="163"/>
                    </a:lnTo>
                    <a:lnTo>
                      <a:pt x="272" y="270"/>
                    </a:lnTo>
                    <a:lnTo>
                      <a:pt x="466" y="296"/>
                    </a:lnTo>
                    <a:lnTo>
                      <a:pt x="489" y="224"/>
                    </a:lnTo>
                    <a:lnTo>
                      <a:pt x="394" y="120"/>
                    </a:lnTo>
                    <a:lnTo>
                      <a:pt x="170" y="17"/>
                    </a:lnTo>
                    <a:lnTo>
                      <a:pt x="0" y="0"/>
                    </a:lnTo>
                    <a:lnTo>
                      <a:pt x="14" y="34"/>
                    </a:lnTo>
                    <a:lnTo>
                      <a:pt x="14" y="34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solidFill>
                    <a:srgbClr val="000000"/>
                  </a:solidFill>
                </a:endParaRPr>
              </a:p>
            </p:txBody>
          </p:sp>
        </p:grpSp>
      </p:grpSp>
      <p:sp>
        <p:nvSpPr>
          <p:cNvPr id="25" name="Freeform 28"/>
          <p:cNvSpPr>
            <a:spLocks/>
          </p:cNvSpPr>
          <p:nvPr/>
        </p:nvSpPr>
        <p:spPr bwMode="auto">
          <a:xfrm>
            <a:off x="901700" y="5054600"/>
            <a:ext cx="6807200" cy="728663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816" y="256"/>
              </a:cxn>
              <a:cxn ang="0">
                <a:pos x="1560" y="144"/>
              </a:cxn>
              <a:cxn ang="0">
                <a:pos x="1856" y="376"/>
              </a:cxn>
              <a:cxn ang="0">
                <a:pos x="2344" y="152"/>
              </a:cxn>
              <a:cxn ang="0">
                <a:pos x="3536" y="456"/>
              </a:cxn>
              <a:cxn ang="0">
                <a:pos x="4288" y="136"/>
              </a:cxn>
            </a:cxnLst>
            <a:rect l="0" t="0" r="r" b="b"/>
            <a:pathLst>
              <a:path w="4288" h="459">
                <a:moveTo>
                  <a:pt x="0" y="0"/>
                </a:moveTo>
                <a:cubicBezTo>
                  <a:pt x="136" y="43"/>
                  <a:pt x="556" y="232"/>
                  <a:pt x="816" y="256"/>
                </a:cubicBezTo>
                <a:cubicBezTo>
                  <a:pt x="1076" y="280"/>
                  <a:pt x="1387" y="124"/>
                  <a:pt x="1560" y="144"/>
                </a:cubicBezTo>
                <a:cubicBezTo>
                  <a:pt x="1733" y="164"/>
                  <a:pt x="1725" y="375"/>
                  <a:pt x="1856" y="376"/>
                </a:cubicBezTo>
                <a:cubicBezTo>
                  <a:pt x="1987" y="377"/>
                  <a:pt x="2064" y="139"/>
                  <a:pt x="2344" y="152"/>
                </a:cubicBezTo>
                <a:cubicBezTo>
                  <a:pt x="2624" y="165"/>
                  <a:pt x="3212" y="459"/>
                  <a:pt x="3536" y="456"/>
                </a:cubicBezTo>
                <a:cubicBezTo>
                  <a:pt x="3860" y="453"/>
                  <a:pt x="4165" y="188"/>
                  <a:pt x="4288" y="136"/>
                </a:cubicBezTo>
              </a:path>
            </a:pathLst>
          </a:custGeom>
          <a:noFill/>
          <a:ln w="76200" cap="flat" cmpd="sng">
            <a:solidFill>
              <a:schemeClr val="folHlink"/>
            </a:solidFill>
            <a:prstDash val="solid"/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26" name="Freeform 29"/>
          <p:cNvSpPr>
            <a:spLocks/>
          </p:cNvSpPr>
          <p:nvPr/>
        </p:nvSpPr>
        <p:spPr bwMode="auto">
          <a:xfrm>
            <a:off x="4076700" y="1930400"/>
            <a:ext cx="889000" cy="381000"/>
          </a:xfrm>
          <a:custGeom>
            <a:avLst/>
            <a:gdLst/>
            <a:ahLst/>
            <a:cxnLst>
              <a:cxn ang="0">
                <a:pos x="0" y="32"/>
              </a:cxn>
              <a:cxn ang="0">
                <a:pos x="280" y="144"/>
              </a:cxn>
              <a:cxn ang="0">
                <a:pos x="448" y="16"/>
              </a:cxn>
              <a:cxn ang="0">
                <a:pos x="560" y="240"/>
              </a:cxn>
            </a:cxnLst>
            <a:rect l="0" t="0" r="r" b="b"/>
            <a:pathLst>
              <a:path w="560" h="240">
                <a:moveTo>
                  <a:pt x="0" y="32"/>
                </a:moveTo>
                <a:cubicBezTo>
                  <a:pt x="102" y="89"/>
                  <a:pt x="205" y="147"/>
                  <a:pt x="280" y="144"/>
                </a:cubicBezTo>
                <a:cubicBezTo>
                  <a:pt x="355" y="141"/>
                  <a:pt x="401" y="0"/>
                  <a:pt x="448" y="16"/>
                </a:cubicBezTo>
                <a:cubicBezTo>
                  <a:pt x="495" y="32"/>
                  <a:pt x="541" y="201"/>
                  <a:pt x="560" y="240"/>
                </a:cubicBezTo>
              </a:path>
            </a:pathLst>
          </a:custGeom>
          <a:noFill/>
          <a:ln w="114300" cmpd="sng">
            <a:solidFill>
              <a:schemeClr val="tx2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ctrTitle"/>
          </p:nvPr>
        </p:nvSpPr>
        <p:spPr>
          <a:xfrm>
            <a:off x="1371600" y="1511300"/>
            <a:ext cx="6400800" cy="2273300"/>
          </a:xfrm>
          <a:effectLst>
            <a:outerShdw dist="45791" dir="2021404" algn="ctr" rotWithShape="0">
              <a:schemeClr val="bg2"/>
            </a:outerShdw>
          </a:effectLst>
        </p:spPr>
        <p:txBody>
          <a:bodyPr/>
          <a:lstStyle>
            <a:lvl1pPr>
              <a:defRPr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3796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1549400" y="4051300"/>
            <a:ext cx="6032500" cy="1003300"/>
          </a:xfrm>
        </p:spPr>
        <p:txBody>
          <a:bodyPr/>
          <a:lstStyle>
            <a:lvl1pPr marL="0" indent="0" algn="ctr">
              <a:buFontTx/>
              <a:buNone/>
              <a:defRPr sz="2800">
                <a:effectLst>
                  <a:outerShdw blurRad="38100" dist="38100" dir="2700000" algn="tl">
                    <a:srgbClr val="C0C0C0"/>
                  </a:outerShdw>
                </a:effectLst>
              </a:defRPr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27" name="Rectangle 5"/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8" name="Rectangle 6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9" name="Rectangle 7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E09AD42-77C5-4C28-9FB4-D892012FF1D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89FC062-DB5E-4B24-9569-D143A71565C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8DCC71C-1738-4D71-9085-A80B8ED9C0A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828800"/>
            <a:ext cx="3771900" cy="3657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0100" y="1828800"/>
            <a:ext cx="3771900" cy="3657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566EC24-7B66-4791-BADA-5E479A3F82A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55ACA32-DA0B-44D7-A982-3F53178F45B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5CD3DD-BAF4-4ADE-9DE2-D4AB7E76192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94C054D-19E6-41AB-AC10-2606828A734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3A42004-5681-40C0-884F-5164743585C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A22CF8D-5D81-4FB2-988D-D933CE7EA4E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D11512A-E23C-473D-AFE5-5D5C447CDED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3602AE7-BD98-4AA0-9BD9-CD5DEE36FD7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457950" y="152400"/>
            <a:ext cx="1924050" cy="5334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152400"/>
            <a:ext cx="5619750" cy="5334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4D93A1D-57FD-461D-A1A2-9AA251A9001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056E061-1943-4867-A5F6-4271754AE1E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828800"/>
            <a:ext cx="3771900" cy="3657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0100" y="1828800"/>
            <a:ext cx="3771900" cy="3657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F8144CB-3CF6-4F59-9244-846681FAEC3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A03394B-D93F-4DD9-BA19-FA168EC6904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4E79724-CBA9-4074-9069-4105360828E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4A96E4D-9A4E-49DE-B0B0-6B41B081C4A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F0DCC1B-265D-4BFB-A0DF-05F0938D489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FFC6144-E40F-4815-9D80-244CBB5A888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Freeform 2"/>
          <p:cNvSpPr>
            <a:spLocks/>
          </p:cNvSpPr>
          <p:nvPr/>
        </p:nvSpPr>
        <p:spPr bwMode="auto">
          <a:xfrm rot="-3172564">
            <a:off x="7777957" y="-15081"/>
            <a:ext cx="1162050" cy="2084387"/>
          </a:xfrm>
          <a:custGeom>
            <a:avLst/>
            <a:gdLst/>
            <a:ahLst/>
            <a:cxnLst>
              <a:cxn ang="0">
                <a:pos x="2903" y="433"/>
              </a:cxn>
              <a:cxn ang="0">
                <a:pos x="2565" y="80"/>
              </a:cxn>
              <a:cxn ang="0">
                <a:pos x="2241" y="0"/>
              </a:cxn>
              <a:cxn ang="0">
                <a:pos x="110" y="2811"/>
              </a:cxn>
              <a:cxn ang="0">
                <a:pos x="110" y="3228"/>
              </a:cxn>
              <a:cxn ang="0">
                <a:pos x="0" y="3631"/>
              </a:cxn>
              <a:cxn ang="0">
                <a:pos x="72" y="3686"/>
              </a:cxn>
              <a:cxn ang="0">
                <a:pos x="441" y="3355"/>
              </a:cxn>
              <a:cxn ang="0">
                <a:pos x="740" y="3228"/>
              </a:cxn>
              <a:cxn ang="0">
                <a:pos x="2903" y="433"/>
              </a:cxn>
              <a:cxn ang="0">
                <a:pos x="2903" y="433"/>
              </a:cxn>
            </a:cxnLst>
            <a:rect l="0" t="0" r="r" b="b"/>
            <a:pathLst>
              <a:path w="2903" h="3686">
                <a:moveTo>
                  <a:pt x="2903" y="433"/>
                </a:moveTo>
                <a:lnTo>
                  <a:pt x="2565" y="80"/>
                </a:lnTo>
                <a:lnTo>
                  <a:pt x="2241" y="0"/>
                </a:lnTo>
                <a:lnTo>
                  <a:pt x="110" y="2811"/>
                </a:lnTo>
                <a:lnTo>
                  <a:pt x="110" y="3228"/>
                </a:lnTo>
                <a:lnTo>
                  <a:pt x="0" y="3631"/>
                </a:lnTo>
                <a:lnTo>
                  <a:pt x="72" y="3686"/>
                </a:lnTo>
                <a:lnTo>
                  <a:pt x="441" y="3355"/>
                </a:lnTo>
                <a:lnTo>
                  <a:pt x="740" y="3228"/>
                </a:lnTo>
                <a:lnTo>
                  <a:pt x="2903" y="433"/>
                </a:lnTo>
                <a:lnTo>
                  <a:pt x="2903" y="433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152400"/>
            <a:ext cx="6870700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32772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828800"/>
            <a:ext cx="7696200" cy="365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32773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3716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effectLst/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2774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5560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effectLst/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2775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7183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effectLst/>
                <a:latin typeface="+mn-lt"/>
              </a:defRPr>
            </a:lvl1pPr>
          </a:lstStyle>
          <a:p>
            <a:pPr>
              <a:defRPr/>
            </a:pPr>
            <a:fld id="{11E4C742-E2C4-4EF9-930B-CCFBDE6B86C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32776" name="Freeform 8"/>
          <p:cNvSpPr>
            <a:spLocks/>
          </p:cNvSpPr>
          <p:nvPr/>
        </p:nvSpPr>
        <p:spPr bwMode="auto">
          <a:xfrm rot="-3172564">
            <a:off x="7865269" y="24607"/>
            <a:ext cx="1165225" cy="2097087"/>
          </a:xfrm>
          <a:custGeom>
            <a:avLst/>
            <a:gdLst/>
            <a:ahLst/>
            <a:cxnLst>
              <a:cxn ang="0">
                <a:pos x="2293" y="0"/>
              </a:cxn>
              <a:cxn ang="0">
                <a:pos x="130" y="2835"/>
              </a:cxn>
              <a:cxn ang="0">
                <a:pos x="131" y="3201"/>
              </a:cxn>
              <a:cxn ang="0">
                <a:pos x="0" y="3633"/>
              </a:cxn>
              <a:cxn ang="0">
                <a:pos x="50" y="3703"/>
              </a:cxn>
              <a:cxn ang="0">
                <a:pos x="422" y="3352"/>
              </a:cxn>
              <a:cxn ang="0">
                <a:pos x="763" y="3220"/>
              </a:cxn>
              <a:cxn ang="0">
                <a:pos x="2911" y="428"/>
              </a:cxn>
              <a:cxn ang="0">
                <a:pos x="2589" y="96"/>
              </a:cxn>
              <a:cxn ang="0">
                <a:pos x="2293" y="0"/>
              </a:cxn>
              <a:cxn ang="0">
                <a:pos x="2293" y="0"/>
              </a:cxn>
            </a:cxnLst>
            <a:rect l="0" t="0" r="r" b="b"/>
            <a:pathLst>
              <a:path w="2911" h="3703">
                <a:moveTo>
                  <a:pt x="2293" y="0"/>
                </a:moveTo>
                <a:lnTo>
                  <a:pt x="130" y="2835"/>
                </a:lnTo>
                <a:lnTo>
                  <a:pt x="131" y="3201"/>
                </a:lnTo>
                <a:lnTo>
                  <a:pt x="0" y="3633"/>
                </a:lnTo>
                <a:lnTo>
                  <a:pt x="50" y="3703"/>
                </a:lnTo>
                <a:lnTo>
                  <a:pt x="422" y="3352"/>
                </a:lnTo>
                <a:lnTo>
                  <a:pt x="763" y="3220"/>
                </a:lnTo>
                <a:lnTo>
                  <a:pt x="2911" y="428"/>
                </a:lnTo>
                <a:lnTo>
                  <a:pt x="2589" y="96"/>
                </a:lnTo>
                <a:lnTo>
                  <a:pt x="2293" y="0"/>
                </a:lnTo>
                <a:lnTo>
                  <a:pt x="2293" y="0"/>
                </a:lnTo>
                <a:close/>
              </a:path>
            </a:pathLst>
          </a:custGeom>
          <a:solidFill>
            <a:schemeClr val="folHlink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32777" name="Freeform 9"/>
          <p:cNvSpPr>
            <a:spLocks/>
          </p:cNvSpPr>
          <p:nvPr/>
        </p:nvSpPr>
        <p:spPr bwMode="auto">
          <a:xfrm rot="-3172564">
            <a:off x="7831138" y="192088"/>
            <a:ext cx="1025525" cy="1571625"/>
          </a:xfrm>
          <a:custGeom>
            <a:avLst/>
            <a:gdLst/>
            <a:ahLst/>
            <a:cxnLst>
              <a:cxn ang="0">
                <a:pos x="0" y="2485"/>
              </a:cxn>
              <a:cxn ang="0">
                <a:pos x="432" y="2553"/>
              </a:cxn>
              <a:cxn ang="0">
                <a:pos x="736" y="2777"/>
              </a:cxn>
              <a:cxn ang="0">
                <a:pos x="2561" y="399"/>
              </a:cxn>
              <a:cxn ang="0">
                <a:pos x="2118" y="82"/>
              </a:cxn>
              <a:cxn ang="0">
                <a:pos x="1898" y="0"/>
              </a:cxn>
              <a:cxn ang="0">
                <a:pos x="0" y="2485"/>
              </a:cxn>
              <a:cxn ang="0">
                <a:pos x="0" y="2485"/>
              </a:cxn>
            </a:cxnLst>
            <a:rect l="0" t="0" r="r" b="b"/>
            <a:pathLst>
              <a:path w="2561" h="2777">
                <a:moveTo>
                  <a:pt x="0" y="2485"/>
                </a:moveTo>
                <a:lnTo>
                  <a:pt x="432" y="2553"/>
                </a:lnTo>
                <a:lnTo>
                  <a:pt x="736" y="2777"/>
                </a:lnTo>
                <a:lnTo>
                  <a:pt x="2561" y="399"/>
                </a:lnTo>
                <a:lnTo>
                  <a:pt x="2118" y="82"/>
                </a:lnTo>
                <a:lnTo>
                  <a:pt x="1898" y="0"/>
                </a:lnTo>
                <a:lnTo>
                  <a:pt x="0" y="2485"/>
                </a:lnTo>
                <a:lnTo>
                  <a:pt x="0" y="2485"/>
                </a:lnTo>
                <a:close/>
              </a:path>
            </a:pathLst>
          </a:custGeom>
          <a:solidFill>
            <a:schemeClr val="bg2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grpSp>
        <p:nvGrpSpPr>
          <p:cNvPr id="1034" name="Group 10"/>
          <p:cNvGrpSpPr>
            <a:grpSpLocks/>
          </p:cNvGrpSpPr>
          <p:nvPr/>
        </p:nvGrpSpPr>
        <p:grpSpPr bwMode="auto">
          <a:xfrm>
            <a:off x="7938" y="5540375"/>
            <a:ext cx="1784350" cy="1246188"/>
            <a:chOff x="5" y="3490"/>
            <a:chExt cx="1124" cy="785"/>
          </a:xfrm>
        </p:grpSpPr>
        <p:sp>
          <p:nvSpPr>
            <p:cNvPr id="32779" name="Freeform 11"/>
            <p:cNvSpPr>
              <a:spLocks/>
            </p:cNvSpPr>
            <p:nvPr userDrawn="1"/>
          </p:nvSpPr>
          <p:spPr bwMode="auto">
            <a:xfrm>
              <a:off x="24" y="3505"/>
              <a:ext cx="1089" cy="649"/>
            </a:xfrm>
            <a:custGeom>
              <a:avLst/>
              <a:gdLst/>
              <a:ahLst/>
              <a:cxnLst>
                <a:cxn ang="0">
                  <a:pos x="1587" y="1260"/>
                </a:cxn>
                <a:cxn ang="0">
                  <a:pos x="1420" y="1106"/>
                </a:cxn>
                <a:cxn ang="0">
                  <a:pos x="1331" y="477"/>
                </a:cxn>
                <a:cxn ang="0">
                  <a:pos x="2139" y="330"/>
                </a:cxn>
                <a:cxn ang="0">
                  <a:pos x="2177" y="203"/>
                </a:cxn>
                <a:cxn ang="0">
                  <a:pos x="2099" y="100"/>
                </a:cxn>
                <a:cxn ang="0">
                  <a:pos x="1276" y="211"/>
                </a:cxn>
                <a:cxn ang="0">
                  <a:pos x="1219" y="32"/>
                </a:cxn>
                <a:cxn ang="0">
                  <a:pos x="1085" y="0"/>
                </a:cxn>
                <a:cxn ang="0">
                  <a:pos x="958" y="28"/>
                </a:cxn>
                <a:cxn ang="0">
                  <a:pos x="888" y="106"/>
                </a:cxn>
                <a:cxn ang="0">
                  <a:pos x="937" y="285"/>
                </a:cxn>
                <a:cxn ang="0">
                  <a:pos x="660" y="441"/>
                </a:cxn>
                <a:cxn ang="0">
                  <a:pos x="983" y="473"/>
                </a:cxn>
                <a:cxn ang="0">
                  <a:pos x="1112" y="889"/>
                </a:cxn>
                <a:cxn ang="0">
                  <a:pos x="141" y="469"/>
                </a:cxn>
                <a:cxn ang="0">
                  <a:pos x="46" y="509"/>
                </a:cxn>
                <a:cxn ang="0">
                  <a:pos x="0" y="636"/>
                </a:cxn>
                <a:cxn ang="0">
                  <a:pos x="55" y="779"/>
                </a:cxn>
                <a:cxn ang="0">
                  <a:pos x="1139" y="1288"/>
                </a:cxn>
                <a:cxn ang="0">
                  <a:pos x="1378" y="1256"/>
                </a:cxn>
                <a:cxn ang="0">
                  <a:pos x="1570" y="1298"/>
                </a:cxn>
                <a:cxn ang="0">
                  <a:pos x="1587" y="1260"/>
                </a:cxn>
                <a:cxn ang="0">
                  <a:pos x="1587" y="1260"/>
                </a:cxn>
              </a:cxnLst>
              <a:rect l="0" t="0" r="r" b="b"/>
              <a:pathLst>
                <a:path w="2177" h="1298">
                  <a:moveTo>
                    <a:pt x="1587" y="1260"/>
                  </a:moveTo>
                  <a:lnTo>
                    <a:pt x="1420" y="1106"/>
                  </a:lnTo>
                  <a:lnTo>
                    <a:pt x="1331" y="477"/>
                  </a:lnTo>
                  <a:lnTo>
                    <a:pt x="2139" y="330"/>
                  </a:lnTo>
                  <a:lnTo>
                    <a:pt x="2177" y="203"/>
                  </a:lnTo>
                  <a:lnTo>
                    <a:pt x="2099" y="100"/>
                  </a:lnTo>
                  <a:lnTo>
                    <a:pt x="1276" y="211"/>
                  </a:lnTo>
                  <a:lnTo>
                    <a:pt x="1219" y="32"/>
                  </a:lnTo>
                  <a:lnTo>
                    <a:pt x="1085" y="0"/>
                  </a:lnTo>
                  <a:lnTo>
                    <a:pt x="958" y="28"/>
                  </a:lnTo>
                  <a:lnTo>
                    <a:pt x="888" y="106"/>
                  </a:lnTo>
                  <a:lnTo>
                    <a:pt x="937" y="285"/>
                  </a:lnTo>
                  <a:lnTo>
                    <a:pt x="660" y="441"/>
                  </a:lnTo>
                  <a:lnTo>
                    <a:pt x="983" y="473"/>
                  </a:lnTo>
                  <a:lnTo>
                    <a:pt x="1112" y="889"/>
                  </a:lnTo>
                  <a:lnTo>
                    <a:pt x="141" y="469"/>
                  </a:lnTo>
                  <a:lnTo>
                    <a:pt x="46" y="509"/>
                  </a:lnTo>
                  <a:lnTo>
                    <a:pt x="0" y="636"/>
                  </a:lnTo>
                  <a:lnTo>
                    <a:pt x="55" y="779"/>
                  </a:lnTo>
                  <a:lnTo>
                    <a:pt x="1139" y="1288"/>
                  </a:lnTo>
                  <a:lnTo>
                    <a:pt x="1378" y="1256"/>
                  </a:lnTo>
                  <a:lnTo>
                    <a:pt x="1570" y="1298"/>
                  </a:lnTo>
                  <a:lnTo>
                    <a:pt x="1587" y="1260"/>
                  </a:lnTo>
                  <a:lnTo>
                    <a:pt x="1587" y="1260"/>
                  </a:lnTo>
                  <a:close/>
                </a:path>
              </a:pathLst>
            </a:custGeom>
            <a:solidFill>
              <a:srgbClr val="F8F8F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2780" name="Freeform 12"/>
            <p:cNvSpPr>
              <a:spLocks/>
            </p:cNvSpPr>
            <p:nvPr userDrawn="1"/>
          </p:nvSpPr>
          <p:spPr bwMode="auto">
            <a:xfrm>
              <a:off x="1022" y="3582"/>
              <a:ext cx="71" cy="129"/>
            </a:xfrm>
            <a:custGeom>
              <a:avLst/>
              <a:gdLst/>
              <a:ahLst/>
              <a:cxnLst>
                <a:cxn ang="0">
                  <a:pos x="0" y="7"/>
                </a:cxn>
                <a:cxn ang="0">
                  <a:pos x="120" y="0"/>
                </a:cxn>
                <a:cxn ang="0">
                  <a:pos x="143" y="233"/>
                </a:cxn>
                <a:cxn ang="0">
                  <a:pos x="8" y="258"/>
                </a:cxn>
                <a:cxn ang="0">
                  <a:pos x="0" y="7"/>
                </a:cxn>
                <a:cxn ang="0">
                  <a:pos x="0" y="7"/>
                </a:cxn>
              </a:cxnLst>
              <a:rect l="0" t="0" r="r" b="b"/>
              <a:pathLst>
                <a:path w="143" h="258">
                  <a:moveTo>
                    <a:pt x="0" y="7"/>
                  </a:moveTo>
                  <a:lnTo>
                    <a:pt x="120" y="0"/>
                  </a:lnTo>
                  <a:lnTo>
                    <a:pt x="143" y="233"/>
                  </a:lnTo>
                  <a:lnTo>
                    <a:pt x="8" y="258"/>
                  </a:lnTo>
                  <a:lnTo>
                    <a:pt x="0" y="7"/>
                  </a:lnTo>
                  <a:lnTo>
                    <a:pt x="0" y="7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2781" name="Freeform 13"/>
            <p:cNvSpPr>
              <a:spLocks/>
            </p:cNvSpPr>
            <p:nvPr userDrawn="1"/>
          </p:nvSpPr>
          <p:spPr bwMode="auto">
            <a:xfrm>
              <a:off x="20" y="3774"/>
              <a:ext cx="792" cy="410"/>
            </a:xfrm>
            <a:custGeom>
              <a:avLst/>
              <a:gdLst/>
              <a:ahLst/>
              <a:cxnLst>
                <a:cxn ang="0">
                  <a:pos x="137" y="0"/>
                </a:cxn>
                <a:cxn ang="0">
                  <a:pos x="1331" y="519"/>
                </a:cxn>
                <a:cxn ang="0">
                  <a:pos x="1428" y="638"/>
                </a:cxn>
                <a:cxn ang="0">
                  <a:pos x="1586" y="792"/>
                </a:cxn>
                <a:cxn ang="0">
                  <a:pos x="1565" y="821"/>
                </a:cxn>
                <a:cxn ang="0">
                  <a:pos x="1350" y="787"/>
                </a:cxn>
                <a:cxn ang="0">
                  <a:pos x="1145" y="811"/>
                </a:cxn>
                <a:cxn ang="0">
                  <a:pos x="42" y="298"/>
                </a:cxn>
                <a:cxn ang="0">
                  <a:pos x="0" y="150"/>
                </a:cxn>
                <a:cxn ang="0">
                  <a:pos x="46" y="32"/>
                </a:cxn>
                <a:cxn ang="0">
                  <a:pos x="137" y="0"/>
                </a:cxn>
                <a:cxn ang="0">
                  <a:pos x="137" y="0"/>
                </a:cxn>
              </a:cxnLst>
              <a:rect l="0" t="0" r="r" b="b"/>
              <a:pathLst>
                <a:path w="1586" h="821">
                  <a:moveTo>
                    <a:pt x="137" y="0"/>
                  </a:moveTo>
                  <a:lnTo>
                    <a:pt x="1331" y="519"/>
                  </a:lnTo>
                  <a:lnTo>
                    <a:pt x="1428" y="638"/>
                  </a:lnTo>
                  <a:lnTo>
                    <a:pt x="1586" y="792"/>
                  </a:lnTo>
                  <a:lnTo>
                    <a:pt x="1565" y="821"/>
                  </a:lnTo>
                  <a:lnTo>
                    <a:pt x="1350" y="787"/>
                  </a:lnTo>
                  <a:lnTo>
                    <a:pt x="1145" y="811"/>
                  </a:lnTo>
                  <a:lnTo>
                    <a:pt x="42" y="298"/>
                  </a:lnTo>
                  <a:lnTo>
                    <a:pt x="0" y="150"/>
                  </a:lnTo>
                  <a:lnTo>
                    <a:pt x="46" y="32"/>
                  </a:lnTo>
                  <a:lnTo>
                    <a:pt x="137" y="0"/>
                  </a:lnTo>
                  <a:lnTo>
                    <a:pt x="137" y="0"/>
                  </a:ln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2782" name="Freeform 14"/>
            <p:cNvSpPr>
              <a:spLocks/>
            </p:cNvSpPr>
            <p:nvPr userDrawn="1"/>
          </p:nvSpPr>
          <p:spPr bwMode="auto">
            <a:xfrm>
              <a:off x="129" y="3808"/>
              <a:ext cx="525" cy="374"/>
            </a:xfrm>
            <a:custGeom>
              <a:avLst/>
              <a:gdLst/>
              <a:ahLst/>
              <a:cxnLst>
                <a:cxn ang="0">
                  <a:pos x="0" y="325"/>
                </a:cxn>
                <a:cxn ang="0">
                  <a:pos x="922" y="747"/>
                </a:cxn>
                <a:cxn ang="0">
                  <a:pos x="939" y="534"/>
                </a:cxn>
                <a:cxn ang="0">
                  <a:pos x="1049" y="422"/>
                </a:cxn>
                <a:cxn ang="0">
                  <a:pos x="78" y="0"/>
                </a:cxn>
                <a:cxn ang="0">
                  <a:pos x="0" y="127"/>
                </a:cxn>
                <a:cxn ang="0">
                  <a:pos x="0" y="325"/>
                </a:cxn>
                <a:cxn ang="0">
                  <a:pos x="0" y="325"/>
                </a:cxn>
              </a:cxnLst>
              <a:rect l="0" t="0" r="r" b="b"/>
              <a:pathLst>
                <a:path w="1049" h="747">
                  <a:moveTo>
                    <a:pt x="0" y="325"/>
                  </a:moveTo>
                  <a:lnTo>
                    <a:pt x="922" y="747"/>
                  </a:lnTo>
                  <a:lnTo>
                    <a:pt x="939" y="534"/>
                  </a:lnTo>
                  <a:lnTo>
                    <a:pt x="1049" y="422"/>
                  </a:lnTo>
                  <a:lnTo>
                    <a:pt x="78" y="0"/>
                  </a:lnTo>
                  <a:lnTo>
                    <a:pt x="0" y="127"/>
                  </a:lnTo>
                  <a:lnTo>
                    <a:pt x="0" y="325"/>
                  </a:lnTo>
                  <a:lnTo>
                    <a:pt x="0" y="325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2783" name="Freeform 15"/>
            <p:cNvSpPr>
              <a:spLocks/>
            </p:cNvSpPr>
            <p:nvPr userDrawn="1"/>
          </p:nvSpPr>
          <p:spPr bwMode="auto">
            <a:xfrm>
              <a:off x="485" y="3532"/>
              <a:ext cx="135" cy="121"/>
            </a:xfrm>
            <a:custGeom>
              <a:avLst/>
              <a:gdLst/>
              <a:ahLst/>
              <a:cxnLst>
                <a:cxn ang="0">
                  <a:pos x="0" y="28"/>
                </a:cxn>
                <a:cxn ang="0">
                  <a:pos x="160" y="0"/>
                </a:cxn>
                <a:cxn ang="0">
                  <a:pos x="251" y="36"/>
                </a:cxn>
                <a:cxn ang="0">
                  <a:pos x="272" y="139"/>
                </a:cxn>
                <a:cxn ang="0">
                  <a:pos x="164" y="146"/>
                </a:cxn>
                <a:cxn ang="0">
                  <a:pos x="32" y="241"/>
                </a:cxn>
                <a:cxn ang="0">
                  <a:pos x="0" y="28"/>
                </a:cxn>
                <a:cxn ang="0">
                  <a:pos x="0" y="28"/>
                </a:cxn>
              </a:cxnLst>
              <a:rect l="0" t="0" r="r" b="b"/>
              <a:pathLst>
                <a:path w="272" h="241">
                  <a:moveTo>
                    <a:pt x="0" y="28"/>
                  </a:moveTo>
                  <a:lnTo>
                    <a:pt x="160" y="0"/>
                  </a:lnTo>
                  <a:lnTo>
                    <a:pt x="251" y="36"/>
                  </a:lnTo>
                  <a:lnTo>
                    <a:pt x="272" y="139"/>
                  </a:lnTo>
                  <a:lnTo>
                    <a:pt x="164" y="146"/>
                  </a:lnTo>
                  <a:lnTo>
                    <a:pt x="32" y="241"/>
                  </a:lnTo>
                  <a:lnTo>
                    <a:pt x="0" y="28"/>
                  </a:lnTo>
                  <a:lnTo>
                    <a:pt x="0" y="28"/>
                  </a:lnTo>
                  <a:close/>
                </a:path>
              </a:pathLst>
            </a:custGeom>
            <a:solidFill>
              <a:schemeClr val="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2784" name="Freeform 16"/>
            <p:cNvSpPr>
              <a:spLocks/>
            </p:cNvSpPr>
            <p:nvPr userDrawn="1"/>
          </p:nvSpPr>
          <p:spPr bwMode="auto">
            <a:xfrm>
              <a:off x="641" y="4163"/>
              <a:ext cx="76" cy="112"/>
            </a:xfrm>
            <a:custGeom>
              <a:avLst/>
              <a:gdLst/>
              <a:ahLst/>
              <a:cxnLst>
                <a:cxn ang="0">
                  <a:pos x="152" y="4"/>
                </a:cxn>
                <a:cxn ang="0">
                  <a:pos x="152" y="224"/>
                </a:cxn>
                <a:cxn ang="0">
                  <a:pos x="0" y="8"/>
                </a:cxn>
                <a:cxn ang="0">
                  <a:pos x="72" y="0"/>
                </a:cxn>
                <a:cxn ang="0">
                  <a:pos x="152" y="4"/>
                </a:cxn>
                <a:cxn ang="0">
                  <a:pos x="152" y="4"/>
                </a:cxn>
              </a:cxnLst>
              <a:rect l="0" t="0" r="r" b="b"/>
              <a:pathLst>
                <a:path w="152" h="224">
                  <a:moveTo>
                    <a:pt x="152" y="4"/>
                  </a:moveTo>
                  <a:lnTo>
                    <a:pt x="152" y="224"/>
                  </a:lnTo>
                  <a:lnTo>
                    <a:pt x="0" y="8"/>
                  </a:lnTo>
                  <a:lnTo>
                    <a:pt x="72" y="0"/>
                  </a:lnTo>
                  <a:lnTo>
                    <a:pt x="152" y="4"/>
                  </a:lnTo>
                  <a:lnTo>
                    <a:pt x="152" y="4"/>
                  </a:lnTo>
                  <a:close/>
                </a:path>
              </a:pathLst>
            </a:custGeom>
            <a:solidFill>
              <a:schemeClr val="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2785" name="Freeform 17"/>
            <p:cNvSpPr>
              <a:spLocks/>
            </p:cNvSpPr>
            <p:nvPr userDrawn="1"/>
          </p:nvSpPr>
          <p:spPr bwMode="auto">
            <a:xfrm>
              <a:off x="504" y="3607"/>
              <a:ext cx="193" cy="383"/>
            </a:xfrm>
            <a:custGeom>
              <a:avLst/>
              <a:gdLst/>
              <a:ahLst/>
              <a:cxnLst>
                <a:cxn ang="0">
                  <a:pos x="0" y="80"/>
                </a:cxn>
                <a:cxn ang="0">
                  <a:pos x="87" y="0"/>
                </a:cxn>
                <a:cxn ang="0">
                  <a:pos x="232" y="6"/>
                </a:cxn>
                <a:cxn ang="0">
                  <a:pos x="386" y="764"/>
                </a:cxn>
                <a:cxn ang="0">
                  <a:pos x="279" y="720"/>
                </a:cxn>
                <a:cxn ang="0">
                  <a:pos x="152" y="677"/>
                </a:cxn>
                <a:cxn ang="0">
                  <a:pos x="0" y="80"/>
                </a:cxn>
                <a:cxn ang="0">
                  <a:pos x="0" y="80"/>
                </a:cxn>
              </a:cxnLst>
              <a:rect l="0" t="0" r="r" b="b"/>
              <a:pathLst>
                <a:path w="386" h="764">
                  <a:moveTo>
                    <a:pt x="0" y="80"/>
                  </a:moveTo>
                  <a:lnTo>
                    <a:pt x="87" y="0"/>
                  </a:lnTo>
                  <a:lnTo>
                    <a:pt x="232" y="6"/>
                  </a:lnTo>
                  <a:lnTo>
                    <a:pt x="386" y="764"/>
                  </a:lnTo>
                  <a:lnTo>
                    <a:pt x="279" y="720"/>
                  </a:lnTo>
                  <a:lnTo>
                    <a:pt x="152" y="677"/>
                  </a:lnTo>
                  <a:lnTo>
                    <a:pt x="0" y="80"/>
                  </a:lnTo>
                  <a:lnTo>
                    <a:pt x="0" y="80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2786" name="Freeform 18"/>
            <p:cNvSpPr>
              <a:spLocks/>
            </p:cNvSpPr>
            <p:nvPr userDrawn="1"/>
          </p:nvSpPr>
          <p:spPr bwMode="auto">
            <a:xfrm>
              <a:off x="668" y="3590"/>
              <a:ext cx="364" cy="174"/>
            </a:xfrm>
            <a:custGeom>
              <a:avLst/>
              <a:gdLst/>
              <a:ahLst/>
              <a:cxnLst>
                <a:cxn ang="0">
                  <a:pos x="692" y="0"/>
                </a:cxn>
                <a:cxn ang="0">
                  <a:pos x="0" y="106"/>
                </a:cxn>
                <a:cxn ang="0">
                  <a:pos x="28" y="348"/>
                </a:cxn>
                <a:cxn ang="0">
                  <a:pos x="715" y="237"/>
                </a:cxn>
                <a:cxn ang="0">
                  <a:pos x="728" y="43"/>
                </a:cxn>
                <a:cxn ang="0">
                  <a:pos x="692" y="0"/>
                </a:cxn>
                <a:cxn ang="0">
                  <a:pos x="692" y="0"/>
                </a:cxn>
              </a:cxnLst>
              <a:rect l="0" t="0" r="r" b="b"/>
              <a:pathLst>
                <a:path w="728" h="348">
                  <a:moveTo>
                    <a:pt x="692" y="0"/>
                  </a:moveTo>
                  <a:lnTo>
                    <a:pt x="0" y="106"/>
                  </a:lnTo>
                  <a:lnTo>
                    <a:pt x="28" y="348"/>
                  </a:lnTo>
                  <a:lnTo>
                    <a:pt x="715" y="237"/>
                  </a:lnTo>
                  <a:lnTo>
                    <a:pt x="728" y="43"/>
                  </a:lnTo>
                  <a:lnTo>
                    <a:pt x="692" y="0"/>
                  </a:lnTo>
                  <a:lnTo>
                    <a:pt x="692" y="0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2787" name="Freeform 19"/>
            <p:cNvSpPr>
              <a:spLocks/>
            </p:cNvSpPr>
            <p:nvPr userDrawn="1"/>
          </p:nvSpPr>
          <p:spPr bwMode="auto">
            <a:xfrm>
              <a:off x="347" y="3693"/>
              <a:ext cx="156" cy="67"/>
            </a:xfrm>
            <a:custGeom>
              <a:avLst/>
              <a:gdLst/>
              <a:ahLst/>
              <a:cxnLst>
                <a:cxn ang="0">
                  <a:pos x="272" y="0"/>
                </a:cxn>
                <a:cxn ang="0">
                  <a:pos x="0" y="78"/>
                </a:cxn>
                <a:cxn ang="0">
                  <a:pos x="312" y="135"/>
                </a:cxn>
                <a:cxn ang="0">
                  <a:pos x="272" y="0"/>
                </a:cxn>
                <a:cxn ang="0">
                  <a:pos x="272" y="0"/>
                </a:cxn>
              </a:cxnLst>
              <a:rect l="0" t="0" r="r" b="b"/>
              <a:pathLst>
                <a:path w="312" h="135">
                  <a:moveTo>
                    <a:pt x="272" y="0"/>
                  </a:moveTo>
                  <a:lnTo>
                    <a:pt x="0" y="78"/>
                  </a:lnTo>
                  <a:lnTo>
                    <a:pt x="312" y="135"/>
                  </a:lnTo>
                  <a:lnTo>
                    <a:pt x="272" y="0"/>
                  </a:lnTo>
                  <a:lnTo>
                    <a:pt x="272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grpSp>
          <p:nvGrpSpPr>
            <p:cNvPr id="1060" name="Group 20"/>
            <p:cNvGrpSpPr>
              <a:grpSpLocks/>
            </p:cNvGrpSpPr>
            <p:nvPr userDrawn="1"/>
          </p:nvGrpSpPr>
          <p:grpSpPr bwMode="auto">
            <a:xfrm>
              <a:off x="5" y="3490"/>
              <a:ext cx="1124" cy="780"/>
              <a:chOff x="5" y="3490"/>
              <a:chExt cx="1124" cy="780"/>
            </a:xfrm>
          </p:grpSpPr>
          <p:grpSp>
            <p:nvGrpSpPr>
              <p:cNvPr id="1061" name="Group 21"/>
              <p:cNvGrpSpPr>
                <a:grpSpLocks/>
              </p:cNvGrpSpPr>
              <p:nvPr userDrawn="1"/>
            </p:nvGrpSpPr>
            <p:grpSpPr bwMode="auto">
              <a:xfrm>
                <a:off x="499" y="3562"/>
                <a:ext cx="548" cy="708"/>
                <a:chOff x="499" y="3562"/>
                <a:chExt cx="548" cy="708"/>
              </a:xfrm>
            </p:grpSpPr>
            <p:sp>
              <p:nvSpPr>
                <p:cNvPr id="32790" name="Freeform 22"/>
                <p:cNvSpPr>
                  <a:spLocks/>
                </p:cNvSpPr>
                <p:nvPr userDrawn="1"/>
              </p:nvSpPr>
              <p:spPr bwMode="auto">
                <a:xfrm>
                  <a:off x="499" y="3587"/>
                  <a:ext cx="157" cy="87"/>
                </a:xfrm>
                <a:custGeom>
                  <a:avLst/>
                  <a:gdLst/>
                  <a:ahLst/>
                  <a:cxnLst>
                    <a:cxn ang="0">
                      <a:pos x="0" y="107"/>
                    </a:cxn>
                    <a:cxn ang="0">
                      <a:pos x="114" y="10"/>
                    </a:cxn>
                    <a:cxn ang="0">
                      <a:pos x="213" y="0"/>
                    </a:cxn>
                    <a:cxn ang="0">
                      <a:pos x="292" y="27"/>
                    </a:cxn>
                    <a:cxn ang="0">
                      <a:pos x="313" y="91"/>
                    </a:cxn>
                    <a:cxn ang="0">
                      <a:pos x="167" y="67"/>
                    </a:cxn>
                    <a:cxn ang="0">
                      <a:pos x="74" y="101"/>
                    </a:cxn>
                    <a:cxn ang="0">
                      <a:pos x="13" y="175"/>
                    </a:cxn>
                    <a:cxn ang="0">
                      <a:pos x="0" y="107"/>
                    </a:cxn>
                    <a:cxn ang="0">
                      <a:pos x="0" y="107"/>
                    </a:cxn>
                  </a:cxnLst>
                  <a:rect l="0" t="0" r="r" b="b"/>
                  <a:pathLst>
                    <a:path w="313" h="175">
                      <a:moveTo>
                        <a:pt x="0" y="107"/>
                      </a:moveTo>
                      <a:lnTo>
                        <a:pt x="114" y="10"/>
                      </a:lnTo>
                      <a:lnTo>
                        <a:pt x="213" y="0"/>
                      </a:lnTo>
                      <a:lnTo>
                        <a:pt x="292" y="27"/>
                      </a:lnTo>
                      <a:lnTo>
                        <a:pt x="313" y="91"/>
                      </a:lnTo>
                      <a:lnTo>
                        <a:pt x="167" y="67"/>
                      </a:lnTo>
                      <a:lnTo>
                        <a:pt x="74" y="101"/>
                      </a:lnTo>
                      <a:lnTo>
                        <a:pt x="13" y="175"/>
                      </a:lnTo>
                      <a:lnTo>
                        <a:pt x="0" y="107"/>
                      </a:lnTo>
                      <a:lnTo>
                        <a:pt x="0" y="107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32791" name="Freeform 23"/>
                <p:cNvSpPr>
                  <a:spLocks/>
                </p:cNvSpPr>
                <p:nvPr userDrawn="1"/>
              </p:nvSpPr>
              <p:spPr bwMode="auto">
                <a:xfrm>
                  <a:off x="636" y="4137"/>
                  <a:ext cx="115" cy="133"/>
                </a:xfrm>
                <a:custGeom>
                  <a:avLst/>
                  <a:gdLst/>
                  <a:ahLst/>
                  <a:cxnLst>
                    <a:cxn ang="0">
                      <a:pos x="0" y="40"/>
                    </a:cxn>
                    <a:cxn ang="0">
                      <a:pos x="160" y="266"/>
                    </a:cxn>
                    <a:cxn ang="0">
                      <a:pos x="230" y="251"/>
                    </a:cxn>
                    <a:cxn ang="0">
                      <a:pos x="223" y="17"/>
                    </a:cxn>
                    <a:cxn ang="0">
                      <a:pos x="166" y="0"/>
                    </a:cxn>
                    <a:cxn ang="0">
                      <a:pos x="179" y="197"/>
                    </a:cxn>
                    <a:cxn ang="0">
                      <a:pos x="71" y="4"/>
                    </a:cxn>
                    <a:cxn ang="0">
                      <a:pos x="0" y="40"/>
                    </a:cxn>
                    <a:cxn ang="0">
                      <a:pos x="0" y="40"/>
                    </a:cxn>
                  </a:cxnLst>
                  <a:rect l="0" t="0" r="r" b="b"/>
                  <a:pathLst>
                    <a:path w="230" h="266">
                      <a:moveTo>
                        <a:pt x="0" y="40"/>
                      </a:moveTo>
                      <a:lnTo>
                        <a:pt x="160" y="266"/>
                      </a:lnTo>
                      <a:lnTo>
                        <a:pt x="230" y="251"/>
                      </a:lnTo>
                      <a:lnTo>
                        <a:pt x="223" y="17"/>
                      </a:lnTo>
                      <a:lnTo>
                        <a:pt x="166" y="0"/>
                      </a:lnTo>
                      <a:lnTo>
                        <a:pt x="179" y="197"/>
                      </a:lnTo>
                      <a:lnTo>
                        <a:pt x="71" y="4"/>
                      </a:lnTo>
                      <a:lnTo>
                        <a:pt x="0" y="40"/>
                      </a:lnTo>
                      <a:lnTo>
                        <a:pt x="0" y="4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32792" name="Freeform 24"/>
                <p:cNvSpPr>
                  <a:spLocks/>
                </p:cNvSpPr>
                <p:nvPr userDrawn="1"/>
              </p:nvSpPr>
              <p:spPr bwMode="auto">
                <a:xfrm>
                  <a:off x="1004" y="3562"/>
                  <a:ext cx="43" cy="117"/>
                </a:xfrm>
                <a:custGeom>
                  <a:avLst/>
                  <a:gdLst/>
                  <a:ahLst/>
                  <a:cxnLst>
                    <a:cxn ang="0">
                      <a:pos x="0" y="19"/>
                    </a:cxn>
                    <a:cxn ang="0">
                      <a:pos x="36" y="93"/>
                    </a:cxn>
                    <a:cxn ang="0">
                      <a:pos x="44" y="154"/>
                    </a:cxn>
                    <a:cxn ang="0">
                      <a:pos x="27" y="234"/>
                    </a:cxn>
                    <a:cxn ang="0">
                      <a:pos x="80" y="220"/>
                    </a:cxn>
                    <a:cxn ang="0">
                      <a:pos x="87" y="116"/>
                    </a:cxn>
                    <a:cxn ang="0">
                      <a:pos x="46" y="0"/>
                    </a:cxn>
                    <a:cxn ang="0">
                      <a:pos x="0" y="19"/>
                    </a:cxn>
                    <a:cxn ang="0">
                      <a:pos x="0" y="19"/>
                    </a:cxn>
                  </a:cxnLst>
                  <a:rect l="0" t="0" r="r" b="b"/>
                  <a:pathLst>
                    <a:path w="87" h="234">
                      <a:moveTo>
                        <a:pt x="0" y="19"/>
                      </a:moveTo>
                      <a:lnTo>
                        <a:pt x="36" y="93"/>
                      </a:lnTo>
                      <a:lnTo>
                        <a:pt x="44" y="154"/>
                      </a:lnTo>
                      <a:lnTo>
                        <a:pt x="27" y="234"/>
                      </a:lnTo>
                      <a:lnTo>
                        <a:pt x="80" y="220"/>
                      </a:lnTo>
                      <a:lnTo>
                        <a:pt x="87" y="116"/>
                      </a:lnTo>
                      <a:lnTo>
                        <a:pt x="46" y="0"/>
                      </a:lnTo>
                      <a:lnTo>
                        <a:pt x="0" y="19"/>
                      </a:lnTo>
                      <a:lnTo>
                        <a:pt x="0" y="19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</p:grpSp>
          <p:sp>
            <p:nvSpPr>
              <p:cNvPr id="32793" name="Freeform 25"/>
              <p:cNvSpPr>
                <a:spLocks/>
              </p:cNvSpPr>
              <p:nvPr userDrawn="1"/>
            </p:nvSpPr>
            <p:spPr bwMode="auto">
              <a:xfrm>
                <a:off x="76" y="3732"/>
                <a:ext cx="595" cy="250"/>
              </a:xfrm>
              <a:custGeom>
                <a:avLst/>
                <a:gdLst/>
                <a:ahLst/>
                <a:cxnLst>
                  <a:cxn ang="0">
                    <a:pos x="100" y="0"/>
                  </a:cxn>
                  <a:cxn ang="0">
                    <a:pos x="1190" y="490"/>
                  </a:cxn>
                  <a:cxn ang="0">
                    <a:pos x="1076" y="500"/>
                  </a:cxn>
                  <a:cxn ang="0">
                    <a:pos x="0" y="27"/>
                  </a:cxn>
                  <a:cxn ang="0">
                    <a:pos x="100" y="0"/>
                  </a:cxn>
                  <a:cxn ang="0">
                    <a:pos x="100" y="0"/>
                  </a:cxn>
                </a:cxnLst>
                <a:rect l="0" t="0" r="r" b="b"/>
                <a:pathLst>
                  <a:path w="1190" h="500">
                    <a:moveTo>
                      <a:pt x="100" y="0"/>
                    </a:moveTo>
                    <a:lnTo>
                      <a:pt x="1190" y="490"/>
                    </a:lnTo>
                    <a:lnTo>
                      <a:pt x="1076" y="500"/>
                    </a:lnTo>
                    <a:lnTo>
                      <a:pt x="0" y="27"/>
                    </a:lnTo>
                    <a:lnTo>
                      <a:pt x="100" y="0"/>
                    </a:lnTo>
                    <a:lnTo>
                      <a:pt x="100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32794" name="Freeform 26"/>
              <p:cNvSpPr>
                <a:spLocks/>
              </p:cNvSpPr>
              <p:nvPr userDrawn="1"/>
            </p:nvSpPr>
            <p:spPr bwMode="auto">
              <a:xfrm>
                <a:off x="260" y="3886"/>
                <a:ext cx="244" cy="148"/>
              </a:xfrm>
              <a:custGeom>
                <a:avLst/>
                <a:gdLst/>
                <a:ahLst/>
                <a:cxnLst>
                  <a:cxn ang="0">
                    <a:pos x="14" y="34"/>
                  </a:cxn>
                  <a:cxn ang="0">
                    <a:pos x="160" y="66"/>
                  </a:cxn>
                  <a:cxn ang="0">
                    <a:pos x="324" y="137"/>
                  </a:cxn>
                  <a:cxn ang="0">
                    <a:pos x="440" y="243"/>
                  </a:cxn>
                  <a:cxn ang="0">
                    <a:pos x="326" y="230"/>
                  </a:cxn>
                  <a:cxn ang="0">
                    <a:pos x="139" y="146"/>
                  </a:cxn>
                  <a:cxn ang="0">
                    <a:pos x="50" y="80"/>
                  </a:cxn>
                  <a:cxn ang="0">
                    <a:pos x="107" y="163"/>
                  </a:cxn>
                  <a:cxn ang="0">
                    <a:pos x="272" y="270"/>
                  </a:cxn>
                  <a:cxn ang="0">
                    <a:pos x="466" y="296"/>
                  </a:cxn>
                  <a:cxn ang="0">
                    <a:pos x="489" y="224"/>
                  </a:cxn>
                  <a:cxn ang="0">
                    <a:pos x="394" y="120"/>
                  </a:cxn>
                  <a:cxn ang="0">
                    <a:pos x="170" y="17"/>
                  </a:cxn>
                  <a:cxn ang="0">
                    <a:pos x="0" y="0"/>
                  </a:cxn>
                  <a:cxn ang="0">
                    <a:pos x="14" y="34"/>
                  </a:cxn>
                  <a:cxn ang="0">
                    <a:pos x="14" y="34"/>
                  </a:cxn>
                </a:cxnLst>
                <a:rect l="0" t="0" r="r" b="b"/>
                <a:pathLst>
                  <a:path w="489" h="296">
                    <a:moveTo>
                      <a:pt x="14" y="34"/>
                    </a:moveTo>
                    <a:lnTo>
                      <a:pt x="160" y="66"/>
                    </a:lnTo>
                    <a:lnTo>
                      <a:pt x="324" y="137"/>
                    </a:lnTo>
                    <a:lnTo>
                      <a:pt x="440" y="243"/>
                    </a:lnTo>
                    <a:lnTo>
                      <a:pt x="326" y="230"/>
                    </a:lnTo>
                    <a:lnTo>
                      <a:pt x="139" y="146"/>
                    </a:lnTo>
                    <a:lnTo>
                      <a:pt x="50" y="80"/>
                    </a:lnTo>
                    <a:lnTo>
                      <a:pt x="107" y="163"/>
                    </a:lnTo>
                    <a:lnTo>
                      <a:pt x="272" y="270"/>
                    </a:lnTo>
                    <a:lnTo>
                      <a:pt x="466" y="296"/>
                    </a:lnTo>
                    <a:lnTo>
                      <a:pt x="489" y="224"/>
                    </a:lnTo>
                    <a:lnTo>
                      <a:pt x="394" y="120"/>
                    </a:lnTo>
                    <a:lnTo>
                      <a:pt x="170" y="17"/>
                    </a:lnTo>
                    <a:lnTo>
                      <a:pt x="0" y="0"/>
                    </a:lnTo>
                    <a:lnTo>
                      <a:pt x="14" y="34"/>
                    </a:lnTo>
                    <a:lnTo>
                      <a:pt x="14" y="34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32795" name="Freeform 27"/>
              <p:cNvSpPr>
                <a:spLocks/>
              </p:cNvSpPr>
              <p:nvPr userDrawn="1"/>
            </p:nvSpPr>
            <p:spPr bwMode="auto">
              <a:xfrm>
                <a:off x="565" y="3680"/>
                <a:ext cx="107" cy="238"/>
              </a:xfrm>
              <a:custGeom>
                <a:avLst/>
                <a:gdLst/>
                <a:ahLst/>
                <a:cxnLst>
                  <a:cxn ang="0">
                    <a:pos x="24" y="0"/>
                  </a:cxn>
                  <a:cxn ang="0">
                    <a:pos x="91" y="25"/>
                  </a:cxn>
                  <a:cxn ang="0">
                    <a:pos x="80" y="192"/>
                  </a:cxn>
                  <a:cxn ang="0">
                    <a:pos x="106" y="327"/>
                  </a:cxn>
                  <a:cxn ang="0">
                    <a:pos x="213" y="451"/>
                  </a:cxn>
                  <a:cxn ang="0">
                    <a:pos x="97" y="478"/>
                  </a:cxn>
                  <a:cxn ang="0">
                    <a:pos x="30" y="344"/>
                  </a:cxn>
                  <a:cxn ang="0">
                    <a:pos x="0" y="57"/>
                  </a:cxn>
                  <a:cxn ang="0">
                    <a:pos x="24" y="0"/>
                  </a:cxn>
                  <a:cxn ang="0">
                    <a:pos x="24" y="0"/>
                  </a:cxn>
                </a:cxnLst>
                <a:rect l="0" t="0" r="r" b="b"/>
                <a:pathLst>
                  <a:path w="213" h="478">
                    <a:moveTo>
                      <a:pt x="24" y="0"/>
                    </a:moveTo>
                    <a:lnTo>
                      <a:pt x="91" y="25"/>
                    </a:lnTo>
                    <a:lnTo>
                      <a:pt x="80" y="192"/>
                    </a:lnTo>
                    <a:lnTo>
                      <a:pt x="106" y="327"/>
                    </a:lnTo>
                    <a:lnTo>
                      <a:pt x="213" y="451"/>
                    </a:lnTo>
                    <a:lnTo>
                      <a:pt x="97" y="478"/>
                    </a:lnTo>
                    <a:lnTo>
                      <a:pt x="30" y="344"/>
                    </a:lnTo>
                    <a:lnTo>
                      <a:pt x="0" y="57"/>
                    </a:lnTo>
                    <a:lnTo>
                      <a:pt x="24" y="0"/>
                    </a:lnTo>
                    <a:lnTo>
                      <a:pt x="24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grpSp>
            <p:nvGrpSpPr>
              <p:cNvPr id="1065" name="Group 28"/>
              <p:cNvGrpSpPr>
                <a:grpSpLocks/>
              </p:cNvGrpSpPr>
              <p:nvPr userDrawn="1"/>
            </p:nvGrpSpPr>
            <p:grpSpPr bwMode="auto">
              <a:xfrm>
                <a:off x="5" y="3490"/>
                <a:ext cx="1124" cy="678"/>
                <a:chOff x="5" y="3490"/>
                <a:chExt cx="1124" cy="678"/>
              </a:xfrm>
            </p:grpSpPr>
            <p:sp>
              <p:nvSpPr>
                <p:cNvPr id="32797" name="Freeform 29"/>
                <p:cNvSpPr>
                  <a:spLocks/>
                </p:cNvSpPr>
                <p:nvPr userDrawn="1"/>
              </p:nvSpPr>
              <p:spPr bwMode="auto">
                <a:xfrm>
                  <a:off x="669" y="4048"/>
                  <a:ext cx="75" cy="87"/>
                </a:xfrm>
                <a:custGeom>
                  <a:avLst/>
                  <a:gdLst/>
                  <a:ahLst/>
                  <a:cxnLst>
                    <a:cxn ang="0">
                      <a:pos x="110" y="0"/>
                    </a:cxn>
                    <a:cxn ang="0">
                      <a:pos x="40" y="66"/>
                    </a:cxn>
                    <a:cxn ang="0">
                      <a:pos x="0" y="173"/>
                    </a:cxn>
                    <a:cxn ang="0">
                      <a:pos x="80" y="160"/>
                    </a:cxn>
                    <a:cxn ang="0">
                      <a:pos x="103" y="84"/>
                    </a:cxn>
                    <a:cxn ang="0">
                      <a:pos x="150" y="27"/>
                    </a:cxn>
                    <a:cxn ang="0">
                      <a:pos x="110" y="0"/>
                    </a:cxn>
                    <a:cxn ang="0">
                      <a:pos x="110" y="0"/>
                    </a:cxn>
                  </a:cxnLst>
                  <a:rect l="0" t="0" r="r" b="b"/>
                  <a:pathLst>
                    <a:path w="150" h="173">
                      <a:moveTo>
                        <a:pt x="110" y="0"/>
                      </a:moveTo>
                      <a:lnTo>
                        <a:pt x="40" y="66"/>
                      </a:lnTo>
                      <a:lnTo>
                        <a:pt x="0" y="173"/>
                      </a:lnTo>
                      <a:lnTo>
                        <a:pt x="80" y="160"/>
                      </a:lnTo>
                      <a:lnTo>
                        <a:pt x="103" y="84"/>
                      </a:lnTo>
                      <a:lnTo>
                        <a:pt x="150" y="27"/>
                      </a:lnTo>
                      <a:lnTo>
                        <a:pt x="110" y="0"/>
                      </a:lnTo>
                      <a:lnTo>
                        <a:pt x="110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32798" name="Freeform 30"/>
                <p:cNvSpPr>
                  <a:spLocks/>
                </p:cNvSpPr>
                <p:nvPr userDrawn="1"/>
              </p:nvSpPr>
              <p:spPr bwMode="auto">
                <a:xfrm>
                  <a:off x="5" y="3728"/>
                  <a:ext cx="842" cy="440"/>
                </a:xfrm>
                <a:custGeom>
                  <a:avLst/>
                  <a:gdLst/>
                  <a:ahLst/>
                  <a:cxnLst>
                    <a:cxn ang="0">
                      <a:pos x="156" y="0"/>
                    </a:cxn>
                    <a:cxn ang="0">
                      <a:pos x="63" y="52"/>
                    </a:cxn>
                    <a:cxn ang="0">
                      <a:pos x="0" y="208"/>
                    </a:cxn>
                    <a:cxn ang="0">
                      <a:pos x="67" y="358"/>
                    </a:cxn>
                    <a:cxn ang="0">
                      <a:pos x="1182" y="867"/>
                    </a:cxn>
                    <a:cxn ang="0">
                      <a:pos x="1422" y="835"/>
                    </a:cxn>
                    <a:cxn ang="0">
                      <a:pos x="1616" y="880"/>
                    </a:cxn>
                    <a:cxn ang="0">
                      <a:pos x="1684" y="808"/>
                    </a:cxn>
                    <a:cxn ang="0">
                      <a:pos x="1502" y="664"/>
                    </a:cxn>
                    <a:cxn ang="0">
                      <a:pos x="1428" y="512"/>
                    </a:cxn>
                    <a:cxn ang="0">
                      <a:pos x="1369" y="527"/>
                    </a:cxn>
                    <a:cxn ang="0">
                      <a:pos x="1439" y="664"/>
                    </a:cxn>
                    <a:cxn ang="0">
                      <a:pos x="1578" y="810"/>
                    </a:cxn>
                    <a:cxn ang="0">
                      <a:pos x="1413" y="787"/>
                    </a:cxn>
                    <a:cxn ang="0">
                      <a:pos x="1219" y="814"/>
                    </a:cxn>
                    <a:cxn ang="0">
                      <a:pos x="1255" y="650"/>
                    </a:cxn>
                    <a:cxn ang="0">
                      <a:pos x="1338" y="538"/>
                    </a:cxn>
                    <a:cxn ang="0">
                      <a:pos x="1241" y="552"/>
                    </a:cxn>
                    <a:cxn ang="0">
                      <a:pos x="1165" y="658"/>
                    </a:cxn>
                    <a:cxn ang="0">
                      <a:pos x="1139" y="791"/>
                    </a:cxn>
                    <a:cxn ang="0">
                      <a:pos x="107" y="310"/>
                    </a:cxn>
                    <a:cxn ang="0">
                      <a:pos x="80" y="215"/>
                    </a:cxn>
                    <a:cxn ang="0">
                      <a:pos x="103" y="95"/>
                    </a:cxn>
                    <a:cxn ang="0">
                      <a:pos x="217" y="0"/>
                    </a:cxn>
                    <a:cxn ang="0">
                      <a:pos x="156" y="0"/>
                    </a:cxn>
                    <a:cxn ang="0">
                      <a:pos x="156" y="0"/>
                    </a:cxn>
                  </a:cxnLst>
                  <a:rect l="0" t="0" r="r" b="b"/>
                  <a:pathLst>
                    <a:path w="1684" h="880">
                      <a:moveTo>
                        <a:pt x="156" y="0"/>
                      </a:moveTo>
                      <a:lnTo>
                        <a:pt x="63" y="52"/>
                      </a:lnTo>
                      <a:lnTo>
                        <a:pt x="0" y="208"/>
                      </a:lnTo>
                      <a:lnTo>
                        <a:pt x="67" y="358"/>
                      </a:lnTo>
                      <a:lnTo>
                        <a:pt x="1182" y="867"/>
                      </a:lnTo>
                      <a:lnTo>
                        <a:pt x="1422" y="835"/>
                      </a:lnTo>
                      <a:lnTo>
                        <a:pt x="1616" y="880"/>
                      </a:lnTo>
                      <a:lnTo>
                        <a:pt x="1684" y="808"/>
                      </a:lnTo>
                      <a:lnTo>
                        <a:pt x="1502" y="664"/>
                      </a:lnTo>
                      <a:lnTo>
                        <a:pt x="1428" y="512"/>
                      </a:lnTo>
                      <a:lnTo>
                        <a:pt x="1369" y="527"/>
                      </a:lnTo>
                      <a:lnTo>
                        <a:pt x="1439" y="664"/>
                      </a:lnTo>
                      <a:lnTo>
                        <a:pt x="1578" y="810"/>
                      </a:lnTo>
                      <a:lnTo>
                        <a:pt x="1413" y="787"/>
                      </a:lnTo>
                      <a:lnTo>
                        <a:pt x="1219" y="814"/>
                      </a:lnTo>
                      <a:lnTo>
                        <a:pt x="1255" y="650"/>
                      </a:lnTo>
                      <a:lnTo>
                        <a:pt x="1338" y="538"/>
                      </a:lnTo>
                      <a:lnTo>
                        <a:pt x="1241" y="552"/>
                      </a:lnTo>
                      <a:lnTo>
                        <a:pt x="1165" y="658"/>
                      </a:lnTo>
                      <a:lnTo>
                        <a:pt x="1139" y="791"/>
                      </a:lnTo>
                      <a:lnTo>
                        <a:pt x="107" y="310"/>
                      </a:lnTo>
                      <a:lnTo>
                        <a:pt x="80" y="215"/>
                      </a:lnTo>
                      <a:lnTo>
                        <a:pt x="103" y="95"/>
                      </a:lnTo>
                      <a:lnTo>
                        <a:pt x="217" y="0"/>
                      </a:lnTo>
                      <a:lnTo>
                        <a:pt x="156" y="0"/>
                      </a:lnTo>
                      <a:lnTo>
                        <a:pt x="156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32799" name="Freeform 31"/>
                <p:cNvSpPr>
                  <a:spLocks/>
                </p:cNvSpPr>
                <p:nvPr userDrawn="1"/>
              </p:nvSpPr>
              <p:spPr bwMode="auto">
                <a:xfrm>
                  <a:off x="106" y="3770"/>
                  <a:ext cx="80" cy="167"/>
                </a:xfrm>
                <a:custGeom>
                  <a:avLst/>
                  <a:gdLst/>
                  <a:ahLst/>
                  <a:cxnLst>
                    <a:cxn ang="0">
                      <a:pos x="116" y="0"/>
                    </a:cxn>
                    <a:cxn ang="0">
                      <a:pos x="19" y="106"/>
                    </a:cxn>
                    <a:cxn ang="0">
                      <a:pos x="0" y="230"/>
                    </a:cxn>
                    <a:cxn ang="0">
                      <a:pos x="33" y="314"/>
                    </a:cxn>
                    <a:cxn ang="0">
                      <a:pos x="94" y="335"/>
                    </a:cxn>
                    <a:cxn ang="0">
                      <a:pos x="76" y="154"/>
                    </a:cxn>
                    <a:cxn ang="0">
                      <a:pos x="160" y="17"/>
                    </a:cxn>
                    <a:cxn ang="0">
                      <a:pos x="116" y="0"/>
                    </a:cxn>
                    <a:cxn ang="0">
                      <a:pos x="116" y="0"/>
                    </a:cxn>
                  </a:cxnLst>
                  <a:rect l="0" t="0" r="r" b="b"/>
                  <a:pathLst>
                    <a:path w="160" h="335">
                      <a:moveTo>
                        <a:pt x="116" y="0"/>
                      </a:moveTo>
                      <a:lnTo>
                        <a:pt x="19" y="106"/>
                      </a:lnTo>
                      <a:lnTo>
                        <a:pt x="0" y="230"/>
                      </a:lnTo>
                      <a:lnTo>
                        <a:pt x="33" y="314"/>
                      </a:lnTo>
                      <a:lnTo>
                        <a:pt x="94" y="335"/>
                      </a:lnTo>
                      <a:lnTo>
                        <a:pt x="76" y="154"/>
                      </a:lnTo>
                      <a:lnTo>
                        <a:pt x="160" y="17"/>
                      </a:lnTo>
                      <a:lnTo>
                        <a:pt x="116" y="0"/>
                      </a:lnTo>
                      <a:lnTo>
                        <a:pt x="116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32800" name="Freeform 32"/>
                <p:cNvSpPr>
                  <a:spLocks/>
                </p:cNvSpPr>
                <p:nvPr userDrawn="1"/>
              </p:nvSpPr>
              <p:spPr bwMode="auto">
                <a:xfrm>
                  <a:off x="449" y="3490"/>
                  <a:ext cx="322" cy="594"/>
                </a:xfrm>
                <a:custGeom>
                  <a:avLst/>
                  <a:gdLst/>
                  <a:ahLst/>
                  <a:cxnLst>
                    <a:cxn ang="0">
                      <a:pos x="218" y="896"/>
                    </a:cxn>
                    <a:cxn ang="0">
                      <a:pos x="0" y="124"/>
                    </a:cxn>
                    <a:cxn ang="0">
                      <a:pos x="81" y="38"/>
                    </a:cxn>
                    <a:cxn ang="0">
                      <a:pos x="258" y="0"/>
                    </a:cxn>
                    <a:cxn ang="0">
                      <a:pos x="399" y="57"/>
                    </a:cxn>
                    <a:cxn ang="0">
                      <a:pos x="642" y="1188"/>
                    </a:cxn>
                    <a:cxn ang="0">
                      <a:pos x="555" y="1091"/>
                    </a:cxn>
                    <a:cxn ang="0">
                      <a:pos x="355" y="97"/>
                    </a:cxn>
                    <a:cxn ang="0">
                      <a:pos x="226" y="61"/>
                    </a:cxn>
                    <a:cxn ang="0">
                      <a:pos x="119" y="74"/>
                    </a:cxn>
                    <a:cxn ang="0">
                      <a:pos x="76" y="141"/>
                    </a:cxn>
                    <a:cxn ang="0">
                      <a:pos x="306" y="924"/>
                    </a:cxn>
                    <a:cxn ang="0">
                      <a:pos x="218" y="896"/>
                    </a:cxn>
                    <a:cxn ang="0">
                      <a:pos x="218" y="896"/>
                    </a:cxn>
                  </a:cxnLst>
                  <a:rect l="0" t="0" r="r" b="b"/>
                  <a:pathLst>
                    <a:path w="642" h="1188">
                      <a:moveTo>
                        <a:pt x="218" y="896"/>
                      </a:moveTo>
                      <a:lnTo>
                        <a:pt x="0" y="124"/>
                      </a:lnTo>
                      <a:lnTo>
                        <a:pt x="81" y="38"/>
                      </a:lnTo>
                      <a:lnTo>
                        <a:pt x="258" y="0"/>
                      </a:lnTo>
                      <a:lnTo>
                        <a:pt x="399" y="57"/>
                      </a:lnTo>
                      <a:lnTo>
                        <a:pt x="642" y="1188"/>
                      </a:lnTo>
                      <a:lnTo>
                        <a:pt x="555" y="1091"/>
                      </a:lnTo>
                      <a:lnTo>
                        <a:pt x="355" y="97"/>
                      </a:lnTo>
                      <a:lnTo>
                        <a:pt x="226" y="61"/>
                      </a:lnTo>
                      <a:lnTo>
                        <a:pt x="119" y="74"/>
                      </a:lnTo>
                      <a:lnTo>
                        <a:pt x="76" y="141"/>
                      </a:lnTo>
                      <a:lnTo>
                        <a:pt x="306" y="924"/>
                      </a:lnTo>
                      <a:lnTo>
                        <a:pt x="218" y="896"/>
                      </a:lnTo>
                      <a:lnTo>
                        <a:pt x="218" y="896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32801" name="Freeform 33"/>
                <p:cNvSpPr>
                  <a:spLocks/>
                </p:cNvSpPr>
                <p:nvPr userDrawn="1"/>
              </p:nvSpPr>
              <p:spPr bwMode="auto">
                <a:xfrm>
                  <a:off x="578" y="3650"/>
                  <a:ext cx="96" cy="252"/>
                </a:xfrm>
                <a:custGeom>
                  <a:avLst/>
                  <a:gdLst/>
                  <a:ahLst/>
                  <a:cxnLst>
                    <a:cxn ang="0">
                      <a:pos x="0" y="27"/>
                    </a:cxn>
                    <a:cxn ang="0">
                      <a:pos x="76" y="194"/>
                    </a:cxn>
                    <a:cxn ang="0">
                      <a:pos x="113" y="318"/>
                    </a:cxn>
                    <a:cxn ang="0">
                      <a:pos x="116" y="504"/>
                    </a:cxn>
                    <a:cxn ang="0">
                      <a:pos x="192" y="504"/>
                    </a:cxn>
                    <a:cxn ang="0">
                      <a:pos x="187" y="360"/>
                    </a:cxn>
                    <a:cxn ang="0">
                      <a:pos x="162" y="208"/>
                    </a:cxn>
                    <a:cxn ang="0">
                      <a:pos x="99" y="59"/>
                    </a:cxn>
                    <a:cxn ang="0">
                      <a:pos x="63" y="0"/>
                    </a:cxn>
                    <a:cxn ang="0">
                      <a:pos x="0" y="27"/>
                    </a:cxn>
                    <a:cxn ang="0">
                      <a:pos x="0" y="27"/>
                    </a:cxn>
                  </a:cxnLst>
                  <a:rect l="0" t="0" r="r" b="b"/>
                  <a:pathLst>
                    <a:path w="192" h="504">
                      <a:moveTo>
                        <a:pt x="0" y="27"/>
                      </a:moveTo>
                      <a:lnTo>
                        <a:pt x="76" y="194"/>
                      </a:lnTo>
                      <a:lnTo>
                        <a:pt x="113" y="318"/>
                      </a:lnTo>
                      <a:lnTo>
                        <a:pt x="116" y="504"/>
                      </a:lnTo>
                      <a:lnTo>
                        <a:pt x="192" y="504"/>
                      </a:lnTo>
                      <a:lnTo>
                        <a:pt x="187" y="360"/>
                      </a:lnTo>
                      <a:lnTo>
                        <a:pt x="162" y="208"/>
                      </a:lnTo>
                      <a:lnTo>
                        <a:pt x="99" y="59"/>
                      </a:lnTo>
                      <a:lnTo>
                        <a:pt x="63" y="0"/>
                      </a:lnTo>
                      <a:lnTo>
                        <a:pt x="0" y="27"/>
                      </a:lnTo>
                      <a:lnTo>
                        <a:pt x="0" y="27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32802" name="Freeform 34"/>
                <p:cNvSpPr>
                  <a:spLocks/>
                </p:cNvSpPr>
                <p:nvPr userDrawn="1"/>
              </p:nvSpPr>
              <p:spPr bwMode="auto">
                <a:xfrm>
                  <a:off x="328" y="3630"/>
                  <a:ext cx="195" cy="135"/>
                </a:xfrm>
                <a:custGeom>
                  <a:avLst/>
                  <a:gdLst/>
                  <a:ahLst/>
                  <a:cxnLst>
                    <a:cxn ang="0">
                      <a:pos x="297" y="0"/>
                    </a:cxn>
                    <a:cxn ang="0">
                      <a:pos x="257" y="17"/>
                    </a:cxn>
                    <a:cxn ang="0">
                      <a:pos x="253" y="66"/>
                    </a:cxn>
                    <a:cxn ang="0">
                      <a:pos x="0" y="169"/>
                    </a:cxn>
                    <a:cxn ang="0">
                      <a:pos x="0" y="222"/>
                    </a:cxn>
                    <a:cxn ang="0">
                      <a:pos x="284" y="226"/>
                    </a:cxn>
                    <a:cxn ang="0">
                      <a:pos x="320" y="269"/>
                    </a:cxn>
                    <a:cxn ang="0">
                      <a:pos x="390" y="266"/>
                    </a:cxn>
                    <a:cxn ang="0">
                      <a:pos x="383" y="190"/>
                    </a:cxn>
                    <a:cxn ang="0">
                      <a:pos x="116" y="176"/>
                    </a:cxn>
                    <a:cxn ang="0">
                      <a:pos x="333" y="89"/>
                    </a:cxn>
                    <a:cxn ang="0">
                      <a:pos x="297" y="0"/>
                    </a:cxn>
                    <a:cxn ang="0">
                      <a:pos x="297" y="0"/>
                    </a:cxn>
                  </a:cxnLst>
                  <a:rect l="0" t="0" r="r" b="b"/>
                  <a:pathLst>
                    <a:path w="390" h="269">
                      <a:moveTo>
                        <a:pt x="297" y="0"/>
                      </a:moveTo>
                      <a:lnTo>
                        <a:pt x="257" y="17"/>
                      </a:lnTo>
                      <a:lnTo>
                        <a:pt x="253" y="66"/>
                      </a:lnTo>
                      <a:lnTo>
                        <a:pt x="0" y="169"/>
                      </a:lnTo>
                      <a:lnTo>
                        <a:pt x="0" y="222"/>
                      </a:lnTo>
                      <a:lnTo>
                        <a:pt x="284" y="226"/>
                      </a:lnTo>
                      <a:lnTo>
                        <a:pt x="320" y="269"/>
                      </a:lnTo>
                      <a:lnTo>
                        <a:pt x="390" y="266"/>
                      </a:lnTo>
                      <a:lnTo>
                        <a:pt x="383" y="190"/>
                      </a:lnTo>
                      <a:lnTo>
                        <a:pt x="116" y="176"/>
                      </a:lnTo>
                      <a:lnTo>
                        <a:pt x="333" y="89"/>
                      </a:lnTo>
                      <a:lnTo>
                        <a:pt x="297" y="0"/>
                      </a:lnTo>
                      <a:lnTo>
                        <a:pt x="297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32803" name="Freeform 35"/>
                <p:cNvSpPr>
                  <a:spLocks/>
                </p:cNvSpPr>
                <p:nvPr userDrawn="1"/>
              </p:nvSpPr>
              <p:spPr bwMode="auto">
                <a:xfrm>
                  <a:off x="658" y="3538"/>
                  <a:ext cx="471" cy="212"/>
                </a:xfrm>
                <a:custGeom>
                  <a:avLst/>
                  <a:gdLst/>
                  <a:ahLst/>
                  <a:cxnLst>
                    <a:cxn ang="0">
                      <a:pos x="0" y="131"/>
                    </a:cxn>
                    <a:cxn ang="0">
                      <a:pos x="863" y="0"/>
                    </a:cxn>
                    <a:cxn ang="0">
                      <a:pos x="926" y="78"/>
                    </a:cxn>
                    <a:cxn ang="0">
                      <a:pos x="941" y="181"/>
                    </a:cxn>
                    <a:cxn ang="0">
                      <a:pos x="903" y="282"/>
                    </a:cxn>
                    <a:cxn ang="0">
                      <a:pos x="57" y="424"/>
                    </a:cxn>
                    <a:cxn ang="0">
                      <a:pos x="53" y="384"/>
                    </a:cxn>
                    <a:cxn ang="0">
                      <a:pos x="863" y="242"/>
                    </a:cxn>
                    <a:cxn ang="0">
                      <a:pos x="893" y="145"/>
                    </a:cxn>
                    <a:cxn ang="0">
                      <a:pos x="840" y="57"/>
                    </a:cxn>
                    <a:cxn ang="0">
                      <a:pos x="0" y="185"/>
                    </a:cxn>
                    <a:cxn ang="0">
                      <a:pos x="0" y="131"/>
                    </a:cxn>
                    <a:cxn ang="0">
                      <a:pos x="0" y="131"/>
                    </a:cxn>
                  </a:cxnLst>
                  <a:rect l="0" t="0" r="r" b="b"/>
                  <a:pathLst>
                    <a:path w="941" h="424">
                      <a:moveTo>
                        <a:pt x="0" y="131"/>
                      </a:moveTo>
                      <a:lnTo>
                        <a:pt x="863" y="0"/>
                      </a:lnTo>
                      <a:lnTo>
                        <a:pt x="926" y="78"/>
                      </a:lnTo>
                      <a:lnTo>
                        <a:pt x="941" y="181"/>
                      </a:lnTo>
                      <a:lnTo>
                        <a:pt x="903" y="282"/>
                      </a:lnTo>
                      <a:lnTo>
                        <a:pt x="57" y="424"/>
                      </a:lnTo>
                      <a:lnTo>
                        <a:pt x="53" y="384"/>
                      </a:lnTo>
                      <a:lnTo>
                        <a:pt x="863" y="242"/>
                      </a:lnTo>
                      <a:lnTo>
                        <a:pt x="893" y="145"/>
                      </a:lnTo>
                      <a:lnTo>
                        <a:pt x="840" y="57"/>
                      </a:lnTo>
                      <a:lnTo>
                        <a:pt x="0" y="185"/>
                      </a:lnTo>
                      <a:lnTo>
                        <a:pt x="0" y="131"/>
                      </a:lnTo>
                      <a:lnTo>
                        <a:pt x="0" y="131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32804" name="Freeform 36"/>
                <p:cNvSpPr>
                  <a:spLocks/>
                </p:cNvSpPr>
                <p:nvPr userDrawn="1"/>
              </p:nvSpPr>
              <p:spPr bwMode="auto">
                <a:xfrm>
                  <a:off x="717" y="3606"/>
                  <a:ext cx="245" cy="86"/>
                </a:xfrm>
                <a:custGeom>
                  <a:avLst/>
                  <a:gdLst/>
                  <a:ahLst/>
                  <a:cxnLst>
                    <a:cxn ang="0">
                      <a:pos x="0" y="126"/>
                    </a:cxn>
                    <a:cxn ang="0">
                      <a:pos x="66" y="173"/>
                    </a:cxn>
                    <a:cxn ang="0">
                      <a:pos x="222" y="166"/>
                    </a:cxn>
                    <a:cxn ang="0">
                      <a:pos x="418" y="116"/>
                    </a:cxn>
                    <a:cxn ang="0">
                      <a:pos x="488" y="42"/>
                    </a:cxn>
                    <a:cxn ang="0">
                      <a:pos x="443" y="2"/>
                    </a:cxn>
                    <a:cxn ang="0">
                      <a:pos x="253" y="0"/>
                    </a:cxn>
                    <a:cxn ang="0">
                      <a:pos x="110" y="12"/>
                    </a:cxn>
                    <a:cxn ang="0">
                      <a:pos x="15" y="76"/>
                    </a:cxn>
                    <a:cxn ang="0">
                      <a:pos x="112" y="95"/>
                    </a:cxn>
                    <a:cxn ang="0">
                      <a:pos x="275" y="53"/>
                    </a:cxn>
                    <a:cxn ang="0">
                      <a:pos x="416" y="53"/>
                    </a:cxn>
                    <a:cxn ang="0">
                      <a:pos x="268" y="110"/>
                    </a:cxn>
                    <a:cxn ang="0">
                      <a:pos x="142" y="126"/>
                    </a:cxn>
                    <a:cxn ang="0">
                      <a:pos x="0" y="126"/>
                    </a:cxn>
                    <a:cxn ang="0">
                      <a:pos x="0" y="126"/>
                    </a:cxn>
                  </a:cxnLst>
                  <a:rect l="0" t="0" r="r" b="b"/>
                  <a:pathLst>
                    <a:path w="488" h="173">
                      <a:moveTo>
                        <a:pt x="0" y="126"/>
                      </a:moveTo>
                      <a:lnTo>
                        <a:pt x="66" y="173"/>
                      </a:lnTo>
                      <a:lnTo>
                        <a:pt x="222" y="166"/>
                      </a:lnTo>
                      <a:lnTo>
                        <a:pt x="418" y="116"/>
                      </a:lnTo>
                      <a:lnTo>
                        <a:pt x="488" y="42"/>
                      </a:lnTo>
                      <a:lnTo>
                        <a:pt x="443" y="2"/>
                      </a:lnTo>
                      <a:lnTo>
                        <a:pt x="253" y="0"/>
                      </a:lnTo>
                      <a:lnTo>
                        <a:pt x="110" y="12"/>
                      </a:lnTo>
                      <a:lnTo>
                        <a:pt x="15" y="76"/>
                      </a:lnTo>
                      <a:lnTo>
                        <a:pt x="112" y="95"/>
                      </a:lnTo>
                      <a:lnTo>
                        <a:pt x="275" y="53"/>
                      </a:lnTo>
                      <a:lnTo>
                        <a:pt x="416" y="53"/>
                      </a:lnTo>
                      <a:lnTo>
                        <a:pt x="268" y="110"/>
                      </a:lnTo>
                      <a:lnTo>
                        <a:pt x="142" y="126"/>
                      </a:lnTo>
                      <a:lnTo>
                        <a:pt x="0" y="126"/>
                      </a:lnTo>
                      <a:lnTo>
                        <a:pt x="0" y="126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</p:grpSp>
        </p:grpSp>
      </p:grpSp>
      <p:grpSp>
        <p:nvGrpSpPr>
          <p:cNvPr id="1035" name="Group 37"/>
          <p:cNvGrpSpPr>
            <a:grpSpLocks/>
          </p:cNvGrpSpPr>
          <p:nvPr/>
        </p:nvGrpSpPr>
        <p:grpSpPr bwMode="auto">
          <a:xfrm>
            <a:off x="8680450" y="2116138"/>
            <a:ext cx="385763" cy="4308475"/>
            <a:chOff x="5468" y="1333"/>
            <a:chExt cx="243" cy="2714"/>
          </a:xfrm>
        </p:grpSpPr>
        <p:sp>
          <p:nvSpPr>
            <p:cNvPr id="32806" name="Freeform 38"/>
            <p:cNvSpPr>
              <a:spLocks/>
            </p:cNvSpPr>
            <p:nvPr userDrawn="1"/>
          </p:nvSpPr>
          <p:spPr bwMode="auto">
            <a:xfrm flipH="1">
              <a:off x="5468" y="2620"/>
              <a:ext cx="205" cy="1427"/>
            </a:xfrm>
            <a:custGeom>
              <a:avLst/>
              <a:gdLst/>
              <a:ahLst/>
              <a:cxnLst>
                <a:cxn ang="0">
                  <a:pos x="692" y="3156"/>
                </a:cxn>
                <a:cxn ang="0">
                  <a:pos x="380" y="2945"/>
                </a:cxn>
                <a:cxn ang="0">
                  <a:pos x="319" y="2783"/>
                </a:cxn>
                <a:cxn ang="0">
                  <a:pos x="371" y="2542"/>
                </a:cxn>
                <a:cxn ang="0">
                  <a:pos x="591" y="2251"/>
                </a:cxn>
                <a:cxn ang="0">
                  <a:pos x="641" y="2070"/>
                </a:cxn>
                <a:cxn ang="0">
                  <a:pos x="591" y="1948"/>
                </a:cxn>
                <a:cxn ang="0">
                  <a:pos x="401" y="1859"/>
                </a:cxn>
                <a:cxn ang="0">
                  <a:pos x="361" y="1747"/>
                </a:cxn>
                <a:cxn ang="0">
                  <a:pos x="430" y="1587"/>
                </a:cxn>
                <a:cxn ang="0">
                  <a:pos x="741" y="1156"/>
                </a:cxn>
                <a:cxn ang="0">
                  <a:pos x="772" y="945"/>
                </a:cxn>
                <a:cxn ang="0">
                  <a:pos x="692" y="713"/>
                </a:cxn>
                <a:cxn ang="0">
                  <a:pos x="430" y="603"/>
                </a:cxn>
                <a:cxn ang="0">
                  <a:pos x="200" y="422"/>
                </a:cxn>
                <a:cxn ang="0">
                  <a:pos x="0" y="0"/>
                </a:cxn>
                <a:cxn ang="0">
                  <a:pos x="29" y="382"/>
                </a:cxn>
                <a:cxn ang="0">
                  <a:pos x="179" y="612"/>
                </a:cxn>
                <a:cxn ang="0">
                  <a:pos x="380" y="753"/>
                </a:cxn>
                <a:cxn ang="0">
                  <a:pos x="601" y="833"/>
                </a:cxn>
                <a:cxn ang="0">
                  <a:pos x="612" y="1044"/>
                </a:cxn>
                <a:cxn ang="0">
                  <a:pos x="500" y="1266"/>
                </a:cxn>
                <a:cxn ang="0">
                  <a:pos x="240" y="1658"/>
                </a:cxn>
                <a:cxn ang="0">
                  <a:pos x="230" y="1909"/>
                </a:cxn>
                <a:cxn ang="0">
                  <a:pos x="471" y="2049"/>
                </a:cxn>
                <a:cxn ang="0">
                  <a:pos x="460" y="2180"/>
                </a:cxn>
                <a:cxn ang="0">
                  <a:pos x="249" y="2452"/>
                </a:cxn>
                <a:cxn ang="0">
                  <a:pos x="160" y="2713"/>
                </a:cxn>
                <a:cxn ang="0">
                  <a:pos x="240" y="2994"/>
                </a:cxn>
                <a:cxn ang="0">
                  <a:pos x="430" y="3144"/>
                </a:cxn>
                <a:cxn ang="0">
                  <a:pos x="671" y="3266"/>
                </a:cxn>
                <a:cxn ang="0">
                  <a:pos x="692" y="3156"/>
                </a:cxn>
                <a:cxn ang="0">
                  <a:pos x="692" y="3156"/>
                </a:cxn>
              </a:cxnLst>
              <a:rect l="0" t="0" r="r" b="b"/>
              <a:pathLst>
                <a:path w="772" h="3266">
                  <a:moveTo>
                    <a:pt x="692" y="3156"/>
                  </a:moveTo>
                  <a:lnTo>
                    <a:pt x="380" y="2945"/>
                  </a:lnTo>
                  <a:lnTo>
                    <a:pt x="319" y="2783"/>
                  </a:lnTo>
                  <a:lnTo>
                    <a:pt x="371" y="2542"/>
                  </a:lnTo>
                  <a:lnTo>
                    <a:pt x="591" y="2251"/>
                  </a:lnTo>
                  <a:lnTo>
                    <a:pt x="641" y="2070"/>
                  </a:lnTo>
                  <a:lnTo>
                    <a:pt x="591" y="1948"/>
                  </a:lnTo>
                  <a:lnTo>
                    <a:pt x="401" y="1859"/>
                  </a:lnTo>
                  <a:lnTo>
                    <a:pt x="361" y="1747"/>
                  </a:lnTo>
                  <a:lnTo>
                    <a:pt x="430" y="1587"/>
                  </a:lnTo>
                  <a:lnTo>
                    <a:pt x="741" y="1156"/>
                  </a:lnTo>
                  <a:lnTo>
                    <a:pt x="772" y="945"/>
                  </a:lnTo>
                  <a:lnTo>
                    <a:pt x="692" y="713"/>
                  </a:lnTo>
                  <a:lnTo>
                    <a:pt x="430" y="603"/>
                  </a:lnTo>
                  <a:lnTo>
                    <a:pt x="200" y="422"/>
                  </a:lnTo>
                  <a:lnTo>
                    <a:pt x="0" y="0"/>
                  </a:lnTo>
                  <a:lnTo>
                    <a:pt x="29" y="382"/>
                  </a:lnTo>
                  <a:lnTo>
                    <a:pt x="179" y="612"/>
                  </a:lnTo>
                  <a:lnTo>
                    <a:pt x="380" y="753"/>
                  </a:lnTo>
                  <a:lnTo>
                    <a:pt x="601" y="833"/>
                  </a:lnTo>
                  <a:lnTo>
                    <a:pt x="612" y="1044"/>
                  </a:lnTo>
                  <a:lnTo>
                    <a:pt x="500" y="1266"/>
                  </a:lnTo>
                  <a:lnTo>
                    <a:pt x="240" y="1658"/>
                  </a:lnTo>
                  <a:lnTo>
                    <a:pt x="230" y="1909"/>
                  </a:lnTo>
                  <a:lnTo>
                    <a:pt x="471" y="2049"/>
                  </a:lnTo>
                  <a:lnTo>
                    <a:pt x="460" y="2180"/>
                  </a:lnTo>
                  <a:lnTo>
                    <a:pt x="249" y="2452"/>
                  </a:lnTo>
                  <a:lnTo>
                    <a:pt x="160" y="2713"/>
                  </a:lnTo>
                  <a:lnTo>
                    <a:pt x="240" y="2994"/>
                  </a:lnTo>
                  <a:lnTo>
                    <a:pt x="430" y="3144"/>
                  </a:lnTo>
                  <a:lnTo>
                    <a:pt x="671" y="3266"/>
                  </a:lnTo>
                  <a:lnTo>
                    <a:pt x="692" y="3156"/>
                  </a:lnTo>
                  <a:lnTo>
                    <a:pt x="692" y="3156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2807" name="Freeform 39"/>
            <p:cNvSpPr>
              <a:spLocks/>
            </p:cNvSpPr>
            <p:nvPr userDrawn="1"/>
          </p:nvSpPr>
          <p:spPr bwMode="auto">
            <a:xfrm flipH="1">
              <a:off x="5506" y="1333"/>
              <a:ext cx="205" cy="1633"/>
            </a:xfrm>
            <a:custGeom>
              <a:avLst/>
              <a:gdLst/>
              <a:ahLst/>
              <a:cxnLst>
                <a:cxn ang="0">
                  <a:pos x="692" y="3156"/>
                </a:cxn>
                <a:cxn ang="0">
                  <a:pos x="380" y="2945"/>
                </a:cxn>
                <a:cxn ang="0">
                  <a:pos x="319" y="2783"/>
                </a:cxn>
                <a:cxn ang="0">
                  <a:pos x="371" y="2542"/>
                </a:cxn>
                <a:cxn ang="0">
                  <a:pos x="591" y="2251"/>
                </a:cxn>
                <a:cxn ang="0">
                  <a:pos x="641" y="2070"/>
                </a:cxn>
                <a:cxn ang="0">
                  <a:pos x="591" y="1948"/>
                </a:cxn>
                <a:cxn ang="0">
                  <a:pos x="401" y="1859"/>
                </a:cxn>
                <a:cxn ang="0">
                  <a:pos x="361" y="1747"/>
                </a:cxn>
                <a:cxn ang="0">
                  <a:pos x="430" y="1587"/>
                </a:cxn>
                <a:cxn ang="0">
                  <a:pos x="741" y="1156"/>
                </a:cxn>
                <a:cxn ang="0">
                  <a:pos x="772" y="945"/>
                </a:cxn>
                <a:cxn ang="0">
                  <a:pos x="692" y="713"/>
                </a:cxn>
                <a:cxn ang="0">
                  <a:pos x="430" y="603"/>
                </a:cxn>
                <a:cxn ang="0">
                  <a:pos x="200" y="422"/>
                </a:cxn>
                <a:cxn ang="0">
                  <a:pos x="0" y="0"/>
                </a:cxn>
                <a:cxn ang="0">
                  <a:pos x="29" y="382"/>
                </a:cxn>
                <a:cxn ang="0">
                  <a:pos x="179" y="612"/>
                </a:cxn>
                <a:cxn ang="0">
                  <a:pos x="380" y="753"/>
                </a:cxn>
                <a:cxn ang="0">
                  <a:pos x="601" y="833"/>
                </a:cxn>
                <a:cxn ang="0">
                  <a:pos x="612" y="1044"/>
                </a:cxn>
                <a:cxn ang="0">
                  <a:pos x="500" y="1266"/>
                </a:cxn>
                <a:cxn ang="0">
                  <a:pos x="240" y="1658"/>
                </a:cxn>
                <a:cxn ang="0">
                  <a:pos x="230" y="1909"/>
                </a:cxn>
                <a:cxn ang="0">
                  <a:pos x="471" y="2049"/>
                </a:cxn>
                <a:cxn ang="0">
                  <a:pos x="460" y="2180"/>
                </a:cxn>
                <a:cxn ang="0">
                  <a:pos x="249" y="2452"/>
                </a:cxn>
                <a:cxn ang="0">
                  <a:pos x="160" y="2713"/>
                </a:cxn>
                <a:cxn ang="0">
                  <a:pos x="240" y="2994"/>
                </a:cxn>
                <a:cxn ang="0">
                  <a:pos x="430" y="3144"/>
                </a:cxn>
                <a:cxn ang="0">
                  <a:pos x="671" y="3266"/>
                </a:cxn>
                <a:cxn ang="0">
                  <a:pos x="692" y="3156"/>
                </a:cxn>
                <a:cxn ang="0">
                  <a:pos x="692" y="3156"/>
                </a:cxn>
              </a:cxnLst>
              <a:rect l="0" t="0" r="r" b="b"/>
              <a:pathLst>
                <a:path w="772" h="3266">
                  <a:moveTo>
                    <a:pt x="692" y="3156"/>
                  </a:moveTo>
                  <a:lnTo>
                    <a:pt x="380" y="2945"/>
                  </a:lnTo>
                  <a:lnTo>
                    <a:pt x="319" y="2783"/>
                  </a:lnTo>
                  <a:lnTo>
                    <a:pt x="371" y="2542"/>
                  </a:lnTo>
                  <a:lnTo>
                    <a:pt x="591" y="2251"/>
                  </a:lnTo>
                  <a:lnTo>
                    <a:pt x="641" y="2070"/>
                  </a:lnTo>
                  <a:lnTo>
                    <a:pt x="591" y="1948"/>
                  </a:lnTo>
                  <a:lnTo>
                    <a:pt x="401" y="1859"/>
                  </a:lnTo>
                  <a:lnTo>
                    <a:pt x="361" y="1747"/>
                  </a:lnTo>
                  <a:lnTo>
                    <a:pt x="430" y="1587"/>
                  </a:lnTo>
                  <a:lnTo>
                    <a:pt x="741" y="1156"/>
                  </a:lnTo>
                  <a:lnTo>
                    <a:pt x="772" y="945"/>
                  </a:lnTo>
                  <a:lnTo>
                    <a:pt x="692" y="713"/>
                  </a:lnTo>
                  <a:lnTo>
                    <a:pt x="430" y="603"/>
                  </a:lnTo>
                  <a:lnTo>
                    <a:pt x="200" y="422"/>
                  </a:lnTo>
                  <a:lnTo>
                    <a:pt x="0" y="0"/>
                  </a:lnTo>
                  <a:lnTo>
                    <a:pt x="29" y="382"/>
                  </a:lnTo>
                  <a:lnTo>
                    <a:pt x="179" y="612"/>
                  </a:lnTo>
                  <a:lnTo>
                    <a:pt x="380" y="753"/>
                  </a:lnTo>
                  <a:lnTo>
                    <a:pt x="601" y="833"/>
                  </a:lnTo>
                  <a:lnTo>
                    <a:pt x="612" y="1044"/>
                  </a:lnTo>
                  <a:lnTo>
                    <a:pt x="500" y="1266"/>
                  </a:lnTo>
                  <a:lnTo>
                    <a:pt x="240" y="1658"/>
                  </a:lnTo>
                  <a:lnTo>
                    <a:pt x="230" y="1909"/>
                  </a:lnTo>
                  <a:lnTo>
                    <a:pt x="471" y="2049"/>
                  </a:lnTo>
                  <a:lnTo>
                    <a:pt x="460" y="2180"/>
                  </a:lnTo>
                  <a:lnTo>
                    <a:pt x="249" y="2452"/>
                  </a:lnTo>
                  <a:lnTo>
                    <a:pt x="160" y="2713"/>
                  </a:lnTo>
                  <a:lnTo>
                    <a:pt x="240" y="2994"/>
                  </a:lnTo>
                  <a:lnTo>
                    <a:pt x="430" y="3144"/>
                  </a:lnTo>
                  <a:lnTo>
                    <a:pt x="671" y="3266"/>
                  </a:lnTo>
                  <a:lnTo>
                    <a:pt x="692" y="3156"/>
                  </a:lnTo>
                  <a:lnTo>
                    <a:pt x="692" y="3156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</p:grpSp>
      <p:grpSp>
        <p:nvGrpSpPr>
          <p:cNvPr id="1036" name="Group 40"/>
          <p:cNvGrpSpPr>
            <a:grpSpLocks/>
          </p:cNvGrpSpPr>
          <p:nvPr/>
        </p:nvGrpSpPr>
        <p:grpSpPr bwMode="auto">
          <a:xfrm>
            <a:off x="7318375" y="90488"/>
            <a:ext cx="2133600" cy="1911350"/>
            <a:chOff x="4610" y="57"/>
            <a:chExt cx="1344" cy="1204"/>
          </a:xfrm>
        </p:grpSpPr>
        <p:grpSp>
          <p:nvGrpSpPr>
            <p:cNvPr id="1037" name="Group 41"/>
            <p:cNvGrpSpPr>
              <a:grpSpLocks/>
            </p:cNvGrpSpPr>
            <p:nvPr userDrawn="1"/>
          </p:nvGrpSpPr>
          <p:grpSpPr bwMode="auto">
            <a:xfrm>
              <a:off x="4610" y="57"/>
              <a:ext cx="1344" cy="1204"/>
              <a:chOff x="4610" y="57"/>
              <a:chExt cx="1344" cy="1204"/>
            </a:xfrm>
          </p:grpSpPr>
          <p:sp>
            <p:nvSpPr>
              <p:cNvPr id="32810" name="Freeform 42"/>
              <p:cNvSpPr>
                <a:spLocks/>
              </p:cNvSpPr>
              <p:nvPr userDrawn="1"/>
            </p:nvSpPr>
            <p:spPr bwMode="auto">
              <a:xfrm rot="-3172564">
                <a:off x="5430" y="1086"/>
                <a:ext cx="62" cy="288"/>
              </a:xfrm>
              <a:custGeom>
                <a:avLst/>
                <a:gdLst/>
                <a:ahLst/>
                <a:cxnLst>
                  <a:cxn ang="0">
                    <a:pos x="123" y="9"/>
                  </a:cxn>
                  <a:cxn ang="0">
                    <a:pos x="131" y="342"/>
                  </a:cxn>
                  <a:cxn ang="0">
                    <a:pos x="0" y="806"/>
                  </a:cxn>
                  <a:cxn ang="0">
                    <a:pos x="79" y="789"/>
                  </a:cxn>
                  <a:cxn ang="0">
                    <a:pos x="218" y="376"/>
                  </a:cxn>
                  <a:cxn ang="0">
                    <a:pos x="245" y="0"/>
                  </a:cxn>
                  <a:cxn ang="0">
                    <a:pos x="123" y="9"/>
                  </a:cxn>
                  <a:cxn ang="0">
                    <a:pos x="123" y="9"/>
                  </a:cxn>
                </a:cxnLst>
                <a:rect l="0" t="0" r="r" b="b"/>
                <a:pathLst>
                  <a:path w="245" h="806">
                    <a:moveTo>
                      <a:pt x="123" y="9"/>
                    </a:moveTo>
                    <a:lnTo>
                      <a:pt x="131" y="342"/>
                    </a:lnTo>
                    <a:lnTo>
                      <a:pt x="0" y="806"/>
                    </a:lnTo>
                    <a:lnTo>
                      <a:pt x="79" y="789"/>
                    </a:lnTo>
                    <a:lnTo>
                      <a:pt x="218" y="376"/>
                    </a:lnTo>
                    <a:lnTo>
                      <a:pt x="245" y="0"/>
                    </a:lnTo>
                    <a:lnTo>
                      <a:pt x="123" y="9"/>
                    </a:lnTo>
                    <a:lnTo>
                      <a:pt x="123" y="9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grpSp>
            <p:nvGrpSpPr>
              <p:cNvPr id="1040" name="Group 43"/>
              <p:cNvGrpSpPr>
                <a:grpSpLocks/>
              </p:cNvGrpSpPr>
              <p:nvPr userDrawn="1"/>
            </p:nvGrpSpPr>
            <p:grpSpPr bwMode="auto">
              <a:xfrm>
                <a:off x="4610" y="57"/>
                <a:ext cx="1344" cy="985"/>
                <a:chOff x="4610" y="57"/>
                <a:chExt cx="1344" cy="985"/>
              </a:xfrm>
            </p:grpSpPr>
            <p:sp>
              <p:nvSpPr>
                <p:cNvPr id="32812" name="Freeform 44"/>
                <p:cNvSpPr>
                  <a:spLocks/>
                </p:cNvSpPr>
                <p:nvPr userDrawn="1"/>
              </p:nvSpPr>
              <p:spPr bwMode="auto">
                <a:xfrm rot="-3172564">
                  <a:off x="4966" y="71"/>
                  <a:ext cx="153" cy="12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298" y="184"/>
                    </a:cxn>
                    <a:cxn ang="0">
                      <a:pos x="500" y="349"/>
                    </a:cxn>
                    <a:cxn ang="0">
                      <a:pos x="604" y="140"/>
                    </a:cxn>
                    <a:cxn ang="0">
                      <a:pos x="359" y="9"/>
                    </a:cxn>
                    <a:cxn ang="0">
                      <a:pos x="464" y="184"/>
                    </a:cxn>
                    <a:cxn ang="0">
                      <a:pos x="131" y="17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604" h="349">
                      <a:moveTo>
                        <a:pt x="0" y="0"/>
                      </a:moveTo>
                      <a:lnTo>
                        <a:pt x="298" y="184"/>
                      </a:lnTo>
                      <a:lnTo>
                        <a:pt x="500" y="349"/>
                      </a:lnTo>
                      <a:lnTo>
                        <a:pt x="604" y="140"/>
                      </a:lnTo>
                      <a:lnTo>
                        <a:pt x="359" y="9"/>
                      </a:lnTo>
                      <a:lnTo>
                        <a:pt x="464" y="184"/>
                      </a:lnTo>
                      <a:lnTo>
                        <a:pt x="131" y="17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32813" name="Freeform 45"/>
                <p:cNvSpPr>
                  <a:spLocks/>
                </p:cNvSpPr>
                <p:nvPr userDrawn="1"/>
              </p:nvSpPr>
              <p:spPr bwMode="auto">
                <a:xfrm rot="-3172564">
                  <a:off x="5051" y="329"/>
                  <a:ext cx="269" cy="438"/>
                </a:xfrm>
                <a:custGeom>
                  <a:avLst/>
                  <a:gdLst/>
                  <a:ahLst/>
                  <a:cxnLst>
                    <a:cxn ang="0">
                      <a:pos x="741" y="129"/>
                    </a:cxn>
                    <a:cxn ang="0">
                      <a:pos x="485" y="352"/>
                    </a:cxn>
                    <a:cxn ang="0">
                      <a:pos x="163" y="762"/>
                    </a:cxn>
                    <a:cxn ang="0">
                      <a:pos x="0" y="1101"/>
                    </a:cxn>
                    <a:cxn ang="0">
                      <a:pos x="59" y="1230"/>
                    </a:cxn>
                    <a:cxn ang="0">
                      <a:pos x="262" y="1201"/>
                    </a:cxn>
                    <a:cxn ang="0">
                      <a:pos x="578" y="914"/>
                    </a:cxn>
                    <a:cxn ang="0">
                      <a:pos x="876" y="534"/>
                    </a:cxn>
                    <a:cxn ang="0">
                      <a:pos x="1034" y="270"/>
                    </a:cxn>
                    <a:cxn ang="0">
                      <a:pos x="1064" y="84"/>
                    </a:cxn>
                    <a:cxn ang="0">
                      <a:pos x="977" y="0"/>
                    </a:cxn>
                    <a:cxn ang="0">
                      <a:pos x="836" y="65"/>
                    </a:cxn>
                    <a:cxn ang="0">
                      <a:pos x="969" y="107"/>
                    </a:cxn>
                    <a:cxn ang="0">
                      <a:pos x="876" y="352"/>
                    </a:cxn>
                    <a:cxn ang="0">
                      <a:pos x="690" y="656"/>
                    </a:cxn>
                    <a:cxn ang="0">
                      <a:pos x="350" y="1008"/>
                    </a:cxn>
                    <a:cxn ang="0">
                      <a:pos x="116" y="1114"/>
                    </a:cxn>
                    <a:cxn ang="0">
                      <a:pos x="135" y="943"/>
                    </a:cxn>
                    <a:cxn ang="0">
                      <a:pos x="437" y="504"/>
                    </a:cxn>
                    <a:cxn ang="0">
                      <a:pos x="831" y="118"/>
                    </a:cxn>
                    <a:cxn ang="0">
                      <a:pos x="741" y="129"/>
                    </a:cxn>
                    <a:cxn ang="0">
                      <a:pos x="741" y="129"/>
                    </a:cxn>
                  </a:cxnLst>
                  <a:rect l="0" t="0" r="r" b="b"/>
                  <a:pathLst>
                    <a:path w="1064" h="1230">
                      <a:moveTo>
                        <a:pt x="741" y="129"/>
                      </a:moveTo>
                      <a:lnTo>
                        <a:pt x="485" y="352"/>
                      </a:lnTo>
                      <a:lnTo>
                        <a:pt x="163" y="762"/>
                      </a:lnTo>
                      <a:lnTo>
                        <a:pt x="0" y="1101"/>
                      </a:lnTo>
                      <a:lnTo>
                        <a:pt x="59" y="1230"/>
                      </a:lnTo>
                      <a:lnTo>
                        <a:pt x="262" y="1201"/>
                      </a:lnTo>
                      <a:lnTo>
                        <a:pt x="578" y="914"/>
                      </a:lnTo>
                      <a:lnTo>
                        <a:pt x="876" y="534"/>
                      </a:lnTo>
                      <a:lnTo>
                        <a:pt x="1034" y="270"/>
                      </a:lnTo>
                      <a:lnTo>
                        <a:pt x="1064" y="84"/>
                      </a:lnTo>
                      <a:lnTo>
                        <a:pt x="977" y="0"/>
                      </a:lnTo>
                      <a:lnTo>
                        <a:pt x="836" y="65"/>
                      </a:lnTo>
                      <a:lnTo>
                        <a:pt x="969" y="107"/>
                      </a:lnTo>
                      <a:lnTo>
                        <a:pt x="876" y="352"/>
                      </a:lnTo>
                      <a:lnTo>
                        <a:pt x="690" y="656"/>
                      </a:lnTo>
                      <a:lnTo>
                        <a:pt x="350" y="1008"/>
                      </a:lnTo>
                      <a:lnTo>
                        <a:pt x="116" y="1114"/>
                      </a:lnTo>
                      <a:lnTo>
                        <a:pt x="135" y="943"/>
                      </a:lnTo>
                      <a:lnTo>
                        <a:pt x="437" y="504"/>
                      </a:lnTo>
                      <a:lnTo>
                        <a:pt x="831" y="118"/>
                      </a:lnTo>
                      <a:lnTo>
                        <a:pt x="741" y="129"/>
                      </a:lnTo>
                      <a:lnTo>
                        <a:pt x="741" y="129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32814" name="Freeform 46"/>
                <p:cNvSpPr>
                  <a:spLocks/>
                </p:cNvSpPr>
                <p:nvPr userDrawn="1"/>
              </p:nvSpPr>
              <p:spPr bwMode="auto">
                <a:xfrm rot="-3172564">
                  <a:off x="4861" y="179"/>
                  <a:ext cx="505" cy="898"/>
                </a:xfrm>
                <a:custGeom>
                  <a:avLst/>
                  <a:gdLst/>
                  <a:ahLst/>
                  <a:cxnLst>
                    <a:cxn ang="0">
                      <a:pos x="1941" y="0"/>
                    </a:cxn>
                    <a:cxn ang="0">
                      <a:pos x="0" y="2521"/>
                    </a:cxn>
                    <a:cxn ang="0">
                      <a:pos x="192" y="2450"/>
                    </a:cxn>
                    <a:cxn ang="0">
                      <a:pos x="2002" y="61"/>
                    </a:cxn>
                    <a:cxn ang="0">
                      <a:pos x="1941" y="0"/>
                    </a:cxn>
                    <a:cxn ang="0">
                      <a:pos x="1941" y="0"/>
                    </a:cxn>
                  </a:cxnLst>
                  <a:rect l="0" t="0" r="r" b="b"/>
                  <a:pathLst>
                    <a:path w="2002" h="2521">
                      <a:moveTo>
                        <a:pt x="1941" y="0"/>
                      </a:moveTo>
                      <a:lnTo>
                        <a:pt x="0" y="2521"/>
                      </a:lnTo>
                      <a:lnTo>
                        <a:pt x="192" y="2450"/>
                      </a:lnTo>
                      <a:lnTo>
                        <a:pt x="2002" y="61"/>
                      </a:lnTo>
                      <a:lnTo>
                        <a:pt x="1941" y="0"/>
                      </a:lnTo>
                      <a:lnTo>
                        <a:pt x="1941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32815" name="Freeform 47"/>
                <p:cNvSpPr>
                  <a:spLocks/>
                </p:cNvSpPr>
                <p:nvPr userDrawn="1"/>
              </p:nvSpPr>
              <p:spPr bwMode="auto">
                <a:xfrm rot="-3172564">
                  <a:off x="4903" y="-19"/>
                  <a:ext cx="758" cy="1344"/>
                </a:xfrm>
                <a:custGeom>
                  <a:avLst/>
                  <a:gdLst/>
                  <a:ahLst/>
                  <a:cxnLst>
                    <a:cxn ang="0">
                      <a:pos x="95" y="2844"/>
                    </a:cxn>
                    <a:cxn ang="0">
                      <a:pos x="394" y="2834"/>
                    </a:cxn>
                    <a:cxn ang="0">
                      <a:pos x="821" y="3009"/>
                    </a:cxn>
                    <a:cxn ang="0">
                      <a:pos x="681" y="2817"/>
                    </a:cxn>
                    <a:cxn ang="0">
                      <a:pos x="367" y="2703"/>
                    </a:cxn>
                    <a:cxn ang="0">
                      <a:pos x="637" y="2720"/>
                    </a:cxn>
                    <a:cxn ang="0">
                      <a:pos x="979" y="2870"/>
                    </a:cxn>
                    <a:cxn ang="0">
                      <a:pos x="2859" y="420"/>
                    </a:cxn>
                    <a:cxn ang="0">
                      <a:pos x="2578" y="148"/>
                    </a:cxn>
                    <a:cxn ang="0">
                      <a:pos x="2308" y="0"/>
                    </a:cxn>
                    <a:cxn ang="0">
                      <a:pos x="2692" y="78"/>
                    </a:cxn>
                    <a:cxn ang="0">
                      <a:pos x="3007" y="428"/>
                    </a:cxn>
                    <a:cxn ang="0">
                      <a:pos x="831" y="3273"/>
                    </a:cxn>
                    <a:cxn ang="0">
                      <a:pos x="481" y="3412"/>
                    </a:cxn>
                    <a:cxn ang="0">
                      <a:pos x="105" y="3771"/>
                    </a:cxn>
                    <a:cxn ang="0">
                      <a:pos x="0" y="3667"/>
                    </a:cxn>
                    <a:cxn ang="0">
                      <a:pos x="131" y="3631"/>
                    </a:cxn>
                    <a:cxn ang="0">
                      <a:pos x="376" y="3385"/>
                    </a:cxn>
                    <a:cxn ang="0">
                      <a:pos x="165" y="3273"/>
                    </a:cxn>
                    <a:cxn ang="0">
                      <a:pos x="165" y="3176"/>
                    </a:cxn>
                    <a:cxn ang="0">
                      <a:pos x="411" y="3298"/>
                    </a:cxn>
                    <a:cxn ang="0">
                      <a:pos x="411" y="3186"/>
                    </a:cxn>
                    <a:cxn ang="0">
                      <a:pos x="603" y="3220"/>
                    </a:cxn>
                    <a:cxn ang="0">
                      <a:pos x="428" y="3079"/>
                    </a:cxn>
                    <a:cxn ang="0">
                      <a:pos x="629" y="3062"/>
                    </a:cxn>
                    <a:cxn ang="0">
                      <a:pos x="95" y="2844"/>
                    </a:cxn>
                    <a:cxn ang="0">
                      <a:pos x="95" y="2844"/>
                    </a:cxn>
                  </a:cxnLst>
                  <a:rect l="0" t="0" r="r" b="b"/>
                  <a:pathLst>
                    <a:path w="3007" h="3771">
                      <a:moveTo>
                        <a:pt x="95" y="2844"/>
                      </a:moveTo>
                      <a:lnTo>
                        <a:pt x="394" y="2834"/>
                      </a:lnTo>
                      <a:lnTo>
                        <a:pt x="821" y="3009"/>
                      </a:lnTo>
                      <a:lnTo>
                        <a:pt x="681" y="2817"/>
                      </a:lnTo>
                      <a:lnTo>
                        <a:pt x="367" y="2703"/>
                      </a:lnTo>
                      <a:lnTo>
                        <a:pt x="637" y="2720"/>
                      </a:lnTo>
                      <a:lnTo>
                        <a:pt x="979" y="2870"/>
                      </a:lnTo>
                      <a:lnTo>
                        <a:pt x="2859" y="420"/>
                      </a:lnTo>
                      <a:lnTo>
                        <a:pt x="2578" y="148"/>
                      </a:lnTo>
                      <a:lnTo>
                        <a:pt x="2308" y="0"/>
                      </a:lnTo>
                      <a:lnTo>
                        <a:pt x="2692" y="78"/>
                      </a:lnTo>
                      <a:lnTo>
                        <a:pt x="3007" y="428"/>
                      </a:lnTo>
                      <a:lnTo>
                        <a:pt x="831" y="3273"/>
                      </a:lnTo>
                      <a:lnTo>
                        <a:pt x="481" y="3412"/>
                      </a:lnTo>
                      <a:lnTo>
                        <a:pt x="105" y="3771"/>
                      </a:lnTo>
                      <a:lnTo>
                        <a:pt x="0" y="3667"/>
                      </a:lnTo>
                      <a:lnTo>
                        <a:pt x="131" y="3631"/>
                      </a:lnTo>
                      <a:lnTo>
                        <a:pt x="376" y="3385"/>
                      </a:lnTo>
                      <a:lnTo>
                        <a:pt x="165" y="3273"/>
                      </a:lnTo>
                      <a:lnTo>
                        <a:pt x="165" y="3176"/>
                      </a:lnTo>
                      <a:lnTo>
                        <a:pt x="411" y="3298"/>
                      </a:lnTo>
                      <a:lnTo>
                        <a:pt x="411" y="3186"/>
                      </a:lnTo>
                      <a:lnTo>
                        <a:pt x="603" y="3220"/>
                      </a:lnTo>
                      <a:lnTo>
                        <a:pt x="428" y="3079"/>
                      </a:lnTo>
                      <a:lnTo>
                        <a:pt x="629" y="3062"/>
                      </a:lnTo>
                      <a:lnTo>
                        <a:pt x="95" y="2844"/>
                      </a:lnTo>
                      <a:lnTo>
                        <a:pt x="95" y="2844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32816" name="Freeform 48"/>
                <p:cNvSpPr>
                  <a:spLocks/>
                </p:cNvSpPr>
                <p:nvPr userDrawn="1"/>
              </p:nvSpPr>
              <p:spPr bwMode="auto">
                <a:xfrm rot="-3172564">
                  <a:off x="5300" y="894"/>
                  <a:ext cx="169" cy="122"/>
                </a:xfrm>
                <a:custGeom>
                  <a:avLst/>
                  <a:gdLst/>
                  <a:ahLst/>
                  <a:cxnLst>
                    <a:cxn ang="0">
                      <a:pos x="0" y="80"/>
                    </a:cxn>
                    <a:cxn ang="0">
                      <a:pos x="255" y="106"/>
                    </a:cxn>
                    <a:cxn ang="0">
                      <a:pos x="639" y="342"/>
                    </a:cxn>
                    <a:cxn ang="0">
                      <a:pos x="673" y="289"/>
                    </a:cxn>
                    <a:cxn ang="0">
                      <a:pos x="447" y="114"/>
                    </a:cxn>
                    <a:cxn ang="0">
                      <a:pos x="26" y="0"/>
                    </a:cxn>
                    <a:cxn ang="0">
                      <a:pos x="0" y="80"/>
                    </a:cxn>
                    <a:cxn ang="0">
                      <a:pos x="0" y="80"/>
                    </a:cxn>
                  </a:cxnLst>
                  <a:rect l="0" t="0" r="r" b="b"/>
                  <a:pathLst>
                    <a:path w="673" h="342">
                      <a:moveTo>
                        <a:pt x="0" y="80"/>
                      </a:moveTo>
                      <a:lnTo>
                        <a:pt x="255" y="106"/>
                      </a:lnTo>
                      <a:lnTo>
                        <a:pt x="639" y="342"/>
                      </a:lnTo>
                      <a:lnTo>
                        <a:pt x="673" y="289"/>
                      </a:lnTo>
                      <a:lnTo>
                        <a:pt x="447" y="114"/>
                      </a:lnTo>
                      <a:lnTo>
                        <a:pt x="26" y="0"/>
                      </a:lnTo>
                      <a:lnTo>
                        <a:pt x="0" y="80"/>
                      </a:lnTo>
                      <a:lnTo>
                        <a:pt x="0" y="8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32817" name="Freeform 49"/>
                <p:cNvSpPr>
                  <a:spLocks/>
                </p:cNvSpPr>
                <p:nvPr userDrawn="1"/>
              </p:nvSpPr>
              <p:spPr bwMode="auto">
                <a:xfrm rot="-3172564">
                  <a:off x="5253" y="803"/>
                  <a:ext cx="181" cy="144"/>
                </a:xfrm>
                <a:custGeom>
                  <a:avLst/>
                  <a:gdLst/>
                  <a:ahLst/>
                  <a:cxnLst>
                    <a:cxn ang="0">
                      <a:pos x="0" y="78"/>
                    </a:cxn>
                    <a:cxn ang="0">
                      <a:pos x="340" y="148"/>
                    </a:cxn>
                    <a:cxn ang="0">
                      <a:pos x="638" y="403"/>
                    </a:cxn>
                    <a:cxn ang="0">
                      <a:pos x="716" y="296"/>
                    </a:cxn>
                    <a:cxn ang="0">
                      <a:pos x="420" y="114"/>
                    </a:cxn>
                    <a:cxn ang="0">
                      <a:pos x="70" y="0"/>
                    </a:cxn>
                    <a:cxn ang="0">
                      <a:pos x="0" y="78"/>
                    </a:cxn>
                    <a:cxn ang="0">
                      <a:pos x="0" y="78"/>
                    </a:cxn>
                  </a:cxnLst>
                  <a:rect l="0" t="0" r="r" b="b"/>
                  <a:pathLst>
                    <a:path w="716" h="403">
                      <a:moveTo>
                        <a:pt x="0" y="78"/>
                      </a:moveTo>
                      <a:lnTo>
                        <a:pt x="340" y="148"/>
                      </a:lnTo>
                      <a:lnTo>
                        <a:pt x="638" y="403"/>
                      </a:lnTo>
                      <a:lnTo>
                        <a:pt x="716" y="296"/>
                      </a:lnTo>
                      <a:lnTo>
                        <a:pt x="420" y="114"/>
                      </a:lnTo>
                      <a:lnTo>
                        <a:pt x="70" y="0"/>
                      </a:lnTo>
                      <a:lnTo>
                        <a:pt x="0" y="78"/>
                      </a:lnTo>
                      <a:lnTo>
                        <a:pt x="0" y="78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32818" name="Freeform 50"/>
                <p:cNvSpPr>
                  <a:spLocks/>
                </p:cNvSpPr>
                <p:nvPr userDrawn="1"/>
              </p:nvSpPr>
              <p:spPr bwMode="auto">
                <a:xfrm rot="-3172564">
                  <a:off x="4985" y="210"/>
                  <a:ext cx="181" cy="147"/>
                </a:xfrm>
                <a:custGeom>
                  <a:avLst/>
                  <a:gdLst/>
                  <a:ahLst/>
                  <a:cxnLst>
                    <a:cxn ang="0">
                      <a:pos x="0" y="78"/>
                    </a:cxn>
                    <a:cxn ang="0">
                      <a:pos x="316" y="139"/>
                    </a:cxn>
                    <a:cxn ang="0">
                      <a:pos x="649" y="411"/>
                    </a:cxn>
                    <a:cxn ang="0">
                      <a:pos x="717" y="314"/>
                    </a:cxn>
                    <a:cxn ang="0">
                      <a:pos x="394" y="87"/>
                    </a:cxn>
                    <a:cxn ang="0">
                      <a:pos x="54" y="0"/>
                    </a:cxn>
                    <a:cxn ang="0">
                      <a:pos x="0" y="78"/>
                    </a:cxn>
                    <a:cxn ang="0">
                      <a:pos x="0" y="78"/>
                    </a:cxn>
                  </a:cxnLst>
                  <a:rect l="0" t="0" r="r" b="b"/>
                  <a:pathLst>
                    <a:path w="717" h="411">
                      <a:moveTo>
                        <a:pt x="0" y="78"/>
                      </a:moveTo>
                      <a:lnTo>
                        <a:pt x="316" y="139"/>
                      </a:lnTo>
                      <a:lnTo>
                        <a:pt x="649" y="411"/>
                      </a:lnTo>
                      <a:lnTo>
                        <a:pt x="717" y="314"/>
                      </a:lnTo>
                      <a:lnTo>
                        <a:pt x="394" y="87"/>
                      </a:lnTo>
                      <a:lnTo>
                        <a:pt x="54" y="0"/>
                      </a:lnTo>
                      <a:lnTo>
                        <a:pt x="0" y="78"/>
                      </a:lnTo>
                      <a:lnTo>
                        <a:pt x="0" y="78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32819" name="Freeform 51"/>
                <p:cNvSpPr>
                  <a:spLocks/>
                </p:cNvSpPr>
                <p:nvPr userDrawn="1"/>
              </p:nvSpPr>
              <p:spPr bwMode="auto">
                <a:xfrm rot="-3172564">
                  <a:off x="4950" y="139"/>
                  <a:ext cx="179" cy="138"/>
                </a:xfrm>
                <a:custGeom>
                  <a:avLst/>
                  <a:gdLst/>
                  <a:ahLst/>
                  <a:cxnLst>
                    <a:cxn ang="0">
                      <a:pos x="0" y="88"/>
                    </a:cxn>
                    <a:cxn ang="0">
                      <a:pos x="272" y="131"/>
                    </a:cxn>
                    <a:cxn ang="0">
                      <a:pos x="665" y="386"/>
                    </a:cxn>
                    <a:cxn ang="0">
                      <a:pos x="709" y="308"/>
                    </a:cxn>
                    <a:cxn ang="0">
                      <a:pos x="306" y="53"/>
                    </a:cxn>
                    <a:cxn ang="0">
                      <a:pos x="43" y="0"/>
                    </a:cxn>
                    <a:cxn ang="0">
                      <a:pos x="0" y="88"/>
                    </a:cxn>
                    <a:cxn ang="0">
                      <a:pos x="0" y="88"/>
                    </a:cxn>
                  </a:cxnLst>
                  <a:rect l="0" t="0" r="r" b="b"/>
                  <a:pathLst>
                    <a:path w="709" h="386">
                      <a:moveTo>
                        <a:pt x="0" y="88"/>
                      </a:moveTo>
                      <a:lnTo>
                        <a:pt x="272" y="131"/>
                      </a:lnTo>
                      <a:lnTo>
                        <a:pt x="665" y="386"/>
                      </a:lnTo>
                      <a:lnTo>
                        <a:pt x="709" y="308"/>
                      </a:lnTo>
                      <a:lnTo>
                        <a:pt x="306" y="53"/>
                      </a:lnTo>
                      <a:lnTo>
                        <a:pt x="43" y="0"/>
                      </a:lnTo>
                      <a:lnTo>
                        <a:pt x="0" y="88"/>
                      </a:lnTo>
                      <a:lnTo>
                        <a:pt x="0" y="88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</p:grpSp>
        </p:grpSp>
        <p:sp>
          <p:nvSpPr>
            <p:cNvPr id="32820" name="Line 52"/>
            <p:cNvSpPr>
              <a:spLocks noChangeShapeType="1"/>
            </p:cNvSpPr>
            <p:nvPr userDrawn="1"/>
          </p:nvSpPr>
          <p:spPr bwMode="auto">
            <a:xfrm>
              <a:off x="4870" y="84"/>
              <a:ext cx="42" cy="96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0" r:id="rId1"/>
    <p:sldLayoutId id="2147483719" r:id="rId2"/>
    <p:sldLayoutId id="2147483720" r:id="rId3"/>
    <p:sldLayoutId id="2147483721" r:id="rId4"/>
    <p:sldLayoutId id="2147483722" r:id="rId5"/>
    <p:sldLayoutId id="2147483723" r:id="rId6"/>
    <p:sldLayoutId id="2147483724" r:id="rId7"/>
    <p:sldLayoutId id="2147483725" r:id="rId8"/>
    <p:sldLayoutId id="2147483726" r:id="rId9"/>
    <p:sldLayoutId id="2147483727" r:id="rId10"/>
    <p:sldLayoutId id="2147483728" r:id="rId11"/>
    <p:sldLayoutId id="2147483729" r:id="rId12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27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27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27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27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277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277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277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277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277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277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277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277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771" grpId="0"/>
      <p:bldP spid="32772" grpId="0" build="p">
        <p:tmplLst>
          <p:tmpl lvl="1">
            <p:tnLst>
              <p:par>
                <p:cTn presetID="23" presetClass="entr" presetSubtype="16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277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32772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32772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2">
            <p:tnLst>
              <p:par>
                <p:cTn presetID="23" presetClass="entr" presetSubtype="16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277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32772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32772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3">
            <p:tnLst>
              <p:par>
                <p:cTn presetID="23" presetClass="entr" presetSubtype="16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277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32772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32772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4">
            <p:tnLst>
              <p:par>
                <p:cTn presetID="23" presetClass="entr" presetSubtype="16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277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32772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32772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5">
            <p:tnLst>
              <p:par>
                <p:cTn presetID="23" presetClass="entr" presetSubtype="16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277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32772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32772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Freeform 2"/>
          <p:cNvSpPr>
            <a:spLocks/>
          </p:cNvSpPr>
          <p:nvPr/>
        </p:nvSpPr>
        <p:spPr bwMode="auto">
          <a:xfrm rot="-3172564">
            <a:off x="7777957" y="-15081"/>
            <a:ext cx="1162050" cy="2084387"/>
          </a:xfrm>
          <a:custGeom>
            <a:avLst/>
            <a:gdLst/>
            <a:ahLst/>
            <a:cxnLst>
              <a:cxn ang="0">
                <a:pos x="2903" y="433"/>
              </a:cxn>
              <a:cxn ang="0">
                <a:pos x="2565" y="80"/>
              </a:cxn>
              <a:cxn ang="0">
                <a:pos x="2241" y="0"/>
              </a:cxn>
              <a:cxn ang="0">
                <a:pos x="110" y="2811"/>
              </a:cxn>
              <a:cxn ang="0">
                <a:pos x="110" y="3228"/>
              </a:cxn>
              <a:cxn ang="0">
                <a:pos x="0" y="3631"/>
              </a:cxn>
              <a:cxn ang="0">
                <a:pos x="72" y="3686"/>
              </a:cxn>
              <a:cxn ang="0">
                <a:pos x="441" y="3355"/>
              </a:cxn>
              <a:cxn ang="0">
                <a:pos x="740" y="3228"/>
              </a:cxn>
              <a:cxn ang="0">
                <a:pos x="2903" y="433"/>
              </a:cxn>
              <a:cxn ang="0">
                <a:pos x="2903" y="433"/>
              </a:cxn>
            </a:cxnLst>
            <a:rect l="0" t="0" r="r" b="b"/>
            <a:pathLst>
              <a:path w="2903" h="3686">
                <a:moveTo>
                  <a:pt x="2903" y="433"/>
                </a:moveTo>
                <a:lnTo>
                  <a:pt x="2565" y="80"/>
                </a:lnTo>
                <a:lnTo>
                  <a:pt x="2241" y="0"/>
                </a:lnTo>
                <a:lnTo>
                  <a:pt x="110" y="2811"/>
                </a:lnTo>
                <a:lnTo>
                  <a:pt x="110" y="3228"/>
                </a:lnTo>
                <a:lnTo>
                  <a:pt x="0" y="3631"/>
                </a:lnTo>
                <a:lnTo>
                  <a:pt x="72" y="3686"/>
                </a:lnTo>
                <a:lnTo>
                  <a:pt x="441" y="3355"/>
                </a:lnTo>
                <a:lnTo>
                  <a:pt x="740" y="3228"/>
                </a:lnTo>
                <a:lnTo>
                  <a:pt x="2903" y="433"/>
                </a:lnTo>
                <a:lnTo>
                  <a:pt x="2903" y="433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152400"/>
            <a:ext cx="6870700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32772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828800"/>
            <a:ext cx="7696200" cy="365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32773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3716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solidFill>
                  <a:srgbClr val="000000"/>
                </a:solidFill>
                <a:effectLst/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2774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5560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solidFill>
                  <a:srgbClr val="000000"/>
                </a:solidFill>
                <a:effectLst/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2775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7183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solidFill>
                  <a:srgbClr val="000000"/>
                </a:solidFill>
                <a:effectLst/>
                <a:latin typeface="+mn-lt"/>
              </a:defRPr>
            </a:lvl1pPr>
          </a:lstStyle>
          <a:p>
            <a:pPr>
              <a:defRPr/>
            </a:pPr>
            <a:fld id="{801B394E-D2EC-4CD5-8F33-085BCA4B74B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32776" name="Freeform 8"/>
          <p:cNvSpPr>
            <a:spLocks/>
          </p:cNvSpPr>
          <p:nvPr/>
        </p:nvSpPr>
        <p:spPr bwMode="auto">
          <a:xfrm rot="-3172564">
            <a:off x="7865269" y="24607"/>
            <a:ext cx="1165225" cy="2097087"/>
          </a:xfrm>
          <a:custGeom>
            <a:avLst/>
            <a:gdLst/>
            <a:ahLst/>
            <a:cxnLst>
              <a:cxn ang="0">
                <a:pos x="2293" y="0"/>
              </a:cxn>
              <a:cxn ang="0">
                <a:pos x="130" y="2835"/>
              </a:cxn>
              <a:cxn ang="0">
                <a:pos x="131" y="3201"/>
              </a:cxn>
              <a:cxn ang="0">
                <a:pos x="0" y="3633"/>
              </a:cxn>
              <a:cxn ang="0">
                <a:pos x="50" y="3703"/>
              </a:cxn>
              <a:cxn ang="0">
                <a:pos x="422" y="3352"/>
              </a:cxn>
              <a:cxn ang="0">
                <a:pos x="763" y="3220"/>
              </a:cxn>
              <a:cxn ang="0">
                <a:pos x="2911" y="428"/>
              </a:cxn>
              <a:cxn ang="0">
                <a:pos x="2589" y="96"/>
              </a:cxn>
              <a:cxn ang="0">
                <a:pos x="2293" y="0"/>
              </a:cxn>
              <a:cxn ang="0">
                <a:pos x="2293" y="0"/>
              </a:cxn>
            </a:cxnLst>
            <a:rect l="0" t="0" r="r" b="b"/>
            <a:pathLst>
              <a:path w="2911" h="3703">
                <a:moveTo>
                  <a:pt x="2293" y="0"/>
                </a:moveTo>
                <a:lnTo>
                  <a:pt x="130" y="2835"/>
                </a:lnTo>
                <a:lnTo>
                  <a:pt x="131" y="3201"/>
                </a:lnTo>
                <a:lnTo>
                  <a:pt x="0" y="3633"/>
                </a:lnTo>
                <a:lnTo>
                  <a:pt x="50" y="3703"/>
                </a:lnTo>
                <a:lnTo>
                  <a:pt x="422" y="3352"/>
                </a:lnTo>
                <a:lnTo>
                  <a:pt x="763" y="3220"/>
                </a:lnTo>
                <a:lnTo>
                  <a:pt x="2911" y="428"/>
                </a:lnTo>
                <a:lnTo>
                  <a:pt x="2589" y="96"/>
                </a:lnTo>
                <a:lnTo>
                  <a:pt x="2293" y="0"/>
                </a:lnTo>
                <a:lnTo>
                  <a:pt x="2293" y="0"/>
                </a:lnTo>
                <a:close/>
              </a:path>
            </a:pathLst>
          </a:custGeom>
          <a:solidFill>
            <a:schemeClr val="folHlink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2777" name="Freeform 9"/>
          <p:cNvSpPr>
            <a:spLocks/>
          </p:cNvSpPr>
          <p:nvPr/>
        </p:nvSpPr>
        <p:spPr bwMode="auto">
          <a:xfrm rot="-3172564">
            <a:off x="7831138" y="192088"/>
            <a:ext cx="1025525" cy="1571625"/>
          </a:xfrm>
          <a:custGeom>
            <a:avLst/>
            <a:gdLst/>
            <a:ahLst/>
            <a:cxnLst>
              <a:cxn ang="0">
                <a:pos x="0" y="2485"/>
              </a:cxn>
              <a:cxn ang="0">
                <a:pos x="432" y="2553"/>
              </a:cxn>
              <a:cxn ang="0">
                <a:pos x="736" y="2777"/>
              </a:cxn>
              <a:cxn ang="0">
                <a:pos x="2561" y="399"/>
              </a:cxn>
              <a:cxn ang="0">
                <a:pos x="2118" y="82"/>
              </a:cxn>
              <a:cxn ang="0">
                <a:pos x="1898" y="0"/>
              </a:cxn>
              <a:cxn ang="0">
                <a:pos x="0" y="2485"/>
              </a:cxn>
              <a:cxn ang="0">
                <a:pos x="0" y="2485"/>
              </a:cxn>
            </a:cxnLst>
            <a:rect l="0" t="0" r="r" b="b"/>
            <a:pathLst>
              <a:path w="2561" h="2777">
                <a:moveTo>
                  <a:pt x="0" y="2485"/>
                </a:moveTo>
                <a:lnTo>
                  <a:pt x="432" y="2553"/>
                </a:lnTo>
                <a:lnTo>
                  <a:pt x="736" y="2777"/>
                </a:lnTo>
                <a:lnTo>
                  <a:pt x="2561" y="399"/>
                </a:lnTo>
                <a:lnTo>
                  <a:pt x="2118" y="82"/>
                </a:lnTo>
                <a:lnTo>
                  <a:pt x="1898" y="0"/>
                </a:lnTo>
                <a:lnTo>
                  <a:pt x="0" y="2485"/>
                </a:lnTo>
                <a:lnTo>
                  <a:pt x="0" y="2485"/>
                </a:lnTo>
                <a:close/>
              </a:path>
            </a:pathLst>
          </a:custGeom>
          <a:solidFill>
            <a:schemeClr val="bg2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grpSp>
        <p:nvGrpSpPr>
          <p:cNvPr id="2058" name="Group 10"/>
          <p:cNvGrpSpPr>
            <a:grpSpLocks/>
          </p:cNvGrpSpPr>
          <p:nvPr/>
        </p:nvGrpSpPr>
        <p:grpSpPr bwMode="auto">
          <a:xfrm>
            <a:off x="7938" y="5540375"/>
            <a:ext cx="1784350" cy="1246188"/>
            <a:chOff x="5" y="3490"/>
            <a:chExt cx="1124" cy="785"/>
          </a:xfrm>
        </p:grpSpPr>
        <p:sp>
          <p:nvSpPr>
            <p:cNvPr id="32779" name="Freeform 11"/>
            <p:cNvSpPr>
              <a:spLocks/>
            </p:cNvSpPr>
            <p:nvPr userDrawn="1"/>
          </p:nvSpPr>
          <p:spPr bwMode="auto">
            <a:xfrm>
              <a:off x="24" y="3505"/>
              <a:ext cx="1089" cy="649"/>
            </a:xfrm>
            <a:custGeom>
              <a:avLst/>
              <a:gdLst/>
              <a:ahLst/>
              <a:cxnLst>
                <a:cxn ang="0">
                  <a:pos x="1587" y="1260"/>
                </a:cxn>
                <a:cxn ang="0">
                  <a:pos x="1420" y="1106"/>
                </a:cxn>
                <a:cxn ang="0">
                  <a:pos x="1331" y="477"/>
                </a:cxn>
                <a:cxn ang="0">
                  <a:pos x="2139" y="330"/>
                </a:cxn>
                <a:cxn ang="0">
                  <a:pos x="2177" y="203"/>
                </a:cxn>
                <a:cxn ang="0">
                  <a:pos x="2099" y="100"/>
                </a:cxn>
                <a:cxn ang="0">
                  <a:pos x="1276" y="211"/>
                </a:cxn>
                <a:cxn ang="0">
                  <a:pos x="1219" y="32"/>
                </a:cxn>
                <a:cxn ang="0">
                  <a:pos x="1085" y="0"/>
                </a:cxn>
                <a:cxn ang="0">
                  <a:pos x="958" y="28"/>
                </a:cxn>
                <a:cxn ang="0">
                  <a:pos x="888" y="106"/>
                </a:cxn>
                <a:cxn ang="0">
                  <a:pos x="937" y="285"/>
                </a:cxn>
                <a:cxn ang="0">
                  <a:pos x="660" y="441"/>
                </a:cxn>
                <a:cxn ang="0">
                  <a:pos x="983" y="473"/>
                </a:cxn>
                <a:cxn ang="0">
                  <a:pos x="1112" y="889"/>
                </a:cxn>
                <a:cxn ang="0">
                  <a:pos x="141" y="469"/>
                </a:cxn>
                <a:cxn ang="0">
                  <a:pos x="46" y="509"/>
                </a:cxn>
                <a:cxn ang="0">
                  <a:pos x="0" y="636"/>
                </a:cxn>
                <a:cxn ang="0">
                  <a:pos x="55" y="779"/>
                </a:cxn>
                <a:cxn ang="0">
                  <a:pos x="1139" y="1288"/>
                </a:cxn>
                <a:cxn ang="0">
                  <a:pos x="1378" y="1256"/>
                </a:cxn>
                <a:cxn ang="0">
                  <a:pos x="1570" y="1298"/>
                </a:cxn>
                <a:cxn ang="0">
                  <a:pos x="1587" y="1260"/>
                </a:cxn>
                <a:cxn ang="0">
                  <a:pos x="1587" y="1260"/>
                </a:cxn>
              </a:cxnLst>
              <a:rect l="0" t="0" r="r" b="b"/>
              <a:pathLst>
                <a:path w="2177" h="1298">
                  <a:moveTo>
                    <a:pt x="1587" y="1260"/>
                  </a:moveTo>
                  <a:lnTo>
                    <a:pt x="1420" y="1106"/>
                  </a:lnTo>
                  <a:lnTo>
                    <a:pt x="1331" y="477"/>
                  </a:lnTo>
                  <a:lnTo>
                    <a:pt x="2139" y="330"/>
                  </a:lnTo>
                  <a:lnTo>
                    <a:pt x="2177" y="203"/>
                  </a:lnTo>
                  <a:lnTo>
                    <a:pt x="2099" y="100"/>
                  </a:lnTo>
                  <a:lnTo>
                    <a:pt x="1276" y="211"/>
                  </a:lnTo>
                  <a:lnTo>
                    <a:pt x="1219" y="32"/>
                  </a:lnTo>
                  <a:lnTo>
                    <a:pt x="1085" y="0"/>
                  </a:lnTo>
                  <a:lnTo>
                    <a:pt x="958" y="28"/>
                  </a:lnTo>
                  <a:lnTo>
                    <a:pt x="888" y="106"/>
                  </a:lnTo>
                  <a:lnTo>
                    <a:pt x="937" y="285"/>
                  </a:lnTo>
                  <a:lnTo>
                    <a:pt x="660" y="441"/>
                  </a:lnTo>
                  <a:lnTo>
                    <a:pt x="983" y="473"/>
                  </a:lnTo>
                  <a:lnTo>
                    <a:pt x="1112" y="889"/>
                  </a:lnTo>
                  <a:lnTo>
                    <a:pt x="141" y="469"/>
                  </a:lnTo>
                  <a:lnTo>
                    <a:pt x="46" y="509"/>
                  </a:lnTo>
                  <a:lnTo>
                    <a:pt x="0" y="636"/>
                  </a:lnTo>
                  <a:lnTo>
                    <a:pt x="55" y="779"/>
                  </a:lnTo>
                  <a:lnTo>
                    <a:pt x="1139" y="1288"/>
                  </a:lnTo>
                  <a:lnTo>
                    <a:pt x="1378" y="1256"/>
                  </a:lnTo>
                  <a:lnTo>
                    <a:pt x="1570" y="1298"/>
                  </a:lnTo>
                  <a:lnTo>
                    <a:pt x="1587" y="1260"/>
                  </a:lnTo>
                  <a:lnTo>
                    <a:pt x="1587" y="1260"/>
                  </a:lnTo>
                  <a:close/>
                </a:path>
              </a:pathLst>
            </a:custGeom>
            <a:solidFill>
              <a:srgbClr val="F8F8F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32780" name="Freeform 12"/>
            <p:cNvSpPr>
              <a:spLocks/>
            </p:cNvSpPr>
            <p:nvPr userDrawn="1"/>
          </p:nvSpPr>
          <p:spPr bwMode="auto">
            <a:xfrm>
              <a:off x="1022" y="3582"/>
              <a:ext cx="71" cy="129"/>
            </a:xfrm>
            <a:custGeom>
              <a:avLst/>
              <a:gdLst/>
              <a:ahLst/>
              <a:cxnLst>
                <a:cxn ang="0">
                  <a:pos x="0" y="7"/>
                </a:cxn>
                <a:cxn ang="0">
                  <a:pos x="120" y="0"/>
                </a:cxn>
                <a:cxn ang="0">
                  <a:pos x="143" y="233"/>
                </a:cxn>
                <a:cxn ang="0">
                  <a:pos x="8" y="258"/>
                </a:cxn>
                <a:cxn ang="0">
                  <a:pos x="0" y="7"/>
                </a:cxn>
                <a:cxn ang="0">
                  <a:pos x="0" y="7"/>
                </a:cxn>
              </a:cxnLst>
              <a:rect l="0" t="0" r="r" b="b"/>
              <a:pathLst>
                <a:path w="143" h="258">
                  <a:moveTo>
                    <a:pt x="0" y="7"/>
                  </a:moveTo>
                  <a:lnTo>
                    <a:pt x="120" y="0"/>
                  </a:lnTo>
                  <a:lnTo>
                    <a:pt x="143" y="233"/>
                  </a:lnTo>
                  <a:lnTo>
                    <a:pt x="8" y="258"/>
                  </a:lnTo>
                  <a:lnTo>
                    <a:pt x="0" y="7"/>
                  </a:lnTo>
                  <a:lnTo>
                    <a:pt x="0" y="7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32781" name="Freeform 13"/>
            <p:cNvSpPr>
              <a:spLocks/>
            </p:cNvSpPr>
            <p:nvPr userDrawn="1"/>
          </p:nvSpPr>
          <p:spPr bwMode="auto">
            <a:xfrm>
              <a:off x="20" y="3774"/>
              <a:ext cx="792" cy="410"/>
            </a:xfrm>
            <a:custGeom>
              <a:avLst/>
              <a:gdLst/>
              <a:ahLst/>
              <a:cxnLst>
                <a:cxn ang="0">
                  <a:pos x="137" y="0"/>
                </a:cxn>
                <a:cxn ang="0">
                  <a:pos x="1331" y="519"/>
                </a:cxn>
                <a:cxn ang="0">
                  <a:pos x="1428" y="638"/>
                </a:cxn>
                <a:cxn ang="0">
                  <a:pos x="1586" y="792"/>
                </a:cxn>
                <a:cxn ang="0">
                  <a:pos x="1565" y="821"/>
                </a:cxn>
                <a:cxn ang="0">
                  <a:pos x="1350" y="787"/>
                </a:cxn>
                <a:cxn ang="0">
                  <a:pos x="1145" y="811"/>
                </a:cxn>
                <a:cxn ang="0">
                  <a:pos x="42" y="298"/>
                </a:cxn>
                <a:cxn ang="0">
                  <a:pos x="0" y="150"/>
                </a:cxn>
                <a:cxn ang="0">
                  <a:pos x="46" y="32"/>
                </a:cxn>
                <a:cxn ang="0">
                  <a:pos x="137" y="0"/>
                </a:cxn>
                <a:cxn ang="0">
                  <a:pos x="137" y="0"/>
                </a:cxn>
              </a:cxnLst>
              <a:rect l="0" t="0" r="r" b="b"/>
              <a:pathLst>
                <a:path w="1586" h="821">
                  <a:moveTo>
                    <a:pt x="137" y="0"/>
                  </a:moveTo>
                  <a:lnTo>
                    <a:pt x="1331" y="519"/>
                  </a:lnTo>
                  <a:lnTo>
                    <a:pt x="1428" y="638"/>
                  </a:lnTo>
                  <a:lnTo>
                    <a:pt x="1586" y="792"/>
                  </a:lnTo>
                  <a:lnTo>
                    <a:pt x="1565" y="821"/>
                  </a:lnTo>
                  <a:lnTo>
                    <a:pt x="1350" y="787"/>
                  </a:lnTo>
                  <a:lnTo>
                    <a:pt x="1145" y="811"/>
                  </a:lnTo>
                  <a:lnTo>
                    <a:pt x="42" y="298"/>
                  </a:lnTo>
                  <a:lnTo>
                    <a:pt x="0" y="150"/>
                  </a:lnTo>
                  <a:lnTo>
                    <a:pt x="46" y="32"/>
                  </a:lnTo>
                  <a:lnTo>
                    <a:pt x="137" y="0"/>
                  </a:lnTo>
                  <a:lnTo>
                    <a:pt x="137" y="0"/>
                  </a:ln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32782" name="Freeform 14"/>
            <p:cNvSpPr>
              <a:spLocks/>
            </p:cNvSpPr>
            <p:nvPr userDrawn="1"/>
          </p:nvSpPr>
          <p:spPr bwMode="auto">
            <a:xfrm>
              <a:off x="129" y="3808"/>
              <a:ext cx="525" cy="374"/>
            </a:xfrm>
            <a:custGeom>
              <a:avLst/>
              <a:gdLst/>
              <a:ahLst/>
              <a:cxnLst>
                <a:cxn ang="0">
                  <a:pos x="0" y="325"/>
                </a:cxn>
                <a:cxn ang="0">
                  <a:pos x="922" y="747"/>
                </a:cxn>
                <a:cxn ang="0">
                  <a:pos x="939" y="534"/>
                </a:cxn>
                <a:cxn ang="0">
                  <a:pos x="1049" y="422"/>
                </a:cxn>
                <a:cxn ang="0">
                  <a:pos x="78" y="0"/>
                </a:cxn>
                <a:cxn ang="0">
                  <a:pos x="0" y="127"/>
                </a:cxn>
                <a:cxn ang="0">
                  <a:pos x="0" y="325"/>
                </a:cxn>
                <a:cxn ang="0">
                  <a:pos x="0" y="325"/>
                </a:cxn>
              </a:cxnLst>
              <a:rect l="0" t="0" r="r" b="b"/>
              <a:pathLst>
                <a:path w="1049" h="747">
                  <a:moveTo>
                    <a:pt x="0" y="325"/>
                  </a:moveTo>
                  <a:lnTo>
                    <a:pt x="922" y="747"/>
                  </a:lnTo>
                  <a:lnTo>
                    <a:pt x="939" y="534"/>
                  </a:lnTo>
                  <a:lnTo>
                    <a:pt x="1049" y="422"/>
                  </a:lnTo>
                  <a:lnTo>
                    <a:pt x="78" y="0"/>
                  </a:lnTo>
                  <a:lnTo>
                    <a:pt x="0" y="127"/>
                  </a:lnTo>
                  <a:lnTo>
                    <a:pt x="0" y="325"/>
                  </a:lnTo>
                  <a:lnTo>
                    <a:pt x="0" y="325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32783" name="Freeform 15"/>
            <p:cNvSpPr>
              <a:spLocks/>
            </p:cNvSpPr>
            <p:nvPr userDrawn="1"/>
          </p:nvSpPr>
          <p:spPr bwMode="auto">
            <a:xfrm>
              <a:off x="485" y="3532"/>
              <a:ext cx="135" cy="121"/>
            </a:xfrm>
            <a:custGeom>
              <a:avLst/>
              <a:gdLst/>
              <a:ahLst/>
              <a:cxnLst>
                <a:cxn ang="0">
                  <a:pos x="0" y="28"/>
                </a:cxn>
                <a:cxn ang="0">
                  <a:pos x="160" y="0"/>
                </a:cxn>
                <a:cxn ang="0">
                  <a:pos x="251" y="36"/>
                </a:cxn>
                <a:cxn ang="0">
                  <a:pos x="272" y="139"/>
                </a:cxn>
                <a:cxn ang="0">
                  <a:pos x="164" y="146"/>
                </a:cxn>
                <a:cxn ang="0">
                  <a:pos x="32" y="241"/>
                </a:cxn>
                <a:cxn ang="0">
                  <a:pos x="0" y="28"/>
                </a:cxn>
                <a:cxn ang="0">
                  <a:pos x="0" y="28"/>
                </a:cxn>
              </a:cxnLst>
              <a:rect l="0" t="0" r="r" b="b"/>
              <a:pathLst>
                <a:path w="272" h="241">
                  <a:moveTo>
                    <a:pt x="0" y="28"/>
                  </a:moveTo>
                  <a:lnTo>
                    <a:pt x="160" y="0"/>
                  </a:lnTo>
                  <a:lnTo>
                    <a:pt x="251" y="36"/>
                  </a:lnTo>
                  <a:lnTo>
                    <a:pt x="272" y="139"/>
                  </a:lnTo>
                  <a:lnTo>
                    <a:pt x="164" y="146"/>
                  </a:lnTo>
                  <a:lnTo>
                    <a:pt x="32" y="241"/>
                  </a:lnTo>
                  <a:lnTo>
                    <a:pt x="0" y="28"/>
                  </a:lnTo>
                  <a:lnTo>
                    <a:pt x="0" y="28"/>
                  </a:lnTo>
                  <a:close/>
                </a:path>
              </a:pathLst>
            </a:custGeom>
            <a:solidFill>
              <a:schemeClr val="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32784" name="Freeform 16"/>
            <p:cNvSpPr>
              <a:spLocks/>
            </p:cNvSpPr>
            <p:nvPr userDrawn="1"/>
          </p:nvSpPr>
          <p:spPr bwMode="auto">
            <a:xfrm>
              <a:off x="641" y="4163"/>
              <a:ext cx="76" cy="112"/>
            </a:xfrm>
            <a:custGeom>
              <a:avLst/>
              <a:gdLst/>
              <a:ahLst/>
              <a:cxnLst>
                <a:cxn ang="0">
                  <a:pos x="152" y="4"/>
                </a:cxn>
                <a:cxn ang="0">
                  <a:pos x="152" y="224"/>
                </a:cxn>
                <a:cxn ang="0">
                  <a:pos x="0" y="8"/>
                </a:cxn>
                <a:cxn ang="0">
                  <a:pos x="72" y="0"/>
                </a:cxn>
                <a:cxn ang="0">
                  <a:pos x="152" y="4"/>
                </a:cxn>
                <a:cxn ang="0">
                  <a:pos x="152" y="4"/>
                </a:cxn>
              </a:cxnLst>
              <a:rect l="0" t="0" r="r" b="b"/>
              <a:pathLst>
                <a:path w="152" h="224">
                  <a:moveTo>
                    <a:pt x="152" y="4"/>
                  </a:moveTo>
                  <a:lnTo>
                    <a:pt x="152" y="224"/>
                  </a:lnTo>
                  <a:lnTo>
                    <a:pt x="0" y="8"/>
                  </a:lnTo>
                  <a:lnTo>
                    <a:pt x="72" y="0"/>
                  </a:lnTo>
                  <a:lnTo>
                    <a:pt x="152" y="4"/>
                  </a:lnTo>
                  <a:lnTo>
                    <a:pt x="152" y="4"/>
                  </a:lnTo>
                  <a:close/>
                </a:path>
              </a:pathLst>
            </a:custGeom>
            <a:solidFill>
              <a:schemeClr val="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32785" name="Freeform 17"/>
            <p:cNvSpPr>
              <a:spLocks/>
            </p:cNvSpPr>
            <p:nvPr userDrawn="1"/>
          </p:nvSpPr>
          <p:spPr bwMode="auto">
            <a:xfrm>
              <a:off x="504" y="3607"/>
              <a:ext cx="193" cy="383"/>
            </a:xfrm>
            <a:custGeom>
              <a:avLst/>
              <a:gdLst/>
              <a:ahLst/>
              <a:cxnLst>
                <a:cxn ang="0">
                  <a:pos x="0" y="80"/>
                </a:cxn>
                <a:cxn ang="0">
                  <a:pos x="87" y="0"/>
                </a:cxn>
                <a:cxn ang="0">
                  <a:pos x="232" y="6"/>
                </a:cxn>
                <a:cxn ang="0">
                  <a:pos x="386" y="764"/>
                </a:cxn>
                <a:cxn ang="0">
                  <a:pos x="279" y="720"/>
                </a:cxn>
                <a:cxn ang="0">
                  <a:pos x="152" y="677"/>
                </a:cxn>
                <a:cxn ang="0">
                  <a:pos x="0" y="80"/>
                </a:cxn>
                <a:cxn ang="0">
                  <a:pos x="0" y="80"/>
                </a:cxn>
              </a:cxnLst>
              <a:rect l="0" t="0" r="r" b="b"/>
              <a:pathLst>
                <a:path w="386" h="764">
                  <a:moveTo>
                    <a:pt x="0" y="80"/>
                  </a:moveTo>
                  <a:lnTo>
                    <a:pt x="87" y="0"/>
                  </a:lnTo>
                  <a:lnTo>
                    <a:pt x="232" y="6"/>
                  </a:lnTo>
                  <a:lnTo>
                    <a:pt x="386" y="764"/>
                  </a:lnTo>
                  <a:lnTo>
                    <a:pt x="279" y="720"/>
                  </a:lnTo>
                  <a:lnTo>
                    <a:pt x="152" y="677"/>
                  </a:lnTo>
                  <a:lnTo>
                    <a:pt x="0" y="80"/>
                  </a:lnTo>
                  <a:lnTo>
                    <a:pt x="0" y="80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32786" name="Freeform 18"/>
            <p:cNvSpPr>
              <a:spLocks/>
            </p:cNvSpPr>
            <p:nvPr userDrawn="1"/>
          </p:nvSpPr>
          <p:spPr bwMode="auto">
            <a:xfrm>
              <a:off x="668" y="3590"/>
              <a:ext cx="364" cy="174"/>
            </a:xfrm>
            <a:custGeom>
              <a:avLst/>
              <a:gdLst/>
              <a:ahLst/>
              <a:cxnLst>
                <a:cxn ang="0">
                  <a:pos x="692" y="0"/>
                </a:cxn>
                <a:cxn ang="0">
                  <a:pos x="0" y="106"/>
                </a:cxn>
                <a:cxn ang="0">
                  <a:pos x="28" y="348"/>
                </a:cxn>
                <a:cxn ang="0">
                  <a:pos x="715" y="237"/>
                </a:cxn>
                <a:cxn ang="0">
                  <a:pos x="728" y="43"/>
                </a:cxn>
                <a:cxn ang="0">
                  <a:pos x="692" y="0"/>
                </a:cxn>
                <a:cxn ang="0">
                  <a:pos x="692" y="0"/>
                </a:cxn>
              </a:cxnLst>
              <a:rect l="0" t="0" r="r" b="b"/>
              <a:pathLst>
                <a:path w="728" h="348">
                  <a:moveTo>
                    <a:pt x="692" y="0"/>
                  </a:moveTo>
                  <a:lnTo>
                    <a:pt x="0" y="106"/>
                  </a:lnTo>
                  <a:lnTo>
                    <a:pt x="28" y="348"/>
                  </a:lnTo>
                  <a:lnTo>
                    <a:pt x="715" y="237"/>
                  </a:lnTo>
                  <a:lnTo>
                    <a:pt x="728" y="43"/>
                  </a:lnTo>
                  <a:lnTo>
                    <a:pt x="692" y="0"/>
                  </a:lnTo>
                  <a:lnTo>
                    <a:pt x="692" y="0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32787" name="Freeform 19"/>
            <p:cNvSpPr>
              <a:spLocks/>
            </p:cNvSpPr>
            <p:nvPr userDrawn="1"/>
          </p:nvSpPr>
          <p:spPr bwMode="auto">
            <a:xfrm>
              <a:off x="347" y="3693"/>
              <a:ext cx="156" cy="67"/>
            </a:xfrm>
            <a:custGeom>
              <a:avLst/>
              <a:gdLst/>
              <a:ahLst/>
              <a:cxnLst>
                <a:cxn ang="0">
                  <a:pos x="272" y="0"/>
                </a:cxn>
                <a:cxn ang="0">
                  <a:pos x="0" y="78"/>
                </a:cxn>
                <a:cxn ang="0">
                  <a:pos x="312" y="135"/>
                </a:cxn>
                <a:cxn ang="0">
                  <a:pos x="272" y="0"/>
                </a:cxn>
                <a:cxn ang="0">
                  <a:pos x="272" y="0"/>
                </a:cxn>
              </a:cxnLst>
              <a:rect l="0" t="0" r="r" b="b"/>
              <a:pathLst>
                <a:path w="312" h="135">
                  <a:moveTo>
                    <a:pt x="272" y="0"/>
                  </a:moveTo>
                  <a:lnTo>
                    <a:pt x="0" y="78"/>
                  </a:lnTo>
                  <a:lnTo>
                    <a:pt x="312" y="135"/>
                  </a:lnTo>
                  <a:lnTo>
                    <a:pt x="272" y="0"/>
                  </a:lnTo>
                  <a:lnTo>
                    <a:pt x="272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solidFill>
                  <a:srgbClr val="000000"/>
                </a:solidFill>
              </a:endParaRPr>
            </a:p>
          </p:txBody>
        </p:sp>
        <p:grpSp>
          <p:nvGrpSpPr>
            <p:cNvPr id="2084" name="Group 20"/>
            <p:cNvGrpSpPr>
              <a:grpSpLocks/>
            </p:cNvGrpSpPr>
            <p:nvPr userDrawn="1"/>
          </p:nvGrpSpPr>
          <p:grpSpPr bwMode="auto">
            <a:xfrm>
              <a:off x="5" y="3490"/>
              <a:ext cx="1124" cy="780"/>
              <a:chOff x="5" y="3490"/>
              <a:chExt cx="1124" cy="780"/>
            </a:xfrm>
          </p:grpSpPr>
          <p:grpSp>
            <p:nvGrpSpPr>
              <p:cNvPr id="2085" name="Group 21"/>
              <p:cNvGrpSpPr>
                <a:grpSpLocks/>
              </p:cNvGrpSpPr>
              <p:nvPr userDrawn="1"/>
            </p:nvGrpSpPr>
            <p:grpSpPr bwMode="auto">
              <a:xfrm>
                <a:off x="499" y="3562"/>
                <a:ext cx="548" cy="708"/>
                <a:chOff x="499" y="3562"/>
                <a:chExt cx="548" cy="708"/>
              </a:xfrm>
            </p:grpSpPr>
            <p:sp>
              <p:nvSpPr>
                <p:cNvPr id="32790" name="Freeform 22"/>
                <p:cNvSpPr>
                  <a:spLocks/>
                </p:cNvSpPr>
                <p:nvPr userDrawn="1"/>
              </p:nvSpPr>
              <p:spPr bwMode="auto">
                <a:xfrm>
                  <a:off x="499" y="3587"/>
                  <a:ext cx="157" cy="87"/>
                </a:xfrm>
                <a:custGeom>
                  <a:avLst/>
                  <a:gdLst/>
                  <a:ahLst/>
                  <a:cxnLst>
                    <a:cxn ang="0">
                      <a:pos x="0" y="107"/>
                    </a:cxn>
                    <a:cxn ang="0">
                      <a:pos x="114" y="10"/>
                    </a:cxn>
                    <a:cxn ang="0">
                      <a:pos x="213" y="0"/>
                    </a:cxn>
                    <a:cxn ang="0">
                      <a:pos x="292" y="27"/>
                    </a:cxn>
                    <a:cxn ang="0">
                      <a:pos x="313" y="91"/>
                    </a:cxn>
                    <a:cxn ang="0">
                      <a:pos x="167" y="67"/>
                    </a:cxn>
                    <a:cxn ang="0">
                      <a:pos x="74" y="101"/>
                    </a:cxn>
                    <a:cxn ang="0">
                      <a:pos x="13" y="175"/>
                    </a:cxn>
                    <a:cxn ang="0">
                      <a:pos x="0" y="107"/>
                    </a:cxn>
                    <a:cxn ang="0">
                      <a:pos x="0" y="107"/>
                    </a:cxn>
                  </a:cxnLst>
                  <a:rect l="0" t="0" r="r" b="b"/>
                  <a:pathLst>
                    <a:path w="313" h="175">
                      <a:moveTo>
                        <a:pt x="0" y="107"/>
                      </a:moveTo>
                      <a:lnTo>
                        <a:pt x="114" y="10"/>
                      </a:lnTo>
                      <a:lnTo>
                        <a:pt x="213" y="0"/>
                      </a:lnTo>
                      <a:lnTo>
                        <a:pt x="292" y="27"/>
                      </a:lnTo>
                      <a:lnTo>
                        <a:pt x="313" y="91"/>
                      </a:lnTo>
                      <a:lnTo>
                        <a:pt x="167" y="67"/>
                      </a:lnTo>
                      <a:lnTo>
                        <a:pt x="74" y="101"/>
                      </a:lnTo>
                      <a:lnTo>
                        <a:pt x="13" y="175"/>
                      </a:lnTo>
                      <a:lnTo>
                        <a:pt x="0" y="107"/>
                      </a:lnTo>
                      <a:lnTo>
                        <a:pt x="0" y="107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32791" name="Freeform 23"/>
                <p:cNvSpPr>
                  <a:spLocks/>
                </p:cNvSpPr>
                <p:nvPr userDrawn="1"/>
              </p:nvSpPr>
              <p:spPr bwMode="auto">
                <a:xfrm>
                  <a:off x="636" y="4137"/>
                  <a:ext cx="115" cy="133"/>
                </a:xfrm>
                <a:custGeom>
                  <a:avLst/>
                  <a:gdLst/>
                  <a:ahLst/>
                  <a:cxnLst>
                    <a:cxn ang="0">
                      <a:pos x="0" y="40"/>
                    </a:cxn>
                    <a:cxn ang="0">
                      <a:pos x="160" y="266"/>
                    </a:cxn>
                    <a:cxn ang="0">
                      <a:pos x="230" y="251"/>
                    </a:cxn>
                    <a:cxn ang="0">
                      <a:pos x="223" y="17"/>
                    </a:cxn>
                    <a:cxn ang="0">
                      <a:pos x="166" y="0"/>
                    </a:cxn>
                    <a:cxn ang="0">
                      <a:pos x="179" y="197"/>
                    </a:cxn>
                    <a:cxn ang="0">
                      <a:pos x="71" y="4"/>
                    </a:cxn>
                    <a:cxn ang="0">
                      <a:pos x="0" y="40"/>
                    </a:cxn>
                    <a:cxn ang="0">
                      <a:pos x="0" y="40"/>
                    </a:cxn>
                  </a:cxnLst>
                  <a:rect l="0" t="0" r="r" b="b"/>
                  <a:pathLst>
                    <a:path w="230" h="266">
                      <a:moveTo>
                        <a:pt x="0" y="40"/>
                      </a:moveTo>
                      <a:lnTo>
                        <a:pt x="160" y="266"/>
                      </a:lnTo>
                      <a:lnTo>
                        <a:pt x="230" y="251"/>
                      </a:lnTo>
                      <a:lnTo>
                        <a:pt x="223" y="17"/>
                      </a:lnTo>
                      <a:lnTo>
                        <a:pt x="166" y="0"/>
                      </a:lnTo>
                      <a:lnTo>
                        <a:pt x="179" y="197"/>
                      </a:lnTo>
                      <a:lnTo>
                        <a:pt x="71" y="4"/>
                      </a:lnTo>
                      <a:lnTo>
                        <a:pt x="0" y="40"/>
                      </a:lnTo>
                      <a:lnTo>
                        <a:pt x="0" y="4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32792" name="Freeform 24"/>
                <p:cNvSpPr>
                  <a:spLocks/>
                </p:cNvSpPr>
                <p:nvPr userDrawn="1"/>
              </p:nvSpPr>
              <p:spPr bwMode="auto">
                <a:xfrm>
                  <a:off x="1004" y="3562"/>
                  <a:ext cx="43" cy="117"/>
                </a:xfrm>
                <a:custGeom>
                  <a:avLst/>
                  <a:gdLst/>
                  <a:ahLst/>
                  <a:cxnLst>
                    <a:cxn ang="0">
                      <a:pos x="0" y="19"/>
                    </a:cxn>
                    <a:cxn ang="0">
                      <a:pos x="36" y="93"/>
                    </a:cxn>
                    <a:cxn ang="0">
                      <a:pos x="44" y="154"/>
                    </a:cxn>
                    <a:cxn ang="0">
                      <a:pos x="27" y="234"/>
                    </a:cxn>
                    <a:cxn ang="0">
                      <a:pos x="80" y="220"/>
                    </a:cxn>
                    <a:cxn ang="0">
                      <a:pos x="87" y="116"/>
                    </a:cxn>
                    <a:cxn ang="0">
                      <a:pos x="46" y="0"/>
                    </a:cxn>
                    <a:cxn ang="0">
                      <a:pos x="0" y="19"/>
                    </a:cxn>
                    <a:cxn ang="0">
                      <a:pos x="0" y="19"/>
                    </a:cxn>
                  </a:cxnLst>
                  <a:rect l="0" t="0" r="r" b="b"/>
                  <a:pathLst>
                    <a:path w="87" h="234">
                      <a:moveTo>
                        <a:pt x="0" y="19"/>
                      </a:moveTo>
                      <a:lnTo>
                        <a:pt x="36" y="93"/>
                      </a:lnTo>
                      <a:lnTo>
                        <a:pt x="44" y="154"/>
                      </a:lnTo>
                      <a:lnTo>
                        <a:pt x="27" y="234"/>
                      </a:lnTo>
                      <a:lnTo>
                        <a:pt x="80" y="220"/>
                      </a:lnTo>
                      <a:lnTo>
                        <a:pt x="87" y="116"/>
                      </a:lnTo>
                      <a:lnTo>
                        <a:pt x="46" y="0"/>
                      </a:lnTo>
                      <a:lnTo>
                        <a:pt x="0" y="19"/>
                      </a:lnTo>
                      <a:lnTo>
                        <a:pt x="0" y="19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solidFill>
                      <a:srgbClr val="000000"/>
                    </a:solidFill>
                  </a:endParaRPr>
                </a:p>
              </p:txBody>
            </p:sp>
          </p:grpSp>
          <p:sp>
            <p:nvSpPr>
              <p:cNvPr id="32793" name="Freeform 25"/>
              <p:cNvSpPr>
                <a:spLocks/>
              </p:cNvSpPr>
              <p:nvPr userDrawn="1"/>
            </p:nvSpPr>
            <p:spPr bwMode="auto">
              <a:xfrm>
                <a:off x="76" y="3732"/>
                <a:ext cx="595" cy="250"/>
              </a:xfrm>
              <a:custGeom>
                <a:avLst/>
                <a:gdLst/>
                <a:ahLst/>
                <a:cxnLst>
                  <a:cxn ang="0">
                    <a:pos x="100" y="0"/>
                  </a:cxn>
                  <a:cxn ang="0">
                    <a:pos x="1190" y="490"/>
                  </a:cxn>
                  <a:cxn ang="0">
                    <a:pos x="1076" y="500"/>
                  </a:cxn>
                  <a:cxn ang="0">
                    <a:pos x="0" y="27"/>
                  </a:cxn>
                  <a:cxn ang="0">
                    <a:pos x="100" y="0"/>
                  </a:cxn>
                  <a:cxn ang="0">
                    <a:pos x="100" y="0"/>
                  </a:cxn>
                </a:cxnLst>
                <a:rect l="0" t="0" r="r" b="b"/>
                <a:pathLst>
                  <a:path w="1190" h="500">
                    <a:moveTo>
                      <a:pt x="100" y="0"/>
                    </a:moveTo>
                    <a:lnTo>
                      <a:pt x="1190" y="490"/>
                    </a:lnTo>
                    <a:lnTo>
                      <a:pt x="1076" y="500"/>
                    </a:lnTo>
                    <a:lnTo>
                      <a:pt x="0" y="27"/>
                    </a:lnTo>
                    <a:lnTo>
                      <a:pt x="100" y="0"/>
                    </a:lnTo>
                    <a:lnTo>
                      <a:pt x="100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32794" name="Freeform 26"/>
              <p:cNvSpPr>
                <a:spLocks/>
              </p:cNvSpPr>
              <p:nvPr userDrawn="1"/>
            </p:nvSpPr>
            <p:spPr bwMode="auto">
              <a:xfrm>
                <a:off x="260" y="3886"/>
                <a:ext cx="244" cy="148"/>
              </a:xfrm>
              <a:custGeom>
                <a:avLst/>
                <a:gdLst/>
                <a:ahLst/>
                <a:cxnLst>
                  <a:cxn ang="0">
                    <a:pos x="14" y="34"/>
                  </a:cxn>
                  <a:cxn ang="0">
                    <a:pos x="160" y="66"/>
                  </a:cxn>
                  <a:cxn ang="0">
                    <a:pos x="324" y="137"/>
                  </a:cxn>
                  <a:cxn ang="0">
                    <a:pos x="440" y="243"/>
                  </a:cxn>
                  <a:cxn ang="0">
                    <a:pos x="326" y="230"/>
                  </a:cxn>
                  <a:cxn ang="0">
                    <a:pos x="139" y="146"/>
                  </a:cxn>
                  <a:cxn ang="0">
                    <a:pos x="50" y="80"/>
                  </a:cxn>
                  <a:cxn ang="0">
                    <a:pos x="107" y="163"/>
                  </a:cxn>
                  <a:cxn ang="0">
                    <a:pos x="272" y="270"/>
                  </a:cxn>
                  <a:cxn ang="0">
                    <a:pos x="466" y="296"/>
                  </a:cxn>
                  <a:cxn ang="0">
                    <a:pos x="489" y="224"/>
                  </a:cxn>
                  <a:cxn ang="0">
                    <a:pos x="394" y="120"/>
                  </a:cxn>
                  <a:cxn ang="0">
                    <a:pos x="170" y="17"/>
                  </a:cxn>
                  <a:cxn ang="0">
                    <a:pos x="0" y="0"/>
                  </a:cxn>
                  <a:cxn ang="0">
                    <a:pos x="14" y="34"/>
                  </a:cxn>
                  <a:cxn ang="0">
                    <a:pos x="14" y="34"/>
                  </a:cxn>
                </a:cxnLst>
                <a:rect l="0" t="0" r="r" b="b"/>
                <a:pathLst>
                  <a:path w="489" h="296">
                    <a:moveTo>
                      <a:pt x="14" y="34"/>
                    </a:moveTo>
                    <a:lnTo>
                      <a:pt x="160" y="66"/>
                    </a:lnTo>
                    <a:lnTo>
                      <a:pt x="324" y="137"/>
                    </a:lnTo>
                    <a:lnTo>
                      <a:pt x="440" y="243"/>
                    </a:lnTo>
                    <a:lnTo>
                      <a:pt x="326" y="230"/>
                    </a:lnTo>
                    <a:lnTo>
                      <a:pt x="139" y="146"/>
                    </a:lnTo>
                    <a:lnTo>
                      <a:pt x="50" y="80"/>
                    </a:lnTo>
                    <a:lnTo>
                      <a:pt x="107" y="163"/>
                    </a:lnTo>
                    <a:lnTo>
                      <a:pt x="272" y="270"/>
                    </a:lnTo>
                    <a:lnTo>
                      <a:pt x="466" y="296"/>
                    </a:lnTo>
                    <a:lnTo>
                      <a:pt x="489" y="224"/>
                    </a:lnTo>
                    <a:lnTo>
                      <a:pt x="394" y="120"/>
                    </a:lnTo>
                    <a:lnTo>
                      <a:pt x="170" y="17"/>
                    </a:lnTo>
                    <a:lnTo>
                      <a:pt x="0" y="0"/>
                    </a:lnTo>
                    <a:lnTo>
                      <a:pt x="14" y="34"/>
                    </a:lnTo>
                    <a:lnTo>
                      <a:pt x="14" y="34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32795" name="Freeform 27"/>
              <p:cNvSpPr>
                <a:spLocks/>
              </p:cNvSpPr>
              <p:nvPr userDrawn="1"/>
            </p:nvSpPr>
            <p:spPr bwMode="auto">
              <a:xfrm>
                <a:off x="565" y="3680"/>
                <a:ext cx="107" cy="238"/>
              </a:xfrm>
              <a:custGeom>
                <a:avLst/>
                <a:gdLst/>
                <a:ahLst/>
                <a:cxnLst>
                  <a:cxn ang="0">
                    <a:pos x="24" y="0"/>
                  </a:cxn>
                  <a:cxn ang="0">
                    <a:pos x="91" y="25"/>
                  </a:cxn>
                  <a:cxn ang="0">
                    <a:pos x="80" y="192"/>
                  </a:cxn>
                  <a:cxn ang="0">
                    <a:pos x="106" y="327"/>
                  </a:cxn>
                  <a:cxn ang="0">
                    <a:pos x="213" y="451"/>
                  </a:cxn>
                  <a:cxn ang="0">
                    <a:pos x="97" y="478"/>
                  </a:cxn>
                  <a:cxn ang="0">
                    <a:pos x="30" y="344"/>
                  </a:cxn>
                  <a:cxn ang="0">
                    <a:pos x="0" y="57"/>
                  </a:cxn>
                  <a:cxn ang="0">
                    <a:pos x="24" y="0"/>
                  </a:cxn>
                  <a:cxn ang="0">
                    <a:pos x="24" y="0"/>
                  </a:cxn>
                </a:cxnLst>
                <a:rect l="0" t="0" r="r" b="b"/>
                <a:pathLst>
                  <a:path w="213" h="478">
                    <a:moveTo>
                      <a:pt x="24" y="0"/>
                    </a:moveTo>
                    <a:lnTo>
                      <a:pt x="91" y="25"/>
                    </a:lnTo>
                    <a:lnTo>
                      <a:pt x="80" y="192"/>
                    </a:lnTo>
                    <a:lnTo>
                      <a:pt x="106" y="327"/>
                    </a:lnTo>
                    <a:lnTo>
                      <a:pt x="213" y="451"/>
                    </a:lnTo>
                    <a:lnTo>
                      <a:pt x="97" y="478"/>
                    </a:lnTo>
                    <a:lnTo>
                      <a:pt x="30" y="344"/>
                    </a:lnTo>
                    <a:lnTo>
                      <a:pt x="0" y="57"/>
                    </a:lnTo>
                    <a:lnTo>
                      <a:pt x="24" y="0"/>
                    </a:lnTo>
                    <a:lnTo>
                      <a:pt x="24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solidFill>
                    <a:srgbClr val="000000"/>
                  </a:solidFill>
                </a:endParaRPr>
              </a:p>
            </p:txBody>
          </p:sp>
          <p:grpSp>
            <p:nvGrpSpPr>
              <p:cNvPr id="2089" name="Group 28"/>
              <p:cNvGrpSpPr>
                <a:grpSpLocks/>
              </p:cNvGrpSpPr>
              <p:nvPr userDrawn="1"/>
            </p:nvGrpSpPr>
            <p:grpSpPr bwMode="auto">
              <a:xfrm>
                <a:off x="5" y="3490"/>
                <a:ext cx="1124" cy="678"/>
                <a:chOff x="5" y="3490"/>
                <a:chExt cx="1124" cy="678"/>
              </a:xfrm>
            </p:grpSpPr>
            <p:sp>
              <p:nvSpPr>
                <p:cNvPr id="32797" name="Freeform 29"/>
                <p:cNvSpPr>
                  <a:spLocks/>
                </p:cNvSpPr>
                <p:nvPr userDrawn="1"/>
              </p:nvSpPr>
              <p:spPr bwMode="auto">
                <a:xfrm>
                  <a:off x="669" y="4048"/>
                  <a:ext cx="75" cy="87"/>
                </a:xfrm>
                <a:custGeom>
                  <a:avLst/>
                  <a:gdLst/>
                  <a:ahLst/>
                  <a:cxnLst>
                    <a:cxn ang="0">
                      <a:pos x="110" y="0"/>
                    </a:cxn>
                    <a:cxn ang="0">
                      <a:pos x="40" y="66"/>
                    </a:cxn>
                    <a:cxn ang="0">
                      <a:pos x="0" y="173"/>
                    </a:cxn>
                    <a:cxn ang="0">
                      <a:pos x="80" y="160"/>
                    </a:cxn>
                    <a:cxn ang="0">
                      <a:pos x="103" y="84"/>
                    </a:cxn>
                    <a:cxn ang="0">
                      <a:pos x="150" y="27"/>
                    </a:cxn>
                    <a:cxn ang="0">
                      <a:pos x="110" y="0"/>
                    </a:cxn>
                    <a:cxn ang="0">
                      <a:pos x="110" y="0"/>
                    </a:cxn>
                  </a:cxnLst>
                  <a:rect l="0" t="0" r="r" b="b"/>
                  <a:pathLst>
                    <a:path w="150" h="173">
                      <a:moveTo>
                        <a:pt x="110" y="0"/>
                      </a:moveTo>
                      <a:lnTo>
                        <a:pt x="40" y="66"/>
                      </a:lnTo>
                      <a:lnTo>
                        <a:pt x="0" y="173"/>
                      </a:lnTo>
                      <a:lnTo>
                        <a:pt x="80" y="160"/>
                      </a:lnTo>
                      <a:lnTo>
                        <a:pt x="103" y="84"/>
                      </a:lnTo>
                      <a:lnTo>
                        <a:pt x="150" y="27"/>
                      </a:lnTo>
                      <a:lnTo>
                        <a:pt x="110" y="0"/>
                      </a:lnTo>
                      <a:lnTo>
                        <a:pt x="110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32798" name="Freeform 30"/>
                <p:cNvSpPr>
                  <a:spLocks/>
                </p:cNvSpPr>
                <p:nvPr userDrawn="1"/>
              </p:nvSpPr>
              <p:spPr bwMode="auto">
                <a:xfrm>
                  <a:off x="5" y="3728"/>
                  <a:ext cx="842" cy="440"/>
                </a:xfrm>
                <a:custGeom>
                  <a:avLst/>
                  <a:gdLst/>
                  <a:ahLst/>
                  <a:cxnLst>
                    <a:cxn ang="0">
                      <a:pos x="156" y="0"/>
                    </a:cxn>
                    <a:cxn ang="0">
                      <a:pos x="63" y="52"/>
                    </a:cxn>
                    <a:cxn ang="0">
                      <a:pos x="0" y="208"/>
                    </a:cxn>
                    <a:cxn ang="0">
                      <a:pos x="67" y="358"/>
                    </a:cxn>
                    <a:cxn ang="0">
                      <a:pos x="1182" y="867"/>
                    </a:cxn>
                    <a:cxn ang="0">
                      <a:pos x="1422" y="835"/>
                    </a:cxn>
                    <a:cxn ang="0">
                      <a:pos x="1616" y="880"/>
                    </a:cxn>
                    <a:cxn ang="0">
                      <a:pos x="1684" y="808"/>
                    </a:cxn>
                    <a:cxn ang="0">
                      <a:pos x="1502" y="664"/>
                    </a:cxn>
                    <a:cxn ang="0">
                      <a:pos x="1428" y="512"/>
                    </a:cxn>
                    <a:cxn ang="0">
                      <a:pos x="1369" y="527"/>
                    </a:cxn>
                    <a:cxn ang="0">
                      <a:pos x="1439" y="664"/>
                    </a:cxn>
                    <a:cxn ang="0">
                      <a:pos x="1578" y="810"/>
                    </a:cxn>
                    <a:cxn ang="0">
                      <a:pos x="1413" y="787"/>
                    </a:cxn>
                    <a:cxn ang="0">
                      <a:pos x="1219" y="814"/>
                    </a:cxn>
                    <a:cxn ang="0">
                      <a:pos x="1255" y="650"/>
                    </a:cxn>
                    <a:cxn ang="0">
                      <a:pos x="1338" y="538"/>
                    </a:cxn>
                    <a:cxn ang="0">
                      <a:pos x="1241" y="552"/>
                    </a:cxn>
                    <a:cxn ang="0">
                      <a:pos x="1165" y="658"/>
                    </a:cxn>
                    <a:cxn ang="0">
                      <a:pos x="1139" y="791"/>
                    </a:cxn>
                    <a:cxn ang="0">
                      <a:pos x="107" y="310"/>
                    </a:cxn>
                    <a:cxn ang="0">
                      <a:pos x="80" y="215"/>
                    </a:cxn>
                    <a:cxn ang="0">
                      <a:pos x="103" y="95"/>
                    </a:cxn>
                    <a:cxn ang="0">
                      <a:pos x="217" y="0"/>
                    </a:cxn>
                    <a:cxn ang="0">
                      <a:pos x="156" y="0"/>
                    </a:cxn>
                    <a:cxn ang="0">
                      <a:pos x="156" y="0"/>
                    </a:cxn>
                  </a:cxnLst>
                  <a:rect l="0" t="0" r="r" b="b"/>
                  <a:pathLst>
                    <a:path w="1684" h="880">
                      <a:moveTo>
                        <a:pt x="156" y="0"/>
                      </a:moveTo>
                      <a:lnTo>
                        <a:pt x="63" y="52"/>
                      </a:lnTo>
                      <a:lnTo>
                        <a:pt x="0" y="208"/>
                      </a:lnTo>
                      <a:lnTo>
                        <a:pt x="67" y="358"/>
                      </a:lnTo>
                      <a:lnTo>
                        <a:pt x="1182" y="867"/>
                      </a:lnTo>
                      <a:lnTo>
                        <a:pt x="1422" y="835"/>
                      </a:lnTo>
                      <a:lnTo>
                        <a:pt x="1616" y="880"/>
                      </a:lnTo>
                      <a:lnTo>
                        <a:pt x="1684" y="808"/>
                      </a:lnTo>
                      <a:lnTo>
                        <a:pt x="1502" y="664"/>
                      </a:lnTo>
                      <a:lnTo>
                        <a:pt x="1428" y="512"/>
                      </a:lnTo>
                      <a:lnTo>
                        <a:pt x="1369" y="527"/>
                      </a:lnTo>
                      <a:lnTo>
                        <a:pt x="1439" y="664"/>
                      </a:lnTo>
                      <a:lnTo>
                        <a:pt x="1578" y="810"/>
                      </a:lnTo>
                      <a:lnTo>
                        <a:pt x="1413" y="787"/>
                      </a:lnTo>
                      <a:lnTo>
                        <a:pt x="1219" y="814"/>
                      </a:lnTo>
                      <a:lnTo>
                        <a:pt x="1255" y="650"/>
                      </a:lnTo>
                      <a:lnTo>
                        <a:pt x="1338" y="538"/>
                      </a:lnTo>
                      <a:lnTo>
                        <a:pt x="1241" y="552"/>
                      </a:lnTo>
                      <a:lnTo>
                        <a:pt x="1165" y="658"/>
                      </a:lnTo>
                      <a:lnTo>
                        <a:pt x="1139" y="791"/>
                      </a:lnTo>
                      <a:lnTo>
                        <a:pt x="107" y="310"/>
                      </a:lnTo>
                      <a:lnTo>
                        <a:pt x="80" y="215"/>
                      </a:lnTo>
                      <a:lnTo>
                        <a:pt x="103" y="95"/>
                      </a:lnTo>
                      <a:lnTo>
                        <a:pt x="217" y="0"/>
                      </a:lnTo>
                      <a:lnTo>
                        <a:pt x="156" y="0"/>
                      </a:lnTo>
                      <a:lnTo>
                        <a:pt x="156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32799" name="Freeform 31"/>
                <p:cNvSpPr>
                  <a:spLocks/>
                </p:cNvSpPr>
                <p:nvPr userDrawn="1"/>
              </p:nvSpPr>
              <p:spPr bwMode="auto">
                <a:xfrm>
                  <a:off x="106" y="3770"/>
                  <a:ext cx="80" cy="167"/>
                </a:xfrm>
                <a:custGeom>
                  <a:avLst/>
                  <a:gdLst/>
                  <a:ahLst/>
                  <a:cxnLst>
                    <a:cxn ang="0">
                      <a:pos x="116" y="0"/>
                    </a:cxn>
                    <a:cxn ang="0">
                      <a:pos x="19" y="106"/>
                    </a:cxn>
                    <a:cxn ang="0">
                      <a:pos x="0" y="230"/>
                    </a:cxn>
                    <a:cxn ang="0">
                      <a:pos x="33" y="314"/>
                    </a:cxn>
                    <a:cxn ang="0">
                      <a:pos x="94" y="335"/>
                    </a:cxn>
                    <a:cxn ang="0">
                      <a:pos x="76" y="154"/>
                    </a:cxn>
                    <a:cxn ang="0">
                      <a:pos x="160" y="17"/>
                    </a:cxn>
                    <a:cxn ang="0">
                      <a:pos x="116" y="0"/>
                    </a:cxn>
                    <a:cxn ang="0">
                      <a:pos x="116" y="0"/>
                    </a:cxn>
                  </a:cxnLst>
                  <a:rect l="0" t="0" r="r" b="b"/>
                  <a:pathLst>
                    <a:path w="160" h="335">
                      <a:moveTo>
                        <a:pt x="116" y="0"/>
                      </a:moveTo>
                      <a:lnTo>
                        <a:pt x="19" y="106"/>
                      </a:lnTo>
                      <a:lnTo>
                        <a:pt x="0" y="230"/>
                      </a:lnTo>
                      <a:lnTo>
                        <a:pt x="33" y="314"/>
                      </a:lnTo>
                      <a:lnTo>
                        <a:pt x="94" y="335"/>
                      </a:lnTo>
                      <a:lnTo>
                        <a:pt x="76" y="154"/>
                      </a:lnTo>
                      <a:lnTo>
                        <a:pt x="160" y="17"/>
                      </a:lnTo>
                      <a:lnTo>
                        <a:pt x="116" y="0"/>
                      </a:lnTo>
                      <a:lnTo>
                        <a:pt x="116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32800" name="Freeform 32"/>
                <p:cNvSpPr>
                  <a:spLocks/>
                </p:cNvSpPr>
                <p:nvPr userDrawn="1"/>
              </p:nvSpPr>
              <p:spPr bwMode="auto">
                <a:xfrm>
                  <a:off x="449" y="3490"/>
                  <a:ext cx="322" cy="594"/>
                </a:xfrm>
                <a:custGeom>
                  <a:avLst/>
                  <a:gdLst/>
                  <a:ahLst/>
                  <a:cxnLst>
                    <a:cxn ang="0">
                      <a:pos x="218" y="896"/>
                    </a:cxn>
                    <a:cxn ang="0">
                      <a:pos x="0" y="124"/>
                    </a:cxn>
                    <a:cxn ang="0">
                      <a:pos x="81" y="38"/>
                    </a:cxn>
                    <a:cxn ang="0">
                      <a:pos x="258" y="0"/>
                    </a:cxn>
                    <a:cxn ang="0">
                      <a:pos x="399" y="57"/>
                    </a:cxn>
                    <a:cxn ang="0">
                      <a:pos x="642" y="1188"/>
                    </a:cxn>
                    <a:cxn ang="0">
                      <a:pos x="555" y="1091"/>
                    </a:cxn>
                    <a:cxn ang="0">
                      <a:pos x="355" y="97"/>
                    </a:cxn>
                    <a:cxn ang="0">
                      <a:pos x="226" y="61"/>
                    </a:cxn>
                    <a:cxn ang="0">
                      <a:pos x="119" y="74"/>
                    </a:cxn>
                    <a:cxn ang="0">
                      <a:pos x="76" y="141"/>
                    </a:cxn>
                    <a:cxn ang="0">
                      <a:pos x="306" y="924"/>
                    </a:cxn>
                    <a:cxn ang="0">
                      <a:pos x="218" y="896"/>
                    </a:cxn>
                    <a:cxn ang="0">
                      <a:pos x="218" y="896"/>
                    </a:cxn>
                  </a:cxnLst>
                  <a:rect l="0" t="0" r="r" b="b"/>
                  <a:pathLst>
                    <a:path w="642" h="1188">
                      <a:moveTo>
                        <a:pt x="218" y="896"/>
                      </a:moveTo>
                      <a:lnTo>
                        <a:pt x="0" y="124"/>
                      </a:lnTo>
                      <a:lnTo>
                        <a:pt x="81" y="38"/>
                      </a:lnTo>
                      <a:lnTo>
                        <a:pt x="258" y="0"/>
                      </a:lnTo>
                      <a:lnTo>
                        <a:pt x="399" y="57"/>
                      </a:lnTo>
                      <a:lnTo>
                        <a:pt x="642" y="1188"/>
                      </a:lnTo>
                      <a:lnTo>
                        <a:pt x="555" y="1091"/>
                      </a:lnTo>
                      <a:lnTo>
                        <a:pt x="355" y="97"/>
                      </a:lnTo>
                      <a:lnTo>
                        <a:pt x="226" y="61"/>
                      </a:lnTo>
                      <a:lnTo>
                        <a:pt x="119" y="74"/>
                      </a:lnTo>
                      <a:lnTo>
                        <a:pt x="76" y="141"/>
                      </a:lnTo>
                      <a:lnTo>
                        <a:pt x="306" y="924"/>
                      </a:lnTo>
                      <a:lnTo>
                        <a:pt x="218" y="896"/>
                      </a:lnTo>
                      <a:lnTo>
                        <a:pt x="218" y="896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32801" name="Freeform 33"/>
                <p:cNvSpPr>
                  <a:spLocks/>
                </p:cNvSpPr>
                <p:nvPr userDrawn="1"/>
              </p:nvSpPr>
              <p:spPr bwMode="auto">
                <a:xfrm>
                  <a:off x="578" y="3650"/>
                  <a:ext cx="96" cy="252"/>
                </a:xfrm>
                <a:custGeom>
                  <a:avLst/>
                  <a:gdLst/>
                  <a:ahLst/>
                  <a:cxnLst>
                    <a:cxn ang="0">
                      <a:pos x="0" y="27"/>
                    </a:cxn>
                    <a:cxn ang="0">
                      <a:pos x="76" y="194"/>
                    </a:cxn>
                    <a:cxn ang="0">
                      <a:pos x="113" y="318"/>
                    </a:cxn>
                    <a:cxn ang="0">
                      <a:pos x="116" y="504"/>
                    </a:cxn>
                    <a:cxn ang="0">
                      <a:pos x="192" y="504"/>
                    </a:cxn>
                    <a:cxn ang="0">
                      <a:pos x="187" y="360"/>
                    </a:cxn>
                    <a:cxn ang="0">
                      <a:pos x="162" y="208"/>
                    </a:cxn>
                    <a:cxn ang="0">
                      <a:pos x="99" y="59"/>
                    </a:cxn>
                    <a:cxn ang="0">
                      <a:pos x="63" y="0"/>
                    </a:cxn>
                    <a:cxn ang="0">
                      <a:pos x="0" y="27"/>
                    </a:cxn>
                    <a:cxn ang="0">
                      <a:pos x="0" y="27"/>
                    </a:cxn>
                  </a:cxnLst>
                  <a:rect l="0" t="0" r="r" b="b"/>
                  <a:pathLst>
                    <a:path w="192" h="504">
                      <a:moveTo>
                        <a:pt x="0" y="27"/>
                      </a:moveTo>
                      <a:lnTo>
                        <a:pt x="76" y="194"/>
                      </a:lnTo>
                      <a:lnTo>
                        <a:pt x="113" y="318"/>
                      </a:lnTo>
                      <a:lnTo>
                        <a:pt x="116" y="504"/>
                      </a:lnTo>
                      <a:lnTo>
                        <a:pt x="192" y="504"/>
                      </a:lnTo>
                      <a:lnTo>
                        <a:pt x="187" y="360"/>
                      </a:lnTo>
                      <a:lnTo>
                        <a:pt x="162" y="208"/>
                      </a:lnTo>
                      <a:lnTo>
                        <a:pt x="99" y="59"/>
                      </a:lnTo>
                      <a:lnTo>
                        <a:pt x="63" y="0"/>
                      </a:lnTo>
                      <a:lnTo>
                        <a:pt x="0" y="27"/>
                      </a:lnTo>
                      <a:lnTo>
                        <a:pt x="0" y="27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32802" name="Freeform 34"/>
                <p:cNvSpPr>
                  <a:spLocks/>
                </p:cNvSpPr>
                <p:nvPr userDrawn="1"/>
              </p:nvSpPr>
              <p:spPr bwMode="auto">
                <a:xfrm>
                  <a:off x="328" y="3630"/>
                  <a:ext cx="195" cy="135"/>
                </a:xfrm>
                <a:custGeom>
                  <a:avLst/>
                  <a:gdLst/>
                  <a:ahLst/>
                  <a:cxnLst>
                    <a:cxn ang="0">
                      <a:pos x="297" y="0"/>
                    </a:cxn>
                    <a:cxn ang="0">
                      <a:pos x="257" y="17"/>
                    </a:cxn>
                    <a:cxn ang="0">
                      <a:pos x="253" y="66"/>
                    </a:cxn>
                    <a:cxn ang="0">
                      <a:pos x="0" y="169"/>
                    </a:cxn>
                    <a:cxn ang="0">
                      <a:pos x="0" y="222"/>
                    </a:cxn>
                    <a:cxn ang="0">
                      <a:pos x="284" y="226"/>
                    </a:cxn>
                    <a:cxn ang="0">
                      <a:pos x="320" y="269"/>
                    </a:cxn>
                    <a:cxn ang="0">
                      <a:pos x="390" y="266"/>
                    </a:cxn>
                    <a:cxn ang="0">
                      <a:pos x="383" y="190"/>
                    </a:cxn>
                    <a:cxn ang="0">
                      <a:pos x="116" y="176"/>
                    </a:cxn>
                    <a:cxn ang="0">
                      <a:pos x="333" y="89"/>
                    </a:cxn>
                    <a:cxn ang="0">
                      <a:pos x="297" y="0"/>
                    </a:cxn>
                    <a:cxn ang="0">
                      <a:pos x="297" y="0"/>
                    </a:cxn>
                  </a:cxnLst>
                  <a:rect l="0" t="0" r="r" b="b"/>
                  <a:pathLst>
                    <a:path w="390" h="269">
                      <a:moveTo>
                        <a:pt x="297" y="0"/>
                      </a:moveTo>
                      <a:lnTo>
                        <a:pt x="257" y="17"/>
                      </a:lnTo>
                      <a:lnTo>
                        <a:pt x="253" y="66"/>
                      </a:lnTo>
                      <a:lnTo>
                        <a:pt x="0" y="169"/>
                      </a:lnTo>
                      <a:lnTo>
                        <a:pt x="0" y="222"/>
                      </a:lnTo>
                      <a:lnTo>
                        <a:pt x="284" y="226"/>
                      </a:lnTo>
                      <a:lnTo>
                        <a:pt x="320" y="269"/>
                      </a:lnTo>
                      <a:lnTo>
                        <a:pt x="390" y="266"/>
                      </a:lnTo>
                      <a:lnTo>
                        <a:pt x="383" y="190"/>
                      </a:lnTo>
                      <a:lnTo>
                        <a:pt x="116" y="176"/>
                      </a:lnTo>
                      <a:lnTo>
                        <a:pt x="333" y="89"/>
                      </a:lnTo>
                      <a:lnTo>
                        <a:pt x="297" y="0"/>
                      </a:lnTo>
                      <a:lnTo>
                        <a:pt x="297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32803" name="Freeform 35"/>
                <p:cNvSpPr>
                  <a:spLocks/>
                </p:cNvSpPr>
                <p:nvPr userDrawn="1"/>
              </p:nvSpPr>
              <p:spPr bwMode="auto">
                <a:xfrm>
                  <a:off x="658" y="3538"/>
                  <a:ext cx="471" cy="212"/>
                </a:xfrm>
                <a:custGeom>
                  <a:avLst/>
                  <a:gdLst/>
                  <a:ahLst/>
                  <a:cxnLst>
                    <a:cxn ang="0">
                      <a:pos x="0" y="131"/>
                    </a:cxn>
                    <a:cxn ang="0">
                      <a:pos x="863" y="0"/>
                    </a:cxn>
                    <a:cxn ang="0">
                      <a:pos x="926" y="78"/>
                    </a:cxn>
                    <a:cxn ang="0">
                      <a:pos x="941" y="181"/>
                    </a:cxn>
                    <a:cxn ang="0">
                      <a:pos x="903" y="282"/>
                    </a:cxn>
                    <a:cxn ang="0">
                      <a:pos x="57" y="424"/>
                    </a:cxn>
                    <a:cxn ang="0">
                      <a:pos x="53" y="384"/>
                    </a:cxn>
                    <a:cxn ang="0">
                      <a:pos x="863" y="242"/>
                    </a:cxn>
                    <a:cxn ang="0">
                      <a:pos x="893" y="145"/>
                    </a:cxn>
                    <a:cxn ang="0">
                      <a:pos x="840" y="57"/>
                    </a:cxn>
                    <a:cxn ang="0">
                      <a:pos x="0" y="185"/>
                    </a:cxn>
                    <a:cxn ang="0">
                      <a:pos x="0" y="131"/>
                    </a:cxn>
                    <a:cxn ang="0">
                      <a:pos x="0" y="131"/>
                    </a:cxn>
                  </a:cxnLst>
                  <a:rect l="0" t="0" r="r" b="b"/>
                  <a:pathLst>
                    <a:path w="941" h="424">
                      <a:moveTo>
                        <a:pt x="0" y="131"/>
                      </a:moveTo>
                      <a:lnTo>
                        <a:pt x="863" y="0"/>
                      </a:lnTo>
                      <a:lnTo>
                        <a:pt x="926" y="78"/>
                      </a:lnTo>
                      <a:lnTo>
                        <a:pt x="941" y="181"/>
                      </a:lnTo>
                      <a:lnTo>
                        <a:pt x="903" y="282"/>
                      </a:lnTo>
                      <a:lnTo>
                        <a:pt x="57" y="424"/>
                      </a:lnTo>
                      <a:lnTo>
                        <a:pt x="53" y="384"/>
                      </a:lnTo>
                      <a:lnTo>
                        <a:pt x="863" y="242"/>
                      </a:lnTo>
                      <a:lnTo>
                        <a:pt x="893" y="145"/>
                      </a:lnTo>
                      <a:lnTo>
                        <a:pt x="840" y="57"/>
                      </a:lnTo>
                      <a:lnTo>
                        <a:pt x="0" y="185"/>
                      </a:lnTo>
                      <a:lnTo>
                        <a:pt x="0" y="131"/>
                      </a:lnTo>
                      <a:lnTo>
                        <a:pt x="0" y="131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32804" name="Freeform 36"/>
                <p:cNvSpPr>
                  <a:spLocks/>
                </p:cNvSpPr>
                <p:nvPr userDrawn="1"/>
              </p:nvSpPr>
              <p:spPr bwMode="auto">
                <a:xfrm>
                  <a:off x="717" y="3606"/>
                  <a:ext cx="245" cy="86"/>
                </a:xfrm>
                <a:custGeom>
                  <a:avLst/>
                  <a:gdLst/>
                  <a:ahLst/>
                  <a:cxnLst>
                    <a:cxn ang="0">
                      <a:pos x="0" y="126"/>
                    </a:cxn>
                    <a:cxn ang="0">
                      <a:pos x="66" y="173"/>
                    </a:cxn>
                    <a:cxn ang="0">
                      <a:pos x="222" y="166"/>
                    </a:cxn>
                    <a:cxn ang="0">
                      <a:pos x="418" y="116"/>
                    </a:cxn>
                    <a:cxn ang="0">
                      <a:pos x="488" y="42"/>
                    </a:cxn>
                    <a:cxn ang="0">
                      <a:pos x="443" y="2"/>
                    </a:cxn>
                    <a:cxn ang="0">
                      <a:pos x="253" y="0"/>
                    </a:cxn>
                    <a:cxn ang="0">
                      <a:pos x="110" y="12"/>
                    </a:cxn>
                    <a:cxn ang="0">
                      <a:pos x="15" y="76"/>
                    </a:cxn>
                    <a:cxn ang="0">
                      <a:pos x="112" y="95"/>
                    </a:cxn>
                    <a:cxn ang="0">
                      <a:pos x="275" y="53"/>
                    </a:cxn>
                    <a:cxn ang="0">
                      <a:pos x="416" y="53"/>
                    </a:cxn>
                    <a:cxn ang="0">
                      <a:pos x="268" y="110"/>
                    </a:cxn>
                    <a:cxn ang="0">
                      <a:pos x="142" y="126"/>
                    </a:cxn>
                    <a:cxn ang="0">
                      <a:pos x="0" y="126"/>
                    </a:cxn>
                    <a:cxn ang="0">
                      <a:pos x="0" y="126"/>
                    </a:cxn>
                  </a:cxnLst>
                  <a:rect l="0" t="0" r="r" b="b"/>
                  <a:pathLst>
                    <a:path w="488" h="173">
                      <a:moveTo>
                        <a:pt x="0" y="126"/>
                      </a:moveTo>
                      <a:lnTo>
                        <a:pt x="66" y="173"/>
                      </a:lnTo>
                      <a:lnTo>
                        <a:pt x="222" y="166"/>
                      </a:lnTo>
                      <a:lnTo>
                        <a:pt x="418" y="116"/>
                      </a:lnTo>
                      <a:lnTo>
                        <a:pt x="488" y="42"/>
                      </a:lnTo>
                      <a:lnTo>
                        <a:pt x="443" y="2"/>
                      </a:lnTo>
                      <a:lnTo>
                        <a:pt x="253" y="0"/>
                      </a:lnTo>
                      <a:lnTo>
                        <a:pt x="110" y="12"/>
                      </a:lnTo>
                      <a:lnTo>
                        <a:pt x="15" y="76"/>
                      </a:lnTo>
                      <a:lnTo>
                        <a:pt x="112" y="95"/>
                      </a:lnTo>
                      <a:lnTo>
                        <a:pt x="275" y="53"/>
                      </a:lnTo>
                      <a:lnTo>
                        <a:pt x="416" y="53"/>
                      </a:lnTo>
                      <a:lnTo>
                        <a:pt x="268" y="110"/>
                      </a:lnTo>
                      <a:lnTo>
                        <a:pt x="142" y="126"/>
                      </a:lnTo>
                      <a:lnTo>
                        <a:pt x="0" y="126"/>
                      </a:lnTo>
                      <a:lnTo>
                        <a:pt x="0" y="126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solidFill>
                      <a:srgbClr val="000000"/>
                    </a:solidFill>
                  </a:endParaRPr>
                </a:p>
              </p:txBody>
            </p:sp>
          </p:grpSp>
        </p:grpSp>
      </p:grpSp>
      <p:grpSp>
        <p:nvGrpSpPr>
          <p:cNvPr id="2059" name="Group 37"/>
          <p:cNvGrpSpPr>
            <a:grpSpLocks/>
          </p:cNvGrpSpPr>
          <p:nvPr/>
        </p:nvGrpSpPr>
        <p:grpSpPr bwMode="auto">
          <a:xfrm>
            <a:off x="8680450" y="2116138"/>
            <a:ext cx="385763" cy="4308475"/>
            <a:chOff x="5468" y="1333"/>
            <a:chExt cx="243" cy="2714"/>
          </a:xfrm>
        </p:grpSpPr>
        <p:sp>
          <p:nvSpPr>
            <p:cNvPr id="32806" name="Freeform 38"/>
            <p:cNvSpPr>
              <a:spLocks/>
            </p:cNvSpPr>
            <p:nvPr userDrawn="1"/>
          </p:nvSpPr>
          <p:spPr bwMode="auto">
            <a:xfrm flipH="1">
              <a:off x="5468" y="2620"/>
              <a:ext cx="205" cy="1427"/>
            </a:xfrm>
            <a:custGeom>
              <a:avLst/>
              <a:gdLst/>
              <a:ahLst/>
              <a:cxnLst>
                <a:cxn ang="0">
                  <a:pos x="692" y="3156"/>
                </a:cxn>
                <a:cxn ang="0">
                  <a:pos x="380" y="2945"/>
                </a:cxn>
                <a:cxn ang="0">
                  <a:pos x="319" y="2783"/>
                </a:cxn>
                <a:cxn ang="0">
                  <a:pos x="371" y="2542"/>
                </a:cxn>
                <a:cxn ang="0">
                  <a:pos x="591" y="2251"/>
                </a:cxn>
                <a:cxn ang="0">
                  <a:pos x="641" y="2070"/>
                </a:cxn>
                <a:cxn ang="0">
                  <a:pos x="591" y="1948"/>
                </a:cxn>
                <a:cxn ang="0">
                  <a:pos x="401" y="1859"/>
                </a:cxn>
                <a:cxn ang="0">
                  <a:pos x="361" y="1747"/>
                </a:cxn>
                <a:cxn ang="0">
                  <a:pos x="430" y="1587"/>
                </a:cxn>
                <a:cxn ang="0">
                  <a:pos x="741" y="1156"/>
                </a:cxn>
                <a:cxn ang="0">
                  <a:pos x="772" y="945"/>
                </a:cxn>
                <a:cxn ang="0">
                  <a:pos x="692" y="713"/>
                </a:cxn>
                <a:cxn ang="0">
                  <a:pos x="430" y="603"/>
                </a:cxn>
                <a:cxn ang="0">
                  <a:pos x="200" y="422"/>
                </a:cxn>
                <a:cxn ang="0">
                  <a:pos x="0" y="0"/>
                </a:cxn>
                <a:cxn ang="0">
                  <a:pos x="29" y="382"/>
                </a:cxn>
                <a:cxn ang="0">
                  <a:pos x="179" y="612"/>
                </a:cxn>
                <a:cxn ang="0">
                  <a:pos x="380" y="753"/>
                </a:cxn>
                <a:cxn ang="0">
                  <a:pos x="601" y="833"/>
                </a:cxn>
                <a:cxn ang="0">
                  <a:pos x="612" y="1044"/>
                </a:cxn>
                <a:cxn ang="0">
                  <a:pos x="500" y="1266"/>
                </a:cxn>
                <a:cxn ang="0">
                  <a:pos x="240" y="1658"/>
                </a:cxn>
                <a:cxn ang="0">
                  <a:pos x="230" y="1909"/>
                </a:cxn>
                <a:cxn ang="0">
                  <a:pos x="471" y="2049"/>
                </a:cxn>
                <a:cxn ang="0">
                  <a:pos x="460" y="2180"/>
                </a:cxn>
                <a:cxn ang="0">
                  <a:pos x="249" y="2452"/>
                </a:cxn>
                <a:cxn ang="0">
                  <a:pos x="160" y="2713"/>
                </a:cxn>
                <a:cxn ang="0">
                  <a:pos x="240" y="2994"/>
                </a:cxn>
                <a:cxn ang="0">
                  <a:pos x="430" y="3144"/>
                </a:cxn>
                <a:cxn ang="0">
                  <a:pos x="671" y="3266"/>
                </a:cxn>
                <a:cxn ang="0">
                  <a:pos x="692" y="3156"/>
                </a:cxn>
                <a:cxn ang="0">
                  <a:pos x="692" y="3156"/>
                </a:cxn>
              </a:cxnLst>
              <a:rect l="0" t="0" r="r" b="b"/>
              <a:pathLst>
                <a:path w="772" h="3266">
                  <a:moveTo>
                    <a:pt x="692" y="3156"/>
                  </a:moveTo>
                  <a:lnTo>
                    <a:pt x="380" y="2945"/>
                  </a:lnTo>
                  <a:lnTo>
                    <a:pt x="319" y="2783"/>
                  </a:lnTo>
                  <a:lnTo>
                    <a:pt x="371" y="2542"/>
                  </a:lnTo>
                  <a:lnTo>
                    <a:pt x="591" y="2251"/>
                  </a:lnTo>
                  <a:lnTo>
                    <a:pt x="641" y="2070"/>
                  </a:lnTo>
                  <a:lnTo>
                    <a:pt x="591" y="1948"/>
                  </a:lnTo>
                  <a:lnTo>
                    <a:pt x="401" y="1859"/>
                  </a:lnTo>
                  <a:lnTo>
                    <a:pt x="361" y="1747"/>
                  </a:lnTo>
                  <a:lnTo>
                    <a:pt x="430" y="1587"/>
                  </a:lnTo>
                  <a:lnTo>
                    <a:pt x="741" y="1156"/>
                  </a:lnTo>
                  <a:lnTo>
                    <a:pt x="772" y="945"/>
                  </a:lnTo>
                  <a:lnTo>
                    <a:pt x="692" y="713"/>
                  </a:lnTo>
                  <a:lnTo>
                    <a:pt x="430" y="603"/>
                  </a:lnTo>
                  <a:lnTo>
                    <a:pt x="200" y="422"/>
                  </a:lnTo>
                  <a:lnTo>
                    <a:pt x="0" y="0"/>
                  </a:lnTo>
                  <a:lnTo>
                    <a:pt x="29" y="382"/>
                  </a:lnTo>
                  <a:lnTo>
                    <a:pt x="179" y="612"/>
                  </a:lnTo>
                  <a:lnTo>
                    <a:pt x="380" y="753"/>
                  </a:lnTo>
                  <a:lnTo>
                    <a:pt x="601" y="833"/>
                  </a:lnTo>
                  <a:lnTo>
                    <a:pt x="612" y="1044"/>
                  </a:lnTo>
                  <a:lnTo>
                    <a:pt x="500" y="1266"/>
                  </a:lnTo>
                  <a:lnTo>
                    <a:pt x="240" y="1658"/>
                  </a:lnTo>
                  <a:lnTo>
                    <a:pt x="230" y="1909"/>
                  </a:lnTo>
                  <a:lnTo>
                    <a:pt x="471" y="2049"/>
                  </a:lnTo>
                  <a:lnTo>
                    <a:pt x="460" y="2180"/>
                  </a:lnTo>
                  <a:lnTo>
                    <a:pt x="249" y="2452"/>
                  </a:lnTo>
                  <a:lnTo>
                    <a:pt x="160" y="2713"/>
                  </a:lnTo>
                  <a:lnTo>
                    <a:pt x="240" y="2994"/>
                  </a:lnTo>
                  <a:lnTo>
                    <a:pt x="430" y="3144"/>
                  </a:lnTo>
                  <a:lnTo>
                    <a:pt x="671" y="3266"/>
                  </a:lnTo>
                  <a:lnTo>
                    <a:pt x="692" y="3156"/>
                  </a:lnTo>
                  <a:lnTo>
                    <a:pt x="692" y="3156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32807" name="Freeform 39"/>
            <p:cNvSpPr>
              <a:spLocks/>
            </p:cNvSpPr>
            <p:nvPr userDrawn="1"/>
          </p:nvSpPr>
          <p:spPr bwMode="auto">
            <a:xfrm flipH="1">
              <a:off x="5506" y="1333"/>
              <a:ext cx="205" cy="1633"/>
            </a:xfrm>
            <a:custGeom>
              <a:avLst/>
              <a:gdLst/>
              <a:ahLst/>
              <a:cxnLst>
                <a:cxn ang="0">
                  <a:pos x="692" y="3156"/>
                </a:cxn>
                <a:cxn ang="0">
                  <a:pos x="380" y="2945"/>
                </a:cxn>
                <a:cxn ang="0">
                  <a:pos x="319" y="2783"/>
                </a:cxn>
                <a:cxn ang="0">
                  <a:pos x="371" y="2542"/>
                </a:cxn>
                <a:cxn ang="0">
                  <a:pos x="591" y="2251"/>
                </a:cxn>
                <a:cxn ang="0">
                  <a:pos x="641" y="2070"/>
                </a:cxn>
                <a:cxn ang="0">
                  <a:pos x="591" y="1948"/>
                </a:cxn>
                <a:cxn ang="0">
                  <a:pos x="401" y="1859"/>
                </a:cxn>
                <a:cxn ang="0">
                  <a:pos x="361" y="1747"/>
                </a:cxn>
                <a:cxn ang="0">
                  <a:pos x="430" y="1587"/>
                </a:cxn>
                <a:cxn ang="0">
                  <a:pos x="741" y="1156"/>
                </a:cxn>
                <a:cxn ang="0">
                  <a:pos x="772" y="945"/>
                </a:cxn>
                <a:cxn ang="0">
                  <a:pos x="692" y="713"/>
                </a:cxn>
                <a:cxn ang="0">
                  <a:pos x="430" y="603"/>
                </a:cxn>
                <a:cxn ang="0">
                  <a:pos x="200" y="422"/>
                </a:cxn>
                <a:cxn ang="0">
                  <a:pos x="0" y="0"/>
                </a:cxn>
                <a:cxn ang="0">
                  <a:pos x="29" y="382"/>
                </a:cxn>
                <a:cxn ang="0">
                  <a:pos x="179" y="612"/>
                </a:cxn>
                <a:cxn ang="0">
                  <a:pos x="380" y="753"/>
                </a:cxn>
                <a:cxn ang="0">
                  <a:pos x="601" y="833"/>
                </a:cxn>
                <a:cxn ang="0">
                  <a:pos x="612" y="1044"/>
                </a:cxn>
                <a:cxn ang="0">
                  <a:pos x="500" y="1266"/>
                </a:cxn>
                <a:cxn ang="0">
                  <a:pos x="240" y="1658"/>
                </a:cxn>
                <a:cxn ang="0">
                  <a:pos x="230" y="1909"/>
                </a:cxn>
                <a:cxn ang="0">
                  <a:pos x="471" y="2049"/>
                </a:cxn>
                <a:cxn ang="0">
                  <a:pos x="460" y="2180"/>
                </a:cxn>
                <a:cxn ang="0">
                  <a:pos x="249" y="2452"/>
                </a:cxn>
                <a:cxn ang="0">
                  <a:pos x="160" y="2713"/>
                </a:cxn>
                <a:cxn ang="0">
                  <a:pos x="240" y="2994"/>
                </a:cxn>
                <a:cxn ang="0">
                  <a:pos x="430" y="3144"/>
                </a:cxn>
                <a:cxn ang="0">
                  <a:pos x="671" y="3266"/>
                </a:cxn>
                <a:cxn ang="0">
                  <a:pos x="692" y="3156"/>
                </a:cxn>
                <a:cxn ang="0">
                  <a:pos x="692" y="3156"/>
                </a:cxn>
              </a:cxnLst>
              <a:rect l="0" t="0" r="r" b="b"/>
              <a:pathLst>
                <a:path w="772" h="3266">
                  <a:moveTo>
                    <a:pt x="692" y="3156"/>
                  </a:moveTo>
                  <a:lnTo>
                    <a:pt x="380" y="2945"/>
                  </a:lnTo>
                  <a:lnTo>
                    <a:pt x="319" y="2783"/>
                  </a:lnTo>
                  <a:lnTo>
                    <a:pt x="371" y="2542"/>
                  </a:lnTo>
                  <a:lnTo>
                    <a:pt x="591" y="2251"/>
                  </a:lnTo>
                  <a:lnTo>
                    <a:pt x="641" y="2070"/>
                  </a:lnTo>
                  <a:lnTo>
                    <a:pt x="591" y="1948"/>
                  </a:lnTo>
                  <a:lnTo>
                    <a:pt x="401" y="1859"/>
                  </a:lnTo>
                  <a:lnTo>
                    <a:pt x="361" y="1747"/>
                  </a:lnTo>
                  <a:lnTo>
                    <a:pt x="430" y="1587"/>
                  </a:lnTo>
                  <a:lnTo>
                    <a:pt x="741" y="1156"/>
                  </a:lnTo>
                  <a:lnTo>
                    <a:pt x="772" y="945"/>
                  </a:lnTo>
                  <a:lnTo>
                    <a:pt x="692" y="713"/>
                  </a:lnTo>
                  <a:lnTo>
                    <a:pt x="430" y="603"/>
                  </a:lnTo>
                  <a:lnTo>
                    <a:pt x="200" y="422"/>
                  </a:lnTo>
                  <a:lnTo>
                    <a:pt x="0" y="0"/>
                  </a:lnTo>
                  <a:lnTo>
                    <a:pt x="29" y="382"/>
                  </a:lnTo>
                  <a:lnTo>
                    <a:pt x="179" y="612"/>
                  </a:lnTo>
                  <a:lnTo>
                    <a:pt x="380" y="753"/>
                  </a:lnTo>
                  <a:lnTo>
                    <a:pt x="601" y="833"/>
                  </a:lnTo>
                  <a:lnTo>
                    <a:pt x="612" y="1044"/>
                  </a:lnTo>
                  <a:lnTo>
                    <a:pt x="500" y="1266"/>
                  </a:lnTo>
                  <a:lnTo>
                    <a:pt x="240" y="1658"/>
                  </a:lnTo>
                  <a:lnTo>
                    <a:pt x="230" y="1909"/>
                  </a:lnTo>
                  <a:lnTo>
                    <a:pt x="471" y="2049"/>
                  </a:lnTo>
                  <a:lnTo>
                    <a:pt x="460" y="2180"/>
                  </a:lnTo>
                  <a:lnTo>
                    <a:pt x="249" y="2452"/>
                  </a:lnTo>
                  <a:lnTo>
                    <a:pt x="160" y="2713"/>
                  </a:lnTo>
                  <a:lnTo>
                    <a:pt x="240" y="2994"/>
                  </a:lnTo>
                  <a:lnTo>
                    <a:pt x="430" y="3144"/>
                  </a:lnTo>
                  <a:lnTo>
                    <a:pt x="671" y="3266"/>
                  </a:lnTo>
                  <a:lnTo>
                    <a:pt x="692" y="3156"/>
                  </a:lnTo>
                  <a:lnTo>
                    <a:pt x="692" y="3156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solidFill>
                  <a:srgbClr val="000000"/>
                </a:solidFill>
              </a:endParaRPr>
            </a:p>
          </p:txBody>
        </p:sp>
      </p:grpSp>
      <p:grpSp>
        <p:nvGrpSpPr>
          <p:cNvPr id="2060" name="Group 40"/>
          <p:cNvGrpSpPr>
            <a:grpSpLocks/>
          </p:cNvGrpSpPr>
          <p:nvPr/>
        </p:nvGrpSpPr>
        <p:grpSpPr bwMode="auto">
          <a:xfrm>
            <a:off x="7318375" y="90488"/>
            <a:ext cx="2133600" cy="1911350"/>
            <a:chOff x="4610" y="57"/>
            <a:chExt cx="1344" cy="1204"/>
          </a:xfrm>
        </p:grpSpPr>
        <p:grpSp>
          <p:nvGrpSpPr>
            <p:cNvPr id="2061" name="Group 41"/>
            <p:cNvGrpSpPr>
              <a:grpSpLocks/>
            </p:cNvGrpSpPr>
            <p:nvPr userDrawn="1"/>
          </p:nvGrpSpPr>
          <p:grpSpPr bwMode="auto">
            <a:xfrm>
              <a:off x="4610" y="57"/>
              <a:ext cx="1344" cy="1204"/>
              <a:chOff x="4610" y="57"/>
              <a:chExt cx="1344" cy="1204"/>
            </a:xfrm>
          </p:grpSpPr>
          <p:sp>
            <p:nvSpPr>
              <p:cNvPr id="32810" name="Freeform 42"/>
              <p:cNvSpPr>
                <a:spLocks/>
              </p:cNvSpPr>
              <p:nvPr userDrawn="1"/>
            </p:nvSpPr>
            <p:spPr bwMode="auto">
              <a:xfrm rot="-3172564">
                <a:off x="5430" y="1086"/>
                <a:ext cx="62" cy="288"/>
              </a:xfrm>
              <a:custGeom>
                <a:avLst/>
                <a:gdLst/>
                <a:ahLst/>
                <a:cxnLst>
                  <a:cxn ang="0">
                    <a:pos x="123" y="9"/>
                  </a:cxn>
                  <a:cxn ang="0">
                    <a:pos x="131" y="342"/>
                  </a:cxn>
                  <a:cxn ang="0">
                    <a:pos x="0" y="806"/>
                  </a:cxn>
                  <a:cxn ang="0">
                    <a:pos x="79" y="789"/>
                  </a:cxn>
                  <a:cxn ang="0">
                    <a:pos x="218" y="376"/>
                  </a:cxn>
                  <a:cxn ang="0">
                    <a:pos x="245" y="0"/>
                  </a:cxn>
                  <a:cxn ang="0">
                    <a:pos x="123" y="9"/>
                  </a:cxn>
                  <a:cxn ang="0">
                    <a:pos x="123" y="9"/>
                  </a:cxn>
                </a:cxnLst>
                <a:rect l="0" t="0" r="r" b="b"/>
                <a:pathLst>
                  <a:path w="245" h="806">
                    <a:moveTo>
                      <a:pt x="123" y="9"/>
                    </a:moveTo>
                    <a:lnTo>
                      <a:pt x="131" y="342"/>
                    </a:lnTo>
                    <a:lnTo>
                      <a:pt x="0" y="806"/>
                    </a:lnTo>
                    <a:lnTo>
                      <a:pt x="79" y="789"/>
                    </a:lnTo>
                    <a:lnTo>
                      <a:pt x="218" y="376"/>
                    </a:lnTo>
                    <a:lnTo>
                      <a:pt x="245" y="0"/>
                    </a:lnTo>
                    <a:lnTo>
                      <a:pt x="123" y="9"/>
                    </a:lnTo>
                    <a:lnTo>
                      <a:pt x="123" y="9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solidFill>
                    <a:srgbClr val="000000"/>
                  </a:solidFill>
                </a:endParaRPr>
              </a:p>
            </p:txBody>
          </p:sp>
          <p:grpSp>
            <p:nvGrpSpPr>
              <p:cNvPr id="2064" name="Group 43"/>
              <p:cNvGrpSpPr>
                <a:grpSpLocks/>
              </p:cNvGrpSpPr>
              <p:nvPr userDrawn="1"/>
            </p:nvGrpSpPr>
            <p:grpSpPr bwMode="auto">
              <a:xfrm>
                <a:off x="4610" y="57"/>
                <a:ext cx="1344" cy="985"/>
                <a:chOff x="4610" y="57"/>
                <a:chExt cx="1344" cy="985"/>
              </a:xfrm>
            </p:grpSpPr>
            <p:sp>
              <p:nvSpPr>
                <p:cNvPr id="32812" name="Freeform 44"/>
                <p:cNvSpPr>
                  <a:spLocks/>
                </p:cNvSpPr>
                <p:nvPr userDrawn="1"/>
              </p:nvSpPr>
              <p:spPr bwMode="auto">
                <a:xfrm rot="-3172564">
                  <a:off x="4966" y="71"/>
                  <a:ext cx="153" cy="12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298" y="184"/>
                    </a:cxn>
                    <a:cxn ang="0">
                      <a:pos x="500" y="349"/>
                    </a:cxn>
                    <a:cxn ang="0">
                      <a:pos x="604" y="140"/>
                    </a:cxn>
                    <a:cxn ang="0">
                      <a:pos x="359" y="9"/>
                    </a:cxn>
                    <a:cxn ang="0">
                      <a:pos x="464" y="184"/>
                    </a:cxn>
                    <a:cxn ang="0">
                      <a:pos x="131" y="17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604" h="349">
                      <a:moveTo>
                        <a:pt x="0" y="0"/>
                      </a:moveTo>
                      <a:lnTo>
                        <a:pt x="298" y="184"/>
                      </a:lnTo>
                      <a:lnTo>
                        <a:pt x="500" y="349"/>
                      </a:lnTo>
                      <a:lnTo>
                        <a:pt x="604" y="140"/>
                      </a:lnTo>
                      <a:lnTo>
                        <a:pt x="359" y="9"/>
                      </a:lnTo>
                      <a:lnTo>
                        <a:pt x="464" y="184"/>
                      </a:lnTo>
                      <a:lnTo>
                        <a:pt x="131" y="17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32813" name="Freeform 45"/>
                <p:cNvSpPr>
                  <a:spLocks/>
                </p:cNvSpPr>
                <p:nvPr userDrawn="1"/>
              </p:nvSpPr>
              <p:spPr bwMode="auto">
                <a:xfrm rot="-3172564">
                  <a:off x="5053" y="327"/>
                  <a:ext cx="269" cy="438"/>
                </a:xfrm>
                <a:custGeom>
                  <a:avLst/>
                  <a:gdLst/>
                  <a:ahLst/>
                  <a:cxnLst>
                    <a:cxn ang="0">
                      <a:pos x="741" y="129"/>
                    </a:cxn>
                    <a:cxn ang="0">
                      <a:pos x="485" y="352"/>
                    </a:cxn>
                    <a:cxn ang="0">
                      <a:pos x="163" y="762"/>
                    </a:cxn>
                    <a:cxn ang="0">
                      <a:pos x="0" y="1101"/>
                    </a:cxn>
                    <a:cxn ang="0">
                      <a:pos x="59" y="1230"/>
                    </a:cxn>
                    <a:cxn ang="0">
                      <a:pos x="262" y="1201"/>
                    </a:cxn>
                    <a:cxn ang="0">
                      <a:pos x="578" y="914"/>
                    </a:cxn>
                    <a:cxn ang="0">
                      <a:pos x="876" y="534"/>
                    </a:cxn>
                    <a:cxn ang="0">
                      <a:pos x="1034" y="270"/>
                    </a:cxn>
                    <a:cxn ang="0">
                      <a:pos x="1064" y="84"/>
                    </a:cxn>
                    <a:cxn ang="0">
                      <a:pos x="977" y="0"/>
                    </a:cxn>
                    <a:cxn ang="0">
                      <a:pos x="836" y="65"/>
                    </a:cxn>
                    <a:cxn ang="0">
                      <a:pos x="969" y="107"/>
                    </a:cxn>
                    <a:cxn ang="0">
                      <a:pos x="876" y="352"/>
                    </a:cxn>
                    <a:cxn ang="0">
                      <a:pos x="690" y="656"/>
                    </a:cxn>
                    <a:cxn ang="0">
                      <a:pos x="350" y="1008"/>
                    </a:cxn>
                    <a:cxn ang="0">
                      <a:pos x="116" y="1114"/>
                    </a:cxn>
                    <a:cxn ang="0">
                      <a:pos x="135" y="943"/>
                    </a:cxn>
                    <a:cxn ang="0">
                      <a:pos x="437" y="504"/>
                    </a:cxn>
                    <a:cxn ang="0">
                      <a:pos x="831" y="118"/>
                    </a:cxn>
                    <a:cxn ang="0">
                      <a:pos x="741" y="129"/>
                    </a:cxn>
                    <a:cxn ang="0">
                      <a:pos x="741" y="129"/>
                    </a:cxn>
                  </a:cxnLst>
                  <a:rect l="0" t="0" r="r" b="b"/>
                  <a:pathLst>
                    <a:path w="1064" h="1230">
                      <a:moveTo>
                        <a:pt x="741" y="129"/>
                      </a:moveTo>
                      <a:lnTo>
                        <a:pt x="485" y="352"/>
                      </a:lnTo>
                      <a:lnTo>
                        <a:pt x="163" y="762"/>
                      </a:lnTo>
                      <a:lnTo>
                        <a:pt x="0" y="1101"/>
                      </a:lnTo>
                      <a:lnTo>
                        <a:pt x="59" y="1230"/>
                      </a:lnTo>
                      <a:lnTo>
                        <a:pt x="262" y="1201"/>
                      </a:lnTo>
                      <a:lnTo>
                        <a:pt x="578" y="914"/>
                      </a:lnTo>
                      <a:lnTo>
                        <a:pt x="876" y="534"/>
                      </a:lnTo>
                      <a:lnTo>
                        <a:pt x="1034" y="270"/>
                      </a:lnTo>
                      <a:lnTo>
                        <a:pt x="1064" y="84"/>
                      </a:lnTo>
                      <a:lnTo>
                        <a:pt x="977" y="0"/>
                      </a:lnTo>
                      <a:lnTo>
                        <a:pt x="836" y="65"/>
                      </a:lnTo>
                      <a:lnTo>
                        <a:pt x="969" y="107"/>
                      </a:lnTo>
                      <a:lnTo>
                        <a:pt x="876" y="352"/>
                      </a:lnTo>
                      <a:lnTo>
                        <a:pt x="690" y="656"/>
                      </a:lnTo>
                      <a:lnTo>
                        <a:pt x="350" y="1008"/>
                      </a:lnTo>
                      <a:lnTo>
                        <a:pt x="116" y="1114"/>
                      </a:lnTo>
                      <a:lnTo>
                        <a:pt x="135" y="943"/>
                      </a:lnTo>
                      <a:lnTo>
                        <a:pt x="437" y="504"/>
                      </a:lnTo>
                      <a:lnTo>
                        <a:pt x="831" y="118"/>
                      </a:lnTo>
                      <a:lnTo>
                        <a:pt x="741" y="129"/>
                      </a:lnTo>
                      <a:lnTo>
                        <a:pt x="741" y="129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32814" name="Freeform 46"/>
                <p:cNvSpPr>
                  <a:spLocks/>
                </p:cNvSpPr>
                <p:nvPr userDrawn="1"/>
              </p:nvSpPr>
              <p:spPr bwMode="auto">
                <a:xfrm rot="-3172564">
                  <a:off x="4863" y="177"/>
                  <a:ext cx="505" cy="898"/>
                </a:xfrm>
                <a:custGeom>
                  <a:avLst/>
                  <a:gdLst/>
                  <a:ahLst/>
                  <a:cxnLst>
                    <a:cxn ang="0">
                      <a:pos x="1941" y="0"/>
                    </a:cxn>
                    <a:cxn ang="0">
                      <a:pos x="0" y="2521"/>
                    </a:cxn>
                    <a:cxn ang="0">
                      <a:pos x="192" y="2450"/>
                    </a:cxn>
                    <a:cxn ang="0">
                      <a:pos x="2002" y="61"/>
                    </a:cxn>
                    <a:cxn ang="0">
                      <a:pos x="1941" y="0"/>
                    </a:cxn>
                    <a:cxn ang="0">
                      <a:pos x="1941" y="0"/>
                    </a:cxn>
                  </a:cxnLst>
                  <a:rect l="0" t="0" r="r" b="b"/>
                  <a:pathLst>
                    <a:path w="2002" h="2521">
                      <a:moveTo>
                        <a:pt x="1941" y="0"/>
                      </a:moveTo>
                      <a:lnTo>
                        <a:pt x="0" y="2521"/>
                      </a:lnTo>
                      <a:lnTo>
                        <a:pt x="192" y="2450"/>
                      </a:lnTo>
                      <a:lnTo>
                        <a:pt x="2002" y="61"/>
                      </a:lnTo>
                      <a:lnTo>
                        <a:pt x="1941" y="0"/>
                      </a:lnTo>
                      <a:lnTo>
                        <a:pt x="1941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32815" name="Freeform 47"/>
                <p:cNvSpPr>
                  <a:spLocks/>
                </p:cNvSpPr>
                <p:nvPr userDrawn="1"/>
              </p:nvSpPr>
              <p:spPr bwMode="auto">
                <a:xfrm rot="-3172564">
                  <a:off x="4903" y="-19"/>
                  <a:ext cx="758" cy="1344"/>
                </a:xfrm>
                <a:custGeom>
                  <a:avLst/>
                  <a:gdLst/>
                  <a:ahLst/>
                  <a:cxnLst>
                    <a:cxn ang="0">
                      <a:pos x="95" y="2844"/>
                    </a:cxn>
                    <a:cxn ang="0">
                      <a:pos x="394" y="2834"/>
                    </a:cxn>
                    <a:cxn ang="0">
                      <a:pos x="821" y="3009"/>
                    </a:cxn>
                    <a:cxn ang="0">
                      <a:pos x="681" y="2817"/>
                    </a:cxn>
                    <a:cxn ang="0">
                      <a:pos x="367" y="2703"/>
                    </a:cxn>
                    <a:cxn ang="0">
                      <a:pos x="637" y="2720"/>
                    </a:cxn>
                    <a:cxn ang="0">
                      <a:pos x="979" y="2870"/>
                    </a:cxn>
                    <a:cxn ang="0">
                      <a:pos x="2859" y="420"/>
                    </a:cxn>
                    <a:cxn ang="0">
                      <a:pos x="2578" y="148"/>
                    </a:cxn>
                    <a:cxn ang="0">
                      <a:pos x="2308" y="0"/>
                    </a:cxn>
                    <a:cxn ang="0">
                      <a:pos x="2692" y="78"/>
                    </a:cxn>
                    <a:cxn ang="0">
                      <a:pos x="3007" y="428"/>
                    </a:cxn>
                    <a:cxn ang="0">
                      <a:pos x="831" y="3273"/>
                    </a:cxn>
                    <a:cxn ang="0">
                      <a:pos x="481" y="3412"/>
                    </a:cxn>
                    <a:cxn ang="0">
                      <a:pos x="105" y="3771"/>
                    </a:cxn>
                    <a:cxn ang="0">
                      <a:pos x="0" y="3667"/>
                    </a:cxn>
                    <a:cxn ang="0">
                      <a:pos x="131" y="3631"/>
                    </a:cxn>
                    <a:cxn ang="0">
                      <a:pos x="376" y="3385"/>
                    </a:cxn>
                    <a:cxn ang="0">
                      <a:pos x="165" y="3273"/>
                    </a:cxn>
                    <a:cxn ang="0">
                      <a:pos x="165" y="3176"/>
                    </a:cxn>
                    <a:cxn ang="0">
                      <a:pos x="411" y="3298"/>
                    </a:cxn>
                    <a:cxn ang="0">
                      <a:pos x="411" y="3186"/>
                    </a:cxn>
                    <a:cxn ang="0">
                      <a:pos x="603" y="3220"/>
                    </a:cxn>
                    <a:cxn ang="0">
                      <a:pos x="428" y="3079"/>
                    </a:cxn>
                    <a:cxn ang="0">
                      <a:pos x="629" y="3062"/>
                    </a:cxn>
                    <a:cxn ang="0">
                      <a:pos x="95" y="2844"/>
                    </a:cxn>
                    <a:cxn ang="0">
                      <a:pos x="95" y="2844"/>
                    </a:cxn>
                  </a:cxnLst>
                  <a:rect l="0" t="0" r="r" b="b"/>
                  <a:pathLst>
                    <a:path w="3007" h="3771">
                      <a:moveTo>
                        <a:pt x="95" y="2844"/>
                      </a:moveTo>
                      <a:lnTo>
                        <a:pt x="394" y="2834"/>
                      </a:lnTo>
                      <a:lnTo>
                        <a:pt x="821" y="3009"/>
                      </a:lnTo>
                      <a:lnTo>
                        <a:pt x="681" y="2817"/>
                      </a:lnTo>
                      <a:lnTo>
                        <a:pt x="367" y="2703"/>
                      </a:lnTo>
                      <a:lnTo>
                        <a:pt x="637" y="2720"/>
                      </a:lnTo>
                      <a:lnTo>
                        <a:pt x="979" y="2870"/>
                      </a:lnTo>
                      <a:lnTo>
                        <a:pt x="2859" y="420"/>
                      </a:lnTo>
                      <a:lnTo>
                        <a:pt x="2578" y="148"/>
                      </a:lnTo>
                      <a:lnTo>
                        <a:pt x="2308" y="0"/>
                      </a:lnTo>
                      <a:lnTo>
                        <a:pt x="2692" y="78"/>
                      </a:lnTo>
                      <a:lnTo>
                        <a:pt x="3007" y="428"/>
                      </a:lnTo>
                      <a:lnTo>
                        <a:pt x="831" y="3273"/>
                      </a:lnTo>
                      <a:lnTo>
                        <a:pt x="481" y="3412"/>
                      </a:lnTo>
                      <a:lnTo>
                        <a:pt x="105" y="3771"/>
                      </a:lnTo>
                      <a:lnTo>
                        <a:pt x="0" y="3667"/>
                      </a:lnTo>
                      <a:lnTo>
                        <a:pt x="131" y="3631"/>
                      </a:lnTo>
                      <a:lnTo>
                        <a:pt x="376" y="3385"/>
                      </a:lnTo>
                      <a:lnTo>
                        <a:pt x="165" y="3273"/>
                      </a:lnTo>
                      <a:lnTo>
                        <a:pt x="165" y="3176"/>
                      </a:lnTo>
                      <a:lnTo>
                        <a:pt x="411" y="3298"/>
                      </a:lnTo>
                      <a:lnTo>
                        <a:pt x="411" y="3186"/>
                      </a:lnTo>
                      <a:lnTo>
                        <a:pt x="603" y="3220"/>
                      </a:lnTo>
                      <a:lnTo>
                        <a:pt x="428" y="3079"/>
                      </a:lnTo>
                      <a:lnTo>
                        <a:pt x="629" y="3062"/>
                      </a:lnTo>
                      <a:lnTo>
                        <a:pt x="95" y="2844"/>
                      </a:lnTo>
                      <a:lnTo>
                        <a:pt x="95" y="2844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32816" name="Freeform 48"/>
                <p:cNvSpPr>
                  <a:spLocks/>
                </p:cNvSpPr>
                <p:nvPr userDrawn="1"/>
              </p:nvSpPr>
              <p:spPr bwMode="auto">
                <a:xfrm rot="-3172564">
                  <a:off x="5302" y="892"/>
                  <a:ext cx="169" cy="122"/>
                </a:xfrm>
                <a:custGeom>
                  <a:avLst/>
                  <a:gdLst/>
                  <a:ahLst/>
                  <a:cxnLst>
                    <a:cxn ang="0">
                      <a:pos x="0" y="80"/>
                    </a:cxn>
                    <a:cxn ang="0">
                      <a:pos x="255" y="106"/>
                    </a:cxn>
                    <a:cxn ang="0">
                      <a:pos x="639" y="342"/>
                    </a:cxn>
                    <a:cxn ang="0">
                      <a:pos x="673" y="289"/>
                    </a:cxn>
                    <a:cxn ang="0">
                      <a:pos x="447" y="114"/>
                    </a:cxn>
                    <a:cxn ang="0">
                      <a:pos x="26" y="0"/>
                    </a:cxn>
                    <a:cxn ang="0">
                      <a:pos x="0" y="80"/>
                    </a:cxn>
                    <a:cxn ang="0">
                      <a:pos x="0" y="80"/>
                    </a:cxn>
                  </a:cxnLst>
                  <a:rect l="0" t="0" r="r" b="b"/>
                  <a:pathLst>
                    <a:path w="673" h="342">
                      <a:moveTo>
                        <a:pt x="0" y="80"/>
                      </a:moveTo>
                      <a:lnTo>
                        <a:pt x="255" y="106"/>
                      </a:lnTo>
                      <a:lnTo>
                        <a:pt x="639" y="342"/>
                      </a:lnTo>
                      <a:lnTo>
                        <a:pt x="673" y="289"/>
                      </a:lnTo>
                      <a:lnTo>
                        <a:pt x="447" y="114"/>
                      </a:lnTo>
                      <a:lnTo>
                        <a:pt x="26" y="0"/>
                      </a:lnTo>
                      <a:lnTo>
                        <a:pt x="0" y="80"/>
                      </a:lnTo>
                      <a:lnTo>
                        <a:pt x="0" y="8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32817" name="Freeform 49"/>
                <p:cNvSpPr>
                  <a:spLocks/>
                </p:cNvSpPr>
                <p:nvPr userDrawn="1"/>
              </p:nvSpPr>
              <p:spPr bwMode="auto">
                <a:xfrm rot="-3172564">
                  <a:off x="5253" y="801"/>
                  <a:ext cx="181" cy="144"/>
                </a:xfrm>
                <a:custGeom>
                  <a:avLst/>
                  <a:gdLst/>
                  <a:ahLst/>
                  <a:cxnLst>
                    <a:cxn ang="0">
                      <a:pos x="0" y="78"/>
                    </a:cxn>
                    <a:cxn ang="0">
                      <a:pos x="340" y="148"/>
                    </a:cxn>
                    <a:cxn ang="0">
                      <a:pos x="638" y="403"/>
                    </a:cxn>
                    <a:cxn ang="0">
                      <a:pos x="716" y="296"/>
                    </a:cxn>
                    <a:cxn ang="0">
                      <a:pos x="420" y="114"/>
                    </a:cxn>
                    <a:cxn ang="0">
                      <a:pos x="70" y="0"/>
                    </a:cxn>
                    <a:cxn ang="0">
                      <a:pos x="0" y="78"/>
                    </a:cxn>
                    <a:cxn ang="0">
                      <a:pos x="0" y="78"/>
                    </a:cxn>
                  </a:cxnLst>
                  <a:rect l="0" t="0" r="r" b="b"/>
                  <a:pathLst>
                    <a:path w="716" h="403">
                      <a:moveTo>
                        <a:pt x="0" y="78"/>
                      </a:moveTo>
                      <a:lnTo>
                        <a:pt x="340" y="148"/>
                      </a:lnTo>
                      <a:lnTo>
                        <a:pt x="638" y="403"/>
                      </a:lnTo>
                      <a:lnTo>
                        <a:pt x="716" y="296"/>
                      </a:lnTo>
                      <a:lnTo>
                        <a:pt x="420" y="114"/>
                      </a:lnTo>
                      <a:lnTo>
                        <a:pt x="70" y="0"/>
                      </a:lnTo>
                      <a:lnTo>
                        <a:pt x="0" y="78"/>
                      </a:lnTo>
                      <a:lnTo>
                        <a:pt x="0" y="78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32818" name="Freeform 50"/>
                <p:cNvSpPr>
                  <a:spLocks/>
                </p:cNvSpPr>
                <p:nvPr userDrawn="1"/>
              </p:nvSpPr>
              <p:spPr bwMode="auto">
                <a:xfrm rot="-3172564">
                  <a:off x="4985" y="210"/>
                  <a:ext cx="181" cy="147"/>
                </a:xfrm>
                <a:custGeom>
                  <a:avLst/>
                  <a:gdLst/>
                  <a:ahLst/>
                  <a:cxnLst>
                    <a:cxn ang="0">
                      <a:pos x="0" y="78"/>
                    </a:cxn>
                    <a:cxn ang="0">
                      <a:pos x="316" y="139"/>
                    </a:cxn>
                    <a:cxn ang="0">
                      <a:pos x="649" y="411"/>
                    </a:cxn>
                    <a:cxn ang="0">
                      <a:pos x="717" y="314"/>
                    </a:cxn>
                    <a:cxn ang="0">
                      <a:pos x="394" y="87"/>
                    </a:cxn>
                    <a:cxn ang="0">
                      <a:pos x="54" y="0"/>
                    </a:cxn>
                    <a:cxn ang="0">
                      <a:pos x="0" y="78"/>
                    </a:cxn>
                    <a:cxn ang="0">
                      <a:pos x="0" y="78"/>
                    </a:cxn>
                  </a:cxnLst>
                  <a:rect l="0" t="0" r="r" b="b"/>
                  <a:pathLst>
                    <a:path w="717" h="411">
                      <a:moveTo>
                        <a:pt x="0" y="78"/>
                      </a:moveTo>
                      <a:lnTo>
                        <a:pt x="316" y="139"/>
                      </a:lnTo>
                      <a:lnTo>
                        <a:pt x="649" y="411"/>
                      </a:lnTo>
                      <a:lnTo>
                        <a:pt x="717" y="314"/>
                      </a:lnTo>
                      <a:lnTo>
                        <a:pt x="394" y="87"/>
                      </a:lnTo>
                      <a:lnTo>
                        <a:pt x="54" y="0"/>
                      </a:lnTo>
                      <a:lnTo>
                        <a:pt x="0" y="78"/>
                      </a:lnTo>
                      <a:lnTo>
                        <a:pt x="0" y="78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32819" name="Freeform 51"/>
                <p:cNvSpPr>
                  <a:spLocks/>
                </p:cNvSpPr>
                <p:nvPr userDrawn="1"/>
              </p:nvSpPr>
              <p:spPr bwMode="auto">
                <a:xfrm rot="-3172564">
                  <a:off x="4952" y="137"/>
                  <a:ext cx="179" cy="138"/>
                </a:xfrm>
                <a:custGeom>
                  <a:avLst/>
                  <a:gdLst/>
                  <a:ahLst/>
                  <a:cxnLst>
                    <a:cxn ang="0">
                      <a:pos x="0" y="88"/>
                    </a:cxn>
                    <a:cxn ang="0">
                      <a:pos x="272" y="131"/>
                    </a:cxn>
                    <a:cxn ang="0">
                      <a:pos x="665" y="386"/>
                    </a:cxn>
                    <a:cxn ang="0">
                      <a:pos x="709" y="308"/>
                    </a:cxn>
                    <a:cxn ang="0">
                      <a:pos x="306" y="53"/>
                    </a:cxn>
                    <a:cxn ang="0">
                      <a:pos x="43" y="0"/>
                    </a:cxn>
                    <a:cxn ang="0">
                      <a:pos x="0" y="88"/>
                    </a:cxn>
                    <a:cxn ang="0">
                      <a:pos x="0" y="88"/>
                    </a:cxn>
                  </a:cxnLst>
                  <a:rect l="0" t="0" r="r" b="b"/>
                  <a:pathLst>
                    <a:path w="709" h="386">
                      <a:moveTo>
                        <a:pt x="0" y="88"/>
                      </a:moveTo>
                      <a:lnTo>
                        <a:pt x="272" y="131"/>
                      </a:lnTo>
                      <a:lnTo>
                        <a:pt x="665" y="386"/>
                      </a:lnTo>
                      <a:lnTo>
                        <a:pt x="709" y="308"/>
                      </a:lnTo>
                      <a:lnTo>
                        <a:pt x="306" y="53"/>
                      </a:lnTo>
                      <a:lnTo>
                        <a:pt x="43" y="0"/>
                      </a:lnTo>
                      <a:lnTo>
                        <a:pt x="0" y="88"/>
                      </a:lnTo>
                      <a:lnTo>
                        <a:pt x="0" y="88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solidFill>
                      <a:srgbClr val="000000"/>
                    </a:solidFill>
                  </a:endParaRPr>
                </a:p>
              </p:txBody>
            </p:sp>
          </p:grpSp>
        </p:grpSp>
        <p:sp>
          <p:nvSpPr>
            <p:cNvPr id="32820" name="Line 52"/>
            <p:cNvSpPr>
              <a:spLocks noChangeShapeType="1"/>
            </p:cNvSpPr>
            <p:nvPr userDrawn="1"/>
          </p:nvSpPr>
          <p:spPr bwMode="auto">
            <a:xfrm>
              <a:off x="4870" y="84"/>
              <a:ext cx="42" cy="96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solidFill>
                  <a:srgbClr val="000000"/>
                </a:solidFill>
              </a:endParaRPr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1" r:id="rId1"/>
    <p:sldLayoutId id="2147483730" r:id="rId2"/>
    <p:sldLayoutId id="2147483731" r:id="rId3"/>
    <p:sldLayoutId id="2147483732" r:id="rId4"/>
    <p:sldLayoutId id="2147483733" r:id="rId5"/>
    <p:sldLayoutId id="2147483734" r:id="rId6"/>
    <p:sldLayoutId id="2147483735" r:id="rId7"/>
    <p:sldLayoutId id="2147483736" r:id="rId8"/>
    <p:sldLayoutId id="2147483737" r:id="rId9"/>
    <p:sldLayoutId id="2147483738" r:id="rId10"/>
    <p:sldLayoutId id="2147483739" r:id="rId11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27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27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27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27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277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277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277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277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277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277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277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277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771" grpId="0"/>
      <p:bldP spid="32772" grpId="0" build="p">
        <p:tmplLst>
          <p:tmpl lvl="1">
            <p:tnLst>
              <p:par>
                <p:cTn presetID="23" presetClass="entr" presetSubtype="16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277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32772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32772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2">
            <p:tnLst>
              <p:par>
                <p:cTn presetID="23" presetClass="entr" presetSubtype="16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277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32772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32772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3">
            <p:tnLst>
              <p:par>
                <p:cTn presetID="23" presetClass="entr" presetSubtype="16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277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32772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32772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4">
            <p:tnLst>
              <p:par>
                <p:cTn presetID="23" presetClass="entr" presetSubtype="16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277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32772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32772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5">
            <p:tnLst>
              <p:par>
                <p:cTn presetID="23" presetClass="entr" presetSubtype="16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277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32772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32772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Layout" Target="../slideLayouts/slideLayout16.xml"/><Relationship Id="rId1" Type="http://schemas.openxmlformats.org/officeDocument/2006/relationships/audio" Target="file:///D:\CHINH\minh%20h&#7885;a%20Chuy&#234;n%20&#273;&#7873;\Copy%20of%20anh%20luc\LO&#192;I%20V&#7852;T%20S&#7888;NG%20&#7902;%20&#272;&#194;U\BAI%20HOC%20DAU%20TIEN.MP3" TargetMode="External"/><Relationship Id="rId5" Type="http://schemas.openxmlformats.org/officeDocument/2006/relationships/image" Target="../media/image16.gif"/><Relationship Id="rId4" Type="http://schemas.openxmlformats.org/officeDocument/2006/relationships/image" Target="../media/image15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gif"/><Relationship Id="rId3" Type="http://schemas.openxmlformats.org/officeDocument/2006/relationships/audio" Target="../media/audio1.wav"/><Relationship Id="rId7" Type="http://schemas.openxmlformats.org/officeDocument/2006/relationships/image" Target="../media/image7.png"/><Relationship Id="rId2" Type="http://schemas.openxmlformats.org/officeDocument/2006/relationships/slideLayout" Target="../slideLayouts/slideLayout12.xml"/><Relationship Id="rId1" Type="http://schemas.openxmlformats.org/officeDocument/2006/relationships/audio" Target="file:///F:\Tap%20doc%20Tuan%2014%20-%20%20nhan%20tin%20trang%20115\lop%20chung%20ta%20doan%20ket%20THIEU%20NHI.mid" TargetMode="External"/><Relationship Id="rId6" Type="http://schemas.openxmlformats.org/officeDocument/2006/relationships/image" Target="../media/image6.gif"/><Relationship Id="rId5" Type="http://schemas.openxmlformats.org/officeDocument/2006/relationships/image" Target="../media/image5.gif"/><Relationship Id="rId4" Type="http://schemas.openxmlformats.org/officeDocument/2006/relationships/image" Target="../media/image4.gif"/><Relationship Id="rId9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smtClean="0"/>
          </a:p>
        </p:txBody>
      </p:sp>
      <p:pic>
        <p:nvPicPr>
          <p:cNvPr id="5123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5" name="Rectangle 4"/>
          <p:cNvSpPr/>
          <p:nvPr/>
        </p:nvSpPr>
        <p:spPr>
          <a:xfrm>
            <a:off x="1085850" y="609600"/>
            <a:ext cx="7067550" cy="6248400"/>
          </a:xfrm>
          <a:prstGeom prst="rect">
            <a:avLst/>
          </a:prstGeom>
          <a:noFill/>
        </p:spPr>
        <p:txBody>
          <a:bodyPr spcFirstLastPara="1" wrap="none">
            <a:prstTxWarp prst="textArchUp">
              <a:avLst>
                <a:gd name="adj" fmla="val 10784721"/>
              </a:avLst>
            </a:prstTxWarp>
            <a:spAutoFit/>
          </a:bodyPr>
          <a:lstStyle/>
          <a:p>
            <a:pPr algn="ctr">
              <a:defRPr/>
            </a:pPr>
            <a:r>
              <a:rPr lang="en-US" sz="5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TRƯỜNG TIỂU HỌC </a:t>
            </a:r>
            <a:r>
              <a:rPr lang="en-US" sz="5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ÁI MỘ A</a:t>
            </a:r>
            <a:endParaRPr lang="en-US" sz="54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168468" y="2545140"/>
            <a:ext cx="2927532" cy="15696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4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48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đọc</a:t>
            </a:r>
            <a:r>
              <a:rPr lang="en-US" sz="4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2</a:t>
            </a:r>
          </a:p>
          <a:p>
            <a:pPr algn="ctr">
              <a:defRPr/>
            </a:pPr>
            <a:r>
              <a:rPr lang="en-US" sz="48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Tuần</a:t>
            </a:r>
            <a:r>
              <a:rPr lang="en-US" sz="4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28</a:t>
            </a:r>
            <a:endParaRPr lang="en-US" sz="48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6" name="Picture 11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629400" y="6408738"/>
            <a:ext cx="800100" cy="465137"/>
          </a:xfrm>
          <a:prstGeom prst="rect">
            <a:avLst/>
          </a:prstGeom>
          <a:solidFill>
            <a:srgbClr val="92D050"/>
          </a:solidFill>
          <a:ln w="9525">
            <a:noFill/>
            <a:miter lim="800000"/>
            <a:headEnd/>
            <a:tailEnd/>
          </a:ln>
        </p:spPr>
      </p:pic>
      <p:pic>
        <p:nvPicPr>
          <p:cNvPr id="5127" name="Picture 12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429500" y="6408738"/>
            <a:ext cx="800100" cy="465137"/>
          </a:xfrm>
          <a:prstGeom prst="rect">
            <a:avLst/>
          </a:prstGeom>
          <a:solidFill>
            <a:srgbClr val="92D050"/>
          </a:solidFill>
          <a:ln w="9525">
            <a:noFill/>
            <a:miter lim="800000"/>
            <a:headEnd/>
            <a:tailEnd/>
          </a:ln>
        </p:spPr>
      </p:pic>
      <p:pic>
        <p:nvPicPr>
          <p:cNvPr id="5128" name="Picture 13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229600" y="6408738"/>
            <a:ext cx="800100" cy="465137"/>
          </a:xfrm>
          <a:prstGeom prst="rect">
            <a:avLst/>
          </a:prstGeom>
          <a:solidFill>
            <a:srgbClr val="92D050"/>
          </a:solidFill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0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2" grpId="0"/>
      <p:bldP spid="5" grpId="0"/>
      <p:bldP spid="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684" name="Picture 4" descr="TrauCayRuong_1955[1]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5800" y="76200"/>
            <a:ext cx="7391400" cy="57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685" name="Rectangle 5"/>
          <p:cNvSpPr>
            <a:spLocks noChangeArrowheads="1"/>
          </p:cNvSpPr>
          <p:nvPr/>
        </p:nvSpPr>
        <p:spPr bwMode="auto">
          <a:xfrm>
            <a:off x="2130425" y="5775325"/>
            <a:ext cx="4659313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4000" b="1">
                <a:solidFill>
                  <a:srgbClr val="0000FF"/>
                </a:solidFill>
                <a:effectLst/>
              </a:rPr>
              <a:t>Hai söông moät naéng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16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16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16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16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5" descr="11_nha_dep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14400" y="247650"/>
            <a:ext cx="7086600" cy="5314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2710" name="Rectangle 6"/>
          <p:cNvSpPr>
            <a:spLocks noChangeArrowheads="1"/>
          </p:cNvSpPr>
          <p:nvPr/>
        </p:nvSpPr>
        <p:spPr bwMode="auto">
          <a:xfrm>
            <a:off x="3324225" y="5638800"/>
            <a:ext cx="2238375" cy="823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4800" b="1">
                <a:solidFill>
                  <a:srgbClr val="0000FF"/>
                </a:solidFill>
                <a:effectLst/>
              </a:rPr>
              <a:t>Cô ngôi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27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27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152400" y="1033463"/>
            <a:ext cx="8001000" cy="1938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4000" b="1">
                <a:solidFill>
                  <a:srgbClr val="0000CC"/>
                </a:solidFill>
                <a:effectLst/>
                <a:latin typeface="Times New Roman" pitchFamily="18" charset="0"/>
                <a:cs typeface="Times New Roman" pitchFamily="18" charset="0"/>
              </a:rPr>
              <a:t>1. Tìm những từ ngữ nói lên sự cần cù, chịu khó của vợ chồng người nông dân?</a:t>
            </a: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231775" y="3176588"/>
            <a:ext cx="8001000" cy="132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4000" b="1">
                <a:solidFill>
                  <a:srgbClr val="0000CC"/>
                </a:solidFill>
                <a:effectLst/>
                <a:latin typeface="Times New Roman" pitchFamily="18" charset="0"/>
                <a:cs typeface="Times New Roman" pitchFamily="18" charset="0"/>
              </a:rPr>
              <a:t>2. Trước khi mất người cha cho các con biết điều gì?</a:t>
            </a: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381000" y="152400"/>
            <a:ext cx="7696200" cy="838200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algn="ctr" eaLnBrk="1" hangingPunct="1">
              <a:defRPr/>
            </a:pPr>
            <a:r>
              <a:rPr lang="en-US" sz="4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*</a:t>
            </a:r>
            <a:r>
              <a:rPr lang="en-US" sz="4400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u="sng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44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u="sng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hiểu</a:t>
            </a:r>
            <a:r>
              <a:rPr lang="en-US" sz="44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u="sng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endParaRPr lang="en-US" sz="4400" b="1" u="sng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3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4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14" presetClass="exit" presetSubtype="1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randombar(horizontal)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5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6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  <p:bldP spid="5" grpId="0"/>
      <p:bldP spid="6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>
            <a:spLocks noChangeArrowheads="1"/>
          </p:cNvSpPr>
          <p:nvPr/>
        </p:nvSpPr>
        <p:spPr bwMode="auto">
          <a:xfrm>
            <a:off x="152400" y="609600"/>
            <a:ext cx="8001000" cy="132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4000" b="1">
                <a:solidFill>
                  <a:srgbClr val="0000CC"/>
                </a:solidFill>
                <a:effectLst/>
                <a:latin typeface="Times New Roman" pitchFamily="18" charset="0"/>
                <a:cs typeface="Times New Roman" pitchFamily="18" charset="0"/>
              </a:rPr>
              <a:t>3. Theo lời cha, hai người con đã làm gì? </a:t>
            </a:r>
          </a:p>
        </p:txBody>
      </p:sp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141288" y="2209800"/>
            <a:ext cx="80010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4000" b="1">
                <a:solidFill>
                  <a:srgbClr val="0000CC"/>
                </a:solidFill>
                <a:effectLst/>
                <a:latin typeface="Times New Roman" pitchFamily="18" charset="0"/>
                <a:cs typeface="Times New Roman" pitchFamily="18" charset="0"/>
              </a:rPr>
              <a:t>4. Vì sao mấy vụ liền lúa bội thu? </a:t>
            </a:r>
          </a:p>
        </p:txBody>
      </p:sp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236538" y="3352800"/>
            <a:ext cx="8001000" cy="132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4000" b="1">
                <a:solidFill>
                  <a:srgbClr val="0000CC"/>
                </a:solidFill>
                <a:effectLst/>
                <a:latin typeface="Times New Roman" pitchFamily="18" charset="0"/>
                <a:cs typeface="Times New Roman" pitchFamily="18" charset="0"/>
              </a:rPr>
              <a:t>5. Câu chuyện muốn khuyên chúng ta điều gì?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xit" presetSubtype="1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randombar(horizontal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9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0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14" presetClass="exit" presetSubtype="1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randombar(horizontal)">
                                      <p:cBhvr>
                                        <p:cTn id="2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1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2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3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3" grpId="0"/>
      <p:bldP spid="3" grpId="1"/>
      <p:bldP spid="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>
                <a:latin typeface="Times New Roman" pitchFamily="18" charset="0"/>
              </a:rPr>
              <a:t>`</a:t>
            </a:r>
          </a:p>
        </p:txBody>
      </p:sp>
      <p:pic>
        <p:nvPicPr>
          <p:cNvPr id="70659" name="BAI HOC DAU TIEN.MP3">
            <a:hlinkClick r:id="" action="ppaction://media"/>
          </p:cNvPr>
          <p:cNvPicPr>
            <a:picLocks noGrp="1" noRot="1" noChangeAspect="1" noChangeArrowheads="1"/>
          </p:cNvPicPr>
          <p:nvPr>
            <p:ph sz="half" idx="1"/>
            <a:audioFile r:link="rId1"/>
          </p:nvPr>
        </p:nvPicPr>
        <p:blipFill>
          <a:blip r:embed="rId3"/>
          <a:srcRect/>
          <a:stretch>
            <a:fillRect/>
          </a:stretch>
        </p:blipFill>
        <p:spPr>
          <a:xfrm>
            <a:off x="2324100" y="3709988"/>
            <a:ext cx="304800" cy="304800"/>
          </a:xfrm>
        </p:spPr>
      </p:pic>
      <p:pic>
        <p:nvPicPr>
          <p:cNvPr id="18436" name="Picture 2" descr="SZ169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/>
          <a:srcRect l="8594" t="2061" r="10156" b="5154"/>
          <a:stretch>
            <a:fillRect/>
          </a:stretch>
        </p:blipFill>
        <p:spPr>
          <a:xfrm>
            <a:off x="0" y="0"/>
            <a:ext cx="9144000" cy="6858000"/>
          </a:xfrm>
          <a:solidFill>
            <a:srgbClr val="FF0066"/>
          </a:solidFill>
        </p:spPr>
      </p:pic>
      <p:pic>
        <p:nvPicPr>
          <p:cNvPr id="18437" name="Picture 52" descr="DSTARS-P"/>
          <p:cNvPicPr>
            <a:picLocks noChangeAspect="1" noChangeArrowheads="1" noCrop="1"/>
          </p:cNvPicPr>
          <p:nvPr/>
        </p:nvPicPr>
        <p:blipFill>
          <a:blip r:embed="rId5">
            <a:lum contrast="-6000"/>
          </a:blip>
          <a:srcRect/>
          <a:stretch>
            <a:fillRect/>
          </a:stretch>
        </p:blipFill>
        <p:spPr bwMode="auto">
          <a:xfrm>
            <a:off x="7337425" y="5030788"/>
            <a:ext cx="1806575" cy="1827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8" name="Picture 52" descr="DSTARS-P"/>
          <p:cNvPicPr>
            <a:picLocks noChangeAspect="1" noChangeArrowheads="1" noCrop="1"/>
          </p:cNvPicPr>
          <p:nvPr/>
        </p:nvPicPr>
        <p:blipFill>
          <a:blip r:embed="rId5">
            <a:lum contrast="-6000"/>
          </a:blip>
          <a:srcRect/>
          <a:stretch>
            <a:fillRect/>
          </a:stretch>
        </p:blipFill>
        <p:spPr bwMode="auto">
          <a:xfrm>
            <a:off x="8240713" y="1835150"/>
            <a:ext cx="1806575" cy="1827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9" name="Picture 52" descr="DSTARS-P"/>
          <p:cNvPicPr>
            <a:picLocks noChangeAspect="1" noChangeArrowheads="1" noCrop="1"/>
          </p:cNvPicPr>
          <p:nvPr/>
        </p:nvPicPr>
        <p:blipFill>
          <a:blip r:embed="rId5">
            <a:lum contrast="-6000"/>
          </a:blip>
          <a:srcRect/>
          <a:stretch>
            <a:fillRect/>
          </a:stretch>
        </p:blipFill>
        <p:spPr bwMode="auto">
          <a:xfrm>
            <a:off x="7683500" y="0"/>
            <a:ext cx="1806575" cy="1827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40" name="Picture 52" descr="DSTARS-P"/>
          <p:cNvPicPr>
            <a:picLocks noChangeAspect="1" noChangeArrowheads="1" noCrop="1"/>
          </p:cNvPicPr>
          <p:nvPr/>
        </p:nvPicPr>
        <p:blipFill>
          <a:blip r:embed="rId5">
            <a:lum contrast="-6000"/>
          </a:blip>
          <a:srcRect/>
          <a:stretch>
            <a:fillRect/>
          </a:stretch>
        </p:blipFill>
        <p:spPr bwMode="auto">
          <a:xfrm>
            <a:off x="4038600" y="5030788"/>
            <a:ext cx="1806575" cy="1827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41" name="Picture 52" descr="DSTARS-P"/>
          <p:cNvPicPr>
            <a:picLocks noChangeAspect="1" noChangeArrowheads="1" noCrop="1"/>
          </p:cNvPicPr>
          <p:nvPr/>
        </p:nvPicPr>
        <p:blipFill>
          <a:blip r:embed="rId5">
            <a:lum contrast="-6000"/>
          </a:blip>
          <a:srcRect/>
          <a:stretch>
            <a:fillRect/>
          </a:stretch>
        </p:blipFill>
        <p:spPr bwMode="auto">
          <a:xfrm>
            <a:off x="6013450" y="5030788"/>
            <a:ext cx="1806575" cy="1827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42" name="Picture 52" descr="DSTARS-P"/>
          <p:cNvPicPr>
            <a:picLocks noChangeAspect="1" noChangeArrowheads="1" noCrop="1"/>
          </p:cNvPicPr>
          <p:nvPr/>
        </p:nvPicPr>
        <p:blipFill>
          <a:blip r:embed="rId5">
            <a:lum contrast="-6000"/>
          </a:blip>
          <a:srcRect/>
          <a:stretch>
            <a:fillRect/>
          </a:stretch>
        </p:blipFill>
        <p:spPr bwMode="auto">
          <a:xfrm>
            <a:off x="246063" y="317500"/>
            <a:ext cx="1806575" cy="1827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43" name="WordArt 16"/>
          <p:cNvSpPr>
            <a:spLocks noChangeArrowheads="1" noChangeShapeType="1" noTextEdit="1"/>
          </p:cNvSpPr>
          <p:nvPr/>
        </p:nvSpPr>
        <p:spPr bwMode="auto">
          <a:xfrm>
            <a:off x="533400" y="1524000"/>
            <a:ext cx="8153400" cy="3581400"/>
          </a:xfrm>
          <a:prstGeom prst="rect">
            <a:avLst/>
          </a:prstGeom>
        </p:spPr>
        <p:txBody>
          <a:bodyPr wrap="none" fromWordArt="1">
            <a:prstTxWarp prst="textCascadeUp">
              <a:avLst>
                <a:gd name="adj" fmla="val 44444"/>
              </a:avLst>
            </a:prstTxWarp>
            <a:scene3d>
              <a:camera prst="legacyPerspectiveTopLeft">
                <a:rot lat="0" lon="20519987" rev="0"/>
              </a:camera>
              <a:lightRig rig="legacyHarsh3" dir="r"/>
            </a:scene3d>
            <a:sp3d extrusionH="430200" prstMaterial="legacyMatte">
              <a:extrusionClr>
                <a:srgbClr val="006600"/>
              </a:extrusionClr>
            </a:sp3d>
          </a:bodyPr>
          <a:lstStyle/>
          <a:p>
            <a:pPr algn="ctr"/>
            <a:r>
              <a:rPr lang="en-US" sz="3600" b="1" kern="10">
                <a:ln w="9525">
                  <a:round/>
                  <a:headEnd/>
                  <a:tailEnd/>
                </a:ln>
                <a:solidFill>
                  <a:srgbClr val="FF00FF"/>
                </a:solidFill>
                <a:effectLst>
                  <a:outerShdw dist="38100" dir="2700000" algn="tl" rotWithShape="0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</a:rPr>
              <a:t>CHÀO TẠM BIỆT CÁC EM !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audio>
              <p:cMediaNode showWhenStopped="0">
                <p:cTn id="2" repeatCount="indefinite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0659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6" descr="Cay coi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14400" y="457200"/>
            <a:ext cx="7153275" cy="563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checker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flowers_42[1]"/>
          <p:cNvPicPr>
            <a:picLocks noGrp="1" noChangeAspect="1" noChangeArrowheads="1" noCrop="1"/>
          </p:cNvPicPr>
          <p:nvPr>
            <p:ph sz="quarter" idx="1"/>
          </p:nvPr>
        </p:nvPicPr>
        <p:blipFill>
          <a:blip r:embed="rId4"/>
          <a:srcRect/>
          <a:stretch>
            <a:fillRect/>
          </a:stretch>
        </p:blipFill>
        <p:spPr>
          <a:xfrm>
            <a:off x="381000" y="3657600"/>
            <a:ext cx="2514600" cy="3024188"/>
          </a:xfrm>
          <a:noFill/>
        </p:spPr>
      </p:pic>
      <p:pic>
        <p:nvPicPr>
          <p:cNvPr id="7171" name="Picture 3" descr="birds_26[1]"/>
          <p:cNvPicPr>
            <a:picLocks noGrp="1" noChangeAspect="1" noChangeArrowheads="1" noCrop="1"/>
          </p:cNvPicPr>
          <p:nvPr>
            <p:ph sz="quarter" idx="2"/>
          </p:nvPr>
        </p:nvPicPr>
        <p:blipFill>
          <a:blip r:embed="rId5"/>
          <a:srcRect/>
          <a:stretch>
            <a:fillRect/>
          </a:stretch>
        </p:blipFill>
        <p:spPr>
          <a:xfrm>
            <a:off x="6477000" y="228600"/>
            <a:ext cx="2667000" cy="1447800"/>
          </a:xfrm>
          <a:noFill/>
        </p:spPr>
      </p:pic>
      <p:pic>
        <p:nvPicPr>
          <p:cNvPr id="7172" name="Picture 4" descr="butterflies_9[1]"/>
          <p:cNvPicPr>
            <a:picLocks noGrp="1" noChangeAspect="1" noChangeArrowheads="1" noCrop="1"/>
          </p:cNvPicPr>
          <p:nvPr>
            <p:ph sz="quarter" idx="3"/>
          </p:nvPr>
        </p:nvPicPr>
        <p:blipFill>
          <a:blip r:embed="rId6"/>
          <a:srcRect/>
          <a:stretch>
            <a:fillRect/>
          </a:stretch>
        </p:blipFill>
        <p:spPr>
          <a:xfrm>
            <a:off x="1447800" y="4191000"/>
            <a:ext cx="1447800" cy="1295400"/>
          </a:xfrm>
          <a:noFill/>
        </p:spPr>
      </p:pic>
      <p:sp>
        <p:nvSpPr>
          <p:cNvPr id="106501" name="Text Box 5"/>
          <p:cNvSpPr txBox="1">
            <a:spLocks noChangeArrowheads="1"/>
          </p:cNvSpPr>
          <p:nvPr/>
        </p:nvSpPr>
        <p:spPr bwMode="auto">
          <a:xfrm>
            <a:off x="4953000" y="3733800"/>
            <a:ext cx="3124200" cy="1189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en-US" sz="7200" smtClean="0">
                <a:solidFill>
                  <a:srgbClr val="FF3399"/>
                </a:solidFill>
              </a:rPr>
              <a:t>ÑOÄNG</a:t>
            </a:r>
          </a:p>
        </p:txBody>
      </p:sp>
      <p:sp>
        <p:nvSpPr>
          <p:cNvPr id="106502" name="Text Box 6"/>
          <p:cNvSpPr txBox="1">
            <a:spLocks noChangeArrowheads="1"/>
          </p:cNvSpPr>
          <p:nvPr/>
        </p:nvSpPr>
        <p:spPr bwMode="auto">
          <a:xfrm>
            <a:off x="3200400" y="1828800"/>
            <a:ext cx="2819400" cy="1189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en-US" sz="7200" smtClean="0">
                <a:solidFill>
                  <a:srgbClr val="FF3399"/>
                </a:solidFill>
              </a:rPr>
              <a:t>KHÔÛI</a:t>
            </a:r>
          </a:p>
        </p:txBody>
      </p:sp>
      <p:pic>
        <p:nvPicPr>
          <p:cNvPr id="7175" name="Picture 8" descr="birds_20[1]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7"/>
          <a:srcRect/>
          <a:stretch>
            <a:fillRect/>
          </a:stretch>
        </p:blipFill>
        <p:spPr>
          <a:xfrm>
            <a:off x="0" y="0"/>
            <a:ext cx="2057400" cy="1600200"/>
          </a:xfrm>
          <a:noFill/>
        </p:spPr>
      </p:pic>
      <p:pic>
        <p:nvPicPr>
          <p:cNvPr id="7176" name="Picture 9" descr="13"/>
          <p:cNvPicPr>
            <a:picLocks noChangeAspect="1" noChangeArrowheads="1" noCrop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4876800" y="152400"/>
            <a:ext cx="148590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6506" name="lop chung ta doan ket THIEU NHI.mid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9"/>
          <a:srcRect/>
          <a:stretch>
            <a:fillRect/>
          </a:stretch>
        </p:blipFill>
        <p:spPr bwMode="auto">
          <a:xfrm>
            <a:off x="8610600" y="6248400"/>
            <a:ext cx="5334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650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0650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10650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 nodeType="clickPar">
                      <p:stCondLst>
                        <p:cond delay="0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5" dur="173730" fill="hold"/>
                                        <p:tgtEl>
                                          <p:spTgt spid="10650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1065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/>
                                        <p:tgtEl>
                                          <p:spTgt spid="1065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6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cmd type="call" cmd="stop">
                                      <p:cBhvr>
                                        <p:cTn id="22" dur="1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650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6506"/>
                  </p:tgtEl>
                </p:cond>
              </p:nextCondLst>
            </p:seq>
            <p:audio>
              <p:cMediaNode vol="96000">
                <p:cTn id="2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6506"/>
                </p:tgtEl>
              </p:cMediaNode>
            </p:audio>
          </p:childTnLst>
        </p:cTn>
      </p:par>
    </p:tnLst>
    <p:bldLst>
      <p:bldP spid="106501" grpId="0"/>
      <p:bldP spid="10650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7" descr="Kho bau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1000" y="914400"/>
            <a:ext cx="8305800" cy="525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checker dir="vert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B26"/>
          <p:cNvPicPr>
            <a:picLocks noChangeAspect="1" noChangeArrowheads="1"/>
          </p:cNvPicPr>
          <p:nvPr/>
        </p:nvPicPr>
        <p:blipFill>
          <a:blip r:embed="rId3"/>
          <a:srcRect l="9166" r="6667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2883" name="Text Box 3"/>
          <p:cNvSpPr txBox="1">
            <a:spLocks noChangeArrowheads="1"/>
          </p:cNvSpPr>
          <p:nvPr/>
        </p:nvSpPr>
        <p:spPr bwMode="auto">
          <a:xfrm>
            <a:off x="1447800" y="1981200"/>
            <a:ext cx="5638800" cy="3140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algn="ctr" eaLnBrk="1" hangingPunct="1">
              <a:spcBef>
                <a:spcPct val="50000"/>
              </a:spcBef>
              <a:defRPr/>
            </a:pPr>
            <a:r>
              <a:rPr lang="en-US" sz="8000" smtClean="0">
                <a:solidFill>
                  <a:srgbClr val="0066FF"/>
                </a:solidFill>
              </a:rPr>
              <a:t>Baøi môùi:</a:t>
            </a:r>
            <a:r>
              <a:rPr lang="en-US" sz="8000" smtClean="0">
                <a:solidFill>
                  <a:srgbClr val="FF0066"/>
                </a:solidFill>
              </a:rPr>
              <a:t>  </a:t>
            </a:r>
          </a:p>
          <a:p>
            <a:pPr algn="ctr" eaLnBrk="1" hangingPunct="1">
              <a:spcBef>
                <a:spcPct val="50000"/>
              </a:spcBef>
              <a:defRPr/>
            </a:pPr>
            <a:r>
              <a:rPr lang="en-US" sz="8000" smtClean="0">
                <a:solidFill>
                  <a:srgbClr val="FF0066"/>
                </a:solidFill>
              </a:rPr>
              <a:t>Kho baùu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228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228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381000"/>
            <a:ext cx="7696200" cy="838200"/>
          </a:xfrm>
        </p:spPr>
        <p:txBody>
          <a:bodyPr/>
          <a:lstStyle/>
          <a:p>
            <a:pPr eaLnBrk="1" hangingPunct="1"/>
            <a:r>
              <a:rPr lang="en-US" sz="4400" b="1" smtClean="0">
                <a:solidFill>
                  <a:srgbClr val="FF0000"/>
                </a:solidFill>
                <a:latin typeface="VNI-Times" pitchFamily="2" charset="0"/>
              </a:rPr>
              <a:t>*</a:t>
            </a:r>
            <a:r>
              <a:rPr lang="en-US" sz="4400" b="1" u="sng" smtClean="0">
                <a:solidFill>
                  <a:srgbClr val="FF0000"/>
                </a:solidFill>
                <a:latin typeface="VNI-Times" pitchFamily="2" charset="0"/>
              </a:rPr>
              <a:t>Luyeän ñoïc:</a:t>
            </a:r>
          </a:p>
        </p:txBody>
      </p:sp>
      <p:sp>
        <p:nvSpPr>
          <p:cNvPr id="20484" name="Rectangle 4"/>
          <p:cNvSpPr>
            <a:spLocks noChangeArrowheads="1"/>
          </p:cNvSpPr>
          <p:nvPr/>
        </p:nvSpPr>
        <p:spPr bwMode="auto">
          <a:xfrm>
            <a:off x="2438400" y="1371600"/>
            <a:ext cx="51054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en-US" sz="4400" b="1">
                <a:solidFill>
                  <a:srgbClr val="0000FF"/>
                </a:solidFill>
                <a:effectLst/>
              </a:rPr>
              <a:t>hai söông moät naéng</a:t>
            </a:r>
          </a:p>
        </p:txBody>
      </p:sp>
      <p:sp>
        <p:nvSpPr>
          <p:cNvPr id="20485" name="Rectangle 5"/>
          <p:cNvSpPr>
            <a:spLocks noChangeArrowheads="1"/>
          </p:cNvSpPr>
          <p:nvPr/>
        </p:nvSpPr>
        <p:spPr bwMode="auto">
          <a:xfrm>
            <a:off x="2438400" y="2209800"/>
            <a:ext cx="3267075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en-US" sz="4400" b="1">
                <a:solidFill>
                  <a:srgbClr val="0000FF"/>
                </a:solidFill>
                <a:effectLst/>
              </a:rPr>
              <a:t>laën maët trôøi</a:t>
            </a:r>
          </a:p>
        </p:txBody>
      </p:sp>
      <p:sp>
        <p:nvSpPr>
          <p:cNvPr id="20486" name="Rectangle 6"/>
          <p:cNvSpPr>
            <a:spLocks noChangeArrowheads="1"/>
          </p:cNvSpPr>
          <p:nvPr/>
        </p:nvSpPr>
        <p:spPr bwMode="auto">
          <a:xfrm>
            <a:off x="2438400" y="3124200"/>
            <a:ext cx="3743325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en-US" sz="4400" b="1">
                <a:solidFill>
                  <a:srgbClr val="0000FF"/>
                </a:solidFill>
                <a:effectLst/>
              </a:rPr>
              <a:t>laøm luïng</a:t>
            </a:r>
          </a:p>
        </p:txBody>
      </p:sp>
      <p:sp>
        <p:nvSpPr>
          <p:cNvPr id="20487" name="Rectangle 7"/>
          <p:cNvSpPr>
            <a:spLocks noChangeArrowheads="1"/>
          </p:cNvSpPr>
          <p:nvPr/>
        </p:nvSpPr>
        <p:spPr bwMode="auto">
          <a:xfrm>
            <a:off x="2365375" y="4038600"/>
            <a:ext cx="502285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en-US" sz="4400" b="1">
                <a:solidFill>
                  <a:srgbClr val="0000FF"/>
                </a:solidFill>
                <a:effectLst/>
              </a:rPr>
              <a:t>cuoác baãm caøy saâu</a:t>
            </a:r>
          </a:p>
        </p:txBody>
      </p:sp>
      <p:sp>
        <p:nvSpPr>
          <p:cNvPr id="20488" name="Rectangle 8"/>
          <p:cNvSpPr>
            <a:spLocks noChangeArrowheads="1"/>
          </p:cNvSpPr>
          <p:nvPr/>
        </p:nvSpPr>
        <p:spPr bwMode="auto">
          <a:xfrm>
            <a:off x="2422525" y="4953000"/>
            <a:ext cx="32512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en-US" sz="4400" b="1">
                <a:solidFill>
                  <a:srgbClr val="0000FF"/>
                </a:solidFill>
                <a:effectLst/>
              </a:rPr>
              <a:t>haõo huyeàn</a:t>
            </a:r>
          </a:p>
        </p:txBody>
      </p:sp>
    </p:spTree>
  </p:cSld>
  <p:clrMapOvr>
    <a:masterClrMapping/>
  </p:clrMapOvr>
  <p:transition>
    <p:wheel spokes="3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" dur="500"/>
                                        <p:tgtEl>
                                          <p:spTgt spid="204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4" dur="500"/>
                                        <p:tgtEl>
                                          <p:spTgt spid="204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204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0" dur="500"/>
                                        <p:tgtEl>
                                          <p:spTgt spid="204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500"/>
                                        <p:tgtEl>
                                          <p:spTgt spid="204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3" grpId="0" build="p"/>
      <p:bldP spid="20484" grpId="0"/>
      <p:bldP spid="20485" grpId="0"/>
      <p:bldP spid="20486" grpId="0"/>
      <p:bldP spid="20487" grpId="0"/>
      <p:bldP spid="2048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533400"/>
            <a:ext cx="8305800" cy="5105400"/>
          </a:xfrm>
        </p:spPr>
        <p:txBody>
          <a:bodyPr/>
          <a:lstStyle/>
          <a:p>
            <a:pPr eaLnBrk="1" hangingPunct="1"/>
            <a:r>
              <a:rPr lang="en-US" sz="4800" b="1" u="sng" smtClean="0">
                <a:latin typeface="VNI-Times" pitchFamily="2" charset="0"/>
              </a:rPr>
              <a:t>Ñoaïn</a:t>
            </a:r>
            <a:r>
              <a:rPr lang="en-US" sz="4800" b="1" u="sng" smtClean="0">
                <a:latin typeface="Times" pitchFamily="34" charset="0"/>
              </a:rPr>
              <a:t> </a:t>
            </a:r>
            <a:r>
              <a:rPr lang="en-US" sz="4800" b="1" u="sng" smtClean="0">
                <a:latin typeface="VNI-Times" pitchFamily="2" charset="0"/>
              </a:rPr>
              <a:t>1</a:t>
            </a:r>
            <a:r>
              <a:rPr lang="en-US" sz="4800" smtClean="0">
                <a:latin typeface="VNI-Times" pitchFamily="2" charset="0"/>
              </a:rPr>
              <a:t> : </a:t>
            </a:r>
            <a:r>
              <a:rPr lang="en-US" sz="4800" b="1" i="1" smtClean="0">
                <a:solidFill>
                  <a:schemeClr val="tx2"/>
                </a:solidFill>
                <a:latin typeface="VNI-Times" pitchFamily="2" charset="0"/>
              </a:rPr>
              <a:t>Ngaøy xöa</a:t>
            </a:r>
            <a:r>
              <a:rPr lang="en-US" sz="4800" smtClean="0">
                <a:latin typeface="VNI-Times" pitchFamily="2" charset="0"/>
              </a:rPr>
              <a:t> ñeán </a:t>
            </a:r>
            <a:r>
              <a:rPr lang="en-US" sz="4800" b="1" i="1" smtClean="0">
                <a:solidFill>
                  <a:schemeClr val="tx2"/>
                </a:solidFill>
                <a:latin typeface="VNI-Times" pitchFamily="2" charset="0"/>
              </a:rPr>
              <a:t>cô ngôi ñaøng hoaøng .</a:t>
            </a:r>
          </a:p>
          <a:p>
            <a:pPr eaLnBrk="1" hangingPunct="1"/>
            <a:r>
              <a:rPr lang="en-US" sz="4800" b="1" u="sng" smtClean="0">
                <a:latin typeface="VNI-Times" pitchFamily="2" charset="0"/>
              </a:rPr>
              <a:t>Ñoaïn 2</a:t>
            </a:r>
            <a:r>
              <a:rPr lang="en-US" sz="4800" smtClean="0">
                <a:latin typeface="VNI-Times" pitchFamily="2" charset="0"/>
              </a:rPr>
              <a:t> : </a:t>
            </a:r>
            <a:r>
              <a:rPr lang="en-US" sz="4800" b="1" i="1" smtClean="0">
                <a:solidFill>
                  <a:schemeClr val="tx2"/>
                </a:solidFill>
                <a:latin typeface="VNI-Times" pitchFamily="2" charset="0"/>
              </a:rPr>
              <a:t>Nhöng roài</a:t>
            </a:r>
            <a:r>
              <a:rPr lang="en-US" sz="4800" smtClean="0">
                <a:latin typeface="VNI-Times" pitchFamily="2" charset="0"/>
              </a:rPr>
              <a:t> ñeán </a:t>
            </a:r>
            <a:r>
              <a:rPr lang="en-US" sz="4800" b="1" i="1" smtClean="0">
                <a:solidFill>
                  <a:schemeClr val="tx2"/>
                </a:solidFill>
                <a:latin typeface="VNI-Times" pitchFamily="2" charset="0"/>
              </a:rPr>
              <a:t>ñaøo leân maø duøng .</a:t>
            </a:r>
          </a:p>
          <a:p>
            <a:pPr eaLnBrk="1" hangingPunct="1"/>
            <a:r>
              <a:rPr lang="en-US" sz="4800" b="1" u="sng" smtClean="0">
                <a:latin typeface="VNI-Times" pitchFamily="2" charset="0"/>
              </a:rPr>
              <a:t>Ñoaïn 3</a:t>
            </a:r>
            <a:r>
              <a:rPr lang="en-US" sz="4800" smtClean="0">
                <a:latin typeface="VNI-Times" pitchFamily="2" charset="0"/>
              </a:rPr>
              <a:t> :  </a:t>
            </a:r>
            <a:r>
              <a:rPr lang="en-US" sz="4800" b="1" i="1" smtClean="0">
                <a:solidFill>
                  <a:schemeClr val="tx2"/>
                </a:solidFill>
                <a:latin typeface="VNI-Times" pitchFamily="2" charset="0"/>
              </a:rPr>
              <a:t>Coøn laïi</a:t>
            </a:r>
            <a:endParaRPr lang="en-US" sz="4800" smtClean="0">
              <a:latin typeface="VNI-Times" pitchFamily="2" charset="0"/>
            </a:endParaRPr>
          </a:p>
          <a:p>
            <a:pPr eaLnBrk="1" hangingPunct="1"/>
            <a:endParaRPr lang="en-US" sz="4800" smtClean="0">
              <a:latin typeface="VNI-Times" pitchFamily="2" charset="0"/>
            </a:endParaRPr>
          </a:p>
          <a:p>
            <a:pPr eaLnBrk="1" hangingPunct="1"/>
            <a:endParaRPr lang="en-US" sz="4800" smtClean="0">
              <a:latin typeface="VNI-Times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61" name="Text Box 5"/>
          <p:cNvSpPr txBox="1">
            <a:spLocks noChangeArrowheads="1"/>
          </p:cNvSpPr>
          <p:nvPr/>
        </p:nvSpPr>
        <p:spPr bwMode="auto">
          <a:xfrm>
            <a:off x="228600" y="381000"/>
            <a:ext cx="8153400" cy="5214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4800">
                <a:solidFill>
                  <a:srgbClr val="0000FF"/>
                </a:solidFill>
                <a:effectLst/>
              </a:rPr>
              <a:t>  Ngaøy  xöa,  coù  hai  vôï  choàng ngöôøi  noâng  daân  kia </a:t>
            </a:r>
            <a:r>
              <a:rPr lang="en-US" sz="4800">
                <a:solidFill>
                  <a:srgbClr val="FF0066"/>
                </a:solidFill>
                <a:effectLst/>
              </a:rPr>
              <a:t> quanh naêm  </a:t>
            </a:r>
            <a:r>
              <a:rPr lang="en-US" sz="4800">
                <a:solidFill>
                  <a:srgbClr val="3333FF"/>
                </a:solidFill>
                <a:effectLst/>
              </a:rPr>
              <a:t>hai  söông  moät  naéng</a:t>
            </a:r>
            <a:r>
              <a:rPr lang="en-US" sz="4800">
                <a:solidFill>
                  <a:srgbClr val="FF0066"/>
                </a:solidFill>
                <a:effectLst/>
              </a:rPr>
              <a:t>, cuoác  baãm  caøy  saâu.  </a:t>
            </a:r>
            <a:r>
              <a:rPr lang="en-US" sz="4800">
                <a:solidFill>
                  <a:srgbClr val="3333FF"/>
                </a:solidFill>
                <a:effectLst/>
              </a:rPr>
              <a:t>Hai oâng  baø</a:t>
            </a:r>
            <a:r>
              <a:rPr lang="en-US" sz="4800">
                <a:solidFill>
                  <a:srgbClr val="FF0066"/>
                </a:solidFill>
                <a:effectLst/>
              </a:rPr>
              <a:t>  </a:t>
            </a:r>
            <a:r>
              <a:rPr lang="en-US" sz="4800">
                <a:solidFill>
                  <a:srgbClr val="3333FF"/>
                </a:solidFill>
                <a:effectLst/>
              </a:rPr>
              <a:t>thöôøng  ra  ñoàng  töø  luùc</a:t>
            </a:r>
            <a:r>
              <a:rPr lang="en-US" sz="4800">
                <a:solidFill>
                  <a:srgbClr val="FF0066"/>
                </a:solidFill>
                <a:effectLst/>
              </a:rPr>
              <a:t>  gaø  gaùy  saùng  </a:t>
            </a:r>
            <a:r>
              <a:rPr lang="en-US" sz="4800">
                <a:solidFill>
                  <a:srgbClr val="3333FF"/>
                </a:solidFill>
                <a:effectLst/>
              </a:rPr>
              <a:t>vaø  trôû  veà nhaø  khi  ñaõ</a:t>
            </a:r>
            <a:r>
              <a:rPr lang="en-US" sz="4800">
                <a:solidFill>
                  <a:srgbClr val="FF0066"/>
                </a:solidFill>
                <a:effectLst/>
              </a:rPr>
              <a:t>  laën  maët  trôøi.</a:t>
            </a:r>
            <a:r>
              <a:rPr lang="en-US" sz="4800">
                <a:solidFill>
                  <a:srgbClr val="0000FF"/>
                </a:solidFill>
                <a:effectLst/>
              </a:rPr>
              <a:t> </a:t>
            </a:r>
            <a:endParaRPr lang="en-US" sz="4800">
              <a:solidFill>
                <a:srgbClr val="FF0000"/>
              </a:solidFill>
              <a:effectLst/>
            </a:endParaRPr>
          </a:p>
        </p:txBody>
      </p:sp>
      <p:sp>
        <p:nvSpPr>
          <p:cNvPr id="70662" name="Line 6"/>
          <p:cNvSpPr>
            <a:spLocks noChangeShapeType="1"/>
          </p:cNvSpPr>
          <p:nvPr/>
        </p:nvSpPr>
        <p:spPr bwMode="auto">
          <a:xfrm flipH="1">
            <a:off x="5715000" y="1219200"/>
            <a:ext cx="304800" cy="609600"/>
          </a:xfrm>
          <a:prstGeom prst="line">
            <a:avLst/>
          </a:prstGeom>
          <a:noFill/>
          <a:ln w="41275">
            <a:solidFill>
              <a:srgbClr val="FF3300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0663" name="Line 7"/>
          <p:cNvSpPr>
            <a:spLocks noChangeShapeType="1"/>
          </p:cNvSpPr>
          <p:nvPr/>
        </p:nvSpPr>
        <p:spPr bwMode="auto">
          <a:xfrm flipH="1">
            <a:off x="7315200" y="1905000"/>
            <a:ext cx="304800" cy="609600"/>
          </a:xfrm>
          <a:prstGeom prst="line">
            <a:avLst/>
          </a:prstGeom>
          <a:noFill/>
          <a:ln w="41275">
            <a:solidFill>
              <a:srgbClr val="FF3300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0665" name="Line 9"/>
          <p:cNvSpPr>
            <a:spLocks noChangeShapeType="1"/>
          </p:cNvSpPr>
          <p:nvPr/>
        </p:nvSpPr>
        <p:spPr bwMode="auto">
          <a:xfrm flipH="1">
            <a:off x="2819400" y="4191000"/>
            <a:ext cx="304800" cy="609600"/>
          </a:xfrm>
          <a:prstGeom prst="line">
            <a:avLst/>
          </a:prstGeom>
          <a:noFill/>
          <a:ln w="41275">
            <a:solidFill>
              <a:srgbClr val="FF3300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grpSp>
        <p:nvGrpSpPr>
          <p:cNvPr id="2" name="Group 10"/>
          <p:cNvGrpSpPr>
            <a:grpSpLocks/>
          </p:cNvGrpSpPr>
          <p:nvPr/>
        </p:nvGrpSpPr>
        <p:grpSpPr bwMode="auto">
          <a:xfrm>
            <a:off x="5486400" y="2667000"/>
            <a:ext cx="304800" cy="609600"/>
            <a:chOff x="5280" y="2784"/>
            <a:chExt cx="336" cy="480"/>
          </a:xfrm>
        </p:grpSpPr>
        <p:sp>
          <p:nvSpPr>
            <p:cNvPr id="70667" name="Line 11"/>
            <p:cNvSpPr>
              <a:spLocks noChangeShapeType="1"/>
            </p:cNvSpPr>
            <p:nvPr/>
          </p:nvSpPr>
          <p:spPr bwMode="auto">
            <a:xfrm flipH="1">
              <a:off x="5280" y="2784"/>
              <a:ext cx="240" cy="480"/>
            </a:xfrm>
            <a:prstGeom prst="line">
              <a:avLst/>
            </a:prstGeom>
            <a:noFill/>
            <a:ln w="41275">
              <a:solidFill>
                <a:srgbClr val="FF33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70668" name="Line 12"/>
            <p:cNvSpPr>
              <a:spLocks noChangeShapeType="1"/>
            </p:cNvSpPr>
            <p:nvPr/>
          </p:nvSpPr>
          <p:spPr bwMode="auto">
            <a:xfrm flipH="1">
              <a:off x="5376" y="2784"/>
              <a:ext cx="240" cy="480"/>
            </a:xfrm>
            <a:prstGeom prst="line">
              <a:avLst/>
            </a:prstGeom>
            <a:noFill/>
            <a:ln w="41275">
              <a:solidFill>
                <a:srgbClr val="FF33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</p:grpSp>
      <p:grpSp>
        <p:nvGrpSpPr>
          <p:cNvPr id="3" name="Group 13"/>
          <p:cNvGrpSpPr>
            <a:grpSpLocks/>
          </p:cNvGrpSpPr>
          <p:nvPr/>
        </p:nvGrpSpPr>
        <p:grpSpPr bwMode="auto">
          <a:xfrm>
            <a:off x="4724400" y="4876800"/>
            <a:ext cx="304800" cy="609600"/>
            <a:chOff x="5280" y="2784"/>
            <a:chExt cx="336" cy="480"/>
          </a:xfrm>
        </p:grpSpPr>
        <p:sp>
          <p:nvSpPr>
            <p:cNvPr id="70670" name="Line 14"/>
            <p:cNvSpPr>
              <a:spLocks noChangeShapeType="1"/>
            </p:cNvSpPr>
            <p:nvPr/>
          </p:nvSpPr>
          <p:spPr bwMode="auto">
            <a:xfrm flipH="1">
              <a:off x="5280" y="2784"/>
              <a:ext cx="240" cy="480"/>
            </a:xfrm>
            <a:prstGeom prst="line">
              <a:avLst/>
            </a:prstGeom>
            <a:noFill/>
            <a:ln w="41275">
              <a:solidFill>
                <a:srgbClr val="FF33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70671" name="Line 15"/>
            <p:cNvSpPr>
              <a:spLocks noChangeShapeType="1"/>
            </p:cNvSpPr>
            <p:nvPr/>
          </p:nvSpPr>
          <p:spPr bwMode="auto">
            <a:xfrm flipH="1">
              <a:off x="5376" y="2784"/>
              <a:ext cx="240" cy="480"/>
            </a:xfrm>
            <a:prstGeom prst="line">
              <a:avLst/>
            </a:prstGeom>
            <a:noFill/>
            <a:ln w="41275">
              <a:solidFill>
                <a:srgbClr val="FF33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</p:grpSp>
      <p:sp>
        <p:nvSpPr>
          <p:cNvPr id="70672" name="Line 16"/>
          <p:cNvSpPr>
            <a:spLocks noChangeShapeType="1"/>
          </p:cNvSpPr>
          <p:nvPr/>
        </p:nvSpPr>
        <p:spPr bwMode="auto">
          <a:xfrm flipH="1">
            <a:off x="3429000" y="457200"/>
            <a:ext cx="304800" cy="609600"/>
          </a:xfrm>
          <a:prstGeom prst="line">
            <a:avLst/>
          </a:prstGeom>
          <a:noFill/>
          <a:ln w="41275">
            <a:solidFill>
              <a:srgbClr val="FF3300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706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06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06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06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06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06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06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3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706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706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41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066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5" descr="090312001725-71-62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95400" y="152400"/>
            <a:ext cx="6248400" cy="541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3734" name="Rectangle 6"/>
          <p:cNvSpPr>
            <a:spLocks noChangeArrowheads="1"/>
          </p:cNvSpPr>
          <p:nvPr/>
        </p:nvSpPr>
        <p:spPr bwMode="auto">
          <a:xfrm>
            <a:off x="3352800" y="5689600"/>
            <a:ext cx="20955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4000" b="1">
                <a:solidFill>
                  <a:srgbClr val="0000FF"/>
                </a:solidFill>
                <a:effectLst/>
              </a:rPr>
              <a:t>Kho baùu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37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37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IOLETID" val="12282388"/>
  <p:tag name="VIOLETTITLE" val="Tuần 28. Kho báu"/>
  <p:tag name="VIOLETLESSON" val="75"/>
  <p:tag name="VIOLETCATID" val="2203"/>
  <p:tag name="VIOLETSUBJECT" val="Tập đọc 2"/>
  <p:tag name="VIOLETAUTHORID" val="12131751"/>
  <p:tag name="VIOLETAUTHORNAME" val="Đỗ Văn Minh"/>
  <p:tag name="VIOLETAUTHORAVATAR" val="no_avatar.jpg"/>
  <p:tag name="VIOLETAUTHORADDRESS" val="Trường TH Tả Thanh Oai - Hà Nội"/>
  <p:tag name="VIOLETDATE" val="2018-02-21 23:13:53"/>
  <p:tag name="VIOLETHIT" val="257"/>
  <p:tag name="VIOLETLIKE" val="1"/>
  <p:tag name="MMPROD_NEXTUNIQUEID" val="10009"/>
  <p:tag name="MMPROD_UIDATA" val="&lt;database version=&quot;7.0&quot;&gt;&lt;object type=&quot;1&quot; unique_id=&quot;10001&quot;&gt;&lt;object type=&quot;8&quot; unique_id=&quot;10002&quot;&gt;&lt;/object&gt;&lt;object type=&quot;2&quot; unique_id=&quot;10003&quot;&gt;&lt;object type=&quot;3&quot; unique_id=&quot;10004&quot;&gt;&lt;property id=&quot;20148&quot; value=&quot;5&quot;/&gt;&lt;property id=&quot;20300&quot; value=&quot;Slide 1&quot;/&gt;&lt;property id=&quot;20307&quot; value=&quot;293&quot;/&gt;&lt;/object&gt;&lt;object type=&quot;3&quot; unique_id=&quot;10005&quot;&gt;&lt;property id=&quot;20148&quot; value=&quot;5&quot;/&gt;&lt;property id=&quot;20300&quot; value=&quot;Slide 2&quot;/&gt;&lt;property id=&quot;20307&quot; value=&quot;279&quot;/&gt;&lt;/object&gt;&lt;object type=&quot;3&quot; unique_id=&quot;10006&quot;&gt;&lt;property id=&quot;20148&quot; value=&quot;5&quot;/&gt;&lt;property id=&quot;20300&quot; value=&quot;Slide 3&quot;/&gt;&lt;property id=&quot;20307&quot; value=&quot;290&quot;/&gt;&lt;/object&gt;&lt;object type=&quot;3&quot; unique_id=&quot;10007&quot;&gt;&lt;property id=&quot;20148&quot; value=&quot;5&quot;/&gt;&lt;property id=&quot;20300&quot; value=&quot;Slide 4&quot;/&gt;&lt;property id=&quot;20307&quot; value=&quot;278&quot;/&gt;&lt;/object&gt;&lt;object type=&quot;3&quot; unique_id=&quot;10008&quot;&gt;&lt;property id=&quot;20148&quot; value=&quot;5&quot;/&gt;&lt;property id=&quot;20300&quot; value=&quot;Slide 5&quot;/&gt;&lt;property id=&quot;20307&quot; value=&quot;291&quot;/&gt;&lt;/object&gt;&lt;object type=&quot;3&quot; unique_id=&quot;10009&quot;&gt;&lt;property id=&quot;20148&quot; value=&quot;5&quot;/&gt;&lt;property id=&quot;20300&quot; value=&quot;Slide 6&quot;/&gt;&lt;property id=&quot;20307&quot; value=&quot;267&quot;/&gt;&lt;/object&gt;&lt;object type=&quot;3&quot; unique_id=&quot;10010&quot;&gt;&lt;property id=&quot;20148&quot; value=&quot;5&quot;/&gt;&lt;property id=&quot;20300&quot; value=&quot;Slide 7&quot;/&gt;&lt;property id=&quot;20307&quot; value=&quot;268&quot;/&gt;&lt;/object&gt;&lt;object type=&quot;3&quot; unique_id=&quot;10011&quot;&gt;&lt;property id=&quot;20148&quot; value=&quot;5&quot;/&gt;&lt;property id=&quot;20300&quot; value=&quot;Slide 8&quot;/&gt;&lt;property id=&quot;20307&quot; value=&quot;283&quot;/&gt;&lt;/object&gt;&lt;object type=&quot;3&quot; unique_id=&quot;10012&quot;&gt;&lt;property id=&quot;20148&quot; value=&quot;5&quot;/&gt;&lt;property id=&quot;20300&quot; value=&quot;Slide 9&quot;/&gt;&lt;property id=&quot;20307&quot; value=&quot;286&quot;/&gt;&lt;/object&gt;&lt;object type=&quot;3&quot; unique_id=&quot;10013&quot;&gt;&lt;property id=&quot;20148&quot; value=&quot;5&quot;/&gt;&lt;property id=&quot;20300&quot; value=&quot;Slide 10&quot;/&gt;&lt;property id=&quot;20307&quot; value=&quot;284&quot;/&gt;&lt;/object&gt;&lt;object type=&quot;3&quot; unique_id=&quot;10014&quot;&gt;&lt;property id=&quot;20148&quot; value=&quot;5&quot;/&gt;&lt;property id=&quot;20300&quot; value=&quot;Slide 11&quot;/&gt;&lt;property id=&quot;20307&quot; value=&quot;285&quot;/&gt;&lt;/object&gt;&lt;object type=&quot;3&quot; unique_id=&quot;10015&quot;&gt;&lt;property id=&quot;20148&quot; value=&quot;5&quot;/&gt;&lt;property id=&quot;20300&quot; value=&quot;Slide 12&quot;/&gt;&lt;property id=&quot;20307&quot; value=&quot;288&quot;/&gt;&lt;/object&gt;&lt;object type=&quot;3&quot; unique_id=&quot;10016&quot;&gt;&lt;property id=&quot;20148&quot; value=&quot;5&quot;/&gt;&lt;property id=&quot;20300&quot; value=&quot;Slide 13&quot;/&gt;&lt;property id=&quot;20307&quot; value=&quot;289&quot;/&gt;&lt;/object&gt;&lt;object type=&quot;3&quot; unique_id=&quot;10017&quot;&gt;&lt;property id=&quot;20148&quot; value=&quot;5&quot;/&gt;&lt;property id=&quot;20300&quot; value=&quot;Slide 14 - &amp;quot;`&amp;quot;&quot;/&gt;&lt;property id=&quot;20307&quot; value=&quot;292&quot;/&gt;&lt;/object&gt;&lt;/object&gt;&lt;/object&gt;&lt;/database&gt;"/>
  <p:tag name="SECTOMILLISECCONVERTED" val="1"/>
</p:tagLst>
</file>

<file path=ppt/theme/theme1.xml><?xml version="1.0" encoding="utf-8"?>
<a:theme xmlns:a="http://schemas.openxmlformats.org/drawingml/2006/main" name="Crayons">
  <a:themeElements>
    <a:clrScheme name="Crayons 1">
      <a:dk1>
        <a:srgbClr val="000000"/>
      </a:dk1>
      <a:lt1>
        <a:srgbClr val="FFFFFF"/>
      </a:lt1>
      <a:dk2>
        <a:srgbClr val="FF0000"/>
      </a:dk2>
      <a:lt2>
        <a:srgbClr val="FFB800"/>
      </a:lt2>
      <a:accent1>
        <a:srgbClr val="FFEF66"/>
      </a:accent1>
      <a:accent2>
        <a:srgbClr val="000000"/>
      </a:accent2>
      <a:accent3>
        <a:srgbClr val="FFFFFF"/>
      </a:accent3>
      <a:accent4>
        <a:srgbClr val="000000"/>
      </a:accent4>
      <a:accent5>
        <a:srgbClr val="FFF6B8"/>
      </a:accent5>
      <a:accent6>
        <a:srgbClr val="000000"/>
      </a:accent6>
      <a:hlink>
        <a:srgbClr val="00B200"/>
      </a:hlink>
      <a:folHlink>
        <a:srgbClr val="703DFF"/>
      </a:folHlink>
    </a:clrScheme>
    <a:fontScheme name="Crayons">
      <a:majorFont>
        <a:latin typeface="Comic Sans MS"/>
        <a:ea typeface=""/>
        <a:cs typeface=""/>
      </a:majorFont>
      <a:minorFont>
        <a:latin typeface="Comic Sans M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VNI-Times" pitchFamily="2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VNI-Times" pitchFamily="2" charset="0"/>
          </a:defRPr>
        </a:defPPr>
      </a:lstStyle>
    </a:lnDef>
  </a:objectDefaults>
  <a:extraClrSchemeLst>
    <a:extraClrScheme>
      <a:clrScheme name="Crayons 1">
        <a:dk1>
          <a:srgbClr val="000000"/>
        </a:dk1>
        <a:lt1>
          <a:srgbClr val="FFFFFF"/>
        </a:lt1>
        <a:dk2>
          <a:srgbClr val="FF0000"/>
        </a:dk2>
        <a:lt2>
          <a:srgbClr val="FFB800"/>
        </a:lt2>
        <a:accent1>
          <a:srgbClr val="FFEF66"/>
        </a:accent1>
        <a:accent2>
          <a:srgbClr val="000000"/>
        </a:accent2>
        <a:accent3>
          <a:srgbClr val="FFFFFF"/>
        </a:accent3>
        <a:accent4>
          <a:srgbClr val="000000"/>
        </a:accent4>
        <a:accent5>
          <a:srgbClr val="FFF6B8"/>
        </a:accent5>
        <a:accent6>
          <a:srgbClr val="000000"/>
        </a:accent6>
        <a:hlink>
          <a:srgbClr val="00B200"/>
        </a:hlink>
        <a:folHlink>
          <a:srgbClr val="703D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rayons 2">
        <a:dk1>
          <a:srgbClr val="000000"/>
        </a:dk1>
        <a:lt1>
          <a:srgbClr val="FFFFFF"/>
        </a:lt1>
        <a:dk2>
          <a:srgbClr val="000000"/>
        </a:dk2>
        <a:lt2>
          <a:srgbClr val="99CCFF"/>
        </a:lt2>
        <a:accent1>
          <a:srgbClr val="CCCCFF"/>
        </a:accent1>
        <a:accent2>
          <a:srgbClr val="000066"/>
        </a:accent2>
        <a:accent3>
          <a:srgbClr val="FFFFFF"/>
        </a:accent3>
        <a:accent4>
          <a:srgbClr val="000000"/>
        </a:accent4>
        <a:accent5>
          <a:srgbClr val="E2E2FF"/>
        </a:accent5>
        <a:accent6>
          <a:srgbClr val="00005C"/>
        </a:accent6>
        <a:hlink>
          <a:srgbClr val="00B200"/>
        </a:hlink>
        <a:folHlink>
          <a:srgbClr val="CCFF3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rayons 3">
        <a:dk1>
          <a:srgbClr val="000000"/>
        </a:dk1>
        <a:lt1>
          <a:srgbClr val="FFFFFF"/>
        </a:lt1>
        <a:dk2>
          <a:srgbClr val="000000"/>
        </a:dk2>
        <a:lt2>
          <a:srgbClr val="3399FF"/>
        </a:lt2>
        <a:accent1>
          <a:srgbClr val="CCECFF"/>
        </a:accent1>
        <a:accent2>
          <a:srgbClr val="008080"/>
        </a:accent2>
        <a:accent3>
          <a:srgbClr val="FFFFFF"/>
        </a:accent3>
        <a:accent4>
          <a:srgbClr val="000000"/>
        </a:accent4>
        <a:accent5>
          <a:srgbClr val="E2F4FF"/>
        </a:accent5>
        <a:accent6>
          <a:srgbClr val="007373"/>
        </a:accent6>
        <a:hlink>
          <a:srgbClr val="009999"/>
        </a:hlink>
        <a:folHlink>
          <a:srgbClr val="3366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rayons 4">
        <a:dk1>
          <a:srgbClr val="808000"/>
        </a:dk1>
        <a:lt1>
          <a:srgbClr val="FFFFFF"/>
        </a:lt1>
        <a:dk2>
          <a:srgbClr val="336600"/>
        </a:dk2>
        <a:lt2>
          <a:srgbClr val="FFFFFF"/>
        </a:lt2>
        <a:accent1>
          <a:srgbClr val="99CC00"/>
        </a:accent1>
        <a:accent2>
          <a:srgbClr val="003300"/>
        </a:accent2>
        <a:accent3>
          <a:srgbClr val="ADB8AA"/>
        </a:accent3>
        <a:accent4>
          <a:srgbClr val="DADADA"/>
        </a:accent4>
        <a:accent5>
          <a:srgbClr val="CAE2AA"/>
        </a:accent5>
        <a:accent6>
          <a:srgbClr val="002D00"/>
        </a:accent6>
        <a:hlink>
          <a:srgbClr val="CCCC00"/>
        </a:hlink>
        <a:folHlink>
          <a:srgbClr val="CCFF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rayons 5">
        <a:dk1>
          <a:srgbClr val="808080"/>
        </a:dk1>
        <a:lt1>
          <a:srgbClr val="FFFFFF"/>
        </a:lt1>
        <a:dk2>
          <a:srgbClr val="003366"/>
        </a:dk2>
        <a:lt2>
          <a:srgbClr val="CCECFF"/>
        </a:lt2>
        <a:accent1>
          <a:srgbClr val="33CCCC"/>
        </a:accent1>
        <a:accent2>
          <a:srgbClr val="006699"/>
        </a:accent2>
        <a:accent3>
          <a:srgbClr val="AAADB8"/>
        </a:accent3>
        <a:accent4>
          <a:srgbClr val="DADADA"/>
        </a:accent4>
        <a:accent5>
          <a:srgbClr val="ADE2E2"/>
        </a:accent5>
        <a:accent6>
          <a:srgbClr val="005C8A"/>
        </a:accent6>
        <a:hlink>
          <a:srgbClr val="00FFFF"/>
        </a:hlink>
        <a:folHlink>
          <a:srgbClr val="0000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rayons 6">
        <a:dk1>
          <a:srgbClr val="6666FF"/>
        </a:dk1>
        <a:lt1>
          <a:srgbClr val="FFFFFF"/>
        </a:lt1>
        <a:dk2>
          <a:srgbClr val="000066"/>
        </a:dk2>
        <a:lt2>
          <a:srgbClr val="FFFFFF"/>
        </a:lt2>
        <a:accent1>
          <a:srgbClr val="33CCFF"/>
        </a:accent1>
        <a:accent2>
          <a:srgbClr val="0000FF"/>
        </a:accent2>
        <a:accent3>
          <a:srgbClr val="AAAAB8"/>
        </a:accent3>
        <a:accent4>
          <a:srgbClr val="DADADA"/>
        </a:accent4>
        <a:accent5>
          <a:srgbClr val="ADE2FF"/>
        </a:accent5>
        <a:accent6>
          <a:srgbClr val="0000E7"/>
        </a:accent6>
        <a:hlink>
          <a:srgbClr val="FFFF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rayons 7">
        <a:dk1>
          <a:srgbClr val="000000"/>
        </a:dk1>
        <a:lt1>
          <a:srgbClr val="FFFFFF"/>
        </a:lt1>
        <a:dk2>
          <a:srgbClr val="800080"/>
        </a:dk2>
        <a:lt2>
          <a:srgbClr val="FFFFFF"/>
        </a:lt2>
        <a:accent1>
          <a:srgbClr val="CC66FF"/>
        </a:accent1>
        <a:accent2>
          <a:srgbClr val="990099"/>
        </a:accent2>
        <a:accent3>
          <a:srgbClr val="C0AAC0"/>
        </a:accent3>
        <a:accent4>
          <a:srgbClr val="DADADA"/>
        </a:accent4>
        <a:accent5>
          <a:srgbClr val="E2B8FF"/>
        </a:accent5>
        <a:accent6>
          <a:srgbClr val="8A008A"/>
        </a:accent6>
        <a:hlink>
          <a:srgbClr val="FF9900"/>
        </a:hlink>
        <a:folHlink>
          <a:srgbClr val="FF33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rayons 8">
        <a:dk1>
          <a:srgbClr val="FF3300"/>
        </a:dk1>
        <a:lt1>
          <a:srgbClr val="FFFFFF"/>
        </a:lt1>
        <a:dk2>
          <a:srgbClr val="800000"/>
        </a:dk2>
        <a:lt2>
          <a:srgbClr val="FFFFCC"/>
        </a:lt2>
        <a:accent1>
          <a:srgbClr val="FF7C80"/>
        </a:accent1>
        <a:accent2>
          <a:srgbClr val="990000"/>
        </a:accent2>
        <a:accent3>
          <a:srgbClr val="C0AAAA"/>
        </a:accent3>
        <a:accent4>
          <a:srgbClr val="DADADA"/>
        </a:accent4>
        <a:accent5>
          <a:srgbClr val="FFBFC0"/>
        </a:accent5>
        <a:accent6>
          <a:srgbClr val="8A0000"/>
        </a:accent6>
        <a:hlink>
          <a:srgbClr val="FF66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Crayons">
  <a:themeElements>
    <a:clrScheme name="Crayons 1">
      <a:dk1>
        <a:srgbClr val="000000"/>
      </a:dk1>
      <a:lt1>
        <a:srgbClr val="FFFFFF"/>
      </a:lt1>
      <a:dk2>
        <a:srgbClr val="FF0000"/>
      </a:dk2>
      <a:lt2>
        <a:srgbClr val="FFB800"/>
      </a:lt2>
      <a:accent1>
        <a:srgbClr val="FFEF66"/>
      </a:accent1>
      <a:accent2>
        <a:srgbClr val="000000"/>
      </a:accent2>
      <a:accent3>
        <a:srgbClr val="FFFFFF"/>
      </a:accent3>
      <a:accent4>
        <a:srgbClr val="000000"/>
      </a:accent4>
      <a:accent5>
        <a:srgbClr val="FFF6B8"/>
      </a:accent5>
      <a:accent6>
        <a:srgbClr val="000000"/>
      </a:accent6>
      <a:hlink>
        <a:srgbClr val="00B200"/>
      </a:hlink>
      <a:folHlink>
        <a:srgbClr val="703DFF"/>
      </a:folHlink>
    </a:clrScheme>
    <a:fontScheme name="Crayons">
      <a:majorFont>
        <a:latin typeface="Comic Sans MS"/>
        <a:ea typeface=""/>
        <a:cs typeface=""/>
      </a:majorFont>
      <a:minorFont>
        <a:latin typeface="Comic Sans M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VNI-Times" pitchFamily="2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VNI-Times" pitchFamily="2" charset="0"/>
          </a:defRPr>
        </a:defPPr>
      </a:lstStyle>
    </a:lnDef>
  </a:objectDefaults>
  <a:extraClrSchemeLst>
    <a:extraClrScheme>
      <a:clrScheme name="Crayons 1">
        <a:dk1>
          <a:srgbClr val="000000"/>
        </a:dk1>
        <a:lt1>
          <a:srgbClr val="FFFFFF"/>
        </a:lt1>
        <a:dk2>
          <a:srgbClr val="FF0000"/>
        </a:dk2>
        <a:lt2>
          <a:srgbClr val="FFB800"/>
        </a:lt2>
        <a:accent1>
          <a:srgbClr val="FFEF66"/>
        </a:accent1>
        <a:accent2>
          <a:srgbClr val="000000"/>
        </a:accent2>
        <a:accent3>
          <a:srgbClr val="FFFFFF"/>
        </a:accent3>
        <a:accent4>
          <a:srgbClr val="000000"/>
        </a:accent4>
        <a:accent5>
          <a:srgbClr val="FFF6B8"/>
        </a:accent5>
        <a:accent6>
          <a:srgbClr val="000000"/>
        </a:accent6>
        <a:hlink>
          <a:srgbClr val="00B200"/>
        </a:hlink>
        <a:folHlink>
          <a:srgbClr val="703D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rayons 2">
        <a:dk1>
          <a:srgbClr val="000000"/>
        </a:dk1>
        <a:lt1>
          <a:srgbClr val="FFFFFF"/>
        </a:lt1>
        <a:dk2>
          <a:srgbClr val="000000"/>
        </a:dk2>
        <a:lt2>
          <a:srgbClr val="99CCFF"/>
        </a:lt2>
        <a:accent1>
          <a:srgbClr val="CCCCFF"/>
        </a:accent1>
        <a:accent2>
          <a:srgbClr val="000066"/>
        </a:accent2>
        <a:accent3>
          <a:srgbClr val="FFFFFF"/>
        </a:accent3>
        <a:accent4>
          <a:srgbClr val="000000"/>
        </a:accent4>
        <a:accent5>
          <a:srgbClr val="E2E2FF"/>
        </a:accent5>
        <a:accent6>
          <a:srgbClr val="00005C"/>
        </a:accent6>
        <a:hlink>
          <a:srgbClr val="00B200"/>
        </a:hlink>
        <a:folHlink>
          <a:srgbClr val="CCFF3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rayons 3">
        <a:dk1>
          <a:srgbClr val="000000"/>
        </a:dk1>
        <a:lt1>
          <a:srgbClr val="FFFFFF"/>
        </a:lt1>
        <a:dk2>
          <a:srgbClr val="000000"/>
        </a:dk2>
        <a:lt2>
          <a:srgbClr val="3399FF"/>
        </a:lt2>
        <a:accent1>
          <a:srgbClr val="CCECFF"/>
        </a:accent1>
        <a:accent2>
          <a:srgbClr val="008080"/>
        </a:accent2>
        <a:accent3>
          <a:srgbClr val="FFFFFF"/>
        </a:accent3>
        <a:accent4>
          <a:srgbClr val="000000"/>
        </a:accent4>
        <a:accent5>
          <a:srgbClr val="E2F4FF"/>
        </a:accent5>
        <a:accent6>
          <a:srgbClr val="007373"/>
        </a:accent6>
        <a:hlink>
          <a:srgbClr val="009999"/>
        </a:hlink>
        <a:folHlink>
          <a:srgbClr val="3366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rayons 4">
        <a:dk1>
          <a:srgbClr val="808000"/>
        </a:dk1>
        <a:lt1>
          <a:srgbClr val="FFFFFF"/>
        </a:lt1>
        <a:dk2>
          <a:srgbClr val="336600"/>
        </a:dk2>
        <a:lt2>
          <a:srgbClr val="FFFFFF"/>
        </a:lt2>
        <a:accent1>
          <a:srgbClr val="99CC00"/>
        </a:accent1>
        <a:accent2>
          <a:srgbClr val="003300"/>
        </a:accent2>
        <a:accent3>
          <a:srgbClr val="ADB8AA"/>
        </a:accent3>
        <a:accent4>
          <a:srgbClr val="DADADA"/>
        </a:accent4>
        <a:accent5>
          <a:srgbClr val="CAE2AA"/>
        </a:accent5>
        <a:accent6>
          <a:srgbClr val="002D00"/>
        </a:accent6>
        <a:hlink>
          <a:srgbClr val="CCCC00"/>
        </a:hlink>
        <a:folHlink>
          <a:srgbClr val="CCFF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rayons 5">
        <a:dk1>
          <a:srgbClr val="808080"/>
        </a:dk1>
        <a:lt1>
          <a:srgbClr val="FFFFFF"/>
        </a:lt1>
        <a:dk2>
          <a:srgbClr val="003366"/>
        </a:dk2>
        <a:lt2>
          <a:srgbClr val="CCECFF"/>
        </a:lt2>
        <a:accent1>
          <a:srgbClr val="33CCCC"/>
        </a:accent1>
        <a:accent2>
          <a:srgbClr val="006699"/>
        </a:accent2>
        <a:accent3>
          <a:srgbClr val="AAADB8"/>
        </a:accent3>
        <a:accent4>
          <a:srgbClr val="DADADA"/>
        </a:accent4>
        <a:accent5>
          <a:srgbClr val="ADE2E2"/>
        </a:accent5>
        <a:accent6>
          <a:srgbClr val="005C8A"/>
        </a:accent6>
        <a:hlink>
          <a:srgbClr val="00FFFF"/>
        </a:hlink>
        <a:folHlink>
          <a:srgbClr val="0000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rayons 6">
        <a:dk1>
          <a:srgbClr val="6666FF"/>
        </a:dk1>
        <a:lt1>
          <a:srgbClr val="FFFFFF"/>
        </a:lt1>
        <a:dk2>
          <a:srgbClr val="000066"/>
        </a:dk2>
        <a:lt2>
          <a:srgbClr val="FFFFFF"/>
        </a:lt2>
        <a:accent1>
          <a:srgbClr val="33CCFF"/>
        </a:accent1>
        <a:accent2>
          <a:srgbClr val="0000FF"/>
        </a:accent2>
        <a:accent3>
          <a:srgbClr val="AAAAB8"/>
        </a:accent3>
        <a:accent4>
          <a:srgbClr val="DADADA"/>
        </a:accent4>
        <a:accent5>
          <a:srgbClr val="ADE2FF"/>
        </a:accent5>
        <a:accent6>
          <a:srgbClr val="0000E7"/>
        </a:accent6>
        <a:hlink>
          <a:srgbClr val="FFFF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rayons 7">
        <a:dk1>
          <a:srgbClr val="000000"/>
        </a:dk1>
        <a:lt1>
          <a:srgbClr val="FFFFFF"/>
        </a:lt1>
        <a:dk2>
          <a:srgbClr val="800080"/>
        </a:dk2>
        <a:lt2>
          <a:srgbClr val="FFFFFF"/>
        </a:lt2>
        <a:accent1>
          <a:srgbClr val="CC66FF"/>
        </a:accent1>
        <a:accent2>
          <a:srgbClr val="990099"/>
        </a:accent2>
        <a:accent3>
          <a:srgbClr val="C0AAC0"/>
        </a:accent3>
        <a:accent4>
          <a:srgbClr val="DADADA"/>
        </a:accent4>
        <a:accent5>
          <a:srgbClr val="E2B8FF"/>
        </a:accent5>
        <a:accent6>
          <a:srgbClr val="8A008A"/>
        </a:accent6>
        <a:hlink>
          <a:srgbClr val="FF9900"/>
        </a:hlink>
        <a:folHlink>
          <a:srgbClr val="FF33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rayons 8">
        <a:dk1>
          <a:srgbClr val="FF3300"/>
        </a:dk1>
        <a:lt1>
          <a:srgbClr val="FFFFFF"/>
        </a:lt1>
        <a:dk2>
          <a:srgbClr val="800000"/>
        </a:dk2>
        <a:lt2>
          <a:srgbClr val="FFFFCC"/>
        </a:lt2>
        <a:accent1>
          <a:srgbClr val="FF7C80"/>
        </a:accent1>
        <a:accent2>
          <a:srgbClr val="990000"/>
        </a:accent2>
        <a:accent3>
          <a:srgbClr val="C0AAAA"/>
        </a:accent3>
        <a:accent4>
          <a:srgbClr val="DADADA"/>
        </a:accent4>
        <a:accent5>
          <a:srgbClr val="FFBFC0"/>
        </a:accent5>
        <a:accent6>
          <a:srgbClr val="8A0000"/>
        </a:accent6>
        <a:hlink>
          <a:srgbClr val="FF66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Crayons</Template>
  <TotalTime>623</TotalTime>
  <Words>199</Words>
  <Application>Microsoft Office PowerPoint</Application>
  <PresentationFormat>On-screen Show (4:3)</PresentationFormat>
  <Paragraphs>28</Paragraphs>
  <Slides>14</Slides>
  <Notes>0</Notes>
  <HiddenSlides>0</HiddenSlides>
  <MMClips>2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14</vt:i4>
      </vt:variant>
    </vt:vector>
  </HeadingPairs>
  <TitlesOfParts>
    <vt:vector size="16" baseType="lpstr">
      <vt:lpstr>Crayons</vt:lpstr>
      <vt:lpstr>1_Crayons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`</vt:lpstr>
    </vt:vector>
  </TitlesOfParts>
  <Company>HOME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User</dc:creator>
  <cp:lastModifiedBy>PC_ASUS</cp:lastModifiedBy>
  <cp:revision>96</cp:revision>
  <dcterms:created xsi:type="dcterms:W3CDTF">2010-03-14T02:50:37Z</dcterms:created>
  <dcterms:modified xsi:type="dcterms:W3CDTF">2019-03-30T15:43:42Z</dcterms:modified>
</cp:coreProperties>
</file>