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60" r:id="rId6"/>
    <p:sldId id="261" r:id="rId7"/>
    <p:sldId id="262" r:id="rId8"/>
    <p:sldId id="263" r:id="rId9"/>
    <p:sldId id="279" r:id="rId10"/>
    <p:sldId id="280" r:id="rId11"/>
    <p:sldId id="281" r:id="rId12"/>
    <p:sldId id="282" r:id="rId13"/>
    <p:sldId id="264" r:id="rId14"/>
    <p:sldId id="267" r:id="rId15"/>
    <p:sldId id="268" r:id="rId16"/>
    <p:sldId id="269" r:id="rId17"/>
    <p:sldId id="270" r:id="rId18"/>
    <p:sldId id="275" r:id="rId19"/>
    <p:sldId id="271" r:id="rId20"/>
    <p:sldId id="272" r:id="rId21"/>
    <p:sldId id="273" r:id="rId22"/>
    <p:sldId id="276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9999"/>
    <a:srgbClr val="FFFF66"/>
    <a:srgbClr val="00FF00"/>
    <a:srgbClr val="000099"/>
    <a:srgbClr val="FF0066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8" autoAdjust="0"/>
    <p:restoredTop sz="94660"/>
  </p:normalViewPr>
  <p:slideViewPr>
    <p:cSldViewPr>
      <p:cViewPr varScale="1">
        <p:scale>
          <a:sx n="69" d="100"/>
          <a:sy n="69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832C0-10DD-4ED8-9947-E61155C22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45D56-4D55-40A0-808D-591662CF6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C00CB-6FFA-46F2-9FC2-F92B14341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EFC3F-998F-4906-82BA-101AB6AF8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90001-6296-4DDA-999B-294C4A5E2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0DB4-A7E5-4290-A39B-D67BDB57E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AFF27-B3CD-4EB9-832B-431D06415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36E55-DC0D-4E38-87DC-F7FE9385C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67E8D-D8FB-493F-9B6F-5F95380C6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0B07A-4257-4C8F-B5D7-6364036F0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30141-ECF7-4FAC-8E7B-15D981E02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F0404981-057F-4337-A502-3176FFCBB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etch.cc/album/show.php?i=jao8825252&amp;b=1479&amp;f=1165109143&amp;p=25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8305800" cy="1066800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TRƯỜNG TIỂU HỌC </a:t>
            </a:r>
            <a:r>
              <a:rPr lang="en-US" sz="3600" b="1" dirty="0" smtClean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ÁI MỘ A</a:t>
            </a:r>
            <a:endParaRPr lang="en-US" sz="3600" b="1" dirty="0">
              <a:ln w="1905"/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514600"/>
            <a:ext cx="6019800" cy="1241286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8000" b="1" dirty="0">
                <a:ln w="1905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MÔN TỰ NHIÊN XÃ HỘI</a:t>
            </a:r>
            <a:endParaRPr lang="en-US" sz="8000" b="1" dirty="0">
              <a:ln w="1905">
                <a:solidFill>
                  <a:srgbClr val="FF0000"/>
                </a:solidFill>
              </a:ln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4444425"/>
            <a:ext cx="358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ln w="1905"/>
                <a:solidFill>
                  <a:srgbClr val="FF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  <a:cs typeface="+mn-cs"/>
              </a:rPr>
              <a:t>LỚP </a:t>
            </a:r>
            <a:r>
              <a:rPr lang="en-US" sz="3200" b="1" dirty="0" smtClean="0">
                <a:ln w="1905"/>
                <a:solidFill>
                  <a:srgbClr val="FF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  <a:cs typeface="+mn-cs"/>
              </a:rPr>
              <a:t>2 – TUẦN 27</a:t>
            </a:r>
            <a:endParaRPr lang="en-US" sz="3200" b="1" dirty="0">
              <a:ln w="1905"/>
              <a:solidFill>
                <a:srgbClr val="FF00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8"/>
            <a:ext cx="913765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10"/>
          <p:cNvSpPr>
            <a:spLocks noChangeArrowheads="1"/>
          </p:cNvSpPr>
          <p:nvPr/>
        </p:nvSpPr>
        <p:spPr bwMode="auto">
          <a:xfrm>
            <a:off x="6629400" y="6311900"/>
            <a:ext cx="609600" cy="5461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2743200" y="6205538"/>
            <a:ext cx="609600" cy="5461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0"/>
            <a:ext cx="9117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9"/>
          <p:cNvSpPr>
            <a:spLocks noChangeArrowheads="1"/>
          </p:cNvSpPr>
          <p:nvPr/>
        </p:nvSpPr>
        <p:spPr bwMode="auto">
          <a:xfrm>
            <a:off x="-34925" y="6310313"/>
            <a:ext cx="609600" cy="5476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5088"/>
            <a:ext cx="9144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8"/>
          <p:cNvSpPr>
            <a:spLocks noChangeArrowheads="1"/>
          </p:cNvSpPr>
          <p:nvPr/>
        </p:nvSpPr>
        <p:spPr bwMode="auto">
          <a:xfrm>
            <a:off x="0" y="5881688"/>
            <a:ext cx="600075" cy="838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941388" y="1377950"/>
            <a:ext cx="7162800" cy="4386263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 vật có thể sống được ở khắp nơi:</a:t>
            </a:r>
          </a:p>
          <a:p>
            <a:pPr marL="685800" indent="-685800" algn="ctr" eaLnBrk="0" hangingPunct="0">
              <a:buFont typeface="Wingdings" pitchFamily="2" charset="2"/>
              <a:buChar char="Ø"/>
              <a:defRPr/>
            </a:pP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 cạn </a:t>
            </a:r>
          </a:p>
          <a:p>
            <a:pPr marL="285750" indent="-285750" algn="ctr" eaLnBrk="0" hangingPunct="0">
              <a:buFont typeface="Wingdings" pitchFamily="2" charset="2"/>
              <a:buChar char="Ø"/>
              <a:defRPr/>
            </a:pP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 </a:t>
            </a:r>
          </a:p>
          <a:p>
            <a:pPr marL="285750" indent="-285750" algn="ctr" eaLnBrk="0" hangingPunct="0">
              <a:buFont typeface="Wingdings" pitchFamily="2" charset="2"/>
              <a:buChar char="Ø"/>
              <a:defRPr/>
            </a:pP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 không.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4097" y="2492069"/>
            <a:ext cx="6360588" cy="1754326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TÌM ĐƯỜNG VỀ NHÀ</a:t>
            </a:r>
          </a:p>
        </p:txBody>
      </p:sp>
      <p:sp>
        <p:nvSpPr>
          <p:cNvPr id="3" name="Rectangle 2"/>
          <p:cNvSpPr/>
          <p:nvPr/>
        </p:nvSpPr>
        <p:spPr>
          <a:xfrm>
            <a:off x="3159179" y="1527720"/>
            <a:ext cx="29851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TRÒ CHƠI</a:t>
            </a:r>
          </a:p>
        </p:txBody>
      </p:sp>
      <p:pic>
        <p:nvPicPr>
          <p:cNvPr id="4" name="Picture 17" descr="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4246563"/>
            <a:ext cx="1793875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63525" y="152400"/>
            <a:ext cx="28956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65 -0.18379 C 0.12049 -0.1868 0.14028 -0.18009 0.15955 -0.17731 C 0.18802 -0.18101 0.23438 -0.15995 0.25469 -0.15324 C 0.26076 -0.14953 0.26667 -0.14421 0.27257 -0.13888 C 0.27483 -0.13495 0.27604 -0.12963 0.27934 -0.12638 C 0.28247 -0.12291 0.28611 -0.12199 0.28993 -0.1206 C 0.30521 -0.09953 0.2967 -0.10902 0.34184 -0.10324 C 0.34427 -0.10277 0.35052 -0.11273 0.35139 -0.11319 C 0.35833 -0.11805 0.37066 -0.11967 0.37899 -0.12152 C 0.39236 -0.1324 0.40868 -0.13263 0.42465 -0.13148 C 0.43281 -0.1287 0.44219 -0.12638 0.45069 -0.12222 C 0.46233 -0.11643 0.46545 -0.10717 0.47431 -0.09699 C 0.4776 -0.09444 0.49167 -0.08796 0.49323 -0.08657 C 0.51441 -0.08402 0.52014 -0.08425 0.54236 -0.07314 C 0.54913 -0.07083 0.55451 -0.04421 0.55816 -0.03773 C 0.56111 -0.03194 0.56615 -0.02963 0.56944 -0.02476 C 0.58108 -0.00393 0.56649 -0.02476 0.57813 -0.00879 C 0.58281 0.00672 0.57986 -0.00347 0.58958 0.01783 C 0.59063 0.02037 0.58976 0.0257 0.59115 0.02848 C 0.5941 0.03241 0.60174 0.03635 0.60191 0.03612 C 0.60833 0.03658 0.61528 0.03982 0.62222 0.03982 C 0.62743 0.03936 0.63837 0.03426 0.63837 0.0345 C 0.65 0.01713 0.64392 0.02408 0.65729 0.01204 C 0.66684 0.00417 0.66632 -0.00162 0.67691 -0.0074 C 0.67986 -0.00648 0.68403 -0.00555 0.68559 -0.00254 C 0.68854 0.00186 0.68993 0.01412 0.69028 0.01505 C 0.68594 0.03843 0.68403 0.06575 0.67535 0.08797 C 0.67014 0.10186 0.65556 0.10695 0.64601 0.11389 C 0.64653 0.11806 0.64462 0.12292 0.6467 0.12755 C 0.64774 0.12963 0.65243 0.1294 0.65503 0.13149 C 0.65972 0.13658 0.66354 0.14213 0.66806 0.1463 C 0.67014 0.15649 0.6717 0.16088 0.66962 0.17269 C 0.66753 0.18473 0.66615 0.19653 0.66215 0.20857 C 0.66076 0.21135 0.65104 0.21667 0.64896 0.21829 C 0.63611 0.22385 0.61875 0.21899 0.60573 0.21598 C 0.56198 0.20024 0.53264 0.19075 0.49306 0.16991 C 0.47604 0.16019 0.44184 0.14537 0.44132 0.14561 C 0.43108 0.1345 0.42274 0.12176 0.41076 0.11412 C 0.39149 0.08241 0.37101 0.05857 0.34323 0.04514 C 0.31806 0.02408 0.29427 0.03658 0.26858 0.03912 C 0.26181 0.04422 0.25868 0.04746 0.25295 0.04862 C 0.23194 0.06551 0.21233 0.07593 0.18872 0.07709 C 0.16944 0.08473 0.1776 0.08149 0.16389 0.08542 C 0.15868 0.0875 0.15295 0.08496 0.14688 0.08681 C 0.14063 0.08797 0.13576 0.08959 0.1283 0.0919 C 0.10052 0.08056 0.07118 0.07223 0.0434 0.05741 C 0.01684 0.04352 -0.01007 0.02825 -0.03646 0.01412 C -0.05052 0.00325 -0.06615 -0.00439 -0.08003 -0.01365 C -0.08403 -0.02384 -0.08854 -0.03263 -0.09167 -0.04467 C -0.08924 -0.07245 -0.08299 -0.12222 -0.06753 -0.14444 C -0.0625 -0.15162 -0.05712 -0.15671 -0.05139 -0.16319 C -0.05 -0.1655 -0.02535 -0.16828 -0.02344 -0.16898 C -0.01753 -0.16689 -0.00972 -0.16481 -0.00486 -0.16041 C -0.00191 -0.16018 -0.0026 -0.15625 -0.00035 -0.15486 C 0.00087 -0.15254 0.00295 -0.15162 0.00503 -0.15023 C 0.00972 -0.14583 0.01059 -0.13541 0.01493 -0.1368 C 0.01979 -0.13912 0.02656 -0.14143 0.03142 -0.14375 C 0.03472 -0.14444 0.0375 -0.14884 0.04219 -0.15069 C 0.04479 -0.15138 0.04826 -0.15277 0.05069 -0.15347 C 0.05451 -0.15416 0.06128 -0.15532 0.06094 -0.15509 C 0.07622 -0.16828 0.05469 -0.15138 0.07222 -0.15995 C 0.07517 -0.16157 0.07639 -0.16527 0.07795 -0.16597 C 0.08438 -0.17037 0.09167 -0.1706 0.0974 -0.17407 C 0.10174 -0.18125 0.1033 -0.178 0.09965 -0.18379 Z " pathEditMode="relative" rAng="710264" ptsTypes="ffffffffffffffffffffffffffffffffffffffffffffffffffffffffffffffff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362200"/>
            <a:ext cx="5924405" cy="1754326"/>
          </a:xfrm>
          <a:prstGeom prst="rect">
            <a:avLst/>
          </a:prstGeom>
          <a:noFill/>
        </p:spPr>
        <p:txBody>
          <a:bodyPr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TRIỂN LÃM TRANH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884363" y="1143000"/>
            <a:ext cx="6019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Đố là con gì?</a:t>
            </a:r>
          </a:p>
          <a:p>
            <a:r>
              <a:rPr lang="en-US" sz="4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Bụng thì màu trắng</a:t>
            </a:r>
          </a:p>
          <a:p>
            <a:r>
              <a:rPr lang="en-US" sz="4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Lưng thì màu xanh</a:t>
            </a:r>
          </a:p>
          <a:p>
            <a:r>
              <a:rPr lang="en-US" sz="4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Cặp mắt tròn thô lố</a:t>
            </a:r>
          </a:p>
          <a:p>
            <a:r>
              <a:rPr lang="en-US" sz="4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Ọp oạp suốt năm canh.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nguyen\Downloads\Coc.jpg"/>
          <p:cNvPicPr>
            <a:picLocks noChangeAspect="1" noChangeArrowheads="1"/>
          </p:cNvPicPr>
          <p:nvPr/>
        </p:nvPicPr>
        <p:blipFill>
          <a:blip r:embed="rId3"/>
          <a:srcRect b="64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4288" y="681038"/>
            <a:ext cx="883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cóc sống ở đâu ?</a:t>
            </a:r>
          </a:p>
        </p:txBody>
      </p:sp>
      <p:sp>
        <p:nvSpPr>
          <p:cNvPr id="17411" name="Rounded Rectangle 2"/>
          <p:cNvSpPr>
            <a:spLocks noChangeArrowheads="1"/>
          </p:cNvSpPr>
          <p:nvPr/>
        </p:nvSpPr>
        <p:spPr bwMode="auto">
          <a:xfrm>
            <a:off x="2189163" y="2057400"/>
            <a:ext cx="6629400" cy="904875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4800">
                <a:latin typeface="Times New Roman" pitchFamily="18" charset="0"/>
                <a:cs typeface="Times New Roman" pitchFamily="18" charset="0"/>
              </a:rPr>
              <a:t>A. Trên cạn</a:t>
            </a:r>
          </a:p>
        </p:txBody>
      </p:sp>
      <p:sp>
        <p:nvSpPr>
          <p:cNvPr id="17412" name="Rounded Rectangle 3"/>
          <p:cNvSpPr>
            <a:spLocks noChangeArrowheads="1"/>
          </p:cNvSpPr>
          <p:nvPr/>
        </p:nvSpPr>
        <p:spPr bwMode="auto">
          <a:xfrm>
            <a:off x="2168525" y="3429000"/>
            <a:ext cx="6629400" cy="904875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4800">
                <a:latin typeface="Times New Roman" pitchFamily="18" charset="0"/>
                <a:cs typeface="Times New Roman" pitchFamily="18" charset="0"/>
              </a:rPr>
              <a:t>B. Dưới nước</a:t>
            </a:r>
          </a:p>
        </p:txBody>
      </p:sp>
      <p:sp>
        <p:nvSpPr>
          <p:cNvPr id="17413" name="Rounded Rectangle 4"/>
          <p:cNvSpPr>
            <a:spLocks noChangeArrowheads="1"/>
          </p:cNvSpPr>
          <p:nvPr/>
        </p:nvSpPr>
        <p:spPr bwMode="auto">
          <a:xfrm>
            <a:off x="2224088" y="4876800"/>
            <a:ext cx="6629400" cy="9048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4800">
                <a:latin typeface="Times New Roman" pitchFamily="18" charset="0"/>
                <a:cs typeface="Times New Roman" pitchFamily="18" charset="0"/>
              </a:rPr>
              <a:t>C . Bay lượn trên không</a:t>
            </a:r>
          </a:p>
          <a:p>
            <a:pPr eaLnBrk="0" hangingPunct="0"/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34" descr="avatar_69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5740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animBg="1"/>
      <p:bldP spid="17412" grpId="0" animBg="1"/>
      <p:bldP spid="17412" grpId="1" animBg="1"/>
      <p:bldP spid="17413" grpId="0" animBg="1"/>
      <p:bldP spid="174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52400" y="1143000"/>
            <a:ext cx="8839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Đố là con gì?</a:t>
            </a:r>
          </a:p>
          <a:p>
            <a:r>
              <a:rPr lang="en-US" sz="4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gì làm tổ trên cây </a:t>
            </a:r>
          </a:p>
          <a:p>
            <a:r>
              <a:rPr lang="en-US" sz="4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 ai phơ thóc, rủ nhau xong vào.</a:t>
            </a:r>
          </a:p>
          <a:p>
            <a:r>
              <a:rPr lang="en-US" sz="4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 bầy, cả lũ lao xao.</a:t>
            </a:r>
          </a:p>
          <a:p>
            <a:r>
              <a:rPr lang="en-US" sz="4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 mổ thốc, vừa cãi nhau om sòm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4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6114" y="2209800"/>
            <a:ext cx="4296369" cy="137606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9600" b="1" spc="50" dirty="0">
                <a:ln w="11430">
                  <a:solidFill>
                    <a:srgbClr val="00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KHỞI ĐỘNG</a:t>
            </a:r>
          </a:p>
        </p:txBody>
      </p:sp>
      <p:pic>
        <p:nvPicPr>
          <p:cNvPr id="3075" name="Picture 26" descr="下一張(熱鍵:c)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4275" y="1981200"/>
            <a:ext cx="7429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6" descr="下一張(熱鍵:c)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7925" y="1862138"/>
            <a:ext cx="9144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ROTSTA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3181350"/>
            <a:ext cx="17526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guyen\Downloads\nguoi-dan-ba-hon-20-nam-thao-nuoi-chim-troi-tren-pho-ha-n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-222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4288" y="681038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 sẻ sống ở đâu?</a:t>
            </a:r>
          </a:p>
        </p:txBody>
      </p:sp>
      <p:sp>
        <p:nvSpPr>
          <p:cNvPr id="20483" name="Rounded Rectangle 2"/>
          <p:cNvSpPr>
            <a:spLocks noChangeArrowheads="1"/>
          </p:cNvSpPr>
          <p:nvPr/>
        </p:nvSpPr>
        <p:spPr bwMode="auto">
          <a:xfrm>
            <a:off x="2189163" y="2057400"/>
            <a:ext cx="6629400" cy="904875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4800">
                <a:latin typeface="Times New Roman" pitchFamily="18" charset="0"/>
                <a:cs typeface="Times New Roman" pitchFamily="18" charset="0"/>
              </a:rPr>
              <a:t>A. Trên cạn</a:t>
            </a:r>
          </a:p>
        </p:txBody>
      </p:sp>
      <p:sp>
        <p:nvSpPr>
          <p:cNvPr id="20484" name="Rounded Rectangle 3"/>
          <p:cNvSpPr>
            <a:spLocks noChangeArrowheads="1"/>
          </p:cNvSpPr>
          <p:nvPr/>
        </p:nvSpPr>
        <p:spPr bwMode="auto">
          <a:xfrm>
            <a:off x="2168525" y="3429000"/>
            <a:ext cx="6629400" cy="904875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4800">
                <a:latin typeface="Times New Roman" pitchFamily="18" charset="0"/>
                <a:cs typeface="Times New Roman" pitchFamily="18" charset="0"/>
              </a:rPr>
              <a:t>B. Dưới nước</a:t>
            </a:r>
          </a:p>
        </p:txBody>
      </p:sp>
      <p:sp>
        <p:nvSpPr>
          <p:cNvPr id="20485" name="Rounded Rectangle 4"/>
          <p:cNvSpPr>
            <a:spLocks noChangeArrowheads="1"/>
          </p:cNvSpPr>
          <p:nvPr/>
        </p:nvSpPr>
        <p:spPr bwMode="auto">
          <a:xfrm>
            <a:off x="2224088" y="4876800"/>
            <a:ext cx="6629400" cy="9048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4800">
                <a:latin typeface="Times New Roman" pitchFamily="18" charset="0"/>
                <a:cs typeface="Times New Roman" pitchFamily="18" charset="0"/>
              </a:rPr>
              <a:t>C . Bay lượn trên không</a:t>
            </a:r>
          </a:p>
          <a:p>
            <a:pPr eaLnBrk="0" hangingPunct="0"/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34" descr="avatar_69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87680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animBg="1"/>
      <p:bldP spid="20483" grpId="1" animBg="1"/>
      <p:bldP spid="20484" grpId="0" animBg="1"/>
      <p:bldP spid="20484" grpId="1" animBg="1"/>
      <p:bldP spid="204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5252" y="2438400"/>
            <a:ext cx="7893508" cy="1143000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 ƠN CÔ VÀ CÁC EM</a:t>
            </a:r>
          </a:p>
        </p:txBody>
      </p:sp>
      <p:pic>
        <p:nvPicPr>
          <p:cNvPr id="21507" name="Picture 23" descr="BALLOO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7963" y="-228600"/>
            <a:ext cx="16303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3" descr="BALLOO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2288" y="3595688"/>
            <a:ext cx="16303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3" descr="BALLOO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-228600"/>
            <a:ext cx="16287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3" descr="BALLOO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191000"/>
            <a:ext cx="16287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AutoShape 3" descr="daisy_button_pink_hb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5475" y="1562100"/>
            <a:ext cx="495300" cy="685800"/>
          </a:xfrm>
          <a:prstGeom prst="actionButtonBlank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AutoShape 3" descr="daisy_button_pink_hb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43138" y="3848100"/>
            <a:ext cx="495300" cy="685800"/>
          </a:xfrm>
          <a:prstGeom prst="actionButtonBlank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AutoShape 3" descr="daisy_button_pink_hb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02350" y="1922463"/>
            <a:ext cx="495300" cy="685800"/>
          </a:xfrm>
          <a:prstGeom prst="actionButtonBlank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AutoShape 3" descr="daisy_button_pink_hb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40313" y="5437188"/>
            <a:ext cx="495300" cy="685800"/>
          </a:xfrm>
          <a:prstGeom prst="actionButtonBlank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AutoShape 3" descr="daisy_button_pink_hb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5000" y="3417888"/>
            <a:ext cx="495300" cy="685800"/>
          </a:xfrm>
          <a:prstGeom prst="actionButtonBlank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AutoShape 3" descr="daisy_button_pink_hb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59700" y="585788"/>
            <a:ext cx="495300" cy="685800"/>
          </a:xfrm>
          <a:prstGeom prst="actionButtonBlank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AutoShape 3" descr="daisy_button_pink_hb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32113" y="585788"/>
            <a:ext cx="495300" cy="685800"/>
          </a:xfrm>
          <a:prstGeom prst="actionButtonBlank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AutoShape 3" descr="daisy_button_pink_hb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5313" y="5181600"/>
            <a:ext cx="495300" cy="685800"/>
          </a:xfrm>
          <a:prstGeom prst="actionButtonBlank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AutoShape 3" descr="daisy_button_pink_hb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24350" y="1562100"/>
            <a:ext cx="495300" cy="685800"/>
          </a:xfrm>
          <a:prstGeom prst="actionButtonBlank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AutoShape 3" descr="daisy_button_pink_hb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02350" y="4090988"/>
            <a:ext cx="495300" cy="685800"/>
          </a:xfrm>
          <a:prstGeom prst="actionButtonBlank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25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75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75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788" y="165100"/>
            <a:ext cx="8762999" cy="156966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Câu 1: Một số loài cây sống dưới nước là?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533400" y="2286000"/>
            <a:ext cx="8229600" cy="1295400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. </a:t>
            </a:r>
            <a:r>
              <a:rPr 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Lục bình, cây sen, cây súng, cây rong</a:t>
            </a:r>
            <a:endParaRPr lang="en-US" sz="4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ounded Rectangle 3"/>
          <p:cNvSpPr>
            <a:spLocks noChangeArrowheads="1"/>
          </p:cNvSpPr>
          <p:nvPr/>
        </p:nvSpPr>
        <p:spPr bwMode="auto">
          <a:xfrm>
            <a:off x="495300" y="5264150"/>
            <a:ext cx="8229600" cy="957263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4000">
                <a:latin typeface="Times New Roman" pitchFamily="18" charset="0"/>
                <a:cs typeface="Times New Roman" pitchFamily="18" charset="0"/>
              </a:rPr>
              <a:t> C . Lục bình, cây rong, nha đam.</a:t>
            </a:r>
          </a:p>
        </p:txBody>
      </p:sp>
      <p:sp>
        <p:nvSpPr>
          <p:cNvPr id="4103" name="Rounded Rectangle 4"/>
          <p:cNvSpPr>
            <a:spLocks noChangeArrowheads="1"/>
          </p:cNvSpPr>
          <p:nvPr/>
        </p:nvSpPr>
        <p:spPr bwMode="auto">
          <a:xfrm>
            <a:off x="495300" y="3886200"/>
            <a:ext cx="8229600" cy="955675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4000">
                <a:latin typeface="Times New Roman" pitchFamily="18" charset="0"/>
                <a:cs typeface="Times New Roman" pitchFamily="18" charset="0"/>
              </a:rPr>
              <a:t> B . Lục bình, cây rong, cây hoa hồng.</a:t>
            </a:r>
          </a:p>
        </p:txBody>
      </p:sp>
      <p:pic>
        <p:nvPicPr>
          <p:cNvPr id="4104" name="Picture 9" descr="IMG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15240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02" grpId="0" animBg="1"/>
      <p:bldP spid="4102" grpId="1" animBg="1"/>
      <p:bldP spid="4103" grpId="0" animBg="1"/>
      <p:bldP spid="410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76200"/>
            <a:ext cx="8991600" cy="1295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5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5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5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5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3794" name="Picture 2" descr="C:\Users\nguyen\Downloads\aos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3588327" cy="5486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Rounded Rectangle 2"/>
          <p:cNvSpPr/>
          <p:nvPr/>
        </p:nvSpPr>
        <p:spPr bwMode="auto">
          <a:xfrm>
            <a:off x="269875" y="1524000"/>
            <a:ext cx="4495800" cy="990600"/>
          </a:xfrm>
          <a:prstGeom prst="roundRect">
            <a:avLst/>
          </a:prstGeom>
          <a:solidFill>
            <a:srgbClr val="FFFF66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Cây sen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28613" y="3390900"/>
            <a:ext cx="4495800" cy="990600"/>
          </a:xfrm>
          <a:prstGeom prst="roundRect">
            <a:avLst/>
          </a:prstGeom>
          <a:solidFill>
            <a:srgbClr val="CCFF33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B. Cây rong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57188" y="5067300"/>
            <a:ext cx="4495800" cy="990600"/>
          </a:xfrm>
          <a:prstGeom prst="roundRect">
            <a:avLst/>
          </a:prstGeom>
          <a:solidFill>
            <a:srgbClr val="FF9999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C. Cây lục bình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057400"/>
            <a:ext cx="6172200" cy="1754326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27 : LOÀI VẬT SỐNG Ở ĐÂU</a:t>
            </a:r>
          </a:p>
        </p:txBody>
      </p:sp>
      <p:pic>
        <p:nvPicPr>
          <p:cNvPr id="7171" name="Picture 15" descr="tigeruse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46405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9" descr="j00761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464050"/>
            <a:ext cx="16002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143000"/>
            <a:ext cx="1047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143000"/>
            <a:ext cx="9810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1688" y="914400"/>
            <a:ext cx="976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 bwMode="auto">
          <a:xfrm>
            <a:off x="1731818" y="685800"/>
            <a:ext cx="7412182" cy="1066800"/>
          </a:xfrm>
          <a:prstGeom prst="chevron">
            <a:avLst/>
          </a:prstGeom>
          <a:solidFill>
            <a:srgbClr val="00FFFF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1: LÀM VIỆC VỚI SÁCH GIÁO KHOA</a:t>
            </a:r>
          </a:p>
          <a:p>
            <a:pPr algn="ctr" eaLnBrk="0" hangingPunct="0">
              <a:defRPr/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hevron 2"/>
          <p:cNvSpPr/>
          <p:nvPr/>
        </p:nvSpPr>
        <p:spPr bwMode="auto">
          <a:xfrm>
            <a:off x="1704109" y="2819400"/>
            <a:ext cx="7412182" cy="1066800"/>
          </a:xfrm>
          <a:prstGeom prst="chevron">
            <a:avLst/>
          </a:prstGeom>
          <a:solidFill>
            <a:srgbClr val="FF00FF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2: XEM BĂNG HÌNH</a:t>
            </a:r>
          </a:p>
          <a:p>
            <a:pPr algn="ctr" eaLnBrk="0" hangingPunct="0">
              <a:defRPr/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hevron 3"/>
          <p:cNvSpPr/>
          <p:nvPr/>
        </p:nvSpPr>
        <p:spPr bwMode="auto">
          <a:xfrm>
            <a:off x="1704109" y="4876800"/>
            <a:ext cx="7412182" cy="1066800"/>
          </a:xfrm>
          <a:prstGeom prst="chevron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3: TRIỄN LÃM TRANH</a:t>
            </a:r>
          </a:p>
          <a:p>
            <a:pPr algn="ctr" eaLnBrk="0" hangingPunct="0">
              <a:defRPr/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14288"/>
            <a:ext cx="4606925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5650" y="14288"/>
            <a:ext cx="457200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88" y="33528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3528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8" name="Oval 1"/>
          <p:cNvSpPr>
            <a:spLocks noChangeArrowheads="1"/>
          </p:cNvSpPr>
          <p:nvPr/>
        </p:nvSpPr>
        <p:spPr bwMode="auto">
          <a:xfrm>
            <a:off x="0" y="2805113"/>
            <a:ext cx="609600" cy="5476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/>
              <a:t>1</a:t>
            </a:r>
          </a:p>
        </p:txBody>
      </p:sp>
      <p:sp>
        <p:nvSpPr>
          <p:cNvPr id="8199" name="Oval 8"/>
          <p:cNvSpPr>
            <a:spLocks noChangeArrowheads="1"/>
          </p:cNvSpPr>
          <p:nvPr/>
        </p:nvSpPr>
        <p:spPr bwMode="auto">
          <a:xfrm>
            <a:off x="4572000" y="6327775"/>
            <a:ext cx="609600" cy="5476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8200" name="Oval 9"/>
          <p:cNvSpPr>
            <a:spLocks noChangeArrowheads="1"/>
          </p:cNvSpPr>
          <p:nvPr/>
        </p:nvSpPr>
        <p:spPr bwMode="auto">
          <a:xfrm>
            <a:off x="-34925" y="6310313"/>
            <a:ext cx="609600" cy="5476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8201" name="Oval 10"/>
          <p:cNvSpPr>
            <a:spLocks noChangeArrowheads="1"/>
          </p:cNvSpPr>
          <p:nvPr/>
        </p:nvSpPr>
        <p:spPr bwMode="auto">
          <a:xfrm>
            <a:off x="7696200" y="2795588"/>
            <a:ext cx="609600" cy="5461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8202" name="Oval 11"/>
          <p:cNvSpPr>
            <a:spLocks noChangeArrowheads="1"/>
          </p:cNvSpPr>
          <p:nvPr/>
        </p:nvSpPr>
        <p:spPr bwMode="auto">
          <a:xfrm>
            <a:off x="5715000" y="2795588"/>
            <a:ext cx="609600" cy="5461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  <p:bldP spid="8200" grpId="0" animBg="1"/>
      <p:bldP spid="8201" grpId="0" animBg="1"/>
      <p:bldP spid="82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1326" y="228600"/>
            <a:ext cx="542135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NỘI DUNG THẢO LUẬN</a:t>
            </a:r>
          </a:p>
        </p:txBody>
      </p:sp>
      <p:sp>
        <p:nvSpPr>
          <p:cNvPr id="9219" name="Rounded Rectangle 2"/>
          <p:cNvSpPr>
            <a:spLocks noChangeArrowheads="1"/>
          </p:cNvSpPr>
          <p:nvPr/>
        </p:nvSpPr>
        <p:spPr bwMode="auto">
          <a:xfrm>
            <a:off x="0" y="1295400"/>
            <a:ext cx="9144000" cy="31242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0" hangingPunct="0">
              <a:buFontTx/>
              <a:buAutoNum type="arabicPeriod"/>
            </a:pPr>
            <a:r>
              <a:rPr lang="en-US" sz="4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tranh có những con vật nào?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4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con vật trong tranh sống ở đâu?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1"/>
          <p:cNvSpPr>
            <a:spLocks noChangeArrowheads="1"/>
          </p:cNvSpPr>
          <p:nvPr/>
        </p:nvSpPr>
        <p:spPr bwMode="auto">
          <a:xfrm>
            <a:off x="-20638" y="6248400"/>
            <a:ext cx="609601" cy="5476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814961"/>
  <p:tag name="VIOLETTITLE" val="Bài 27. Loài vật sống ở đâu?"/>
  <p:tag name="VIOLETLESSON" val="27"/>
  <p:tag name="VIOLETCATID" val="2001792"/>
  <p:tag name="VIOLETSUBJECT" val="Tự nhiên và xã hội 2"/>
  <p:tag name="VIOLETAUTHORID" val="9123381"/>
  <p:tag name="VIOLETAUTHORNAME" val="nguyễn thị tuyết nhung"/>
  <p:tag name="VIOLETAUTHORAVATAR" val="no_avatar.jpg"/>
  <p:tag name="VIOLETAUTHORADDRESS" val=" - ben tre"/>
  <p:tag name="VIOLETDATE" val="2016-10-31 13:59:28"/>
  <p:tag name="VIOLETHIT" val="370"/>
  <p:tag name="VIOLETLIKE" val="1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77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62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79&quot;/&gt;&lt;/object&gt;&lt;object type=&quot;3&quot; unique_id=&quot;10014&quot;&gt;&lt;property id=&quot;20148&quot; value=&quot;5&quot;/&gt;&lt;property id=&quot;20300&quot; value=&quot;Slide 11&quot;/&gt;&lt;property id=&quot;20307&quot; value=&quot;280&quot;/&gt;&lt;/object&gt;&lt;object type=&quot;3&quot; unique_id=&quot;10015&quot;&gt;&lt;property id=&quot;20148&quot; value=&quot;5&quot;/&gt;&lt;property id=&quot;20300&quot; value=&quot;Slide 12&quot;/&gt;&lt;property id=&quot;20307&quot; value=&quot;281&quot;/&gt;&lt;/object&gt;&lt;object type=&quot;3&quot; unique_id=&quot;10016&quot;&gt;&lt;property id=&quot;20148&quot; value=&quot;5&quot;/&gt;&lt;property id=&quot;20300&quot; value=&quot;Slide 13&quot;/&gt;&lt;property id=&quot;20307&quot; value=&quot;282&quot;/&gt;&lt;/object&gt;&lt;object type=&quot;3&quot; unique_id=&quot;10017&quot;&gt;&lt;property id=&quot;20148&quot; value=&quot;5&quot;/&gt;&lt;property id=&quot;20300&quot; value=&quot;Slide 14&quot;/&gt;&lt;property id=&quot;20307&quot; value=&quot;264&quot;/&gt;&lt;/object&gt;&lt;object type=&quot;3&quot; unique_id=&quot;10018&quot;&gt;&lt;property id=&quot;20148&quot; value=&quot;5&quot;/&gt;&lt;property id=&quot;20300&quot; value=&quot;Slide 15&quot;/&gt;&lt;property id=&quot;20307&quot; value=&quot;265&quot;/&gt;&lt;/object&gt;&lt;object type=&quot;3&quot; unique_id=&quot;10019&quot;&gt;&lt;property id=&quot;20148&quot; value=&quot;5&quot;/&gt;&lt;property id=&quot;20300&quot; value=&quot;Slide 16&quot;/&gt;&lt;property id=&quot;20307&quot; value=&quot;266&quot;/&gt;&lt;/object&gt;&lt;object type=&quot;3&quot; unique_id=&quot;10020&quot;&gt;&lt;property id=&quot;20148&quot; value=&quot;5&quot;/&gt;&lt;property id=&quot;20300&quot; value=&quot;Slide 17&quot;/&gt;&lt;property id=&quot;20307&quot; value=&quot;267&quot;/&gt;&lt;/object&gt;&lt;object type=&quot;3&quot; unique_id=&quot;10021&quot;&gt;&lt;property id=&quot;20148&quot; value=&quot;5&quot;/&gt;&lt;property id=&quot;20300&quot; value=&quot;Slide 18&quot;/&gt;&lt;property id=&quot;20307&quot; value=&quot;268&quot;/&gt;&lt;/object&gt;&lt;object type=&quot;3&quot; unique_id=&quot;10022&quot;&gt;&lt;property id=&quot;20148&quot; value=&quot;5&quot;/&gt;&lt;property id=&quot;20300&quot; value=&quot;Slide 19&quot;/&gt;&lt;property id=&quot;20307&quot; value=&quot;269&quot;/&gt;&lt;/object&gt;&lt;object type=&quot;3&quot; unique_id=&quot;10023&quot;&gt;&lt;property id=&quot;20148&quot; value=&quot;5&quot;/&gt;&lt;property id=&quot;20300&quot; value=&quot;Slide 20&quot;/&gt;&lt;property id=&quot;20307&quot; value=&quot;270&quot;/&gt;&lt;/object&gt;&lt;object type=&quot;3&quot; unique_id=&quot;10024&quot;&gt;&lt;property id=&quot;20148&quot; value=&quot;5&quot;/&gt;&lt;property id=&quot;20300&quot; value=&quot;Slide 21&quot;/&gt;&lt;property id=&quot;20307&quot; value=&quot;275&quot;/&gt;&lt;/object&gt;&lt;object type=&quot;3&quot; unique_id=&quot;10025&quot;&gt;&lt;property id=&quot;20148&quot; value=&quot;5&quot;/&gt;&lt;property id=&quot;20300&quot; value=&quot;Slide 22&quot;/&gt;&lt;property id=&quot;20307&quot; value=&quot;271&quot;/&gt;&lt;/object&gt;&lt;object type=&quot;3&quot; unique_id=&quot;10026&quot;&gt;&lt;property id=&quot;20148&quot; value=&quot;5&quot;/&gt;&lt;property id=&quot;20300&quot; value=&quot;Slide 23&quot;/&gt;&lt;property id=&quot;20307&quot; value=&quot;272&quot;/&gt;&lt;/object&gt;&lt;object type=&quot;3&quot; unique_id=&quot;10027&quot;&gt;&lt;property id=&quot;20148&quot; value=&quot;5&quot;/&gt;&lt;property id=&quot;20300&quot; value=&quot;Slide 24&quot;/&gt;&lt;property id=&quot;20307&quot; value=&quot;273&quot;/&gt;&lt;/object&gt;&lt;object type=&quot;3&quot; unique_id=&quot;10028&quot;&gt;&lt;property id=&quot;20148&quot; value=&quot;5&quot;/&gt;&lt;property id=&quot;20300&quot; value=&quot;Slide 25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288</Words>
  <Application>Microsoft Office PowerPoint</Application>
  <PresentationFormat>On-screen Show (4:3)</PresentationFormat>
  <Paragraphs>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Wingdings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thituyetnhung</dc:creator>
  <cp:lastModifiedBy>PC_ASUS</cp:lastModifiedBy>
  <cp:revision>37</cp:revision>
  <cp:lastPrinted>1601-01-01T00:00:00Z</cp:lastPrinted>
  <dcterms:created xsi:type="dcterms:W3CDTF">2016-02-27T04:20:38Z</dcterms:created>
  <dcterms:modified xsi:type="dcterms:W3CDTF">2019-03-16T11:13:58Z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