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legacyDocTextInfo.bin" ContentType="application/vnd.ms-office.legacyDocTextInf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rawings/legacyDiagramText1.bin" ContentType="application/vnd.ms-office.legacyDiagramText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7" r:id="rId3"/>
    <p:sldId id="258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70" r:id="rId13"/>
    <p:sldId id="269" r:id="rId14"/>
    <p:sldId id="271" r:id="rId15"/>
    <p:sldId id="276" r:id="rId16"/>
    <p:sldId id="277" r:id="rId17"/>
    <p:sldId id="272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66FF99"/>
    <a:srgbClr val="FFFF66"/>
    <a:srgbClr val="0000CC"/>
    <a:srgbClr val="FF0000"/>
    <a:srgbClr val="000099"/>
    <a:srgbClr val="000000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519" autoAdjust="0"/>
    <p:restoredTop sz="94660"/>
  </p:normalViewPr>
  <p:slideViewPr>
    <p:cSldViewPr>
      <p:cViewPr varScale="1">
        <p:scale>
          <a:sx n="68" d="100"/>
          <a:sy n="68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06/relationships/legacyDocTextInfo" Target="legacyDocTextInfo.bin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6.vml.rels><?xml version="1.0" encoding="UTF-8" standalone="yes"?>
<Relationships xmlns="http://schemas.openxmlformats.org/package/2006/relationships"><Relationship Id="rId1" Type="http://schemas.microsoft.com/office/2006/relationships/legacyDiagramText" Target="legacyDiagramText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10AF8-2D07-4679-A2BB-4D6E775A8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6FF1B-9F33-4182-AFC9-EECB4AA4D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E1E80-9E21-4ABA-A338-A2F84C10D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497F4-8E9E-4F3E-9C78-5526F803C6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C2875-B149-44B9-9BA1-1D4EFA9374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62C7C-7678-4658-AF92-A2D3229F2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4327C-41B7-4D5B-9445-B62F272ED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6D4A1-6483-451A-9DFC-228F6B5541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71BA4-7FBD-4C57-BB2B-2BB82C927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68E3D-8E88-49FD-9F31-997940ACD7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644C6-0970-4CD0-868A-EA59DB71B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25A22-6DB0-4A0A-AAC6-73C1A5279D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6E59DAFA-0D6F-4CB7-992D-CAAA02D42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4.bin"/><Relationship Id="rId5" Type="http://schemas.openxmlformats.org/officeDocument/2006/relationships/oleObject" Target="../embeddings/oleObject33.bin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36.bin"/><Relationship Id="rId4" Type="http://schemas.openxmlformats.org/officeDocument/2006/relationships/oleObject" Target="../embeddings/oleObject3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8.bin"/><Relationship Id="rId5" Type="http://schemas.openxmlformats.org/officeDocument/2006/relationships/oleObject" Target="../embeddings/oleObject37.bin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jpeg"/><Relationship Id="rId7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audio" Target="../media/audio1.wav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21.gi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.png"/><Relationship Id="rId11" Type="http://schemas.openxmlformats.org/officeDocument/2006/relationships/image" Target="../media/image20.png"/><Relationship Id="rId5" Type="http://schemas.openxmlformats.org/officeDocument/2006/relationships/image" Target="../media/image2.jpe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slide" Target="slide5.xml"/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7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oleObject" Target="../embeddings/oleObject15.bin"/><Relationship Id="rId3" Type="http://schemas.openxmlformats.org/officeDocument/2006/relationships/image" Target="../media/image2.jpeg"/><Relationship Id="rId7" Type="http://schemas.openxmlformats.org/officeDocument/2006/relationships/oleObject" Target="../embeddings/oleObject9.bin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9.png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10.png"/><Relationship Id="rId9" Type="http://schemas.openxmlformats.org/officeDocument/2006/relationships/oleObject" Target="../embeddings/oleObject1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oleObject" Target="../embeddings/oleObject23.bin"/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12" Type="http://schemas.openxmlformats.org/officeDocument/2006/relationships/oleObject" Target="../embeddings/oleObject2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7.bin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6.bin"/><Relationship Id="rId10" Type="http://schemas.openxmlformats.org/officeDocument/2006/relationships/oleObject" Target="../embeddings/oleObject20.bin"/><Relationship Id="rId4" Type="http://schemas.openxmlformats.org/officeDocument/2006/relationships/image" Target="../media/image9.png"/><Relationship Id="rId9" Type="http://schemas.openxmlformats.org/officeDocument/2006/relationships/oleObject" Target="../embeddings/oleObject19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2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oleObject" Target="../embeddings/oleObject25.bin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image" Target="../media/image2.jpeg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12.png"/><Relationship Id="rId4" Type="http://schemas.openxmlformats.org/officeDocument/2006/relationships/oleObject" Target="../embeddings/oleObject28.bin"/><Relationship Id="rId9" Type="http://schemas.openxmlformats.org/officeDocument/2006/relationships/oleObject" Target="../embeddings/oleObject3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10"/>
          <p:cNvSpPr>
            <a:spLocks noChangeArrowheads="1" noChangeShapeType="1" noTextEdit="1"/>
          </p:cNvSpPr>
          <p:nvPr/>
        </p:nvSpPr>
        <p:spPr bwMode="auto">
          <a:xfrm>
            <a:off x="838200" y="76200"/>
            <a:ext cx="76962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2800" kern="10" smtClean="0"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TRƯỜNG TIỂU HỌC ÁI MỘ A</a:t>
            </a:r>
            <a:endParaRPr lang="vi-VN" sz="2800" kern="10">
              <a:ln w="12700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2292" name="Text Box 11"/>
          <p:cNvSpPr txBox="1">
            <a:spLocks noChangeArrowheads="1"/>
          </p:cNvSpPr>
          <p:nvPr/>
        </p:nvSpPr>
        <p:spPr bwMode="auto">
          <a:xfrm>
            <a:off x="685800" y="2209800"/>
            <a:ext cx="78930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>
              <a:solidFill>
                <a:srgbClr val="FFFFFF"/>
              </a:solidFill>
              <a:latin typeface=".VnTimeH" pitchFamily="34" charset="0"/>
            </a:endParaRPr>
          </a:p>
          <a:p>
            <a:pPr>
              <a:spcBef>
                <a:spcPct val="50000"/>
              </a:spcBef>
            </a:pPr>
            <a:endParaRPr lang="en-US" sz="3200">
              <a:solidFill>
                <a:srgbClr val="FFFFFF"/>
              </a:solidFill>
              <a:latin typeface=".VnTime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2895600"/>
            <a:ext cx="9144000" cy="1905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 bài: Gấp, cắt, dán phong bì </a:t>
            </a:r>
          </a:p>
          <a:p>
            <a:pPr algn="ctr">
              <a:defRPr/>
            </a:pP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tiết 2)</a:t>
            </a:r>
          </a:p>
        </p:txBody>
      </p:sp>
      <p:sp>
        <p:nvSpPr>
          <p:cNvPr id="2" name="Rectangle 14"/>
          <p:cNvSpPr/>
          <p:nvPr/>
        </p:nvSpPr>
        <p:spPr>
          <a:xfrm>
            <a:off x="1676400" y="2117725"/>
            <a:ext cx="5943600" cy="777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Môn: Thủ công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95600"/>
            <a:ext cx="990600" cy="3349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1800" b="1" smtClean="0">
                <a:latin typeface=".VnTime" pitchFamily="34" charset="0"/>
              </a:rPr>
              <a:t>H×nh 4</a:t>
            </a:r>
          </a:p>
        </p:txBody>
      </p:sp>
      <p:grpSp>
        <p:nvGrpSpPr>
          <p:cNvPr id="7174" name="Group 4"/>
          <p:cNvGrpSpPr>
            <a:grpSpLocks/>
          </p:cNvGrpSpPr>
          <p:nvPr/>
        </p:nvGrpSpPr>
        <p:grpSpPr bwMode="auto">
          <a:xfrm>
            <a:off x="381000" y="304800"/>
            <a:ext cx="1600200" cy="2600325"/>
            <a:chOff x="336" y="672"/>
            <a:chExt cx="2024" cy="3078"/>
          </a:xfrm>
        </p:grpSpPr>
        <p:sp>
          <p:nvSpPr>
            <p:cNvPr id="7203" name="Rectangle 5" descr="Wide downward diagonal"/>
            <p:cNvSpPr>
              <a:spLocks noChangeArrowheads="1"/>
            </p:cNvSpPr>
            <p:nvPr/>
          </p:nvSpPr>
          <p:spPr bwMode="auto">
            <a:xfrm>
              <a:off x="342" y="3200"/>
              <a:ext cx="2011" cy="293"/>
            </a:xfrm>
            <a:prstGeom prst="rect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7204" name="Rectangle 6"/>
            <p:cNvSpPr>
              <a:spLocks noChangeArrowheads="1"/>
            </p:cNvSpPr>
            <p:nvPr/>
          </p:nvSpPr>
          <p:spPr bwMode="auto">
            <a:xfrm>
              <a:off x="342" y="684"/>
              <a:ext cx="2011" cy="306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19" name="Rectangle 7"/>
            <p:cNvSpPr>
              <a:spLocks noChangeArrowheads="1"/>
            </p:cNvSpPr>
            <p:nvPr/>
          </p:nvSpPr>
          <p:spPr bwMode="auto">
            <a:xfrm>
              <a:off x="342" y="684"/>
              <a:ext cx="2011" cy="3061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 r="-85408"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7208" name="Line 8"/>
            <p:cNvSpPr>
              <a:spLocks noChangeShapeType="1"/>
            </p:cNvSpPr>
            <p:nvPr/>
          </p:nvSpPr>
          <p:spPr bwMode="auto">
            <a:xfrm flipV="1">
              <a:off x="341" y="688"/>
              <a:ext cx="275" cy="316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209" name="Line 9"/>
            <p:cNvSpPr>
              <a:spLocks noChangeShapeType="1"/>
            </p:cNvSpPr>
            <p:nvPr/>
          </p:nvSpPr>
          <p:spPr bwMode="auto">
            <a:xfrm>
              <a:off x="2062" y="682"/>
              <a:ext cx="292" cy="271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210" name="Line 10"/>
            <p:cNvSpPr>
              <a:spLocks noChangeShapeType="1"/>
            </p:cNvSpPr>
            <p:nvPr/>
          </p:nvSpPr>
          <p:spPr bwMode="auto">
            <a:xfrm flipH="1">
              <a:off x="454" y="672"/>
              <a:ext cx="8" cy="1605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211" name="Line 11"/>
            <p:cNvSpPr>
              <a:spLocks noChangeShapeType="1"/>
            </p:cNvSpPr>
            <p:nvPr/>
          </p:nvSpPr>
          <p:spPr bwMode="auto">
            <a:xfrm>
              <a:off x="2214" y="844"/>
              <a:ext cx="2" cy="1433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212" name="Line 12"/>
            <p:cNvSpPr>
              <a:spLocks noChangeShapeType="1"/>
            </p:cNvSpPr>
            <p:nvPr/>
          </p:nvSpPr>
          <p:spPr bwMode="auto">
            <a:xfrm>
              <a:off x="342" y="852"/>
              <a:ext cx="1876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213" name="Line 13"/>
            <p:cNvSpPr>
              <a:spLocks noChangeShapeType="1"/>
            </p:cNvSpPr>
            <p:nvPr/>
          </p:nvSpPr>
          <p:spPr bwMode="auto">
            <a:xfrm>
              <a:off x="454" y="2277"/>
              <a:ext cx="1899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214" name="Line 14"/>
            <p:cNvSpPr>
              <a:spLocks noChangeShapeType="1"/>
            </p:cNvSpPr>
            <p:nvPr/>
          </p:nvSpPr>
          <p:spPr bwMode="auto">
            <a:xfrm flipH="1" flipV="1">
              <a:off x="338" y="2148"/>
              <a:ext cx="122" cy="12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215" name="Line 15"/>
            <p:cNvSpPr>
              <a:spLocks noChangeShapeType="1"/>
            </p:cNvSpPr>
            <p:nvPr/>
          </p:nvSpPr>
          <p:spPr bwMode="auto">
            <a:xfrm>
              <a:off x="454" y="2298"/>
              <a:ext cx="0" cy="14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216" name="Line 16"/>
            <p:cNvSpPr>
              <a:spLocks noChangeShapeType="1"/>
            </p:cNvSpPr>
            <p:nvPr/>
          </p:nvSpPr>
          <p:spPr bwMode="auto">
            <a:xfrm flipH="1">
              <a:off x="454" y="2277"/>
              <a:ext cx="8" cy="1459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217" name="Line 17"/>
            <p:cNvSpPr>
              <a:spLocks noChangeShapeType="1"/>
            </p:cNvSpPr>
            <p:nvPr/>
          </p:nvSpPr>
          <p:spPr bwMode="auto">
            <a:xfrm>
              <a:off x="2223" y="2277"/>
              <a:ext cx="0" cy="1468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218" name="Line 18"/>
            <p:cNvSpPr>
              <a:spLocks noChangeShapeType="1"/>
            </p:cNvSpPr>
            <p:nvPr/>
          </p:nvSpPr>
          <p:spPr bwMode="auto">
            <a:xfrm flipV="1">
              <a:off x="2223" y="2136"/>
              <a:ext cx="130" cy="1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219" name="Line 19"/>
            <p:cNvSpPr>
              <a:spLocks noChangeShapeType="1"/>
            </p:cNvSpPr>
            <p:nvPr/>
          </p:nvSpPr>
          <p:spPr bwMode="auto">
            <a:xfrm flipV="1">
              <a:off x="2213" y="2141"/>
              <a:ext cx="131" cy="138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220" name="Line 20"/>
            <p:cNvSpPr>
              <a:spLocks noChangeShapeType="1"/>
            </p:cNvSpPr>
            <p:nvPr/>
          </p:nvSpPr>
          <p:spPr bwMode="auto">
            <a:xfrm flipV="1">
              <a:off x="342" y="687"/>
              <a:ext cx="276" cy="31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7221" name="Group 21"/>
            <p:cNvGrpSpPr>
              <a:grpSpLocks/>
            </p:cNvGrpSpPr>
            <p:nvPr/>
          </p:nvGrpSpPr>
          <p:grpSpPr bwMode="auto">
            <a:xfrm>
              <a:off x="336" y="2152"/>
              <a:ext cx="112" cy="1595"/>
              <a:chOff x="1392" y="1920"/>
              <a:chExt cx="144" cy="1826"/>
            </a:xfrm>
          </p:grpSpPr>
          <p:sp>
            <p:nvSpPr>
              <p:cNvPr id="7234" name="Freeform 22" descr="Light upward diagonal"/>
              <p:cNvSpPr>
                <a:spLocks/>
              </p:cNvSpPr>
              <p:nvPr/>
            </p:nvSpPr>
            <p:spPr bwMode="auto">
              <a:xfrm>
                <a:off x="1392" y="1920"/>
                <a:ext cx="144" cy="1826"/>
              </a:xfrm>
              <a:custGeom>
                <a:avLst/>
                <a:gdLst>
                  <a:gd name="T0" fmla="*/ 0 w 144"/>
                  <a:gd name="T1" fmla="*/ 0 h 1872"/>
                  <a:gd name="T2" fmla="*/ 144 w 144"/>
                  <a:gd name="T3" fmla="*/ 144 h 1872"/>
                  <a:gd name="T4" fmla="*/ 144 w 144"/>
                  <a:gd name="T5" fmla="*/ 1872 h 1872"/>
                  <a:gd name="T6" fmla="*/ 0 w 144"/>
                  <a:gd name="T7" fmla="*/ 1872 h 1872"/>
                  <a:gd name="T8" fmla="*/ 0 w 144"/>
                  <a:gd name="T9" fmla="*/ 0 h 18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4"/>
                  <a:gd name="T16" fmla="*/ 0 h 1872"/>
                  <a:gd name="T17" fmla="*/ 144 w 144"/>
                  <a:gd name="T18" fmla="*/ 1872 h 18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4" h="1872">
                    <a:moveTo>
                      <a:pt x="0" y="0"/>
                    </a:moveTo>
                    <a:lnTo>
                      <a:pt x="144" y="144"/>
                    </a:lnTo>
                    <a:lnTo>
                      <a:pt x="144" y="1872"/>
                    </a:lnTo>
                    <a:lnTo>
                      <a:pt x="0" y="1872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235" name="Line 23"/>
              <p:cNvSpPr>
                <a:spLocks noChangeShapeType="1"/>
              </p:cNvSpPr>
              <p:nvPr/>
            </p:nvSpPr>
            <p:spPr bwMode="auto">
              <a:xfrm flipH="1">
                <a:off x="1392" y="2064"/>
                <a:ext cx="144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7222" name="Group 24"/>
            <p:cNvGrpSpPr>
              <a:grpSpLocks/>
            </p:cNvGrpSpPr>
            <p:nvPr/>
          </p:nvGrpSpPr>
          <p:grpSpPr bwMode="auto">
            <a:xfrm>
              <a:off x="2232" y="2152"/>
              <a:ext cx="118" cy="1598"/>
              <a:chOff x="4752" y="1872"/>
              <a:chExt cx="144" cy="1826"/>
            </a:xfrm>
          </p:grpSpPr>
          <p:sp>
            <p:nvSpPr>
              <p:cNvPr id="7232" name="Freeform 25" descr="Light upward diagonal"/>
              <p:cNvSpPr>
                <a:spLocks/>
              </p:cNvSpPr>
              <p:nvPr/>
            </p:nvSpPr>
            <p:spPr bwMode="auto">
              <a:xfrm flipH="1">
                <a:off x="4752" y="1872"/>
                <a:ext cx="144" cy="1826"/>
              </a:xfrm>
              <a:custGeom>
                <a:avLst/>
                <a:gdLst>
                  <a:gd name="T0" fmla="*/ 0 w 144"/>
                  <a:gd name="T1" fmla="*/ 0 h 1872"/>
                  <a:gd name="T2" fmla="*/ 144 w 144"/>
                  <a:gd name="T3" fmla="*/ 144 h 1872"/>
                  <a:gd name="T4" fmla="*/ 144 w 144"/>
                  <a:gd name="T5" fmla="*/ 1872 h 1872"/>
                  <a:gd name="T6" fmla="*/ 0 w 144"/>
                  <a:gd name="T7" fmla="*/ 1872 h 1872"/>
                  <a:gd name="T8" fmla="*/ 0 w 144"/>
                  <a:gd name="T9" fmla="*/ 0 h 18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4"/>
                  <a:gd name="T16" fmla="*/ 0 h 1872"/>
                  <a:gd name="T17" fmla="*/ 144 w 144"/>
                  <a:gd name="T18" fmla="*/ 1872 h 18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4" h="1872">
                    <a:moveTo>
                      <a:pt x="0" y="0"/>
                    </a:moveTo>
                    <a:lnTo>
                      <a:pt x="144" y="144"/>
                    </a:lnTo>
                    <a:lnTo>
                      <a:pt x="144" y="1872"/>
                    </a:lnTo>
                    <a:lnTo>
                      <a:pt x="0" y="1872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233" name="Line 26"/>
              <p:cNvSpPr>
                <a:spLocks noChangeShapeType="1"/>
              </p:cNvSpPr>
              <p:nvPr/>
            </p:nvSpPr>
            <p:spPr bwMode="auto">
              <a:xfrm>
                <a:off x="4752" y="2016"/>
                <a:ext cx="144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7223" name="Line 27"/>
            <p:cNvSpPr>
              <a:spLocks noChangeShapeType="1"/>
            </p:cNvSpPr>
            <p:nvPr/>
          </p:nvSpPr>
          <p:spPr bwMode="auto">
            <a:xfrm>
              <a:off x="2062" y="682"/>
              <a:ext cx="291" cy="27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7224" name="Group 28"/>
            <p:cNvGrpSpPr>
              <a:grpSpLocks/>
            </p:cNvGrpSpPr>
            <p:nvPr/>
          </p:nvGrpSpPr>
          <p:grpSpPr bwMode="auto">
            <a:xfrm>
              <a:off x="340" y="688"/>
              <a:ext cx="269" cy="301"/>
              <a:chOff x="1725" y="484"/>
              <a:chExt cx="347" cy="345"/>
            </a:xfrm>
          </p:grpSpPr>
          <p:sp>
            <p:nvSpPr>
              <p:cNvPr id="7229" name="Freeform 29" descr="Light upward diagonal"/>
              <p:cNvSpPr>
                <a:spLocks/>
              </p:cNvSpPr>
              <p:nvPr/>
            </p:nvSpPr>
            <p:spPr bwMode="auto">
              <a:xfrm>
                <a:off x="1727" y="484"/>
                <a:ext cx="345" cy="345"/>
              </a:xfrm>
              <a:custGeom>
                <a:avLst/>
                <a:gdLst>
                  <a:gd name="T0" fmla="*/ 0 w 336"/>
                  <a:gd name="T1" fmla="*/ 0 h 336"/>
                  <a:gd name="T2" fmla="*/ 336 w 336"/>
                  <a:gd name="T3" fmla="*/ 0 h 336"/>
                  <a:gd name="T4" fmla="*/ 0 w 336"/>
                  <a:gd name="T5" fmla="*/ 336 h 336"/>
                  <a:gd name="T6" fmla="*/ 0 w 336"/>
                  <a:gd name="T7" fmla="*/ 0 h 3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6"/>
                  <a:gd name="T13" fmla="*/ 0 h 336"/>
                  <a:gd name="T14" fmla="*/ 336 w 336"/>
                  <a:gd name="T15" fmla="*/ 336 h 3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6" h="336">
                    <a:moveTo>
                      <a:pt x="0" y="0"/>
                    </a:moveTo>
                    <a:lnTo>
                      <a:pt x="336" y="0"/>
                    </a:lnTo>
                    <a:lnTo>
                      <a:pt x="0" y="336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230" name="Line 30"/>
              <p:cNvSpPr>
                <a:spLocks noChangeShapeType="1"/>
              </p:cNvSpPr>
              <p:nvPr/>
            </p:nvSpPr>
            <p:spPr bwMode="auto">
              <a:xfrm>
                <a:off x="1887" y="486"/>
                <a:ext cx="0" cy="19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231" name="Line 31"/>
              <p:cNvSpPr>
                <a:spLocks noChangeShapeType="1"/>
              </p:cNvSpPr>
              <p:nvPr/>
            </p:nvSpPr>
            <p:spPr bwMode="auto">
              <a:xfrm flipH="1">
                <a:off x="1725" y="672"/>
                <a:ext cx="165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7225" name="Group 32"/>
            <p:cNvGrpSpPr>
              <a:grpSpLocks/>
            </p:cNvGrpSpPr>
            <p:nvPr/>
          </p:nvGrpSpPr>
          <p:grpSpPr bwMode="auto">
            <a:xfrm>
              <a:off x="2062" y="676"/>
              <a:ext cx="298" cy="294"/>
              <a:chOff x="3945" y="471"/>
              <a:chExt cx="384" cy="336"/>
            </a:xfrm>
          </p:grpSpPr>
          <p:sp>
            <p:nvSpPr>
              <p:cNvPr id="7226" name="Freeform 33" descr="Light upward diagonal"/>
              <p:cNvSpPr>
                <a:spLocks/>
              </p:cNvSpPr>
              <p:nvPr/>
            </p:nvSpPr>
            <p:spPr bwMode="auto">
              <a:xfrm>
                <a:off x="3945" y="471"/>
                <a:ext cx="384" cy="336"/>
              </a:xfrm>
              <a:custGeom>
                <a:avLst/>
                <a:gdLst>
                  <a:gd name="T0" fmla="*/ 0 w 384"/>
                  <a:gd name="T1" fmla="*/ 0 h 336"/>
                  <a:gd name="T2" fmla="*/ 384 w 384"/>
                  <a:gd name="T3" fmla="*/ 0 h 336"/>
                  <a:gd name="T4" fmla="*/ 384 w 384"/>
                  <a:gd name="T5" fmla="*/ 336 h 336"/>
                  <a:gd name="T6" fmla="*/ 0 w 384"/>
                  <a:gd name="T7" fmla="*/ 0 h 3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4"/>
                  <a:gd name="T13" fmla="*/ 0 h 336"/>
                  <a:gd name="T14" fmla="*/ 384 w 384"/>
                  <a:gd name="T15" fmla="*/ 336 h 3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4" h="336">
                    <a:moveTo>
                      <a:pt x="0" y="0"/>
                    </a:moveTo>
                    <a:lnTo>
                      <a:pt x="384" y="0"/>
                    </a:lnTo>
                    <a:lnTo>
                      <a:pt x="384" y="336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227" name="Line 34"/>
              <p:cNvSpPr>
                <a:spLocks noChangeShapeType="1"/>
              </p:cNvSpPr>
              <p:nvPr/>
            </p:nvSpPr>
            <p:spPr bwMode="auto">
              <a:xfrm>
                <a:off x="4176" y="672"/>
                <a:ext cx="144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228" name="Line 35"/>
              <p:cNvSpPr>
                <a:spLocks noChangeShapeType="1"/>
              </p:cNvSpPr>
              <p:nvPr/>
            </p:nvSpPr>
            <p:spPr bwMode="auto">
              <a:xfrm flipV="1">
                <a:off x="4140" y="480"/>
                <a:ext cx="0" cy="15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</p:grpSp>
      <p:grpSp>
        <p:nvGrpSpPr>
          <p:cNvPr id="7175" name="Group 36"/>
          <p:cNvGrpSpPr>
            <a:grpSpLocks/>
          </p:cNvGrpSpPr>
          <p:nvPr/>
        </p:nvGrpSpPr>
        <p:grpSpPr bwMode="auto">
          <a:xfrm>
            <a:off x="304800" y="3429000"/>
            <a:ext cx="1905000" cy="2819400"/>
            <a:chOff x="3024" y="672"/>
            <a:chExt cx="2160" cy="3072"/>
          </a:xfrm>
        </p:grpSpPr>
        <p:sp>
          <p:nvSpPr>
            <p:cNvPr id="13349" name="Freeform 37"/>
            <p:cNvSpPr>
              <a:spLocks/>
            </p:cNvSpPr>
            <p:nvPr/>
          </p:nvSpPr>
          <p:spPr bwMode="auto">
            <a:xfrm>
              <a:off x="3024" y="672"/>
              <a:ext cx="2160" cy="3072"/>
            </a:xfrm>
            <a:custGeom>
              <a:avLst/>
              <a:gdLst/>
              <a:ahLst/>
              <a:cxnLst>
                <a:cxn ang="0">
                  <a:pos x="392" y="0"/>
                </a:cxn>
                <a:cxn ang="0">
                  <a:pos x="0" y="360"/>
                </a:cxn>
                <a:cxn ang="0">
                  <a:pos x="8" y="1680"/>
                </a:cxn>
                <a:cxn ang="0">
                  <a:pos x="168" y="1840"/>
                </a:cxn>
                <a:cxn ang="0">
                  <a:pos x="168" y="3504"/>
                </a:cxn>
                <a:cxn ang="0">
                  <a:pos x="2456" y="3504"/>
                </a:cxn>
                <a:cxn ang="0">
                  <a:pos x="2456" y="1824"/>
                </a:cxn>
                <a:cxn ang="0">
                  <a:pos x="2600" y="1680"/>
                </a:cxn>
                <a:cxn ang="0">
                  <a:pos x="2600" y="336"/>
                </a:cxn>
                <a:cxn ang="0">
                  <a:pos x="2216" y="0"/>
                </a:cxn>
                <a:cxn ang="0">
                  <a:pos x="392" y="0"/>
                </a:cxn>
              </a:cxnLst>
              <a:rect l="0" t="0" r="r" b="b"/>
              <a:pathLst>
                <a:path w="2600" h="3504">
                  <a:moveTo>
                    <a:pt x="392" y="0"/>
                  </a:moveTo>
                  <a:lnTo>
                    <a:pt x="0" y="360"/>
                  </a:lnTo>
                  <a:lnTo>
                    <a:pt x="8" y="1680"/>
                  </a:lnTo>
                  <a:lnTo>
                    <a:pt x="168" y="1840"/>
                  </a:lnTo>
                  <a:lnTo>
                    <a:pt x="168" y="3504"/>
                  </a:lnTo>
                  <a:lnTo>
                    <a:pt x="2456" y="3504"/>
                  </a:lnTo>
                  <a:lnTo>
                    <a:pt x="2456" y="1824"/>
                  </a:lnTo>
                  <a:lnTo>
                    <a:pt x="2600" y="1680"/>
                  </a:lnTo>
                  <a:lnTo>
                    <a:pt x="2600" y="336"/>
                  </a:lnTo>
                  <a:lnTo>
                    <a:pt x="2216" y="0"/>
                  </a:lnTo>
                  <a:lnTo>
                    <a:pt x="392" y="0"/>
                  </a:lnTo>
                  <a:close/>
                </a:path>
              </a:pathLst>
            </a:custGeom>
            <a:blipFill dpi="0" rotWithShape="0">
              <a:blip r:embed="rId4"/>
              <a:srcRect/>
              <a:stretch>
                <a:fillRect r="-73239"/>
              </a:stretch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vi-VN"/>
            </a:p>
          </p:txBody>
        </p:sp>
        <p:grpSp>
          <p:nvGrpSpPr>
            <p:cNvPr id="7194" name="Group 38"/>
            <p:cNvGrpSpPr>
              <a:grpSpLocks/>
            </p:cNvGrpSpPr>
            <p:nvPr/>
          </p:nvGrpSpPr>
          <p:grpSpPr bwMode="auto">
            <a:xfrm>
              <a:off x="3029" y="673"/>
              <a:ext cx="2015" cy="1696"/>
              <a:chOff x="3166" y="433"/>
              <a:chExt cx="2426" cy="1935"/>
            </a:xfrm>
          </p:grpSpPr>
          <p:sp>
            <p:nvSpPr>
              <p:cNvPr id="7196" name="Line 39"/>
              <p:cNvSpPr>
                <a:spLocks noChangeShapeType="1"/>
              </p:cNvSpPr>
              <p:nvPr/>
            </p:nvSpPr>
            <p:spPr bwMode="auto">
              <a:xfrm flipV="1">
                <a:off x="3166" y="433"/>
                <a:ext cx="382" cy="36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197" name="Line 40"/>
              <p:cNvSpPr>
                <a:spLocks noChangeShapeType="1"/>
              </p:cNvSpPr>
              <p:nvPr/>
            </p:nvSpPr>
            <p:spPr bwMode="auto">
              <a:xfrm>
                <a:off x="3360" y="624"/>
                <a:ext cx="2208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198" name="Line 41"/>
              <p:cNvSpPr>
                <a:spLocks noChangeShapeType="1"/>
              </p:cNvSpPr>
              <p:nvPr/>
            </p:nvSpPr>
            <p:spPr bwMode="auto">
              <a:xfrm>
                <a:off x="3331" y="602"/>
                <a:ext cx="0" cy="1654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199" name="Line 42"/>
              <p:cNvSpPr>
                <a:spLocks noChangeShapeType="1"/>
              </p:cNvSpPr>
              <p:nvPr/>
            </p:nvSpPr>
            <p:spPr bwMode="auto">
              <a:xfrm>
                <a:off x="5592" y="623"/>
                <a:ext cx="0" cy="158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200" name="Line 43"/>
              <p:cNvSpPr>
                <a:spLocks noChangeShapeType="1"/>
              </p:cNvSpPr>
              <p:nvPr/>
            </p:nvSpPr>
            <p:spPr bwMode="auto">
              <a:xfrm>
                <a:off x="3312" y="2256"/>
                <a:ext cx="2256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201" name="Line 44"/>
              <p:cNvSpPr>
                <a:spLocks noChangeShapeType="1"/>
              </p:cNvSpPr>
              <p:nvPr/>
            </p:nvSpPr>
            <p:spPr bwMode="auto">
              <a:xfrm>
                <a:off x="3216" y="1392"/>
                <a:ext cx="256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202" name="Line 45"/>
              <p:cNvSpPr>
                <a:spLocks noChangeShapeType="1"/>
              </p:cNvSpPr>
              <p:nvPr/>
            </p:nvSpPr>
            <p:spPr bwMode="auto">
              <a:xfrm rot="-5400000">
                <a:off x="4288" y="2240"/>
                <a:ext cx="256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7195" name="Line 46"/>
            <p:cNvSpPr>
              <a:spLocks noChangeShapeType="1"/>
            </p:cNvSpPr>
            <p:nvPr/>
          </p:nvSpPr>
          <p:spPr bwMode="auto">
            <a:xfrm rot="10800000">
              <a:off x="4944" y="1488"/>
              <a:ext cx="192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176" name="Rectangle 47"/>
          <p:cNvSpPr>
            <a:spLocks noChangeArrowheads="1"/>
          </p:cNvSpPr>
          <p:nvPr/>
        </p:nvSpPr>
        <p:spPr bwMode="auto">
          <a:xfrm>
            <a:off x="685800" y="6324600"/>
            <a:ext cx="9906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b="1">
                <a:latin typeface=".VnTime" pitchFamily="34" charset="0"/>
              </a:rPr>
              <a:t>H×nh 5</a:t>
            </a:r>
          </a:p>
        </p:txBody>
      </p:sp>
      <p:graphicFrame>
        <p:nvGraphicFramePr>
          <p:cNvPr id="7170" name="Rectangle 48"/>
          <p:cNvGraphicFramePr>
            <a:graphicFrameLocks/>
          </p:cNvGraphicFramePr>
          <p:nvPr/>
        </p:nvGraphicFramePr>
        <p:xfrm>
          <a:off x="2844800" y="1841500"/>
          <a:ext cx="6096000" cy="4064000"/>
        </p:xfrm>
        <a:graphic>
          <a:graphicData uri="http://schemas.openxmlformats.org/presentationml/2006/ole">
            <p:oleObj spid="_x0000_s7170" name="Flash Movie" r:id="rId5" imgW="0" imgH="0" progId="Flash.Movie">
              <p:embed/>
            </p:oleObj>
          </a:graphicData>
        </a:graphic>
      </p:graphicFrame>
      <p:graphicFrame>
        <p:nvGraphicFramePr>
          <p:cNvPr id="7171" name="Rectangle 49"/>
          <p:cNvGraphicFramePr>
            <a:graphicFrameLocks/>
          </p:cNvGraphicFramePr>
          <p:nvPr/>
        </p:nvGraphicFramePr>
        <p:xfrm>
          <a:off x="2844800" y="1841500"/>
          <a:ext cx="6096000" cy="4064000"/>
        </p:xfrm>
        <a:graphic>
          <a:graphicData uri="http://schemas.openxmlformats.org/presentationml/2006/ole">
            <p:oleObj spid="_x0000_s7171" name="Flash Movie" r:id="rId6" imgW="0" imgH="0" progId="Flash.Movie">
              <p:embed/>
            </p:oleObj>
          </a:graphicData>
        </a:graphic>
      </p:graphicFrame>
      <p:sp>
        <p:nvSpPr>
          <p:cNvPr id="7177" name="Line 50"/>
          <p:cNvSpPr>
            <a:spLocks noChangeShapeType="1"/>
          </p:cNvSpPr>
          <p:nvPr/>
        </p:nvSpPr>
        <p:spPr bwMode="auto">
          <a:xfrm flipV="1">
            <a:off x="3959225" y="1208088"/>
            <a:ext cx="606425" cy="579437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7178" name="Line 51"/>
          <p:cNvSpPr>
            <a:spLocks noChangeShapeType="1"/>
          </p:cNvSpPr>
          <p:nvPr/>
        </p:nvSpPr>
        <p:spPr bwMode="auto">
          <a:xfrm>
            <a:off x="7467600" y="1235075"/>
            <a:ext cx="587375" cy="550863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3364" name="Freeform 52"/>
          <p:cNvSpPr>
            <a:spLocks/>
          </p:cNvSpPr>
          <p:nvPr/>
        </p:nvSpPr>
        <p:spPr bwMode="auto">
          <a:xfrm>
            <a:off x="3949700" y="1206500"/>
            <a:ext cx="4127500" cy="5562600"/>
          </a:xfrm>
          <a:custGeom>
            <a:avLst/>
            <a:gdLst/>
            <a:ahLst/>
            <a:cxnLst>
              <a:cxn ang="0">
                <a:pos x="392" y="0"/>
              </a:cxn>
              <a:cxn ang="0">
                <a:pos x="0" y="360"/>
              </a:cxn>
              <a:cxn ang="0">
                <a:pos x="8" y="1680"/>
              </a:cxn>
              <a:cxn ang="0">
                <a:pos x="168" y="1840"/>
              </a:cxn>
              <a:cxn ang="0">
                <a:pos x="168" y="3504"/>
              </a:cxn>
              <a:cxn ang="0">
                <a:pos x="2456" y="3504"/>
              </a:cxn>
              <a:cxn ang="0">
                <a:pos x="2456" y="1824"/>
              </a:cxn>
              <a:cxn ang="0">
                <a:pos x="2600" y="1680"/>
              </a:cxn>
              <a:cxn ang="0">
                <a:pos x="2600" y="336"/>
              </a:cxn>
              <a:cxn ang="0">
                <a:pos x="2216" y="0"/>
              </a:cxn>
              <a:cxn ang="0">
                <a:pos x="392" y="0"/>
              </a:cxn>
            </a:cxnLst>
            <a:rect l="0" t="0" r="r" b="b"/>
            <a:pathLst>
              <a:path w="2600" h="3504">
                <a:moveTo>
                  <a:pt x="392" y="0"/>
                </a:moveTo>
                <a:lnTo>
                  <a:pt x="0" y="360"/>
                </a:lnTo>
                <a:lnTo>
                  <a:pt x="8" y="1680"/>
                </a:lnTo>
                <a:lnTo>
                  <a:pt x="168" y="1840"/>
                </a:lnTo>
                <a:lnTo>
                  <a:pt x="168" y="3504"/>
                </a:lnTo>
                <a:lnTo>
                  <a:pt x="2456" y="3504"/>
                </a:lnTo>
                <a:lnTo>
                  <a:pt x="2456" y="1824"/>
                </a:lnTo>
                <a:lnTo>
                  <a:pt x="2600" y="1680"/>
                </a:lnTo>
                <a:lnTo>
                  <a:pt x="2600" y="336"/>
                </a:lnTo>
                <a:lnTo>
                  <a:pt x="2216" y="0"/>
                </a:lnTo>
                <a:lnTo>
                  <a:pt x="392" y="0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r="-64160"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182" name="Line 53"/>
          <p:cNvSpPr>
            <a:spLocks noChangeShapeType="1"/>
          </p:cNvSpPr>
          <p:nvPr/>
        </p:nvSpPr>
        <p:spPr bwMode="auto">
          <a:xfrm>
            <a:off x="4267200" y="1511300"/>
            <a:ext cx="35052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7183" name="Line 54"/>
          <p:cNvSpPr>
            <a:spLocks noChangeShapeType="1"/>
          </p:cNvSpPr>
          <p:nvPr/>
        </p:nvSpPr>
        <p:spPr bwMode="auto">
          <a:xfrm>
            <a:off x="4221163" y="1476375"/>
            <a:ext cx="0" cy="2625725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7184" name="Line 55"/>
          <p:cNvSpPr>
            <a:spLocks noChangeShapeType="1"/>
          </p:cNvSpPr>
          <p:nvPr/>
        </p:nvSpPr>
        <p:spPr bwMode="auto">
          <a:xfrm>
            <a:off x="7810500" y="1509713"/>
            <a:ext cx="0" cy="2516187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7185" name="Line 56"/>
          <p:cNvSpPr>
            <a:spLocks noChangeShapeType="1"/>
          </p:cNvSpPr>
          <p:nvPr/>
        </p:nvSpPr>
        <p:spPr bwMode="auto">
          <a:xfrm>
            <a:off x="4191000" y="4102100"/>
            <a:ext cx="3581400" cy="0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7186" name="Rectangle 5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191000" y="1524000"/>
            <a:ext cx="3657600" cy="2590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3370" name="Line 58"/>
          <p:cNvSpPr>
            <a:spLocks noChangeShapeType="1"/>
          </p:cNvSpPr>
          <p:nvPr/>
        </p:nvSpPr>
        <p:spPr bwMode="auto">
          <a:xfrm>
            <a:off x="4038600" y="2730500"/>
            <a:ext cx="406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13371" name="Line 59"/>
          <p:cNvSpPr>
            <a:spLocks noChangeShapeType="1"/>
          </p:cNvSpPr>
          <p:nvPr/>
        </p:nvSpPr>
        <p:spPr bwMode="auto">
          <a:xfrm rot="10800000">
            <a:off x="7670800" y="2781300"/>
            <a:ext cx="406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7189" name="Rectangle 60"/>
          <p:cNvSpPr>
            <a:spLocks noChangeArrowheads="1"/>
          </p:cNvSpPr>
          <p:nvPr/>
        </p:nvSpPr>
        <p:spPr bwMode="auto">
          <a:xfrm>
            <a:off x="3429000" y="3886200"/>
            <a:ext cx="47244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190" name="Title 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70" grpId="0" animBg="1"/>
      <p:bldP spid="133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715963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0000CC"/>
                </a:solidFill>
                <a:latin typeface="Times New Roman" pitchFamily="18" charset="0"/>
              </a:rPr>
              <a:t>Bước 3</a:t>
            </a:r>
            <a:r>
              <a:rPr lang="en-US" sz="4000" smtClean="0">
                <a:solidFill>
                  <a:srgbClr val="CC6600"/>
                </a:solidFill>
                <a:latin typeface="Times New Roman" pitchFamily="18" charset="0"/>
              </a:rPr>
              <a:t>: </a:t>
            </a:r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</a:rPr>
              <a:t>Dán  thành phong bì</a:t>
            </a:r>
          </a:p>
        </p:txBody>
      </p:sp>
      <p:graphicFrame>
        <p:nvGraphicFramePr>
          <p:cNvPr id="8194" name="Rectangle 3"/>
          <p:cNvGraphicFramePr>
            <a:graphicFrameLocks/>
          </p:cNvGraphicFramePr>
          <p:nvPr/>
        </p:nvGraphicFramePr>
        <p:xfrm>
          <a:off x="1308100" y="1828800"/>
          <a:ext cx="6096000" cy="4064000"/>
        </p:xfrm>
        <a:graphic>
          <a:graphicData uri="http://schemas.openxmlformats.org/presentationml/2006/ole">
            <p:oleObj spid="_x0000_s8194" name="Flash Movie" r:id="rId4" imgW="0" imgH="0" progId="Flash.Movie">
              <p:embed/>
            </p:oleObj>
          </a:graphicData>
        </a:graphic>
      </p:graphicFrame>
      <p:graphicFrame>
        <p:nvGraphicFramePr>
          <p:cNvPr id="8195" name="Rectangle 4"/>
          <p:cNvGraphicFramePr>
            <a:graphicFrameLocks/>
          </p:cNvGraphicFramePr>
          <p:nvPr/>
        </p:nvGraphicFramePr>
        <p:xfrm>
          <a:off x="1308100" y="1828800"/>
          <a:ext cx="6096000" cy="4064000"/>
        </p:xfrm>
        <a:graphic>
          <a:graphicData uri="http://schemas.openxmlformats.org/presentationml/2006/ole">
            <p:oleObj spid="_x0000_s8195" name="Flash Movie" r:id="rId5" imgW="0" imgH="0" progId="Flash.Movie">
              <p:embed/>
            </p:oleObj>
          </a:graphicData>
        </a:graphic>
      </p:graphicFrame>
      <p:sp>
        <p:nvSpPr>
          <p:cNvPr id="8198" name="Line 5"/>
          <p:cNvSpPr>
            <a:spLocks noChangeShapeType="1"/>
          </p:cNvSpPr>
          <p:nvPr/>
        </p:nvSpPr>
        <p:spPr bwMode="auto">
          <a:xfrm flipV="1">
            <a:off x="2422525" y="1195388"/>
            <a:ext cx="606425" cy="579437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8199" name="Line 6"/>
          <p:cNvSpPr>
            <a:spLocks noChangeShapeType="1"/>
          </p:cNvSpPr>
          <p:nvPr/>
        </p:nvSpPr>
        <p:spPr bwMode="auto">
          <a:xfrm>
            <a:off x="5930900" y="1222375"/>
            <a:ext cx="587375" cy="550863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4343" name="Freeform 7"/>
          <p:cNvSpPr>
            <a:spLocks/>
          </p:cNvSpPr>
          <p:nvPr/>
        </p:nvSpPr>
        <p:spPr bwMode="auto">
          <a:xfrm>
            <a:off x="2413000" y="1193800"/>
            <a:ext cx="4127500" cy="5562600"/>
          </a:xfrm>
          <a:custGeom>
            <a:avLst/>
            <a:gdLst/>
            <a:ahLst/>
            <a:cxnLst>
              <a:cxn ang="0">
                <a:pos x="392" y="0"/>
              </a:cxn>
              <a:cxn ang="0">
                <a:pos x="0" y="360"/>
              </a:cxn>
              <a:cxn ang="0">
                <a:pos x="8" y="1680"/>
              </a:cxn>
              <a:cxn ang="0">
                <a:pos x="168" y="1840"/>
              </a:cxn>
              <a:cxn ang="0">
                <a:pos x="168" y="3504"/>
              </a:cxn>
              <a:cxn ang="0">
                <a:pos x="2456" y="3504"/>
              </a:cxn>
              <a:cxn ang="0">
                <a:pos x="2456" y="1824"/>
              </a:cxn>
              <a:cxn ang="0">
                <a:pos x="2600" y="1680"/>
              </a:cxn>
              <a:cxn ang="0">
                <a:pos x="2600" y="336"/>
              </a:cxn>
              <a:cxn ang="0">
                <a:pos x="2216" y="0"/>
              </a:cxn>
              <a:cxn ang="0">
                <a:pos x="392" y="0"/>
              </a:cxn>
            </a:cxnLst>
            <a:rect l="0" t="0" r="r" b="b"/>
            <a:pathLst>
              <a:path w="2600" h="3504">
                <a:moveTo>
                  <a:pt x="392" y="0"/>
                </a:moveTo>
                <a:lnTo>
                  <a:pt x="0" y="360"/>
                </a:lnTo>
                <a:lnTo>
                  <a:pt x="8" y="1680"/>
                </a:lnTo>
                <a:lnTo>
                  <a:pt x="168" y="1840"/>
                </a:lnTo>
                <a:lnTo>
                  <a:pt x="168" y="3504"/>
                </a:lnTo>
                <a:lnTo>
                  <a:pt x="2456" y="3504"/>
                </a:lnTo>
                <a:lnTo>
                  <a:pt x="2456" y="1824"/>
                </a:lnTo>
                <a:lnTo>
                  <a:pt x="2600" y="1680"/>
                </a:lnTo>
                <a:lnTo>
                  <a:pt x="2600" y="336"/>
                </a:lnTo>
                <a:lnTo>
                  <a:pt x="2216" y="0"/>
                </a:lnTo>
                <a:lnTo>
                  <a:pt x="392" y="0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 r="-64160"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203" name="Line 8"/>
          <p:cNvSpPr>
            <a:spLocks noChangeShapeType="1"/>
          </p:cNvSpPr>
          <p:nvPr/>
        </p:nvSpPr>
        <p:spPr bwMode="auto">
          <a:xfrm>
            <a:off x="2730500" y="1498600"/>
            <a:ext cx="35052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8204" name="Line 9"/>
          <p:cNvSpPr>
            <a:spLocks noChangeShapeType="1"/>
          </p:cNvSpPr>
          <p:nvPr/>
        </p:nvSpPr>
        <p:spPr bwMode="auto">
          <a:xfrm>
            <a:off x="2684463" y="1463675"/>
            <a:ext cx="0" cy="2625725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8205" name="Line 10"/>
          <p:cNvSpPr>
            <a:spLocks noChangeShapeType="1"/>
          </p:cNvSpPr>
          <p:nvPr/>
        </p:nvSpPr>
        <p:spPr bwMode="auto">
          <a:xfrm>
            <a:off x="6273800" y="1497013"/>
            <a:ext cx="0" cy="2516187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8206" name="Line 11"/>
          <p:cNvSpPr>
            <a:spLocks noChangeShapeType="1"/>
          </p:cNvSpPr>
          <p:nvPr/>
        </p:nvSpPr>
        <p:spPr bwMode="auto">
          <a:xfrm>
            <a:off x="2654300" y="4089400"/>
            <a:ext cx="3581400" cy="0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8207" name="Rectangle 12"/>
          <p:cNvSpPr>
            <a:spLocks noChangeArrowheads="1"/>
          </p:cNvSpPr>
          <p:nvPr/>
        </p:nvSpPr>
        <p:spPr bwMode="auto">
          <a:xfrm>
            <a:off x="2654300" y="1511300"/>
            <a:ext cx="3657600" cy="2590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>
            <a:off x="2501900" y="2717800"/>
            <a:ext cx="406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 rot="10800000">
            <a:off x="6134100" y="2768600"/>
            <a:ext cx="406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8210" name="Rectangle 15"/>
          <p:cNvSpPr>
            <a:spLocks noChangeArrowheads="1"/>
          </p:cNvSpPr>
          <p:nvPr/>
        </p:nvSpPr>
        <p:spPr bwMode="auto">
          <a:xfrm>
            <a:off x="1879600" y="3886200"/>
            <a:ext cx="47244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4352" name="Freeform 16"/>
          <p:cNvSpPr>
            <a:spLocks/>
          </p:cNvSpPr>
          <p:nvPr/>
        </p:nvSpPr>
        <p:spPr bwMode="auto">
          <a:xfrm>
            <a:off x="6108700" y="1498600"/>
            <a:ext cx="228600" cy="2628900"/>
          </a:xfrm>
          <a:custGeom>
            <a:avLst/>
            <a:gdLst>
              <a:gd name="T0" fmla="*/ 144 w 144"/>
              <a:gd name="T1" fmla="*/ 0 h 1656"/>
              <a:gd name="T2" fmla="*/ 0 w 144"/>
              <a:gd name="T3" fmla="*/ 144 h 1656"/>
              <a:gd name="T4" fmla="*/ 0 w 144"/>
              <a:gd name="T5" fmla="*/ 1536 h 1656"/>
              <a:gd name="T6" fmla="*/ 120 w 144"/>
              <a:gd name="T7" fmla="*/ 1656 h 1656"/>
              <a:gd name="T8" fmla="*/ 0 60000 65536"/>
              <a:gd name="T9" fmla="*/ 0 60000 65536"/>
              <a:gd name="T10" fmla="*/ 0 60000 65536"/>
              <a:gd name="T11" fmla="*/ 0 60000 65536"/>
              <a:gd name="T12" fmla="*/ 0 w 144"/>
              <a:gd name="T13" fmla="*/ 0 h 1656"/>
              <a:gd name="T14" fmla="*/ 144 w 144"/>
              <a:gd name="T15" fmla="*/ 1656 h 16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4" h="1656">
                <a:moveTo>
                  <a:pt x="144" y="0"/>
                </a:moveTo>
                <a:lnTo>
                  <a:pt x="0" y="144"/>
                </a:lnTo>
                <a:lnTo>
                  <a:pt x="0" y="1536"/>
                </a:lnTo>
                <a:lnTo>
                  <a:pt x="120" y="1656"/>
                </a:lnTo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6324600" y="1193800"/>
            <a:ext cx="685800" cy="304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4354" name="Freeform 18"/>
          <p:cNvSpPr>
            <a:spLocks/>
          </p:cNvSpPr>
          <p:nvPr/>
        </p:nvSpPr>
        <p:spPr bwMode="auto">
          <a:xfrm flipH="1">
            <a:off x="2628900" y="1498600"/>
            <a:ext cx="228600" cy="2628900"/>
          </a:xfrm>
          <a:custGeom>
            <a:avLst/>
            <a:gdLst>
              <a:gd name="T0" fmla="*/ 144 w 144"/>
              <a:gd name="T1" fmla="*/ 0 h 1656"/>
              <a:gd name="T2" fmla="*/ 0 w 144"/>
              <a:gd name="T3" fmla="*/ 144 h 1656"/>
              <a:gd name="T4" fmla="*/ 0 w 144"/>
              <a:gd name="T5" fmla="*/ 1536 h 1656"/>
              <a:gd name="T6" fmla="*/ 120 w 144"/>
              <a:gd name="T7" fmla="*/ 1656 h 1656"/>
              <a:gd name="T8" fmla="*/ 0 60000 65536"/>
              <a:gd name="T9" fmla="*/ 0 60000 65536"/>
              <a:gd name="T10" fmla="*/ 0 60000 65536"/>
              <a:gd name="T11" fmla="*/ 0 60000 65536"/>
              <a:gd name="T12" fmla="*/ 0 w 144"/>
              <a:gd name="T13" fmla="*/ 0 h 1656"/>
              <a:gd name="T14" fmla="*/ 144 w 144"/>
              <a:gd name="T15" fmla="*/ 1656 h 16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4" h="1656">
                <a:moveTo>
                  <a:pt x="144" y="0"/>
                </a:moveTo>
                <a:lnTo>
                  <a:pt x="0" y="144"/>
                </a:lnTo>
                <a:lnTo>
                  <a:pt x="0" y="1536"/>
                </a:lnTo>
                <a:lnTo>
                  <a:pt x="120" y="1656"/>
                </a:lnTo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4355" name="Rectangle 19"/>
          <p:cNvSpPr>
            <a:spLocks noChangeArrowheads="1"/>
          </p:cNvSpPr>
          <p:nvPr/>
        </p:nvSpPr>
        <p:spPr bwMode="auto">
          <a:xfrm>
            <a:off x="1612900" y="1041400"/>
            <a:ext cx="1028700" cy="32893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4356" name="Line 20"/>
          <p:cNvSpPr>
            <a:spLocks noChangeShapeType="1"/>
          </p:cNvSpPr>
          <p:nvPr/>
        </p:nvSpPr>
        <p:spPr bwMode="auto">
          <a:xfrm rot="10800000" flipV="1">
            <a:off x="4318000" y="1079500"/>
            <a:ext cx="0" cy="393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pic>
        <p:nvPicPr>
          <p:cNvPr id="14357" name="Picture 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4600" y="1143000"/>
            <a:ext cx="5334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8" name="Picture 2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57400" y="1219200"/>
            <a:ext cx="5334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6" dur="2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8" dur="20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9" grpId="0" animBg="1"/>
      <p:bldP spid="14350" grpId="0" animBg="1"/>
      <p:bldP spid="14350" grpId="1" animBg="1"/>
      <p:bldP spid="14352" grpId="0" animBg="1"/>
      <p:bldP spid="14353" grpId="0" animBg="1"/>
      <p:bldP spid="14354" grpId="0" animBg="1"/>
      <p:bldP spid="14355" grpId="0" animBg="1"/>
      <p:bldP spid="143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35000" y="2794000"/>
            <a:ext cx="838200" cy="304800"/>
          </a:xfrm>
          <a:noFill/>
        </p:spPr>
        <p:txBody>
          <a:bodyPr lIns="0" tIns="0" rIns="0" bIns="0"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b="1" smtClean="0">
                <a:latin typeface="Times New Roman" pitchFamily="18" charset="0"/>
              </a:rPr>
              <a:t>Hình 1</a:t>
            </a:r>
          </a:p>
        </p:txBody>
      </p:sp>
      <p:grpSp>
        <p:nvGrpSpPr>
          <p:cNvPr id="9222" name="Group 3"/>
          <p:cNvGrpSpPr>
            <a:grpSpLocks/>
          </p:cNvGrpSpPr>
          <p:nvPr/>
        </p:nvGrpSpPr>
        <p:grpSpPr bwMode="auto">
          <a:xfrm>
            <a:off x="228600" y="457200"/>
            <a:ext cx="1841500" cy="2247900"/>
            <a:chOff x="184" y="56"/>
            <a:chExt cx="1160" cy="1416"/>
          </a:xfrm>
        </p:grpSpPr>
        <p:sp>
          <p:nvSpPr>
            <p:cNvPr id="16388" name="Rectangle 4"/>
            <p:cNvSpPr>
              <a:spLocks noChangeArrowheads="1"/>
            </p:cNvSpPr>
            <p:nvPr/>
          </p:nvSpPr>
          <p:spPr bwMode="auto">
            <a:xfrm>
              <a:off x="184" y="56"/>
              <a:ext cx="1160" cy="1416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 r="-55484"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9338" name="Line 5"/>
            <p:cNvSpPr>
              <a:spLocks noChangeShapeType="1"/>
            </p:cNvSpPr>
            <p:nvPr/>
          </p:nvSpPr>
          <p:spPr bwMode="auto">
            <a:xfrm>
              <a:off x="184" y="805"/>
              <a:ext cx="116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339" name="Line 6"/>
            <p:cNvSpPr>
              <a:spLocks noChangeShapeType="1"/>
            </p:cNvSpPr>
            <p:nvPr/>
          </p:nvSpPr>
          <p:spPr bwMode="auto">
            <a:xfrm flipV="1">
              <a:off x="748" y="691"/>
              <a:ext cx="0" cy="2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4953000" y="746125"/>
            <a:ext cx="466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.VnArial" pitchFamily="34" charset="0"/>
              </a:rPr>
              <a:t>2 «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5954713" y="827088"/>
            <a:ext cx="1055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1 ô rưỡi</a:t>
            </a:r>
          </a:p>
        </p:txBody>
      </p:sp>
      <p:grpSp>
        <p:nvGrpSpPr>
          <p:cNvPr id="9225" name="Group 9"/>
          <p:cNvGrpSpPr>
            <a:grpSpLocks/>
          </p:cNvGrpSpPr>
          <p:nvPr/>
        </p:nvGrpSpPr>
        <p:grpSpPr bwMode="auto">
          <a:xfrm>
            <a:off x="6146800" y="1104900"/>
            <a:ext cx="1890713" cy="1582738"/>
            <a:chOff x="960" y="880"/>
            <a:chExt cx="3938" cy="2692"/>
          </a:xfrm>
        </p:grpSpPr>
        <p:graphicFrame>
          <p:nvGraphicFramePr>
            <p:cNvPr id="9218" name="Rectangle 10"/>
            <p:cNvGraphicFramePr>
              <a:graphicFrameLocks/>
            </p:cNvGraphicFramePr>
            <p:nvPr/>
          </p:nvGraphicFramePr>
          <p:xfrm>
            <a:off x="960" y="880"/>
            <a:ext cx="3840" cy="2560"/>
          </p:xfrm>
          <a:graphic>
            <a:graphicData uri="http://schemas.openxmlformats.org/presentationml/2006/ole">
              <p:oleObj spid="_x0000_s9218" name="Flash Movie" r:id="rId5" imgW="0" imgH="0" progId="Flash.Movie">
                <p:embed/>
              </p:oleObj>
            </a:graphicData>
          </a:graphic>
        </p:graphicFrame>
        <p:graphicFrame>
          <p:nvGraphicFramePr>
            <p:cNvPr id="9219" name="Rectangle 11"/>
            <p:cNvGraphicFramePr>
              <a:graphicFrameLocks/>
            </p:cNvGraphicFramePr>
            <p:nvPr/>
          </p:nvGraphicFramePr>
          <p:xfrm>
            <a:off x="960" y="880"/>
            <a:ext cx="3840" cy="2560"/>
          </p:xfrm>
          <a:graphic>
            <a:graphicData uri="http://schemas.openxmlformats.org/presentationml/2006/ole">
              <p:oleObj spid="_x0000_s9219" name="Flash Movie" r:id="rId6" imgW="0" imgH="0" progId="Flash.Movie">
                <p:embed/>
              </p:oleObj>
            </a:graphicData>
          </a:graphic>
        </p:graphicFrame>
        <p:sp>
          <p:nvSpPr>
            <p:cNvPr id="9323" name="Rectangle 12" descr="o luoi"/>
            <p:cNvSpPr>
              <a:spLocks noChangeArrowheads="1"/>
            </p:cNvSpPr>
            <p:nvPr/>
          </p:nvSpPr>
          <p:spPr bwMode="auto">
            <a:xfrm>
              <a:off x="962" y="1008"/>
              <a:ext cx="3936" cy="2564"/>
            </a:xfrm>
            <a:prstGeom prst="rect">
              <a:avLst/>
            </a:prstGeom>
            <a:blipFill dpi="0" rotWithShape="0">
              <a:blip r:embed="rId7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324" name="Rectangle 13"/>
            <p:cNvSpPr>
              <a:spLocks noChangeArrowheads="1"/>
            </p:cNvSpPr>
            <p:nvPr/>
          </p:nvSpPr>
          <p:spPr bwMode="auto">
            <a:xfrm>
              <a:off x="960" y="1344"/>
              <a:ext cx="3936" cy="221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325" name="Line 14"/>
            <p:cNvSpPr>
              <a:spLocks noChangeShapeType="1"/>
            </p:cNvSpPr>
            <p:nvPr/>
          </p:nvSpPr>
          <p:spPr bwMode="auto">
            <a:xfrm>
              <a:off x="1272" y="1336"/>
              <a:ext cx="8" cy="222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326" name="Line 15"/>
            <p:cNvSpPr>
              <a:spLocks noChangeShapeType="1"/>
            </p:cNvSpPr>
            <p:nvPr/>
          </p:nvSpPr>
          <p:spPr bwMode="auto">
            <a:xfrm>
              <a:off x="4571" y="1342"/>
              <a:ext cx="0" cy="222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327" name="Line 16"/>
            <p:cNvSpPr>
              <a:spLocks noChangeShapeType="1"/>
            </p:cNvSpPr>
            <p:nvPr/>
          </p:nvSpPr>
          <p:spPr bwMode="auto">
            <a:xfrm flipV="1">
              <a:off x="960" y="1320"/>
              <a:ext cx="320" cy="21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328" name="Line 17"/>
            <p:cNvSpPr>
              <a:spLocks noChangeShapeType="1"/>
            </p:cNvSpPr>
            <p:nvPr/>
          </p:nvSpPr>
          <p:spPr bwMode="auto">
            <a:xfrm flipH="1" flipV="1">
              <a:off x="4128" y="1008"/>
              <a:ext cx="456" cy="3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329" name="Line 18"/>
            <p:cNvSpPr>
              <a:spLocks noChangeShapeType="1"/>
            </p:cNvSpPr>
            <p:nvPr/>
          </p:nvSpPr>
          <p:spPr bwMode="auto">
            <a:xfrm flipH="1" flipV="1">
              <a:off x="960" y="3360"/>
              <a:ext cx="288" cy="192"/>
            </a:xfrm>
            <a:prstGeom prst="line">
              <a:avLst/>
            </a:prstGeom>
            <a:noFill/>
            <a:ln w="22225">
              <a:solidFill>
                <a:srgbClr val="FFFF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330" name="Line 19"/>
            <p:cNvSpPr>
              <a:spLocks noChangeShapeType="1"/>
            </p:cNvSpPr>
            <p:nvPr/>
          </p:nvSpPr>
          <p:spPr bwMode="auto">
            <a:xfrm flipV="1">
              <a:off x="4560" y="3312"/>
              <a:ext cx="336" cy="24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331" name="Line 20"/>
            <p:cNvSpPr>
              <a:spLocks noChangeShapeType="1"/>
            </p:cNvSpPr>
            <p:nvPr/>
          </p:nvSpPr>
          <p:spPr bwMode="auto">
            <a:xfrm flipV="1">
              <a:off x="1264" y="1008"/>
              <a:ext cx="0" cy="3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332" name="Line 21"/>
            <p:cNvSpPr>
              <a:spLocks noChangeShapeType="1"/>
            </p:cNvSpPr>
            <p:nvPr/>
          </p:nvSpPr>
          <p:spPr bwMode="auto">
            <a:xfrm flipV="1">
              <a:off x="1264" y="1008"/>
              <a:ext cx="464" cy="32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333" name="Line 22"/>
            <p:cNvSpPr>
              <a:spLocks noChangeShapeType="1"/>
            </p:cNvSpPr>
            <p:nvPr/>
          </p:nvSpPr>
          <p:spPr bwMode="auto">
            <a:xfrm flipV="1">
              <a:off x="4568" y="1000"/>
              <a:ext cx="0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334" name="Line 23"/>
            <p:cNvSpPr>
              <a:spLocks noChangeShapeType="1"/>
            </p:cNvSpPr>
            <p:nvPr/>
          </p:nvSpPr>
          <p:spPr bwMode="auto">
            <a:xfrm>
              <a:off x="4576" y="1344"/>
              <a:ext cx="320" cy="24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9226" name="Line 24"/>
          <p:cNvSpPr>
            <a:spLocks noChangeShapeType="1"/>
          </p:cNvSpPr>
          <p:nvPr/>
        </p:nvSpPr>
        <p:spPr bwMode="auto">
          <a:xfrm>
            <a:off x="6194425" y="1296988"/>
            <a:ext cx="236538" cy="144462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9227" name="Line 25"/>
          <p:cNvSpPr>
            <a:spLocks noChangeShapeType="1"/>
          </p:cNvSpPr>
          <p:nvPr/>
        </p:nvSpPr>
        <p:spPr bwMode="auto">
          <a:xfrm flipH="1">
            <a:off x="7778750" y="1281113"/>
            <a:ext cx="180975" cy="200025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9228" name="Line 26"/>
          <p:cNvSpPr>
            <a:spLocks noChangeShapeType="1"/>
          </p:cNvSpPr>
          <p:nvPr/>
        </p:nvSpPr>
        <p:spPr bwMode="auto">
          <a:xfrm flipV="1">
            <a:off x="6186488" y="2535238"/>
            <a:ext cx="157162" cy="112712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9229" name="Line 27"/>
          <p:cNvSpPr>
            <a:spLocks noChangeShapeType="1"/>
          </p:cNvSpPr>
          <p:nvPr/>
        </p:nvSpPr>
        <p:spPr bwMode="auto">
          <a:xfrm flipH="1" flipV="1">
            <a:off x="7832725" y="2495550"/>
            <a:ext cx="188913" cy="136525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9230" name="Line 28"/>
          <p:cNvSpPr>
            <a:spLocks noChangeShapeType="1"/>
          </p:cNvSpPr>
          <p:nvPr/>
        </p:nvSpPr>
        <p:spPr bwMode="auto">
          <a:xfrm>
            <a:off x="6146800" y="1050925"/>
            <a:ext cx="0" cy="103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9231" name="Line 29"/>
          <p:cNvSpPr>
            <a:spLocks noChangeShapeType="1"/>
          </p:cNvSpPr>
          <p:nvPr/>
        </p:nvSpPr>
        <p:spPr bwMode="auto">
          <a:xfrm flipH="1">
            <a:off x="6289675" y="1050925"/>
            <a:ext cx="4763" cy="103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9232" name="Line 30"/>
          <p:cNvSpPr>
            <a:spLocks noChangeShapeType="1"/>
          </p:cNvSpPr>
          <p:nvPr/>
        </p:nvSpPr>
        <p:spPr bwMode="auto">
          <a:xfrm>
            <a:off x="6005513" y="1104900"/>
            <a:ext cx="141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9233" name="Line 31"/>
          <p:cNvSpPr>
            <a:spLocks noChangeShapeType="1"/>
          </p:cNvSpPr>
          <p:nvPr/>
        </p:nvSpPr>
        <p:spPr bwMode="auto">
          <a:xfrm flipH="1">
            <a:off x="6289675" y="1104900"/>
            <a:ext cx="1476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9234" name="Line 32"/>
          <p:cNvSpPr>
            <a:spLocks noChangeShapeType="1"/>
          </p:cNvSpPr>
          <p:nvPr/>
        </p:nvSpPr>
        <p:spPr bwMode="auto">
          <a:xfrm>
            <a:off x="6146800" y="110490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9235" name="Line 33"/>
          <p:cNvSpPr>
            <a:spLocks noChangeShapeType="1"/>
          </p:cNvSpPr>
          <p:nvPr/>
        </p:nvSpPr>
        <p:spPr bwMode="auto">
          <a:xfrm>
            <a:off x="7885113" y="1063625"/>
            <a:ext cx="0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9236" name="Line 34"/>
          <p:cNvSpPr>
            <a:spLocks noChangeShapeType="1"/>
          </p:cNvSpPr>
          <p:nvPr/>
        </p:nvSpPr>
        <p:spPr bwMode="auto">
          <a:xfrm flipH="1">
            <a:off x="8026400" y="1063625"/>
            <a:ext cx="6350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9237" name="Line 35"/>
          <p:cNvSpPr>
            <a:spLocks noChangeShapeType="1"/>
          </p:cNvSpPr>
          <p:nvPr/>
        </p:nvSpPr>
        <p:spPr bwMode="auto">
          <a:xfrm>
            <a:off x="7742238" y="111760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9238" name="Line 36"/>
          <p:cNvSpPr>
            <a:spLocks noChangeShapeType="1"/>
          </p:cNvSpPr>
          <p:nvPr/>
        </p:nvSpPr>
        <p:spPr bwMode="auto">
          <a:xfrm flipH="1">
            <a:off x="8026400" y="1117600"/>
            <a:ext cx="1476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9239" name="Line 37"/>
          <p:cNvSpPr>
            <a:spLocks noChangeShapeType="1"/>
          </p:cNvSpPr>
          <p:nvPr/>
        </p:nvSpPr>
        <p:spPr bwMode="auto">
          <a:xfrm>
            <a:off x="7885113" y="1117600"/>
            <a:ext cx="141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9240" name="Text Box 38"/>
          <p:cNvSpPr txBox="1">
            <a:spLocks noChangeArrowheads="1"/>
          </p:cNvSpPr>
          <p:nvPr/>
        </p:nvSpPr>
        <p:spPr bwMode="auto">
          <a:xfrm>
            <a:off x="7645400" y="825500"/>
            <a:ext cx="1112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1 ô rưỡi</a:t>
            </a:r>
          </a:p>
        </p:txBody>
      </p:sp>
      <p:sp>
        <p:nvSpPr>
          <p:cNvPr id="9241" name="Rectangle 39"/>
          <p:cNvSpPr>
            <a:spLocks noChangeArrowheads="1"/>
          </p:cNvSpPr>
          <p:nvPr/>
        </p:nvSpPr>
        <p:spPr bwMode="auto">
          <a:xfrm>
            <a:off x="3314700" y="2717800"/>
            <a:ext cx="9906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b="1">
                <a:latin typeface="Times New Roman" pitchFamily="18" charset="0"/>
              </a:rPr>
              <a:t>Hình 2</a:t>
            </a:r>
          </a:p>
        </p:txBody>
      </p:sp>
      <p:sp>
        <p:nvSpPr>
          <p:cNvPr id="9242" name="Rectangle 40"/>
          <p:cNvSpPr>
            <a:spLocks noChangeArrowheads="1"/>
          </p:cNvSpPr>
          <p:nvPr/>
        </p:nvSpPr>
        <p:spPr bwMode="auto">
          <a:xfrm>
            <a:off x="6515100" y="2700338"/>
            <a:ext cx="110490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b="1">
                <a:latin typeface="Times New Roman" pitchFamily="18" charset="0"/>
              </a:rPr>
              <a:t>Hình 3 </a:t>
            </a:r>
          </a:p>
        </p:txBody>
      </p:sp>
      <p:grpSp>
        <p:nvGrpSpPr>
          <p:cNvPr id="9243" name="Group 41"/>
          <p:cNvGrpSpPr>
            <a:grpSpLocks/>
          </p:cNvGrpSpPr>
          <p:nvPr/>
        </p:nvGrpSpPr>
        <p:grpSpPr bwMode="auto">
          <a:xfrm>
            <a:off x="2857500" y="1003300"/>
            <a:ext cx="2433638" cy="1676400"/>
            <a:chOff x="288" y="1602"/>
            <a:chExt cx="1533" cy="1056"/>
          </a:xfrm>
        </p:grpSpPr>
        <p:sp>
          <p:nvSpPr>
            <p:cNvPr id="9309" name="Rectangle 42" descr="o luoi"/>
            <p:cNvSpPr>
              <a:spLocks noChangeArrowheads="1"/>
            </p:cNvSpPr>
            <p:nvPr/>
          </p:nvSpPr>
          <p:spPr bwMode="auto">
            <a:xfrm>
              <a:off x="318" y="1681"/>
              <a:ext cx="1206" cy="977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310" name="Freeform 43"/>
            <p:cNvSpPr>
              <a:spLocks/>
            </p:cNvSpPr>
            <p:nvPr/>
          </p:nvSpPr>
          <p:spPr bwMode="auto">
            <a:xfrm>
              <a:off x="288" y="1776"/>
              <a:ext cx="1236" cy="882"/>
            </a:xfrm>
            <a:custGeom>
              <a:avLst/>
              <a:gdLst>
                <a:gd name="T0" fmla="*/ 1968 w 1968"/>
                <a:gd name="T1" fmla="*/ 1344 h 1344"/>
                <a:gd name="T2" fmla="*/ 1928 w 1968"/>
                <a:gd name="T3" fmla="*/ 0 h 1344"/>
                <a:gd name="T4" fmla="*/ 0 w 1968"/>
                <a:gd name="T5" fmla="*/ 0 h 1344"/>
                <a:gd name="T6" fmla="*/ 40 w 1968"/>
                <a:gd name="T7" fmla="*/ 1336 h 13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8"/>
                <a:gd name="T13" fmla="*/ 0 h 1344"/>
                <a:gd name="T14" fmla="*/ 1968 w 1968"/>
                <a:gd name="T15" fmla="*/ 1344 h 13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8" h="1344">
                  <a:moveTo>
                    <a:pt x="1968" y="1344"/>
                  </a:moveTo>
                  <a:lnTo>
                    <a:pt x="1928" y="0"/>
                  </a:lnTo>
                  <a:lnTo>
                    <a:pt x="0" y="0"/>
                  </a:lnTo>
                  <a:lnTo>
                    <a:pt x="40" y="1336"/>
                  </a:lnTo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311" name="Line 44"/>
            <p:cNvSpPr>
              <a:spLocks noChangeShapeType="1"/>
            </p:cNvSpPr>
            <p:nvPr/>
          </p:nvSpPr>
          <p:spPr bwMode="auto">
            <a:xfrm>
              <a:off x="384" y="1746"/>
              <a:ext cx="4" cy="9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312" name="Line 45"/>
            <p:cNvSpPr>
              <a:spLocks noChangeShapeType="1"/>
            </p:cNvSpPr>
            <p:nvPr/>
          </p:nvSpPr>
          <p:spPr bwMode="auto">
            <a:xfrm>
              <a:off x="1446" y="1774"/>
              <a:ext cx="3" cy="88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313" name="Line 46"/>
            <p:cNvSpPr>
              <a:spLocks noChangeShapeType="1"/>
            </p:cNvSpPr>
            <p:nvPr/>
          </p:nvSpPr>
          <p:spPr bwMode="auto">
            <a:xfrm>
              <a:off x="1584" y="1681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314" name="Line 47"/>
            <p:cNvSpPr>
              <a:spLocks noChangeShapeType="1"/>
            </p:cNvSpPr>
            <p:nvPr/>
          </p:nvSpPr>
          <p:spPr bwMode="auto">
            <a:xfrm>
              <a:off x="1589" y="1776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315" name="Line 48"/>
            <p:cNvSpPr>
              <a:spLocks noChangeShapeType="1"/>
            </p:cNvSpPr>
            <p:nvPr/>
          </p:nvSpPr>
          <p:spPr bwMode="auto">
            <a:xfrm flipV="1">
              <a:off x="1622" y="1776"/>
              <a:ext cx="0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316" name="Line 49"/>
            <p:cNvSpPr>
              <a:spLocks noChangeShapeType="1"/>
            </p:cNvSpPr>
            <p:nvPr/>
          </p:nvSpPr>
          <p:spPr bwMode="auto">
            <a:xfrm>
              <a:off x="1624" y="1613"/>
              <a:ext cx="0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317" name="Line 50"/>
            <p:cNvSpPr>
              <a:spLocks noChangeShapeType="1"/>
            </p:cNvSpPr>
            <p:nvPr/>
          </p:nvSpPr>
          <p:spPr bwMode="auto">
            <a:xfrm>
              <a:off x="1624" y="1681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318" name="Text Box 51"/>
            <p:cNvSpPr txBox="1">
              <a:spLocks noChangeArrowheads="1"/>
            </p:cNvSpPr>
            <p:nvPr/>
          </p:nvSpPr>
          <p:spPr bwMode="auto">
            <a:xfrm>
              <a:off x="1705" y="1602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vi-VN"/>
            </a:p>
          </p:txBody>
        </p:sp>
        <p:sp>
          <p:nvSpPr>
            <p:cNvPr id="9319" name="Line 52"/>
            <p:cNvSpPr>
              <a:spLocks noChangeShapeType="1"/>
            </p:cNvSpPr>
            <p:nvPr/>
          </p:nvSpPr>
          <p:spPr bwMode="auto">
            <a:xfrm>
              <a:off x="348" y="2259"/>
              <a:ext cx="166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320" name="Line 53"/>
            <p:cNvSpPr>
              <a:spLocks noChangeShapeType="1"/>
            </p:cNvSpPr>
            <p:nvPr/>
          </p:nvSpPr>
          <p:spPr bwMode="auto">
            <a:xfrm flipH="1" flipV="1">
              <a:off x="1323" y="2243"/>
              <a:ext cx="166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321" name="Line 54"/>
            <p:cNvSpPr>
              <a:spLocks noChangeShapeType="1"/>
            </p:cNvSpPr>
            <p:nvPr/>
          </p:nvSpPr>
          <p:spPr bwMode="auto">
            <a:xfrm>
              <a:off x="384" y="1698"/>
              <a:ext cx="0" cy="96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322" name="Line 55"/>
            <p:cNvSpPr>
              <a:spLocks noChangeShapeType="1"/>
            </p:cNvSpPr>
            <p:nvPr/>
          </p:nvSpPr>
          <p:spPr bwMode="auto">
            <a:xfrm>
              <a:off x="1449" y="1680"/>
              <a:ext cx="0" cy="96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9244" name="Rectangle 56"/>
          <p:cNvSpPr>
            <a:spLocks noGrp="1" noChangeArrowheads="1"/>
          </p:cNvSpPr>
          <p:nvPr>
            <p:ph type="title"/>
          </p:nvPr>
        </p:nvSpPr>
        <p:spPr>
          <a:xfrm>
            <a:off x="2284413" y="449263"/>
            <a:ext cx="3733800" cy="411162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chemeClr val="accent2"/>
                </a:solidFill>
                <a:latin typeface=".VnTime" pitchFamily="34" charset="0"/>
              </a:rPr>
              <a:t>Bước 1: </a:t>
            </a:r>
            <a:r>
              <a:rPr lang="en-US" sz="2400" b="1" smtClean="0">
                <a:solidFill>
                  <a:schemeClr val="accent2"/>
                </a:solidFill>
                <a:latin typeface="Times New Roman" pitchFamily="18" charset="0"/>
              </a:rPr>
              <a:t>Gấp phong bì</a:t>
            </a:r>
          </a:p>
        </p:txBody>
      </p:sp>
      <p:sp>
        <p:nvSpPr>
          <p:cNvPr id="9245" name="Rectangle 57"/>
          <p:cNvSpPr>
            <a:spLocks noChangeArrowheads="1"/>
          </p:cNvSpPr>
          <p:nvPr/>
        </p:nvSpPr>
        <p:spPr bwMode="auto">
          <a:xfrm>
            <a:off x="904875" y="6249988"/>
            <a:ext cx="990600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b="1">
                <a:latin typeface="Times New Roman" pitchFamily="18" charset="0"/>
              </a:rPr>
              <a:t>Hình 4</a:t>
            </a:r>
          </a:p>
        </p:txBody>
      </p:sp>
      <p:grpSp>
        <p:nvGrpSpPr>
          <p:cNvPr id="9246" name="Group 58"/>
          <p:cNvGrpSpPr>
            <a:grpSpLocks/>
          </p:cNvGrpSpPr>
          <p:nvPr/>
        </p:nvGrpSpPr>
        <p:grpSpPr bwMode="auto">
          <a:xfrm>
            <a:off x="676275" y="3560763"/>
            <a:ext cx="1600200" cy="2600325"/>
            <a:chOff x="336" y="672"/>
            <a:chExt cx="2024" cy="3078"/>
          </a:xfrm>
        </p:grpSpPr>
        <p:sp>
          <p:nvSpPr>
            <p:cNvPr id="9276" name="Rectangle 59" descr="Wide downward diagonal"/>
            <p:cNvSpPr>
              <a:spLocks noChangeArrowheads="1"/>
            </p:cNvSpPr>
            <p:nvPr/>
          </p:nvSpPr>
          <p:spPr bwMode="auto">
            <a:xfrm>
              <a:off x="342" y="3200"/>
              <a:ext cx="2011" cy="293"/>
            </a:xfrm>
            <a:prstGeom prst="rect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77" name="Rectangle 60"/>
            <p:cNvSpPr>
              <a:spLocks noChangeArrowheads="1"/>
            </p:cNvSpPr>
            <p:nvPr/>
          </p:nvSpPr>
          <p:spPr bwMode="auto">
            <a:xfrm>
              <a:off x="342" y="684"/>
              <a:ext cx="2011" cy="306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445" name="Rectangle 61"/>
            <p:cNvSpPr>
              <a:spLocks noChangeArrowheads="1"/>
            </p:cNvSpPr>
            <p:nvPr/>
          </p:nvSpPr>
          <p:spPr bwMode="auto">
            <a:xfrm>
              <a:off x="342" y="684"/>
              <a:ext cx="2011" cy="3061"/>
            </a:xfrm>
            <a:prstGeom prst="rect">
              <a:avLst/>
            </a:prstGeom>
            <a:blipFill dpi="0" rotWithShape="0">
              <a:blip r:embed="rId8"/>
              <a:srcRect/>
              <a:stretch>
                <a:fillRect r="-85408"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9281" name="Line 62"/>
            <p:cNvSpPr>
              <a:spLocks noChangeShapeType="1"/>
            </p:cNvSpPr>
            <p:nvPr/>
          </p:nvSpPr>
          <p:spPr bwMode="auto">
            <a:xfrm flipV="1">
              <a:off x="341" y="688"/>
              <a:ext cx="275" cy="316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82" name="Line 63"/>
            <p:cNvSpPr>
              <a:spLocks noChangeShapeType="1"/>
            </p:cNvSpPr>
            <p:nvPr/>
          </p:nvSpPr>
          <p:spPr bwMode="auto">
            <a:xfrm>
              <a:off x="2062" y="682"/>
              <a:ext cx="292" cy="271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83" name="Line 64"/>
            <p:cNvSpPr>
              <a:spLocks noChangeShapeType="1"/>
            </p:cNvSpPr>
            <p:nvPr/>
          </p:nvSpPr>
          <p:spPr bwMode="auto">
            <a:xfrm flipH="1">
              <a:off x="454" y="672"/>
              <a:ext cx="8" cy="1605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84" name="Line 65"/>
            <p:cNvSpPr>
              <a:spLocks noChangeShapeType="1"/>
            </p:cNvSpPr>
            <p:nvPr/>
          </p:nvSpPr>
          <p:spPr bwMode="auto">
            <a:xfrm>
              <a:off x="2214" y="844"/>
              <a:ext cx="2" cy="1433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85" name="Line 66"/>
            <p:cNvSpPr>
              <a:spLocks noChangeShapeType="1"/>
            </p:cNvSpPr>
            <p:nvPr/>
          </p:nvSpPr>
          <p:spPr bwMode="auto">
            <a:xfrm>
              <a:off x="342" y="852"/>
              <a:ext cx="1876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86" name="Line 67"/>
            <p:cNvSpPr>
              <a:spLocks noChangeShapeType="1"/>
            </p:cNvSpPr>
            <p:nvPr/>
          </p:nvSpPr>
          <p:spPr bwMode="auto">
            <a:xfrm>
              <a:off x="454" y="2277"/>
              <a:ext cx="1899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87" name="Line 68"/>
            <p:cNvSpPr>
              <a:spLocks noChangeShapeType="1"/>
            </p:cNvSpPr>
            <p:nvPr/>
          </p:nvSpPr>
          <p:spPr bwMode="auto">
            <a:xfrm flipH="1" flipV="1">
              <a:off x="338" y="2148"/>
              <a:ext cx="122" cy="12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88" name="Line 69"/>
            <p:cNvSpPr>
              <a:spLocks noChangeShapeType="1"/>
            </p:cNvSpPr>
            <p:nvPr/>
          </p:nvSpPr>
          <p:spPr bwMode="auto">
            <a:xfrm>
              <a:off x="454" y="2298"/>
              <a:ext cx="0" cy="14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89" name="Line 70"/>
            <p:cNvSpPr>
              <a:spLocks noChangeShapeType="1"/>
            </p:cNvSpPr>
            <p:nvPr/>
          </p:nvSpPr>
          <p:spPr bwMode="auto">
            <a:xfrm flipH="1">
              <a:off x="454" y="2277"/>
              <a:ext cx="8" cy="1459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90" name="Line 71"/>
            <p:cNvSpPr>
              <a:spLocks noChangeShapeType="1"/>
            </p:cNvSpPr>
            <p:nvPr/>
          </p:nvSpPr>
          <p:spPr bwMode="auto">
            <a:xfrm>
              <a:off x="2223" y="2277"/>
              <a:ext cx="0" cy="1468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91" name="Line 72"/>
            <p:cNvSpPr>
              <a:spLocks noChangeShapeType="1"/>
            </p:cNvSpPr>
            <p:nvPr/>
          </p:nvSpPr>
          <p:spPr bwMode="auto">
            <a:xfrm flipV="1">
              <a:off x="2223" y="2136"/>
              <a:ext cx="130" cy="1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92" name="Line 73"/>
            <p:cNvSpPr>
              <a:spLocks noChangeShapeType="1"/>
            </p:cNvSpPr>
            <p:nvPr/>
          </p:nvSpPr>
          <p:spPr bwMode="auto">
            <a:xfrm flipV="1">
              <a:off x="2213" y="2141"/>
              <a:ext cx="131" cy="138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93" name="Line 74"/>
            <p:cNvSpPr>
              <a:spLocks noChangeShapeType="1"/>
            </p:cNvSpPr>
            <p:nvPr/>
          </p:nvSpPr>
          <p:spPr bwMode="auto">
            <a:xfrm flipV="1">
              <a:off x="342" y="687"/>
              <a:ext cx="276" cy="31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9294" name="Group 75"/>
            <p:cNvGrpSpPr>
              <a:grpSpLocks/>
            </p:cNvGrpSpPr>
            <p:nvPr/>
          </p:nvGrpSpPr>
          <p:grpSpPr bwMode="auto">
            <a:xfrm>
              <a:off x="336" y="2152"/>
              <a:ext cx="112" cy="1595"/>
              <a:chOff x="1392" y="1920"/>
              <a:chExt cx="144" cy="1826"/>
            </a:xfrm>
          </p:grpSpPr>
          <p:sp>
            <p:nvSpPr>
              <p:cNvPr id="9307" name="Freeform 76" descr="Light upward diagonal"/>
              <p:cNvSpPr>
                <a:spLocks/>
              </p:cNvSpPr>
              <p:nvPr/>
            </p:nvSpPr>
            <p:spPr bwMode="auto">
              <a:xfrm>
                <a:off x="1392" y="1920"/>
                <a:ext cx="144" cy="1826"/>
              </a:xfrm>
              <a:custGeom>
                <a:avLst/>
                <a:gdLst>
                  <a:gd name="T0" fmla="*/ 0 w 144"/>
                  <a:gd name="T1" fmla="*/ 0 h 1872"/>
                  <a:gd name="T2" fmla="*/ 144 w 144"/>
                  <a:gd name="T3" fmla="*/ 144 h 1872"/>
                  <a:gd name="T4" fmla="*/ 144 w 144"/>
                  <a:gd name="T5" fmla="*/ 1872 h 1872"/>
                  <a:gd name="T6" fmla="*/ 0 w 144"/>
                  <a:gd name="T7" fmla="*/ 1872 h 1872"/>
                  <a:gd name="T8" fmla="*/ 0 w 144"/>
                  <a:gd name="T9" fmla="*/ 0 h 18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4"/>
                  <a:gd name="T16" fmla="*/ 0 h 1872"/>
                  <a:gd name="T17" fmla="*/ 144 w 144"/>
                  <a:gd name="T18" fmla="*/ 1872 h 18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4" h="1872">
                    <a:moveTo>
                      <a:pt x="0" y="0"/>
                    </a:moveTo>
                    <a:lnTo>
                      <a:pt x="144" y="144"/>
                    </a:lnTo>
                    <a:lnTo>
                      <a:pt x="144" y="1872"/>
                    </a:lnTo>
                    <a:lnTo>
                      <a:pt x="0" y="1872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308" name="Line 77"/>
              <p:cNvSpPr>
                <a:spLocks noChangeShapeType="1"/>
              </p:cNvSpPr>
              <p:nvPr/>
            </p:nvSpPr>
            <p:spPr bwMode="auto">
              <a:xfrm flipH="1">
                <a:off x="1392" y="2064"/>
                <a:ext cx="144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9295" name="Group 78"/>
            <p:cNvGrpSpPr>
              <a:grpSpLocks/>
            </p:cNvGrpSpPr>
            <p:nvPr/>
          </p:nvGrpSpPr>
          <p:grpSpPr bwMode="auto">
            <a:xfrm>
              <a:off x="2232" y="2152"/>
              <a:ext cx="118" cy="1598"/>
              <a:chOff x="4752" y="1872"/>
              <a:chExt cx="144" cy="1826"/>
            </a:xfrm>
          </p:grpSpPr>
          <p:sp>
            <p:nvSpPr>
              <p:cNvPr id="9305" name="Freeform 79" descr="Light upward diagonal"/>
              <p:cNvSpPr>
                <a:spLocks/>
              </p:cNvSpPr>
              <p:nvPr/>
            </p:nvSpPr>
            <p:spPr bwMode="auto">
              <a:xfrm flipH="1">
                <a:off x="4752" y="1872"/>
                <a:ext cx="144" cy="1826"/>
              </a:xfrm>
              <a:custGeom>
                <a:avLst/>
                <a:gdLst>
                  <a:gd name="T0" fmla="*/ 0 w 144"/>
                  <a:gd name="T1" fmla="*/ 0 h 1872"/>
                  <a:gd name="T2" fmla="*/ 144 w 144"/>
                  <a:gd name="T3" fmla="*/ 144 h 1872"/>
                  <a:gd name="T4" fmla="*/ 144 w 144"/>
                  <a:gd name="T5" fmla="*/ 1872 h 1872"/>
                  <a:gd name="T6" fmla="*/ 0 w 144"/>
                  <a:gd name="T7" fmla="*/ 1872 h 1872"/>
                  <a:gd name="T8" fmla="*/ 0 w 144"/>
                  <a:gd name="T9" fmla="*/ 0 h 18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4"/>
                  <a:gd name="T16" fmla="*/ 0 h 1872"/>
                  <a:gd name="T17" fmla="*/ 144 w 144"/>
                  <a:gd name="T18" fmla="*/ 1872 h 18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4" h="1872">
                    <a:moveTo>
                      <a:pt x="0" y="0"/>
                    </a:moveTo>
                    <a:lnTo>
                      <a:pt x="144" y="144"/>
                    </a:lnTo>
                    <a:lnTo>
                      <a:pt x="144" y="1872"/>
                    </a:lnTo>
                    <a:lnTo>
                      <a:pt x="0" y="1872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306" name="Line 80"/>
              <p:cNvSpPr>
                <a:spLocks noChangeShapeType="1"/>
              </p:cNvSpPr>
              <p:nvPr/>
            </p:nvSpPr>
            <p:spPr bwMode="auto">
              <a:xfrm>
                <a:off x="4752" y="2016"/>
                <a:ext cx="144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9296" name="Line 81"/>
            <p:cNvSpPr>
              <a:spLocks noChangeShapeType="1"/>
            </p:cNvSpPr>
            <p:nvPr/>
          </p:nvSpPr>
          <p:spPr bwMode="auto">
            <a:xfrm>
              <a:off x="2062" y="682"/>
              <a:ext cx="291" cy="27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9297" name="Group 82"/>
            <p:cNvGrpSpPr>
              <a:grpSpLocks/>
            </p:cNvGrpSpPr>
            <p:nvPr/>
          </p:nvGrpSpPr>
          <p:grpSpPr bwMode="auto">
            <a:xfrm>
              <a:off x="340" y="688"/>
              <a:ext cx="269" cy="301"/>
              <a:chOff x="1725" y="484"/>
              <a:chExt cx="347" cy="345"/>
            </a:xfrm>
          </p:grpSpPr>
          <p:sp>
            <p:nvSpPr>
              <p:cNvPr id="9302" name="Freeform 83" descr="Light upward diagonal"/>
              <p:cNvSpPr>
                <a:spLocks/>
              </p:cNvSpPr>
              <p:nvPr/>
            </p:nvSpPr>
            <p:spPr bwMode="auto">
              <a:xfrm>
                <a:off x="1727" y="484"/>
                <a:ext cx="345" cy="345"/>
              </a:xfrm>
              <a:custGeom>
                <a:avLst/>
                <a:gdLst>
                  <a:gd name="T0" fmla="*/ 0 w 336"/>
                  <a:gd name="T1" fmla="*/ 0 h 336"/>
                  <a:gd name="T2" fmla="*/ 336 w 336"/>
                  <a:gd name="T3" fmla="*/ 0 h 336"/>
                  <a:gd name="T4" fmla="*/ 0 w 336"/>
                  <a:gd name="T5" fmla="*/ 336 h 336"/>
                  <a:gd name="T6" fmla="*/ 0 w 336"/>
                  <a:gd name="T7" fmla="*/ 0 h 3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6"/>
                  <a:gd name="T13" fmla="*/ 0 h 336"/>
                  <a:gd name="T14" fmla="*/ 336 w 336"/>
                  <a:gd name="T15" fmla="*/ 336 h 3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6" h="336">
                    <a:moveTo>
                      <a:pt x="0" y="0"/>
                    </a:moveTo>
                    <a:lnTo>
                      <a:pt x="336" y="0"/>
                    </a:lnTo>
                    <a:lnTo>
                      <a:pt x="0" y="336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303" name="Line 84"/>
              <p:cNvSpPr>
                <a:spLocks noChangeShapeType="1"/>
              </p:cNvSpPr>
              <p:nvPr/>
            </p:nvSpPr>
            <p:spPr bwMode="auto">
              <a:xfrm>
                <a:off x="1887" y="486"/>
                <a:ext cx="0" cy="19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304" name="Line 85"/>
              <p:cNvSpPr>
                <a:spLocks noChangeShapeType="1"/>
              </p:cNvSpPr>
              <p:nvPr/>
            </p:nvSpPr>
            <p:spPr bwMode="auto">
              <a:xfrm flipH="1">
                <a:off x="1725" y="672"/>
                <a:ext cx="165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9298" name="Group 86"/>
            <p:cNvGrpSpPr>
              <a:grpSpLocks/>
            </p:cNvGrpSpPr>
            <p:nvPr/>
          </p:nvGrpSpPr>
          <p:grpSpPr bwMode="auto">
            <a:xfrm>
              <a:off x="2062" y="676"/>
              <a:ext cx="298" cy="294"/>
              <a:chOff x="3945" y="471"/>
              <a:chExt cx="384" cy="336"/>
            </a:xfrm>
          </p:grpSpPr>
          <p:sp>
            <p:nvSpPr>
              <p:cNvPr id="9299" name="Freeform 87" descr="Light upward diagonal"/>
              <p:cNvSpPr>
                <a:spLocks/>
              </p:cNvSpPr>
              <p:nvPr/>
            </p:nvSpPr>
            <p:spPr bwMode="auto">
              <a:xfrm>
                <a:off x="3945" y="471"/>
                <a:ext cx="384" cy="336"/>
              </a:xfrm>
              <a:custGeom>
                <a:avLst/>
                <a:gdLst>
                  <a:gd name="T0" fmla="*/ 0 w 384"/>
                  <a:gd name="T1" fmla="*/ 0 h 336"/>
                  <a:gd name="T2" fmla="*/ 384 w 384"/>
                  <a:gd name="T3" fmla="*/ 0 h 336"/>
                  <a:gd name="T4" fmla="*/ 384 w 384"/>
                  <a:gd name="T5" fmla="*/ 336 h 336"/>
                  <a:gd name="T6" fmla="*/ 0 w 384"/>
                  <a:gd name="T7" fmla="*/ 0 h 3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4"/>
                  <a:gd name="T13" fmla="*/ 0 h 336"/>
                  <a:gd name="T14" fmla="*/ 384 w 384"/>
                  <a:gd name="T15" fmla="*/ 336 h 3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4" h="336">
                    <a:moveTo>
                      <a:pt x="0" y="0"/>
                    </a:moveTo>
                    <a:lnTo>
                      <a:pt x="384" y="0"/>
                    </a:lnTo>
                    <a:lnTo>
                      <a:pt x="384" y="336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300" name="Line 88"/>
              <p:cNvSpPr>
                <a:spLocks noChangeShapeType="1"/>
              </p:cNvSpPr>
              <p:nvPr/>
            </p:nvSpPr>
            <p:spPr bwMode="auto">
              <a:xfrm>
                <a:off x="4176" y="672"/>
                <a:ext cx="144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301" name="Line 89"/>
              <p:cNvSpPr>
                <a:spLocks noChangeShapeType="1"/>
              </p:cNvSpPr>
              <p:nvPr/>
            </p:nvSpPr>
            <p:spPr bwMode="auto">
              <a:xfrm flipV="1">
                <a:off x="4140" y="480"/>
                <a:ext cx="0" cy="15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</p:grpSp>
      <p:grpSp>
        <p:nvGrpSpPr>
          <p:cNvPr id="9247" name="Group 90"/>
          <p:cNvGrpSpPr>
            <a:grpSpLocks/>
          </p:cNvGrpSpPr>
          <p:nvPr/>
        </p:nvGrpSpPr>
        <p:grpSpPr bwMode="auto">
          <a:xfrm>
            <a:off x="2959100" y="3498850"/>
            <a:ext cx="1905000" cy="2819400"/>
            <a:chOff x="3024" y="672"/>
            <a:chExt cx="2160" cy="3072"/>
          </a:xfrm>
        </p:grpSpPr>
        <p:sp>
          <p:nvSpPr>
            <p:cNvPr id="16475" name="Freeform 91"/>
            <p:cNvSpPr>
              <a:spLocks/>
            </p:cNvSpPr>
            <p:nvPr/>
          </p:nvSpPr>
          <p:spPr bwMode="auto">
            <a:xfrm>
              <a:off x="3024" y="672"/>
              <a:ext cx="2160" cy="3072"/>
            </a:xfrm>
            <a:custGeom>
              <a:avLst/>
              <a:gdLst/>
              <a:ahLst/>
              <a:cxnLst>
                <a:cxn ang="0">
                  <a:pos x="392" y="0"/>
                </a:cxn>
                <a:cxn ang="0">
                  <a:pos x="0" y="360"/>
                </a:cxn>
                <a:cxn ang="0">
                  <a:pos x="8" y="1680"/>
                </a:cxn>
                <a:cxn ang="0">
                  <a:pos x="168" y="1840"/>
                </a:cxn>
                <a:cxn ang="0">
                  <a:pos x="168" y="3504"/>
                </a:cxn>
                <a:cxn ang="0">
                  <a:pos x="2456" y="3504"/>
                </a:cxn>
                <a:cxn ang="0">
                  <a:pos x="2456" y="1824"/>
                </a:cxn>
                <a:cxn ang="0">
                  <a:pos x="2600" y="1680"/>
                </a:cxn>
                <a:cxn ang="0">
                  <a:pos x="2600" y="336"/>
                </a:cxn>
                <a:cxn ang="0">
                  <a:pos x="2216" y="0"/>
                </a:cxn>
                <a:cxn ang="0">
                  <a:pos x="392" y="0"/>
                </a:cxn>
              </a:cxnLst>
              <a:rect l="0" t="0" r="r" b="b"/>
              <a:pathLst>
                <a:path w="2600" h="3504">
                  <a:moveTo>
                    <a:pt x="392" y="0"/>
                  </a:moveTo>
                  <a:lnTo>
                    <a:pt x="0" y="360"/>
                  </a:lnTo>
                  <a:lnTo>
                    <a:pt x="8" y="1680"/>
                  </a:lnTo>
                  <a:lnTo>
                    <a:pt x="168" y="1840"/>
                  </a:lnTo>
                  <a:lnTo>
                    <a:pt x="168" y="3504"/>
                  </a:lnTo>
                  <a:lnTo>
                    <a:pt x="2456" y="3504"/>
                  </a:lnTo>
                  <a:lnTo>
                    <a:pt x="2456" y="1824"/>
                  </a:lnTo>
                  <a:lnTo>
                    <a:pt x="2600" y="1680"/>
                  </a:lnTo>
                  <a:lnTo>
                    <a:pt x="2600" y="336"/>
                  </a:lnTo>
                  <a:lnTo>
                    <a:pt x="2216" y="0"/>
                  </a:lnTo>
                  <a:lnTo>
                    <a:pt x="392" y="0"/>
                  </a:lnTo>
                  <a:close/>
                </a:path>
              </a:pathLst>
            </a:custGeom>
            <a:blipFill dpi="0" rotWithShape="0">
              <a:blip r:embed="rId8"/>
              <a:srcRect/>
              <a:stretch>
                <a:fillRect r="-73239"/>
              </a:stretch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vi-VN"/>
            </a:p>
          </p:txBody>
        </p:sp>
        <p:grpSp>
          <p:nvGrpSpPr>
            <p:cNvPr id="9267" name="Group 92"/>
            <p:cNvGrpSpPr>
              <a:grpSpLocks/>
            </p:cNvGrpSpPr>
            <p:nvPr/>
          </p:nvGrpSpPr>
          <p:grpSpPr bwMode="auto">
            <a:xfrm>
              <a:off x="3029" y="673"/>
              <a:ext cx="2015" cy="1696"/>
              <a:chOff x="3166" y="433"/>
              <a:chExt cx="2426" cy="1935"/>
            </a:xfrm>
          </p:grpSpPr>
          <p:sp>
            <p:nvSpPr>
              <p:cNvPr id="9269" name="Line 93"/>
              <p:cNvSpPr>
                <a:spLocks noChangeShapeType="1"/>
              </p:cNvSpPr>
              <p:nvPr/>
            </p:nvSpPr>
            <p:spPr bwMode="auto">
              <a:xfrm flipV="1">
                <a:off x="3166" y="433"/>
                <a:ext cx="382" cy="36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270" name="Line 94"/>
              <p:cNvSpPr>
                <a:spLocks noChangeShapeType="1"/>
              </p:cNvSpPr>
              <p:nvPr/>
            </p:nvSpPr>
            <p:spPr bwMode="auto">
              <a:xfrm>
                <a:off x="3360" y="624"/>
                <a:ext cx="2208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271" name="Line 95"/>
              <p:cNvSpPr>
                <a:spLocks noChangeShapeType="1"/>
              </p:cNvSpPr>
              <p:nvPr/>
            </p:nvSpPr>
            <p:spPr bwMode="auto">
              <a:xfrm>
                <a:off x="3331" y="602"/>
                <a:ext cx="0" cy="1654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272" name="Line 96"/>
              <p:cNvSpPr>
                <a:spLocks noChangeShapeType="1"/>
              </p:cNvSpPr>
              <p:nvPr/>
            </p:nvSpPr>
            <p:spPr bwMode="auto">
              <a:xfrm>
                <a:off x="5592" y="623"/>
                <a:ext cx="0" cy="158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273" name="Line 97"/>
              <p:cNvSpPr>
                <a:spLocks noChangeShapeType="1"/>
              </p:cNvSpPr>
              <p:nvPr/>
            </p:nvSpPr>
            <p:spPr bwMode="auto">
              <a:xfrm>
                <a:off x="3312" y="2256"/>
                <a:ext cx="2256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274" name="Line 98"/>
              <p:cNvSpPr>
                <a:spLocks noChangeShapeType="1"/>
              </p:cNvSpPr>
              <p:nvPr/>
            </p:nvSpPr>
            <p:spPr bwMode="auto">
              <a:xfrm>
                <a:off x="3216" y="1392"/>
                <a:ext cx="256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275" name="Line 99"/>
              <p:cNvSpPr>
                <a:spLocks noChangeShapeType="1"/>
              </p:cNvSpPr>
              <p:nvPr/>
            </p:nvSpPr>
            <p:spPr bwMode="auto">
              <a:xfrm rot="-5400000">
                <a:off x="4288" y="2240"/>
                <a:ext cx="256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9268" name="Line 100"/>
            <p:cNvSpPr>
              <a:spLocks noChangeShapeType="1"/>
            </p:cNvSpPr>
            <p:nvPr/>
          </p:nvSpPr>
          <p:spPr bwMode="auto">
            <a:xfrm rot="10800000">
              <a:off x="4944" y="1488"/>
              <a:ext cx="192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9248" name="Rectangle 101"/>
          <p:cNvSpPr>
            <a:spLocks noChangeArrowheads="1"/>
          </p:cNvSpPr>
          <p:nvPr/>
        </p:nvSpPr>
        <p:spPr bwMode="auto">
          <a:xfrm>
            <a:off x="3563938" y="6318250"/>
            <a:ext cx="9906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b="1">
                <a:latin typeface="Times New Roman" pitchFamily="18" charset="0"/>
              </a:rPr>
              <a:t>Hình 5</a:t>
            </a:r>
          </a:p>
        </p:txBody>
      </p:sp>
      <p:sp>
        <p:nvSpPr>
          <p:cNvPr id="9249" name="Rectangle 102"/>
          <p:cNvSpPr>
            <a:spLocks noChangeArrowheads="1"/>
          </p:cNvSpPr>
          <p:nvPr/>
        </p:nvSpPr>
        <p:spPr bwMode="auto">
          <a:xfrm>
            <a:off x="990600" y="3048000"/>
            <a:ext cx="327660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>
                <a:solidFill>
                  <a:schemeClr val="accent2"/>
                </a:solidFill>
                <a:latin typeface="Times New Roman" pitchFamily="18" charset="0"/>
              </a:rPr>
              <a:t>Bước 2: Cắt phong bì</a:t>
            </a:r>
          </a:p>
        </p:txBody>
      </p:sp>
      <p:grpSp>
        <p:nvGrpSpPr>
          <p:cNvPr id="9250" name="Group 103"/>
          <p:cNvGrpSpPr>
            <a:grpSpLocks/>
          </p:cNvGrpSpPr>
          <p:nvPr/>
        </p:nvGrpSpPr>
        <p:grpSpPr bwMode="auto">
          <a:xfrm>
            <a:off x="5740400" y="4038600"/>
            <a:ext cx="3124200" cy="2209800"/>
            <a:chOff x="3216" y="1888"/>
            <a:chExt cx="2544" cy="1920"/>
          </a:xfrm>
        </p:grpSpPr>
        <p:sp>
          <p:nvSpPr>
            <p:cNvPr id="9253" name="Line 104"/>
            <p:cNvSpPr>
              <a:spLocks noChangeShapeType="1"/>
            </p:cNvSpPr>
            <p:nvPr/>
          </p:nvSpPr>
          <p:spPr bwMode="auto">
            <a:xfrm>
              <a:off x="3360" y="2152"/>
              <a:ext cx="2208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54" name="Line 105"/>
            <p:cNvSpPr>
              <a:spLocks noChangeShapeType="1"/>
            </p:cNvSpPr>
            <p:nvPr/>
          </p:nvSpPr>
          <p:spPr bwMode="auto">
            <a:xfrm>
              <a:off x="3331" y="2130"/>
              <a:ext cx="0" cy="1654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55" name="Line 106"/>
            <p:cNvSpPr>
              <a:spLocks noChangeShapeType="1"/>
            </p:cNvSpPr>
            <p:nvPr/>
          </p:nvSpPr>
          <p:spPr bwMode="auto">
            <a:xfrm>
              <a:off x="5592" y="2151"/>
              <a:ext cx="0" cy="1585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56" name="Line 107"/>
            <p:cNvSpPr>
              <a:spLocks noChangeShapeType="1"/>
            </p:cNvSpPr>
            <p:nvPr/>
          </p:nvSpPr>
          <p:spPr bwMode="auto">
            <a:xfrm>
              <a:off x="3312" y="3784"/>
              <a:ext cx="2256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57" name="Rectangle 108"/>
            <p:cNvSpPr>
              <a:spLocks noChangeArrowheads="1"/>
            </p:cNvSpPr>
            <p:nvPr/>
          </p:nvSpPr>
          <p:spPr bwMode="auto">
            <a:xfrm>
              <a:off x="3312" y="2160"/>
              <a:ext cx="2304" cy="163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8" name="Line 109"/>
            <p:cNvSpPr>
              <a:spLocks noChangeShapeType="1"/>
            </p:cNvSpPr>
            <p:nvPr/>
          </p:nvSpPr>
          <p:spPr bwMode="auto">
            <a:xfrm>
              <a:off x="3216" y="2920"/>
              <a:ext cx="25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59" name="Line 110"/>
            <p:cNvSpPr>
              <a:spLocks noChangeShapeType="1"/>
            </p:cNvSpPr>
            <p:nvPr/>
          </p:nvSpPr>
          <p:spPr bwMode="auto">
            <a:xfrm rot="10800000">
              <a:off x="5504" y="2952"/>
              <a:ext cx="25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60" name="Freeform 111"/>
            <p:cNvSpPr>
              <a:spLocks/>
            </p:cNvSpPr>
            <p:nvPr/>
          </p:nvSpPr>
          <p:spPr bwMode="auto">
            <a:xfrm>
              <a:off x="5488" y="2152"/>
              <a:ext cx="144" cy="1656"/>
            </a:xfrm>
            <a:custGeom>
              <a:avLst/>
              <a:gdLst>
                <a:gd name="T0" fmla="*/ 144 w 144"/>
                <a:gd name="T1" fmla="*/ 0 h 1656"/>
                <a:gd name="T2" fmla="*/ 0 w 144"/>
                <a:gd name="T3" fmla="*/ 144 h 1656"/>
                <a:gd name="T4" fmla="*/ 0 w 144"/>
                <a:gd name="T5" fmla="*/ 1536 h 1656"/>
                <a:gd name="T6" fmla="*/ 120 w 144"/>
                <a:gd name="T7" fmla="*/ 1656 h 16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"/>
                <a:gd name="T13" fmla="*/ 0 h 1656"/>
                <a:gd name="T14" fmla="*/ 144 w 144"/>
                <a:gd name="T15" fmla="*/ 1656 h 16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" h="1656">
                  <a:moveTo>
                    <a:pt x="144" y="0"/>
                  </a:moveTo>
                  <a:lnTo>
                    <a:pt x="0" y="144"/>
                  </a:lnTo>
                  <a:lnTo>
                    <a:pt x="0" y="1536"/>
                  </a:lnTo>
                  <a:lnTo>
                    <a:pt x="120" y="1656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61" name="Freeform 112"/>
            <p:cNvSpPr>
              <a:spLocks/>
            </p:cNvSpPr>
            <p:nvPr/>
          </p:nvSpPr>
          <p:spPr bwMode="auto">
            <a:xfrm flipH="1">
              <a:off x="3296" y="2152"/>
              <a:ext cx="144" cy="1656"/>
            </a:xfrm>
            <a:custGeom>
              <a:avLst/>
              <a:gdLst>
                <a:gd name="T0" fmla="*/ 144 w 144"/>
                <a:gd name="T1" fmla="*/ 0 h 1656"/>
                <a:gd name="T2" fmla="*/ 0 w 144"/>
                <a:gd name="T3" fmla="*/ 144 h 1656"/>
                <a:gd name="T4" fmla="*/ 0 w 144"/>
                <a:gd name="T5" fmla="*/ 1536 h 1656"/>
                <a:gd name="T6" fmla="*/ 120 w 144"/>
                <a:gd name="T7" fmla="*/ 1656 h 16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"/>
                <a:gd name="T13" fmla="*/ 0 h 1656"/>
                <a:gd name="T14" fmla="*/ 144 w 144"/>
                <a:gd name="T15" fmla="*/ 1656 h 16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" h="1656">
                  <a:moveTo>
                    <a:pt x="144" y="0"/>
                  </a:moveTo>
                  <a:lnTo>
                    <a:pt x="0" y="144"/>
                  </a:lnTo>
                  <a:lnTo>
                    <a:pt x="0" y="1536"/>
                  </a:lnTo>
                  <a:lnTo>
                    <a:pt x="120" y="1656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62" name="Freeform 113" descr="Large grid"/>
            <p:cNvSpPr>
              <a:spLocks/>
            </p:cNvSpPr>
            <p:nvPr/>
          </p:nvSpPr>
          <p:spPr bwMode="auto">
            <a:xfrm>
              <a:off x="3320" y="1944"/>
              <a:ext cx="2304" cy="216"/>
            </a:xfrm>
            <a:custGeom>
              <a:avLst/>
              <a:gdLst>
                <a:gd name="T0" fmla="*/ 0 w 2320"/>
                <a:gd name="T1" fmla="*/ 208 h 216"/>
                <a:gd name="T2" fmla="*/ 240 w 2320"/>
                <a:gd name="T3" fmla="*/ 0 h 216"/>
                <a:gd name="T4" fmla="*/ 2048 w 2320"/>
                <a:gd name="T5" fmla="*/ 8 h 216"/>
                <a:gd name="T6" fmla="*/ 2320 w 2320"/>
                <a:gd name="T7" fmla="*/ 216 h 2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20"/>
                <a:gd name="T13" fmla="*/ 0 h 216"/>
                <a:gd name="T14" fmla="*/ 2320 w 2320"/>
                <a:gd name="T15" fmla="*/ 216 h 2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20" h="216">
                  <a:moveTo>
                    <a:pt x="0" y="208"/>
                  </a:moveTo>
                  <a:lnTo>
                    <a:pt x="240" y="0"/>
                  </a:lnTo>
                  <a:lnTo>
                    <a:pt x="2048" y="8"/>
                  </a:lnTo>
                  <a:lnTo>
                    <a:pt x="2320" y="216"/>
                  </a:lnTo>
                </a:path>
              </a:pathLst>
            </a:custGeom>
            <a:pattFill prst="lgGrid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263" name="Line 114"/>
            <p:cNvSpPr>
              <a:spLocks noChangeShapeType="1"/>
            </p:cNvSpPr>
            <p:nvPr/>
          </p:nvSpPr>
          <p:spPr bwMode="auto">
            <a:xfrm rot="10800000" flipV="1">
              <a:off x="4360" y="1888"/>
              <a:ext cx="0" cy="2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9251" name="Rectangle 115"/>
          <p:cNvSpPr>
            <a:spLocks noChangeArrowheads="1"/>
          </p:cNvSpPr>
          <p:nvPr/>
        </p:nvSpPr>
        <p:spPr bwMode="auto">
          <a:xfrm>
            <a:off x="6705600" y="6292850"/>
            <a:ext cx="9906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b="1">
                <a:latin typeface="Times New Roman" pitchFamily="18" charset="0"/>
              </a:rPr>
              <a:t>Hình 6</a:t>
            </a:r>
          </a:p>
        </p:txBody>
      </p:sp>
      <p:sp>
        <p:nvSpPr>
          <p:cNvPr id="9252" name="Rectangle 116"/>
          <p:cNvSpPr>
            <a:spLocks noChangeArrowheads="1"/>
          </p:cNvSpPr>
          <p:nvPr/>
        </p:nvSpPr>
        <p:spPr bwMode="auto">
          <a:xfrm>
            <a:off x="4841875" y="3311525"/>
            <a:ext cx="4440238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000" b="1">
                <a:solidFill>
                  <a:schemeClr val="accent2"/>
                </a:solidFill>
                <a:latin typeface="Times New Roman" pitchFamily="18" charset="0"/>
              </a:rPr>
              <a:t>Bước 3: Dán thành phong bì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725738" y="15875"/>
            <a:ext cx="3975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>
                <a:solidFill>
                  <a:srgbClr val="0000CC"/>
                </a:solidFill>
                <a:latin typeface="Times New Roman" pitchFamily="18" charset="0"/>
              </a:rPr>
              <a:t> 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Một số sản phẩm</a:t>
            </a:r>
          </a:p>
        </p:txBody>
      </p:sp>
      <p:pic>
        <p:nvPicPr>
          <p:cNvPr id="15363" name="Picture 6" descr="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838200"/>
            <a:ext cx="2971800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64" name="Group 7"/>
          <p:cNvGrpSpPr>
            <a:grpSpLocks/>
          </p:cNvGrpSpPr>
          <p:nvPr/>
        </p:nvGrpSpPr>
        <p:grpSpPr bwMode="auto">
          <a:xfrm>
            <a:off x="381000" y="3962400"/>
            <a:ext cx="2514600" cy="1676400"/>
            <a:chOff x="144" y="2544"/>
            <a:chExt cx="1584" cy="1056"/>
          </a:xfrm>
        </p:grpSpPr>
        <p:sp>
          <p:nvSpPr>
            <p:cNvPr id="15397" name="Rectangle 8"/>
            <p:cNvSpPr>
              <a:spLocks noChangeArrowheads="1"/>
            </p:cNvSpPr>
            <p:nvPr/>
          </p:nvSpPr>
          <p:spPr bwMode="auto">
            <a:xfrm>
              <a:off x="144" y="2544"/>
              <a:ext cx="1584" cy="105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398" name="Rectangle 9"/>
            <p:cNvSpPr>
              <a:spLocks noChangeArrowheads="1"/>
            </p:cNvSpPr>
            <p:nvPr/>
          </p:nvSpPr>
          <p:spPr bwMode="auto">
            <a:xfrm>
              <a:off x="192" y="2592"/>
              <a:ext cx="528" cy="144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1200">
                  <a:latin typeface="Times New Roman" pitchFamily="18" charset="0"/>
                </a:rPr>
                <a:t>Người gửi</a:t>
              </a:r>
            </a:p>
          </p:txBody>
        </p:sp>
        <p:sp>
          <p:nvSpPr>
            <p:cNvPr id="15399" name="Rectangle 10"/>
            <p:cNvSpPr>
              <a:spLocks noChangeArrowheads="1"/>
            </p:cNvSpPr>
            <p:nvPr/>
          </p:nvSpPr>
          <p:spPr bwMode="auto">
            <a:xfrm>
              <a:off x="768" y="3264"/>
              <a:ext cx="672" cy="144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>
                  <a:latin typeface="Times New Roman" pitchFamily="18" charset="0"/>
                </a:rPr>
                <a:t>Người nhận</a:t>
              </a:r>
            </a:p>
          </p:txBody>
        </p:sp>
        <p:sp>
          <p:nvSpPr>
            <p:cNvPr id="15400" name="Line 11"/>
            <p:cNvSpPr>
              <a:spLocks noChangeShapeType="1"/>
            </p:cNvSpPr>
            <p:nvPr/>
          </p:nvSpPr>
          <p:spPr bwMode="auto">
            <a:xfrm>
              <a:off x="672" y="2688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5401" name="Line 12"/>
            <p:cNvSpPr>
              <a:spLocks noChangeShapeType="1"/>
            </p:cNvSpPr>
            <p:nvPr/>
          </p:nvSpPr>
          <p:spPr bwMode="auto">
            <a:xfrm>
              <a:off x="1344" y="336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365500" y="4038600"/>
            <a:ext cx="2514600" cy="1676400"/>
            <a:chOff x="2064" y="2544"/>
            <a:chExt cx="1584" cy="1056"/>
          </a:xfrm>
        </p:grpSpPr>
        <p:sp>
          <p:nvSpPr>
            <p:cNvPr id="15391" name="Rectangle 14"/>
            <p:cNvSpPr>
              <a:spLocks noChangeArrowheads="1"/>
            </p:cNvSpPr>
            <p:nvPr/>
          </p:nvSpPr>
          <p:spPr bwMode="auto">
            <a:xfrm>
              <a:off x="2064" y="2544"/>
              <a:ext cx="1584" cy="1056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pic>
          <p:nvPicPr>
            <p:cNvPr id="15392" name="Picture 15" descr="BD21313_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08" y="2736"/>
              <a:ext cx="1248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3" name="Picture 16" descr="BD21313_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08" y="3360"/>
              <a:ext cx="1248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4" name="Picture 17" descr="BD21504_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60" y="2976"/>
              <a:ext cx="14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5" name="Picture 18" descr="BD21504_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400" y="3216"/>
              <a:ext cx="14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6" name="Picture 19" descr="BD21504_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56" y="3120"/>
              <a:ext cx="14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366" name="Group 20"/>
          <p:cNvGrpSpPr>
            <a:grpSpLocks/>
          </p:cNvGrpSpPr>
          <p:nvPr/>
        </p:nvGrpSpPr>
        <p:grpSpPr bwMode="auto">
          <a:xfrm>
            <a:off x="6218238" y="1127125"/>
            <a:ext cx="2514600" cy="1676400"/>
            <a:chOff x="3792" y="720"/>
            <a:chExt cx="1584" cy="1056"/>
          </a:xfrm>
        </p:grpSpPr>
        <p:sp>
          <p:nvSpPr>
            <p:cNvPr id="15385" name="Rectangle 21"/>
            <p:cNvSpPr>
              <a:spLocks noChangeArrowheads="1"/>
            </p:cNvSpPr>
            <p:nvPr/>
          </p:nvSpPr>
          <p:spPr bwMode="auto">
            <a:xfrm>
              <a:off x="3792" y="720"/>
              <a:ext cx="1584" cy="1056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/>
            </a:p>
          </p:txBody>
        </p:sp>
        <p:pic>
          <p:nvPicPr>
            <p:cNvPr id="15386" name="Picture 22" descr="BD14828_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840" y="1200"/>
              <a:ext cx="237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7" name="Picture 23" descr="BD14828_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840" y="1488"/>
              <a:ext cx="237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8" name="Picture 24" descr="BD14828_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80" y="1440"/>
              <a:ext cx="237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89" name="Line 25"/>
            <p:cNvSpPr>
              <a:spLocks noChangeShapeType="1"/>
            </p:cNvSpPr>
            <p:nvPr/>
          </p:nvSpPr>
          <p:spPr bwMode="auto">
            <a:xfrm>
              <a:off x="4848" y="864"/>
              <a:ext cx="432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5390" name="Line 26"/>
            <p:cNvSpPr>
              <a:spLocks noChangeShapeType="1"/>
            </p:cNvSpPr>
            <p:nvPr/>
          </p:nvSpPr>
          <p:spPr bwMode="auto">
            <a:xfrm>
              <a:off x="5184" y="768"/>
              <a:ext cx="0" cy="24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5367" name="Group 27"/>
          <p:cNvGrpSpPr>
            <a:grpSpLocks/>
          </p:cNvGrpSpPr>
          <p:nvPr/>
        </p:nvGrpSpPr>
        <p:grpSpPr bwMode="auto">
          <a:xfrm>
            <a:off x="3465513" y="1093788"/>
            <a:ext cx="5410200" cy="4572000"/>
            <a:chOff x="2016" y="720"/>
            <a:chExt cx="3408" cy="2880"/>
          </a:xfrm>
        </p:grpSpPr>
        <p:sp>
          <p:nvSpPr>
            <p:cNvPr id="15368" name="Rectangle 28"/>
            <p:cNvSpPr>
              <a:spLocks noChangeArrowheads="1"/>
            </p:cNvSpPr>
            <p:nvPr/>
          </p:nvSpPr>
          <p:spPr bwMode="auto">
            <a:xfrm>
              <a:off x="3840" y="2544"/>
              <a:ext cx="1584" cy="1056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15369" name="Group 29"/>
            <p:cNvGrpSpPr>
              <a:grpSpLocks/>
            </p:cNvGrpSpPr>
            <p:nvPr/>
          </p:nvGrpSpPr>
          <p:grpSpPr bwMode="auto">
            <a:xfrm>
              <a:off x="2016" y="720"/>
              <a:ext cx="1584" cy="1056"/>
              <a:chOff x="2016" y="720"/>
              <a:chExt cx="1584" cy="1056"/>
            </a:xfrm>
          </p:grpSpPr>
          <p:grpSp>
            <p:nvGrpSpPr>
              <p:cNvPr id="15378" name="Group 30"/>
              <p:cNvGrpSpPr>
                <a:grpSpLocks/>
              </p:cNvGrpSpPr>
              <p:nvPr/>
            </p:nvGrpSpPr>
            <p:grpSpPr bwMode="auto">
              <a:xfrm>
                <a:off x="2016" y="720"/>
                <a:ext cx="1584" cy="1056"/>
                <a:chOff x="2016" y="720"/>
                <a:chExt cx="1584" cy="1056"/>
              </a:xfrm>
            </p:grpSpPr>
            <p:sp>
              <p:nvSpPr>
                <p:cNvPr id="15380" name="Rectangle 31"/>
                <p:cNvSpPr>
                  <a:spLocks noChangeArrowheads="1"/>
                </p:cNvSpPr>
                <p:nvPr/>
              </p:nvSpPr>
              <p:spPr bwMode="auto">
                <a:xfrm>
                  <a:off x="2016" y="720"/>
                  <a:ext cx="1584" cy="1056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rgbClr val="000066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5381" name="Line 32"/>
                <p:cNvSpPr>
                  <a:spLocks noChangeShapeType="1"/>
                </p:cNvSpPr>
                <p:nvPr/>
              </p:nvSpPr>
              <p:spPr bwMode="auto">
                <a:xfrm>
                  <a:off x="2160" y="1584"/>
                  <a:ext cx="480" cy="0"/>
                </a:xfrm>
                <a:prstGeom prst="line">
                  <a:avLst/>
                </a:prstGeom>
                <a:noFill/>
                <a:ln w="38100" cmpd="dbl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15382" name="Line 33"/>
                <p:cNvSpPr>
                  <a:spLocks noChangeShapeType="1"/>
                </p:cNvSpPr>
                <p:nvPr/>
              </p:nvSpPr>
              <p:spPr bwMode="auto">
                <a:xfrm>
                  <a:off x="3120" y="912"/>
                  <a:ext cx="336" cy="0"/>
                </a:xfrm>
                <a:prstGeom prst="line">
                  <a:avLst/>
                </a:prstGeom>
                <a:noFill/>
                <a:ln w="38100" cmpd="dbl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15383" name="Line 34"/>
                <p:cNvSpPr>
                  <a:spLocks noChangeShapeType="1"/>
                </p:cNvSpPr>
                <p:nvPr/>
              </p:nvSpPr>
              <p:spPr bwMode="auto">
                <a:xfrm>
                  <a:off x="2256" y="1680"/>
                  <a:ext cx="480" cy="0"/>
                </a:xfrm>
                <a:prstGeom prst="line">
                  <a:avLst/>
                </a:prstGeom>
                <a:noFill/>
                <a:ln w="38100" cmpd="dbl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15384" name="Line 35"/>
                <p:cNvSpPr>
                  <a:spLocks noChangeShapeType="1"/>
                </p:cNvSpPr>
                <p:nvPr/>
              </p:nvSpPr>
              <p:spPr bwMode="auto">
                <a:xfrm>
                  <a:off x="3168" y="816"/>
                  <a:ext cx="336" cy="0"/>
                </a:xfrm>
                <a:prstGeom prst="line">
                  <a:avLst/>
                </a:prstGeom>
                <a:noFill/>
                <a:ln w="38100" cmpd="dbl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vi-VN"/>
                </a:p>
              </p:txBody>
            </p:sp>
          </p:grpSp>
          <p:pic>
            <p:nvPicPr>
              <p:cNvPr id="15379" name="Picture 36" descr="j0230876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304" y="1152"/>
                <a:ext cx="480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5370" name="Picture 37" descr="BD14830_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840" y="3216"/>
              <a:ext cx="18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1" name="Picture 38" descr="BD14830_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840" y="3408"/>
              <a:ext cx="18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39" descr="BD14830_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032" y="3408"/>
              <a:ext cx="18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40" descr="BD14830_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232" y="2736"/>
              <a:ext cx="18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41" descr="BD14830_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232" y="2544"/>
              <a:ext cx="18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42" descr="BD14830_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040" y="2544"/>
              <a:ext cx="18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6" name="Line 43"/>
            <p:cNvSpPr>
              <a:spLocks noChangeShapeType="1"/>
            </p:cNvSpPr>
            <p:nvPr/>
          </p:nvSpPr>
          <p:spPr bwMode="auto">
            <a:xfrm>
              <a:off x="3936" y="2688"/>
              <a:ext cx="384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5377" name="Line 44"/>
            <p:cNvSpPr>
              <a:spLocks noChangeShapeType="1"/>
            </p:cNvSpPr>
            <p:nvPr/>
          </p:nvSpPr>
          <p:spPr bwMode="auto">
            <a:xfrm>
              <a:off x="4944" y="3456"/>
              <a:ext cx="384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5"/>
          <p:cNvSpPr>
            <a:spLocks noChangeArrowheads="1" noChangeShapeType="1" noTextEdit="1"/>
          </p:cNvSpPr>
          <p:nvPr/>
        </p:nvSpPr>
        <p:spPr bwMode="auto">
          <a:xfrm>
            <a:off x="2133600" y="2971800"/>
            <a:ext cx="4876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D0D0D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Thực hành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35000" y="2794000"/>
            <a:ext cx="838200" cy="304800"/>
          </a:xfrm>
          <a:noFill/>
        </p:spPr>
        <p:txBody>
          <a:bodyPr lIns="0" tIns="0" rIns="0" bIns="0"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b="1" smtClean="0">
                <a:latin typeface="Times New Roman" pitchFamily="18" charset="0"/>
              </a:rPr>
              <a:t>Hình 1</a:t>
            </a:r>
          </a:p>
        </p:txBody>
      </p:sp>
      <p:grpSp>
        <p:nvGrpSpPr>
          <p:cNvPr id="10246" name="Group 3"/>
          <p:cNvGrpSpPr>
            <a:grpSpLocks/>
          </p:cNvGrpSpPr>
          <p:nvPr/>
        </p:nvGrpSpPr>
        <p:grpSpPr bwMode="auto">
          <a:xfrm>
            <a:off x="228600" y="457200"/>
            <a:ext cx="1841500" cy="2247900"/>
            <a:chOff x="184" y="56"/>
            <a:chExt cx="1160" cy="1416"/>
          </a:xfrm>
        </p:grpSpPr>
        <p:sp>
          <p:nvSpPr>
            <p:cNvPr id="23556" name="Rectangle 4"/>
            <p:cNvSpPr>
              <a:spLocks noChangeArrowheads="1"/>
            </p:cNvSpPr>
            <p:nvPr/>
          </p:nvSpPr>
          <p:spPr bwMode="auto">
            <a:xfrm>
              <a:off x="184" y="56"/>
              <a:ext cx="1160" cy="1416"/>
            </a:xfrm>
            <a:prstGeom prst="rect">
              <a:avLst/>
            </a:prstGeom>
            <a:blipFill dpi="0" rotWithShape="0">
              <a:blip r:embed="rId6"/>
              <a:srcRect/>
              <a:stretch>
                <a:fillRect r="-55484"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0413" name="Line 5"/>
            <p:cNvSpPr>
              <a:spLocks noChangeShapeType="1"/>
            </p:cNvSpPr>
            <p:nvPr/>
          </p:nvSpPr>
          <p:spPr bwMode="auto">
            <a:xfrm>
              <a:off x="184" y="805"/>
              <a:ext cx="116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414" name="Line 6"/>
            <p:cNvSpPr>
              <a:spLocks noChangeShapeType="1"/>
            </p:cNvSpPr>
            <p:nvPr/>
          </p:nvSpPr>
          <p:spPr bwMode="auto">
            <a:xfrm flipV="1">
              <a:off x="748" y="691"/>
              <a:ext cx="0" cy="2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4953000" y="746125"/>
            <a:ext cx="466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.VnArial" pitchFamily="34" charset="0"/>
              </a:rPr>
              <a:t>2 «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5954713" y="827088"/>
            <a:ext cx="1055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1 ô rưỡi</a:t>
            </a:r>
          </a:p>
        </p:txBody>
      </p:sp>
      <p:grpSp>
        <p:nvGrpSpPr>
          <p:cNvPr id="10249" name="Group 9"/>
          <p:cNvGrpSpPr>
            <a:grpSpLocks/>
          </p:cNvGrpSpPr>
          <p:nvPr/>
        </p:nvGrpSpPr>
        <p:grpSpPr bwMode="auto">
          <a:xfrm>
            <a:off x="6146800" y="1104900"/>
            <a:ext cx="1890713" cy="1582738"/>
            <a:chOff x="960" y="880"/>
            <a:chExt cx="3938" cy="2692"/>
          </a:xfrm>
        </p:grpSpPr>
        <p:graphicFrame>
          <p:nvGraphicFramePr>
            <p:cNvPr id="10242" name="Rectangle 10"/>
            <p:cNvGraphicFramePr>
              <a:graphicFrameLocks/>
            </p:cNvGraphicFramePr>
            <p:nvPr/>
          </p:nvGraphicFramePr>
          <p:xfrm>
            <a:off x="960" y="880"/>
            <a:ext cx="3840" cy="2560"/>
          </p:xfrm>
          <a:graphic>
            <a:graphicData uri="http://schemas.openxmlformats.org/presentationml/2006/ole">
              <p:oleObj spid="_x0000_s10242" name="Flash Movie" r:id="rId7" imgW="0" imgH="0" progId="Flash.Movie">
                <p:embed/>
              </p:oleObj>
            </a:graphicData>
          </a:graphic>
        </p:graphicFrame>
        <p:graphicFrame>
          <p:nvGraphicFramePr>
            <p:cNvPr id="10243" name="Rectangle 11"/>
            <p:cNvGraphicFramePr>
              <a:graphicFrameLocks/>
            </p:cNvGraphicFramePr>
            <p:nvPr/>
          </p:nvGraphicFramePr>
          <p:xfrm>
            <a:off x="960" y="880"/>
            <a:ext cx="3840" cy="2560"/>
          </p:xfrm>
          <a:graphic>
            <a:graphicData uri="http://schemas.openxmlformats.org/presentationml/2006/ole">
              <p:oleObj spid="_x0000_s10243" name="Flash Movie" r:id="rId8" imgW="0" imgH="0" progId="Flash.Movie">
                <p:embed/>
              </p:oleObj>
            </a:graphicData>
          </a:graphic>
        </p:graphicFrame>
        <p:sp>
          <p:nvSpPr>
            <p:cNvPr id="10398" name="Rectangle 12" descr="o luoi"/>
            <p:cNvSpPr>
              <a:spLocks noChangeArrowheads="1"/>
            </p:cNvSpPr>
            <p:nvPr/>
          </p:nvSpPr>
          <p:spPr bwMode="auto">
            <a:xfrm>
              <a:off x="962" y="1008"/>
              <a:ext cx="3936" cy="2564"/>
            </a:xfrm>
            <a:prstGeom prst="rect">
              <a:avLst/>
            </a:prstGeom>
            <a:blipFill dpi="0" rotWithShape="0">
              <a:blip r:embed="rId9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399" name="Rectangle 13"/>
            <p:cNvSpPr>
              <a:spLocks noChangeArrowheads="1"/>
            </p:cNvSpPr>
            <p:nvPr/>
          </p:nvSpPr>
          <p:spPr bwMode="auto">
            <a:xfrm>
              <a:off x="960" y="1344"/>
              <a:ext cx="3936" cy="221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00" name="Line 14"/>
            <p:cNvSpPr>
              <a:spLocks noChangeShapeType="1"/>
            </p:cNvSpPr>
            <p:nvPr/>
          </p:nvSpPr>
          <p:spPr bwMode="auto">
            <a:xfrm>
              <a:off x="1272" y="1336"/>
              <a:ext cx="8" cy="222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401" name="Line 15"/>
            <p:cNvSpPr>
              <a:spLocks noChangeShapeType="1"/>
            </p:cNvSpPr>
            <p:nvPr/>
          </p:nvSpPr>
          <p:spPr bwMode="auto">
            <a:xfrm>
              <a:off x="4571" y="1342"/>
              <a:ext cx="0" cy="222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402" name="Line 16"/>
            <p:cNvSpPr>
              <a:spLocks noChangeShapeType="1"/>
            </p:cNvSpPr>
            <p:nvPr/>
          </p:nvSpPr>
          <p:spPr bwMode="auto">
            <a:xfrm flipV="1">
              <a:off x="960" y="1320"/>
              <a:ext cx="320" cy="21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403" name="Line 17"/>
            <p:cNvSpPr>
              <a:spLocks noChangeShapeType="1"/>
            </p:cNvSpPr>
            <p:nvPr/>
          </p:nvSpPr>
          <p:spPr bwMode="auto">
            <a:xfrm flipH="1" flipV="1">
              <a:off x="4128" y="1008"/>
              <a:ext cx="456" cy="3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404" name="Line 18"/>
            <p:cNvSpPr>
              <a:spLocks noChangeShapeType="1"/>
            </p:cNvSpPr>
            <p:nvPr/>
          </p:nvSpPr>
          <p:spPr bwMode="auto">
            <a:xfrm flipH="1" flipV="1">
              <a:off x="960" y="3360"/>
              <a:ext cx="288" cy="192"/>
            </a:xfrm>
            <a:prstGeom prst="line">
              <a:avLst/>
            </a:prstGeom>
            <a:noFill/>
            <a:ln w="22225">
              <a:solidFill>
                <a:srgbClr val="FFFF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405" name="Line 19"/>
            <p:cNvSpPr>
              <a:spLocks noChangeShapeType="1"/>
            </p:cNvSpPr>
            <p:nvPr/>
          </p:nvSpPr>
          <p:spPr bwMode="auto">
            <a:xfrm flipV="1">
              <a:off x="4560" y="3312"/>
              <a:ext cx="336" cy="24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406" name="Line 20"/>
            <p:cNvSpPr>
              <a:spLocks noChangeShapeType="1"/>
            </p:cNvSpPr>
            <p:nvPr/>
          </p:nvSpPr>
          <p:spPr bwMode="auto">
            <a:xfrm flipV="1">
              <a:off x="1264" y="1008"/>
              <a:ext cx="0" cy="3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407" name="Line 21"/>
            <p:cNvSpPr>
              <a:spLocks noChangeShapeType="1"/>
            </p:cNvSpPr>
            <p:nvPr/>
          </p:nvSpPr>
          <p:spPr bwMode="auto">
            <a:xfrm flipV="1">
              <a:off x="1264" y="1008"/>
              <a:ext cx="464" cy="32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408" name="Line 22"/>
            <p:cNvSpPr>
              <a:spLocks noChangeShapeType="1"/>
            </p:cNvSpPr>
            <p:nvPr/>
          </p:nvSpPr>
          <p:spPr bwMode="auto">
            <a:xfrm flipV="1">
              <a:off x="4568" y="1000"/>
              <a:ext cx="0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409" name="Line 23"/>
            <p:cNvSpPr>
              <a:spLocks noChangeShapeType="1"/>
            </p:cNvSpPr>
            <p:nvPr/>
          </p:nvSpPr>
          <p:spPr bwMode="auto">
            <a:xfrm>
              <a:off x="4576" y="1344"/>
              <a:ext cx="320" cy="24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250" name="Line 24"/>
          <p:cNvSpPr>
            <a:spLocks noChangeShapeType="1"/>
          </p:cNvSpPr>
          <p:nvPr/>
        </p:nvSpPr>
        <p:spPr bwMode="auto">
          <a:xfrm>
            <a:off x="6194425" y="1296988"/>
            <a:ext cx="236538" cy="144462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10251" name="Line 25"/>
          <p:cNvSpPr>
            <a:spLocks noChangeShapeType="1"/>
          </p:cNvSpPr>
          <p:nvPr/>
        </p:nvSpPr>
        <p:spPr bwMode="auto">
          <a:xfrm flipH="1">
            <a:off x="7778750" y="1281113"/>
            <a:ext cx="180975" cy="200025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10252" name="Line 26"/>
          <p:cNvSpPr>
            <a:spLocks noChangeShapeType="1"/>
          </p:cNvSpPr>
          <p:nvPr/>
        </p:nvSpPr>
        <p:spPr bwMode="auto">
          <a:xfrm flipV="1">
            <a:off x="6186488" y="2535238"/>
            <a:ext cx="157162" cy="112712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10253" name="Line 27"/>
          <p:cNvSpPr>
            <a:spLocks noChangeShapeType="1"/>
          </p:cNvSpPr>
          <p:nvPr/>
        </p:nvSpPr>
        <p:spPr bwMode="auto">
          <a:xfrm flipH="1" flipV="1">
            <a:off x="7832725" y="2495550"/>
            <a:ext cx="188913" cy="136525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10254" name="Line 28"/>
          <p:cNvSpPr>
            <a:spLocks noChangeShapeType="1"/>
          </p:cNvSpPr>
          <p:nvPr/>
        </p:nvSpPr>
        <p:spPr bwMode="auto">
          <a:xfrm>
            <a:off x="6146800" y="1050925"/>
            <a:ext cx="0" cy="103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0255" name="Line 29"/>
          <p:cNvSpPr>
            <a:spLocks noChangeShapeType="1"/>
          </p:cNvSpPr>
          <p:nvPr/>
        </p:nvSpPr>
        <p:spPr bwMode="auto">
          <a:xfrm flipH="1">
            <a:off x="6289675" y="1050925"/>
            <a:ext cx="4763" cy="103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0256" name="Line 30"/>
          <p:cNvSpPr>
            <a:spLocks noChangeShapeType="1"/>
          </p:cNvSpPr>
          <p:nvPr/>
        </p:nvSpPr>
        <p:spPr bwMode="auto">
          <a:xfrm>
            <a:off x="6005513" y="1104900"/>
            <a:ext cx="141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10257" name="Line 31"/>
          <p:cNvSpPr>
            <a:spLocks noChangeShapeType="1"/>
          </p:cNvSpPr>
          <p:nvPr/>
        </p:nvSpPr>
        <p:spPr bwMode="auto">
          <a:xfrm flipH="1">
            <a:off x="6289675" y="1104900"/>
            <a:ext cx="1476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10258" name="Line 32"/>
          <p:cNvSpPr>
            <a:spLocks noChangeShapeType="1"/>
          </p:cNvSpPr>
          <p:nvPr/>
        </p:nvSpPr>
        <p:spPr bwMode="auto">
          <a:xfrm>
            <a:off x="6146800" y="110490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0259" name="Line 33"/>
          <p:cNvSpPr>
            <a:spLocks noChangeShapeType="1"/>
          </p:cNvSpPr>
          <p:nvPr/>
        </p:nvSpPr>
        <p:spPr bwMode="auto">
          <a:xfrm>
            <a:off x="7885113" y="1063625"/>
            <a:ext cx="0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0260" name="Line 34"/>
          <p:cNvSpPr>
            <a:spLocks noChangeShapeType="1"/>
          </p:cNvSpPr>
          <p:nvPr/>
        </p:nvSpPr>
        <p:spPr bwMode="auto">
          <a:xfrm flipH="1">
            <a:off x="8026400" y="1063625"/>
            <a:ext cx="6350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0261" name="Line 35"/>
          <p:cNvSpPr>
            <a:spLocks noChangeShapeType="1"/>
          </p:cNvSpPr>
          <p:nvPr/>
        </p:nvSpPr>
        <p:spPr bwMode="auto">
          <a:xfrm>
            <a:off x="7742238" y="111760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10262" name="Line 36"/>
          <p:cNvSpPr>
            <a:spLocks noChangeShapeType="1"/>
          </p:cNvSpPr>
          <p:nvPr/>
        </p:nvSpPr>
        <p:spPr bwMode="auto">
          <a:xfrm flipH="1">
            <a:off x="8026400" y="1117600"/>
            <a:ext cx="1476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10263" name="Line 37"/>
          <p:cNvSpPr>
            <a:spLocks noChangeShapeType="1"/>
          </p:cNvSpPr>
          <p:nvPr/>
        </p:nvSpPr>
        <p:spPr bwMode="auto">
          <a:xfrm>
            <a:off x="7885113" y="1117600"/>
            <a:ext cx="141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0264" name="Text Box 38"/>
          <p:cNvSpPr txBox="1">
            <a:spLocks noChangeArrowheads="1"/>
          </p:cNvSpPr>
          <p:nvPr/>
        </p:nvSpPr>
        <p:spPr bwMode="auto">
          <a:xfrm>
            <a:off x="7645400" y="825500"/>
            <a:ext cx="1112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1 ô rưỡi</a:t>
            </a:r>
          </a:p>
        </p:txBody>
      </p:sp>
      <p:sp>
        <p:nvSpPr>
          <p:cNvPr id="10265" name="Rectangle 39"/>
          <p:cNvSpPr>
            <a:spLocks noChangeArrowheads="1"/>
          </p:cNvSpPr>
          <p:nvPr/>
        </p:nvSpPr>
        <p:spPr bwMode="auto">
          <a:xfrm>
            <a:off x="3314700" y="2717800"/>
            <a:ext cx="9906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b="1">
                <a:latin typeface="Times New Roman" pitchFamily="18" charset="0"/>
              </a:rPr>
              <a:t>Hình 2</a:t>
            </a:r>
          </a:p>
        </p:txBody>
      </p:sp>
      <p:sp>
        <p:nvSpPr>
          <p:cNvPr id="10266" name="Rectangle 40"/>
          <p:cNvSpPr>
            <a:spLocks noChangeArrowheads="1"/>
          </p:cNvSpPr>
          <p:nvPr/>
        </p:nvSpPr>
        <p:spPr bwMode="auto">
          <a:xfrm>
            <a:off x="6515100" y="2700338"/>
            <a:ext cx="110490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b="1">
                <a:latin typeface="Times New Roman" pitchFamily="18" charset="0"/>
              </a:rPr>
              <a:t>Hình 3 </a:t>
            </a:r>
          </a:p>
        </p:txBody>
      </p:sp>
      <p:grpSp>
        <p:nvGrpSpPr>
          <p:cNvPr id="10267" name="Group 41"/>
          <p:cNvGrpSpPr>
            <a:grpSpLocks/>
          </p:cNvGrpSpPr>
          <p:nvPr/>
        </p:nvGrpSpPr>
        <p:grpSpPr bwMode="auto">
          <a:xfrm>
            <a:off x="2857500" y="1003300"/>
            <a:ext cx="2433638" cy="1676400"/>
            <a:chOff x="288" y="1602"/>
            <a:chExt cx="1533" cy="1056"/>
          </a:xfrm>
        </p:grpSpPr>
        <p:sp>
          <p:nvSpPr>
            <p:cNvPr id="10384" name="Rectangle 42" descr="o luoi"/>
            <p:cNvSpPr>
              <a:spLocks noChangeArrowheads="1"/>
            </p:cNvSpPr>
            <p:nvPr/>
          </p:nvSpPr>
          <p:spPr bwMode="auto">
            <a:xfrm>
              <a:off x="318" y="1681"/>
              <a:ext cx="1206" cy="977"/>
            </a:xfrm>
            <a:prstGeom prst="rect">
              <a:avLst/>
            </a:prstGeom>
            <a:blipFill dpi="0" rotWithShape="0">
              <a:blip r:embed="rId6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385" name="Freeform 43"/>
            <p:cNvSpPr>
              <a:spLocks/>
            </p:cNvSpPr>
            <p:nvPr/>
          </p:nvSpPr>
          <p:spPr bwMode="auto">
            <a:xfrm>
              <a:off x="288" y="1776"/>
              <a:ext cx="1236" cy="882"/>
            </a:xfrm>
            <a:custGeom>
              <a:avLst/>
              <a:gdLst>
                <a:gd name="T0" fmla="*/ 1968 w 1968"/>
                <a:gd name="T1" fmla="*/ 1344 h 1344"/>
                <a:gd name="T2" fmla="*/ 1928 w 1968"/>
                <a:gd name="T3" fmla="*/ 0 h 1344"/>
                <a:gd name="T4" fmla="*/ 0 w 1968"/>
                <a:gd name="T5" fmla="*/ 0 h 1344"/>
                <a:gd name="T6" fmla="*/ 40 w 1968"/>
                <a:gd name="T7" fmla="*/ 1336 h 13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8"/>
                <a:gd name="T13" fmla="*/ 0 h 1344"/>
                <a:gd name="T14" fmla="*/ 1968 w 1968"/>
                <a:gd name="T15" fmla="*/ 1344 h 13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8" h="1344">
                  <a:moveTo>
                    <a:pt x="1968" y="1344"/>
                  </a:moveTo>
                  <a:lnTo>
                    <a:pt x="1928" y="0"/>
                  </a:lnTo>
                  <a:lnTo>
                    <a:pt x="0" y="0"/>
                  </a:lnTo>
                  <a:lnTo>
                    <a:pt x="40" y="1336"/>
                  </a:lnTo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86" name="Line 44"/>
            <p:cNvSpPr>
              <a:spLocks noChangeShapeType="1"/>
            </p:cNvSpPr>
            <p:nvPr/>
          </p:nvSpPr>
          <p:spPr bwMode="auto">
            <a:xfrm>
              <a:off x="384" y="1746"/>
              <a:ext cx="4" cy="9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87" name="Line 45"/>
            <p:cNvSpPr>
              <a:spLocks noChangeShapeType="1"/>
            </p:cNvSpPr>
            <p:nvPr/>
          </p:nvSpPr>
          <p:spPr bwMode="auto">
            <a:xfrm>
              <a:off x="1446" y="1774"/>
              <a:ext cx="3" cy="88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88" name="Line 46"/>
            <p:cNvSpPr>
              <a:spLocks noChangeShapeType="1"/>
            </p:cNvSpPr>
            <p:nvPr/>
          </p:nvSpPr>
          <p:spPr bwMode="auto">
            <a:xfrm>
              <a:off x="1584" y="1681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89" name="Line 47"/>
            <p:cNvSpPr>
              <a:spLocks noChangeShapeType="1"/>
            </p:cNvSpPr>
            <p:nvPr/>
          </p:nvSpPr>
          <p:spPr bwMode="auto">
            <a:xfrm>
              <a:off x="1589" y="1776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90" name="Line 48"/>
            <p:cNvSpPr>
              <a:spLocks noChangeShapeType="1"/>
            </p:cNvSpPr>
            <p:nvPr/>
          </p:nvSpPr>
          <p:spPr bwMode="auto">
            <a:xfrm flipV="1">
              <a:off x="1622" y="1776"/>
              <a:ext cx="0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91" name="Line 49"/>
            <p:cNvSpPr>
              <a:spLocks noChangeShapeType="1"/>
            </p:cNvSpPr>
            <p:nvPr/>
          </p:nvSpPr>
          <p:spPr bwMode="auto">
            <a:xfrm>
              <a:off x="1624" y="1613"/>
              <a:ext cx="0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92" name="Line 50"/>
            <p:cNvSpPr>
              <a:spLocks noChangeShapeType="1"/>
            </p:cNvSpPr>
            <p:nvPr/>
          </p:nvSpPr>
          <p:spPr bwMode="auto">
            <a:xfrm>
              <a:off x="1624" y="1681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93" name="Text Box 51"/>
            <p:cNvSpPr txBox="1">
              <a:spLocks noChangeArrowheads="1"/>
            </p:cNvSpPr>
            <p:nvPr/>
          </p:nvSpPr>
          <p:spPr bwMode="auto">
            <a:xfrm>
              <a:off x="1705" y="1602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vi-VN"/>
            </a:p>
          </p:txBody>
        </p:sp>
        <p:sp>
          <p:nvSpPr>
            <p:cNvPr id="10394" name="Line 52"/>
            <p:cNvSpPr>
              <a:spLocks noChangeShapeType="1"/>
            </p:cNvSpPr>
            <p:nvPr/>
          </p:nvSpPr>
          <p:spPr bwMode="auto">
            <a:xfrm>
              <a:off x="348" y="2259"/>
              <a:ext cx="166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95" name="Line 53"/>
            <p:cNvSpPr>
              <a:spLocks noChangeShapeType="1"/>
            </p:cNvSpPr>
            <p:nvPr/>
          </p:nvSpPr>
          <p:spPr bwMode="auto">
            <a:xfrm flipH="1" flipV="1">
              <a:off x="1323" y="2243"/>
              <a:ext cx="166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96" name="Line 54"/>
            <p:cNvSpPr>
              <a:spLocks noChangeShapeType="1"/>
            </p:cNvSpPr>
            <p:nvPr/>
          </p:nvSpPr>
          <p:spPr bwMode="auto">
            <a:xfrm>
              <a:off x="384" y="1698"/>
              <a:ext cx="0" cy="96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97" name="Line 55"/>
            <p:cNvSpPr>
              <a:spLocks noChangeShapeType="1"/>
            </p:cNvSpPr>
            <p:nvPr/>
          </p:nvSpPr>
          <p:spPr bwMode="auto">
            <a:xfrm>
              <a:off x="1449" y="1680"/>
              <a:ext cx="0" cy="96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268" name="Rectangle 56"/>
          <p:cNvSpPr>
            <a:spLocks noGrp="1" noChangeArrowheads="1"/>
          </p:cNvSpPr>
          <p:nvPr>
            <p:ph type="title"/>
          </p:nvPr>
        </p:nvSpPr>
        <p:spPr>
          <a:xfrm>
            <a:off x="2284413" y="449263"/>
            <a:ext cx="3733800" cy="411162"/>
          </a:xfrm>
          <a:noFill/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chemeClr val="accent2"/>
                </a:solidFill>
                <a:latin typeface=".VnTime" pitchFamily="34" charset="0"/>
              </a:rPr>
              <a:t>Bước 1: </a:t>
            </a:r>
            <a:r>
              <a:rPr lang="en-US" sz="2400" b="1" smtClean="0">
                <a:solidFill>
                  <a:schemeClr val="accent2"/>
                </a:solidFill>
                <a:latin typeface="Times New Roman" pitchFamily="18" charset="0"/>
              </a:rPr>
              <a:t>Gấp phong bì</a:t>
            </a:r>
          </a:p>
        </p:txBody>
      </p:sp>
      <p:sp>
        <p:nvSpPr>
          <p:cNvPr id="10269" name="Rectangle 57"/>
          <p:cNvSpPr>
            <a:spLocks noChangeArrowheads="1"/>
          </p:cNvSpPr>
          <p:nvPr/>
        </p:nvSpPr>
        <p:spPr bwMode="auto">
          <a:xfrm>
            <a:off x="609600" y="6249988"/>
            <a:ext cx="990600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b="1">
                <a:latin typeface="Times New Roman" pitchFamily="18" charset="0"/>
              </a:rPr>
              <a:t>Hình 4</a:t>
            </a:r>
          </a:p>
        </p:txBody>
      </p:sp>
      <p:grpSp>
        <p:nvGrpSpPr>
          <p:cNvPr id="10270" name="Group 58"/>
          <p:cNvGrpSpPr>
            <a:grpSpLocks/>
          </p:cNvGrpSpPr>
          <p:nvPr/>
        </p:nvGrpSpPr>
        <p:grpSpPr bwMode="auto">
          <a:xfrm>
            <a:off x="304800" y="3560763"/>
            <a:ext cx="1600200" cy="2600325"/>
            <a:chOff x="336" y="672"/>
            <a:chExt cx="2024" cy="3078"/>
          </a:xfrm>
        </p:grpSpPr>
        <p:sp>
          <p:nvSpPr>
            <p:cNvPr id="10351" name="Rectangle 59" descr="Wide downward diagonal"/>
            <p:cNvSpPr>
              <a:spLocks noChangeArrowheads="1"/>
            </p:cNvSpPr>
            <p:nvPr/>
          </p:nvSpPr>
          <p:spPr bwMode="auto">
            <a:xfrm>
              <a:off x="342" y="3200"/>
              <a:ext cx="2011" cy="293"/>
            </a:xfrm>
            <a:prstGeom prst="rect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352" name="Rectangle 60"/>
            <p:cNvSpPr>
              <a:spLocks noChangeArrowheads="1"/>
            </p:cNvSpPr>
            <p:nvPr/>
          </p:nvSpPr>
          <p:spPr bwMode="auto">
            <a:xfrm>
              <a:off x="342" y="684"/>
              <a:ext cx="2011" cy="306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3613" name="Rectangle 61"/>
            <p:cNvSpPr>
              <a:spLocks noChangeArrowheads="1"/>
            </p:cNvSpPr>
            <p:nvPr/>
          </p:nvSpPr>
          <p:spPr bwMode="auto">
            <a:xfrm>
              <a:off x="342" y="684"/>
              <a:ext cx="2011" cy="3061"/>
            </a:xfrm>
            <a:prstGeom prst="rect">
              <a:avLst/>
            </a:prstGeom>
            <a:blipFill dpi="0" rotWithShape="0">
              <a:blip r:embed="rId10"/>
              <a:srcRect/>
              <a:stretch>
                <a:fillRect r="-85408"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0356" name="Line 62"/>
            <p:cNvSpPr>
              <a:spLocks noChangeShapeType="1"/>
            </p:cNvSpPr>
            <p:nvPr/>
          </p:nvSpPr>
          <p:spPr bwMode="auto">
            <a:xfrm flipV="1">
              <a:off x="341" y="688"/>
              <a:ext cx="275" cy="316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57" name="Line 63"/>
            <p:cNvSpPr>
              <a:spLocks noChangeShapeType="1"/>
            </p:cNvSpPr>
            <p:nvPr/>
          </p:nvSpPr>
          <p:spPr bwMode="auto">
            <a:xfrm>
              <a:off x="2062" y="682"/>
              <a:ext cx="292" cy="271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58" name="Line 64"/>
            <p:cNvSpPr>
              <a:spLocks noChangeShapeType="1"/>
            </p:cNvSpPr>
            <p:nvPr/>
          </p:nvSpPr>
          <p:spPr bwMode="auto">
            <a:xfrm flipH="1">
              <a:off x="454" y="672"/>
              <a:ext cx="8" cy="1605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59" name="Line 65"/>
            <p:cNvSpPr>
              <a:spLocks noChangeShapeType="1"/>
            </p:cNvSpPr>
            <p:nvPr/>
          </p:nvSpPr>
          <p:spPr bwMode="auto">
            <a:xfrm>
              <a:off x="2214" y="844"/>
              <a:ext cx="2" cy="1433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60" name="Line 66"/>
            <p:cNvSpPr>
              <a:spLocks noChangeShapeType="1"/>
            </p:cNvSpPr>
            <p:nvPr/>
          </p:nvSpPr>
          <p:spPr bwMode="auto">
            <a:xfrm>
              <a:off x="342" y="852"/>
              <a:ext cx="1876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61" name="Line 67"/>
            <p:cNvSpPr>
              <a:spLocks noChangeShapeType="1"/>
            </p:cNvSpPr>
            <p:nvPr/>
          </p:nvSpPr>
          <p:spPr bwMode="auto">
            <a:xfrm>
              <a:off x="454" y="2277"/>
              <a:ext cx="1899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62" name="Line 68"/>
            <p:cNvSpPr>
              <a:spLocks noChangeShapeType="1"/>
            </p:cNvSpPr>
            <p:nvPr/>
          </p:nvSpPr>
          <p:spPr bwMode="auto">
            <a:xfrm flipH="1" flipV="1">
              <a:off x="338" y="2148"/>
              <a:ext cx="122" cy="12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63" name="Line 69"/>
            <p:cNvSpPr>
              <a:spLocks noChangeShapeType="1"/>
            </p:cNvSpPr>
            <p:nvPr/>
          </p:nvSpPr>
          <p:spPr bwMode="auto">
            <a:xfrm>
              <a:off x="454" y="2298"/>
              <a:ext cx="0" cy="14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64" name="Line 70"/>
            <p:cNvSpPr>
              <a:spLocks noChangeShapeType="1"/>
            </p:cNvSpPr>
            <p:nvPr/>
          </p:nvSpPr>
          <p:spPr bwMode="auto">
            <a:xfrm flipH="1">
              <a:off x="454" y="2277"/>
              <a:ext cx="8" cy="1459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65" name="Line 71"/>
            <p:cNvSpPr>
              <a:spLocks noChangeShapeType="1"/>
            </p:cNvSpPr>
            <p:nvPr/>
          </p:nvSpPr>
          <p:spPr bwMode="auto">
            <a:xfrm>
              <a:off x="2223" y="2277"/>
              <a:ext cx="0" cy="1468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66" name="Line 72"/>
            <p:cNvSpPr>
              <a:spLocks noChangeShapeType="1"/>
            </p:cNvSpPr>
            <p:nvPr/>
          </p:nvSpPr>
          <p:spPr bwMode="auto">
            <a:xfrm flipV="1">
              <a:off x="2223" y="2136"/>
              <a:ext cx="130" cy="1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67" name="Line 73"/>
            <p:cNvSpPr>
              <a:spLocks noChangeShapeType="1"/>
            </p:cNvSpPr>
            <p:nvPr/>
          </p:nvSpPr>
          <p:spPr bwMode="auto">
            <a:xfrm flipV="1">
              <a:off x="2213" y="2141"/>
              <a:ext cx="131" cy="138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68" name="Line 74"/>
            <p:cNvSpPr>
              <a:spLocks noChangeShapeType="1"/>
            </p:cNvSpPr>
            <p:nvPr/>
          </p:nvSpPr>
          <p:spPr bwMode="auto">
            <a:xfrm flipV="1">
              <a:off x="342" y="687"/>
              <a:ext cx="276" cy="31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10369" name="Group 75"/>
            <p:cNvGrpSpPr>
              <a:grpSpLocks/>
            </p:cNvGrpSpPr>
            <p:nvPr/>
          </p:nvGrpSpPr>
          <p:grpSpPr bwMode="auto">
            <a:xfrm>
              <a:off x="336" y="2152"/>
              <a:ext cx="112" cy="1595"/>
              <a:chOff x="1392" y="1920"/>
              <a:chExt cx="144" cy="1826"/>
            </a:xfrm>
          </p:grpSpPr>
          <p:sp>
            <p:nvSpPr>
              <p:cNvPr id="10382" name="Freeform 76" descr="Light upward diagonal"/>
              <p:cNvSpPr>
                <a:spLocks/>
              </p:cNvSpPr>
              <p:nvPr/>
            </p:nvSpPr>
            <p:spPr bwMode="auto">
              <a:xfrm>
                <a:off x="1392" y="1920"/>
                <a:ext cx="144" cy="1826"/>
              </a:xfrm>
              <a:custGeom>
                <a:avLst/>
                <a:gdLst>
                  <a:gd name="T0" fmla="*/ 0 w 144"/>
                  <a:gd name="T1" fmla="*/ 0 h 1872"/>
                  <a:gd name="T2" fmla="*/ 144 w 144"/>
                  <a:gd name="T3" fmla="*/ 144 h 1872"/>
                  <a:gd name="T4" fmla="*/ 144 w 144"/>
                  <a:gd name="T5" fmla="*/ 1872 h 1872"/>
                  <a:gd name="T6" fmla="*/ 0 w 144"/>
                  <a:gd name="T7" fmla="*/ 1872 h 1872"/>
                  <a:gd name="T8" fmla="*/ 0 w 144"/>
                  <a:gd name="T9" fmla="*/ 0 h 18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4"/>
                  <a:gd name="T16" fmla="*/ 0 h 1872"/>
                  <a:gd name="T17" fmla="*/ 144 w 144"/>
                  <a:gd name="T18" fmla="*/ 1872 h 18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4" h="1872">
                    <a:moveTo>
                      <a:pt x="0" y="0"/>
                    </a:moveTo>
                    <a:lnTo>
                      <a:pt x="144" y="144"/>
                    </a:lnTo>
                    <a:lnTo>
                      <a:pt x="144" y="1872"/>
                    </a:lnTo>
                    <a:lnTo>
                      <a:pt x="0" y="1872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383" name="Line 77"/>
              <p:cNvSpPr>
                <a:spLocks noChangeShapeType="1"/>
              </p:cNvSpPr>
              <p:nvPr/>
            </p:nvSpPr>
            <p:spPr bwMode="auto">
              <a:xfrm flipH="1">
                <a:off x="1392" y="2064"/>
                <a:ext cx="144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10370" name="Group 78"/>
            <p:cNvGrpSpPr>
              <a:grpSpLocks/>
            </p:cNvGrpSpPr>
            <p:nvPr/>
          </p:nvGrpSpPr>
          <p:grpSpPr bwMode="auto">
            <a:xfrm>
              <a:off x="2232" y="2152"/>
              <a:ext cx="118" cy="1598"/>
              <a:chOff x="4752" y="1872"/>
              <a:chExt cx="144" cy="1826"/>
            </a:xfrm>
          </p:grpSpPr>
          <p:sp>
            <p:nvSpPr>
              <p:cNvPr id="10380" name="Freeform 79" descr="Light upward diagonal"/>
              <p:cNvSpPr>
                <a:spLocks/>
              </p:cNvSpPr>
              <p:nvPr/>
            </p:nvSpPr>
            <p:spPr bwMode="auto">
              <a:xfrm flipH="1">
                <a:off x="4752" y="1872"/>
                <a:ext cx="144" cy="1826"/>
              </a:xfrm>
              <a:custGeom>
                <a:avLst/>
                <a:gdLst>
                  <a:gd name="T0" fmla="*/ 0 w 144"/>
                  <a:gd name="T1" fmla="*/ 0 h 1872"/>
                  <a:gd name="T2" fmla="*/ 144 w 144"/>
                  <a:gd name="T3" fmla="*/ 144 h 1872"/>
                  <a:gd name="T4" fmla="*/ 144 w 144"/>
                  <a:gd name="T5" fmla="*/ 1872 h 1872"/>
                  <a:gd name="T6" fmla="*/ 0 w 144"/>
                  <a:gd name="T7" fmla="*/ 1872 h 1872"/>
                  <a:gd name="T8" fmla="*/ 0 w 144"/>
                  <a:gd name="T9" fmla="*/ 0 h 18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4"/>
                  <a:gd name="T16" fmla="*/ 0 h 1872"/>
                  <a:gd name="T17" fmla="*/ 144 w 144"/>
                  <a:gd name="T18" fmla="*/ 1872 h 18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4" h="1872">
                    <a:moveTo>
                      <a:pt x="0" y="0"/>
                    </a:moveTo>
                    <a:lnTo>
                      <a:pt x="144" y="144"/>
                    </a:lnTo>
                    <a:lnTo>
                      <a:pt x="144" y="1872"/>
                    </a:lnTo>
                    <a:lnTo>
                      <a:pt x="0" y="1872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381" name="Line 80"/>
              <p:cNvSpPr>
                <a:spLocks noChangeShapeType="1"/>
              </p:cNvSpPr>
              <p:nvPr/>
            </p:nvSpPr>
            <p:spPr bwMode="auto">
              <a:xfrm>
                <a:off x="4752" y="2016"/>
                <a:ext cx="144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0371" name="Line 81"/>
            <p:cNvSpPr>
              <a:spLocks noChangeShapeType="1"/>
            </p:cNvSpPr>
            <p:nvPr/>
          </p:nvSpPr>
          <p:spPr bwMode="auto">
            <a:xfrm>
              <a:off x="2062" y="682"/>
              <a:ext cx="291" cy="27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10372" name="Group 82"/>
            <p:cNvGrpSpPr>
              <a:grpSpLocks/>
            </p:cNvGrpSpPr>
            <p:nvPr/>
          </p:nvGrpSpPr>
          <p:grpSpPr bwMode="auto">
            <a:xfrm>
              <a:off x="340" y="688"/>
              <a:ext cx="269" cy="301"/>
              <a:chOff x="1725" y="484"/>
              <a:chExt cx="347" cy="345"/>
            </a:xfrm>
          </p:grpSpPr>
          <p:sp>
            <p:nvSpPr>
              <p:cNvPr id="10377" name="Freeform 83" descr="Light upward diagonal"/>
              <p:cNvSpPr>
                <a:spLocks/>
              </p:cNvSpPr>
              <p:nvPr/>
            </p:nvSpPr>
            <p:spPr bwMode="auto">
              <a:xfrm>
                <a:off x="1727" y="484"/>
                <a:ext cx="345" cy="345"/>
              </a:xfrm>
              <a:custGeom>
                <a:avLst/>
                <a:gdLst>
                  <a:gd name="T0" fmla="*/ 0 w 336"/>
                  <a:gd name="T1" fmla="*/ 0 h 336"/>
                  <a:gd name="T2" fmla="*/ 336 w 336"/>
                  <a:gd name="T3" fmla="*/ 0 h 336"/>
                  <a:gd name="T4" fmla="*/ 0 w 336"/>
                  <a:gd name="T5" fmla="*/ 336 h 336"/>
                  <a:gd name="T6" fmla="*/ 0 w 336"/>
                  <a:gd name="T7" fmla="*/ 0 h 3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6"/>
                  <a:gd name="T13" fmla="*/ 0 h 336"/>
                  <a:gd name="T14" fmla="*/ 336 w 336"/>
                  <a:gd name="T15" fmla="*/ 336 h 3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6" h="336">
                    <a:moveTo>
                      <a:pt x="0" y="0"/>
                    </a:moveTo>
                    <a:lnTo>
                      <a:pt x="336" y="0"/>
                    </a:lnTo>
                    <a:lnTo>
                      <a:pt x="0" y="336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378" name="Line 84"/>
              <p:cNvSpPr>
                <a:spLocks noChangeShapeType="1"/>
              </p:cNvSpPr>
              <p:nvPr/>
            </p:nvSpPr>
            <p:spPr bwMode="auto">
              <a:xfrm>
                <a:off x="1887" y="486"/>
                <a:ext cx="0" cy="19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379" name="Line 85"/>
              <p:cNvSpPr>
                <a:spLocks noChangeShapeType="1"/>
              </p:cNvSpPr>
              <p:nvPr/>
            </p:nvSpPr>
            <p:spPr bwMode="auto">
              <a:xfrm flipH="1">
                <a:off x="1725" y="672"/>
                <a:ext cx="165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10373" name="Group 86"/>
            <p:cNvGrpSpPr>
              <a:grpSpLocks/>
            </p:cNvGrpSpPr>
            <p:nvPr/>
          </p:nvGrpSpPr>
          <p:grpSpPr bwMode="auto">
            <a:xfrm>
              <a:off x="2062" y="676"/>
              <a:ext cx="298" cy="294"/>
              <a:chOff x="3945" y="471"/>
              <a:chExt cx="384" cy="336"/>
            </a:xfrm>
          </p:grpSpPr>
          <p:sp>
            <p:nvSpPr>
              <p:cNvPr id="10374" name="Freeform 87" descr="Light upward diagonal"/>
              <p:cNvSpPr>
                <a:spLocks/>
              </p:cNvSpPr>
              <p:nvPr/>
            </p:nvSpPr>
            <p:spPr bwMode="auto">
              <a:xfrm>
                <a:off x="3945" y="471"/>
                <a:ext cx="384" cy="336"/>
              </a:xfrm>
              <a:custGeom>
                <a:avLst/>
                <a:gdLst>
                  <a:gd name="T0" fmla="*/ 0 w 384"/>
                  <a:gd name="T1" fmla="*/ 0 h 336"/>
                  <a:gd name="T2" fmla="*/ 384 w 384"/>
                  <a:gd name="T3" fmla="*/ 0 h 336"/>
                  <a:gd name="T4" fmla="*/ 384 w 384"/>
                  <a:gd name="T5" fmla="*/ 336 h 336"/>
                  <a:gd name="T6" fmla="*/ 0 w 384"/>
                  <a:gd name="T7" fmla="*/ 0 h 3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4"/>
                  <a:gd name="T13" fmla="*/ 0 h 336"/>
                  <a:gd name="T14" fmla="*/ 384 w 384"/>
                  <a:gd name="T15" fmla="*/ 336 h 3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4" h="336">
                    <a:moveTo>
                      <a:pt x="0" y="0"/>
                    </a:moveTo>
                    <a:lnTo>
                      <a:pt x="384" y="0"/>
                    </a:lnTo>
                    <a:lnTo>
                      <a:pt x="384" y="336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375" name="Line 88"/>
              <p:cNvSpPr>
                <a:spLocks noChangeShapeType="1"/>
              </p:cNvSpPr>
              <p:nvPr/>
            </p:nvSpPr>
            <p:spPr bwMode="auto">
              <a:xfrm>
                <a:off x="4176" y="672"/>
                <a:ext cx="144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376" name="Line 89"/>
              <p:cNvSpPr>
                <a:spLocks noChangeShapeType="1"/>
              </p:cNvSpPr>
              <p:nvPr/>
            </p:nvSpPr>
            <p:spPr bwMode="auto">
              <a:xfrm flipV="1">
                <a:off x="4140" y="480"/>
                <a:ext cx="0" cy="15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</p:grpSp>
      <p:grpSp>
        <p:nvGrpSpPr>
          <p:cNvPr id="10271" name="Group 90"/>
          <p:cNvGrpSpPr>
            <a:grpSpLocks/>
          </p:cNvGrpSpPr>
          <p:nvPr/>
        </p:nvGrpSpPr>
        <p:grpSpPr bwMode="auto">
          <a:xfrm>
            <a:off x="1981200" y="3498850"/>
            <a:ext cx="1905000" cy="2819400"/>
            <a:chOff x="3024" y="672"/>
            <a:chExt cx="2160" cy="3072"/>
          </a:xfrm>
        </p:grpSpPr>
        <p:sp>
          <p:nvSpPr>
            <p:cNvPr id="23643" name="Freeform 91"/>
            <p:cNvSpPr>
              <a:spLocks/>
            </p:cNvSpPr>
            <p:nvPr/>
          </p:nvSpPr>
          <p:spPr bwMode="auto">
            <a:xfrm>
              <a:off x="3024" y="672"/>
              <a:ext cx="2160" cy="3072"/>
            </a:xfrm>
            <a:custGeom>
              <a:avLst/>
              <a:gdLst/>
              <a:ahLst/>
              <a:cxnLst>
                <a:cxn ang="0">
                  <a:pos x="392" y="0"/>
                </a:cxn>
                <a:cxn ang="0">
                  <a:pos x="0" y="360"/>
                </a:cxn>
                <a:cxn ang="0">
                  <a:pos x="8" y="1680"/>
                </a:cxn>
                <a:cxn ang="0">
                  <a:pos x="168" y="1840"/>
                </a:cxn>
                <a:cxn ang="0">
                  <a:pos x="168" y="3504"/>
                </a:cxn>
                <a:cxn ang="0">
                  <a:pos x="2456" y="3504"/>
                </a:cxn>
                <a:cxn ang="0">
                  <a:pos x="2456" y="1824"/>
                </a:cxn>
                <a:cxn ang="0">
                  <a:pos x="2600" y="1680"/>
                </a:cxn>
                <a:cxn ang="0">
                  <a:pos x="2600" y="336"/>
                </a:cxn>
                <a:cxn ang="0">
                  <a:pos x="2216" y="0"/>
                </a:cxn>
                <a:cxn ang="0">
                  <a:pos x="392" y="0"/>
                </a:cxn>
              </a:cxnLst>
              <a:rect l="0" t="0" r="r" b="b"/>
              <a:pathLst>
                <a:path w="2600" h="3504">
                  <a:moveTo>
                    <a:pt x="392" y="0"/>
                  </a:moveTo>
                  <a:lnTo>
                    <a:pt x="0" y="360"/>
                  </a:lnTo>
                  <a:lnTo>
                    <a:pt x="8" y="1680"/>
                  </a:lnTo>
                  <a:lnTo>
                    <a:pt x="168" y="1840"/>
                  </a:lnTo>
                  <a:lnTo>
                    <a:pt x="168" y="3504"/>
                  </a:lnTo>
                  <a:lnTo>
                    <a:pt x="2456" y="3504"/>
                  </a:lnTo>
                  <a:lnTo>
                    <a:pt x="2456" y="1824"/>
                  </a:lnTo>
                  <a:lnTo>
                    <a:pt x="2600" y="1680"/>
                  </a:lnTo>
                  <a:lnTo>
                    <a:pt x="2600" y="336"/>
                  </a:lnTo>
                  <a:lnTo>
                    <a:pt x="2216" y="0"/>
                  </a:lnTo>
                  <a:lnTo>
                    <a:pt x="392" y="0"/>
                  </a:lnTo>
                  <a:close/>
                </a:path>
              </a:pathLst>
            </a:custGeom>
            <a:blipFill dpi="0" rotWithShape="0">
              <a:blip r:embed="rId10"/>
              <a:srcRect/>
              <a:stretch>
                <a:fillRect r="-73239"/>
              </a:stretch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vi-VN"/>
            </a:p>
          </p:txBody>
        </p:sp>
        <p:grpSp>
          <p:nvGrpSpPr>
            <p:cNvPr id="10342" name="Group 92"/>
            <p:cNvGrpSpPr>
              <a:grpSpLocks/>
            </p:cNvGrpSpPr>
            <p:nvPr/>
          </p:nvGrpSpPr>
          <p:grpSpPr bwMode="auto">
            <a:xfrm>
              <a:off x="3029" y="673"/>
              <a:ext cx="2015" cy="1696"/>
              <a:chOff x="3166" y="433"/>
              <a:chExt cx="2426" cy="1935"/>
            </a:xfrm>
          </p:grpSpPr>
          <p:sp>
            <p:nvSpPr>
              <p:cNvPr id="10344" name="Line 93"/>
              <p:cNvSpPr>
                <a:spLocks noChangeShapeType="1"/>
              </p:cNvSpPr>
              <p:nvPr/>
            </p:nvSpPr>
            <p:spPr bwMode="auto">
              <a:xfrm flipV="1">
                <a:off x="3166" y="433"/>
                <a:ext cx="382" cy="36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345" name="Line 94"/>
              <p:cNvSpPr>
                <a:spLocks noChangeShapeType="1"/>
              </p:cNvSpPr>
              <p:nvPr/>
            </p:nvSpPr>
            <p:spPr bwMode="auto">
              <a:xfrm>
                <a:off x="3360" y="624"/>
                <a:ext cx="2208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346" name="Line 95"/>
              <p:cNvSpPr>
                <a:spLocks noChangeShapeType="1"/>
              </p:cNvSpPr>
              <p:nvPr/>
            </p:nvSpPr>
            <p:spPr bwMode="auto">
              <a:xfrm>
                <a:off x="3331" y="602"/>
                <a:ext cx="0" cy="1654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347" name="Line 96"/>
              <p:cNvSpPr>
                <a:spLocks noChangeShapeType="1"/>
              </p:cNvSpPr>
              <p:nvPr/>
            </p:nvSpPr>
            <p:spPr bwMode="auto">
              <a:xfrm>
                <a:off x="5592" y="623"/>
                <a:ext cx="0" cy="158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348" name="Line 97"/>
              <p:cNvSpPr>
                <a:spLocks noChangeShapeType="1"/>
              </p:cNvSpPr>
              <p:nvPr/>
            </p:nvSpPr>
            <p:spPr bwMode="auto">
              <a:xfrm>
                <a:off x="3312" y="2256"/>
                <a:ext cx="2256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349" name="Line 98"/>
              <p:cNvSpPr>
                <a:spLocks noChangeShapeType="1"/>
              </p:cNvSpPr>
              <p:nvPr/>
            </p:nvSpPr>
            <p:spPr bwMode="auto">
              <a:xfrm>
                <a:off x="3216" y="1392"/>
                <a:ext cx="256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350" name="Line 99"/>
              <p:cNvSpPr>
                <a:spLocks noChangeShapeType="1"/>
              </p:cNvSpPr>
              <p:nvPr/>
            </p:nvSpPr>
            <p:spPr bwMode="auto">
              <a:xfrm rot="-5400000">
                <a:off x="4288" y="2240"/>
                <a:ext cx="256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0343" name="Line 100"/>
            <p:cNvSpPr>
              <a:spLocks noChangeShapeType="1"/>
            </p:cNvSpPr>
            <p:nvPr/>
          </p:nvSpPr>
          <p:spPr bwMode="auto">
            <a:xfrm rot="10800000">
              <a:off x="4944" y="1488"/>
              <a:ext cx="192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272" name="Rectangle 101"/>
          <p:cNvSpPr>
            <a:spLocks noChangeArrowheads="1"/>
          </p:cNvSpPr>
          <p:nvPr/>
        </p:nvSpPr>
        <p:spPr bwMode="auto">
          <a:xfrm>
            <a:off x="2438400" y="6318250"/>
            <a:ext cx="9906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b="1">
                <a:latin typeface="Times New Roman" pitchFamily="18" charset="0"/>
              </a:rPr>
              <a:t>Hình 5</a:t>
            </a:r>
          </a:p>
        </p:txBody>
      </p:sp>
      <p:sp>
        <p:nvSpPr>
          <p:cNvPr id="10273" name="Rectangle 102"/>
          <p:cNvSpPr>
            <a:spLocks noChangeArrowheads="1"/>
          </p:cNvSpPr>
          <p:nvPr/>
        </p:nvSpPr>
        <p:spPr bwMode="auto">
          <a:xfrm>
            <a:off x="990600" y="3048000"/>
            <a:ext cx="327660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>
                <a:solidFill>
                  <a:schemeClr val="accent2"/>
                </a:solidFill>
                <a:latin typeface="Times New Roman" pitchFamily="18" charset="0"/>
              </a:rPr>
              <a:t>Bước 2: Cắt phong bì</a:t>
            </a:r>
          </a:p>
        </p:txBody>
      </p:sp>
      <p:grpSp>
        <p:nvGrpSpPr>
          <p:cNvPr id="10274" name="Group 103"/>
          <p:cNvGrpSpPr>
            <a:grpSpLocks/>
          </p:cNvGrpSpPr>
          <p:nvPr/>
        </p:nvGrpSpPr>
        <p:grpSpPr bwMode="auto">
          <a:xfrm>
            <a:off x="4114800" y="3429000"/>
            <a:ext cx="3124200" cy="2209800"/>
            <a:chOff x="3216" y="1888"/>
            <a:chExt cx="2544" cy="1920"/>
          </a:xfrm>
        </p:grpSpPr>
        <p:sp>
          <p:nvSpPr>
            <p:cNvPr id="10328" name="Line 104"/>
            <p:cNvSpPr>
              <a:spLocks noChangeShapeType="1"/>
            </p:cNvSpPr>
            <p:nvPr/>
          </p:nvSpPr>
          <p:spPr bwMode="auto">
            <a:xfrm>
              <a:off x="3360" y="2152"/>
              <a:ext cx="2208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29" name="Line 105"/>
            <p:cNvSpPr>
              <a:spLocks noChangeShapeType="1"/>
            </p:cNvSpPr>
            <p:nvPr/>
          </p:nvSpPr>
          <p:spPr bwMode="auto">
            <a:xfrm>
              <a:off x="3331" y="2130"/>
              <a:ext cx="0" cy="1654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30" name="Line 106"/>
            <p:cNvSpPr>
              <a:spLocks noChangeShapeType="1"/>
            </p:cNvSpPr>
            <p:nvPr/>
          </p:nvSpPr>
          <p:spPr bwMode="auto">
            <a:xfrm>
              <a:off x="5592" y="2151"/>
              <a:ext cx="0" cy="1585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31" name="Line 107"/>
            <p:cNvSpPr>
              <a:spLocks noChangeShapeType="1"/>
            </p:cNvSpPr>
            <p:nvPr/>
          </p:nvSpPr>
          <p:spPr bwMode="auto">
            <a:xfrm>
              <a:off x="3312" y="3784"/>
              <a:ext cx="2256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32" name="Rectangle 108"/>
            <p:cNvSpPr>
              <a:spLocks noChangeArrowheads="1"/>
            </p:cNvSpPr>
            <p:nvPr/>
          </p:nvSpPr>
          <p:spPr bwMode="auto">
            <a:xfrm>
              <a:off x="3312" y="2160"/>
              <a:ext cx="2304" cy="163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333" name="Line 109"/>
            <p:cNvSpPr>
              <a:spLocks noChangeShapeType="1"/>
            </p:cNvSpPr>
            <p:nvPr/>
          </p:nvSpPr>
          <p:spPr bwMode="auto">
            <a:xfrm>
              <a:off x="3216" y="2920"/>
              <a:ext cx="25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34" name="Line 110"/>
            <p:cNvSpPr>
              <a:spLocks noChangeShapeType="1"/>
            </p:cNvSpPr>
            <p:nvPr/>
          </p:nvSpPr>
          <p:spPr bwMode="auto">
            <a:xfrm rot="10800000">
              <a:off x="5504" y="2952"/>
              <a:ext cx="25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35" name="Freeform 111"/>
            <p:cNvSpPr>
              <a:spLocks/>
            </p:cNvSpPr>
            <p:nvPr/>
          </p:nvSpPr>
          <p:spPr bwMode="auto">
            <a:xfrm>
              <a:off x="5488" y="2152"/>
              <a:ext cx="144" cy="1656"/>
            </a:xfrm>
            <a:custGeom>
              <a:avLst/>
              <a:gdLst>
                <a:gd name="T0" fmla="*/ 144 w 144"/>
                <a:gd name="T1" fmla="*/ 0 h 1656"/>
                <a:gd name="T2" fmla="*/ 0 w 144"/>
                <a:gd name="T3" fmla="*/ 144 h 1656"/>
                <a:gd name="T4" fmla="*/ 0 w 144"/>
                <a:gd name="T5" fmla="*/ 1536 h 1656"/>
                <a:gd name="T6" fmla="*/ 120 w 144"/>
                <a:gd name="T7" fmla="*/ 1656 h 16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"/>
                <a:gd name="T13" fmla="*/ 0 h 1656"/>
                <a:gd name="T14" fmla="*/ 144 w 144"/>
                <a:gd name="T15" fmla="*/ 1656 h 16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" h="1656">
                  <a:moveTo>
                    <a:pt x="144" y="0"/>
                  </a:moveTo>
                  <a:lnTo>
                    <a:pt x="0" y="144"/>
                  </a:lnTo>
                  <a:lnTo>
                    <a:pt x="0" y="1536"/>
                  </a:lnTo>
                  <a:lnTo>
                    <a:pt x="120" y="1656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36" name="Freeform 112"/>
            <p:cNvSpPr>
              <a:spLocks/>
            </p:cNvSpPr>
            <p:nvPr/>
          </p:nvSpPr>
          <p:spPr bwMode="auto">
            <a:xfrm flipH="1">
              <a:off x="3296" y="2152"/>
              <a:ext cx="144" cy="1656"/>
            </a:xfrm>
            <a:custGeom>
              <a:avLst/>
              <a:gdLst>
                <a:gd name="T0" fmla="*/ 144 w 144"/>
                <a:gd name="T1" fmla="*/ 0 h 1656"/>
                <a:gd name="T2" fmla="*/ 0 w 144"/>
                <a:gd name="T3" fmla="*/ 144 h 1656"/>
                <a:gd name="T4" fmla="*/ 0 w 144"/>
                <a:gd name="T5" fmla="*/ 1536 h 1656"/>
                <a:gd name="T6" fmla="*/ 120 w 144"/>
                <a:gd name="T7" fmla="*/ 1656 h 16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"/>
                <a:gd name="T13" fmla="*/ 0 h 1656"/>
                <a:gd name="T14" fmla="*/ 144 w 144"/>
                <a:gd name="T15" fmla="*/ 1656 h 16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" h="1656">
                  <a:moveTo>
                    <a:pt x="144" y="0"/>
                  </a:moveTo>
                  <a:lnTo>
                    <a:pt x="0" y="144"/>
                  </a:lnTo>
                  <a:lnTo>
                    <a:pt x="0" y="1536"/>
                  </a:lnTo>
                  <a:lnTo>
                    <a:pt x="120" y="1656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37" name="Freeform 113" descr="Large grid"/>
            <p:cNvSpPr>
              <a:spLocks/>
            </p:cNvSpPr>
            <p:nvPr/>
          </p:nvSpPr>
          <p:spPr bwMode="auto">
            <a:xfrm>
              <a:off x="3320" y="1944"/>
              <a:ext cx="2304" cy="216"/>
            </a:xfrm>
            <a:custGeom>
              <a:avLst/>
              <a:gdLst>
                <a:gd name="T0" fmla="*/ 0 w 2320"/>
                <a:gd name="T1" fmla="*/ 208 h 216"/>
                <a:gd name="T2" fmla="*/ 240 w 2320"/>
                <a:gd name="T3" fmla="*/ 0 h 216"/>
                <a:gd name="T4" fmla="*/ 2048 w 2320"/>
                <a:gd name="T5" fmla="*/ 8 h 216"/>
                <a:gd name="T6" fmla="*/ 2320 w 2320"/>
                <a:gd name="T7" fmla="*/ 216 h 2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20"/>
                <a:gd name="T13" fmla="*/ 0 h 216"/>
                <a:gd name="T14" fmla="*/ 2320 w 2320"/>
                <a:gd name="T15" fmla="*/ 216 h 2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20" h="216">
                  <a:moveTo>
                    <a:pt x="0" y="208"/>
                  </a:moveTo>
                  <a:lnTo>
                    <a:pt x="240" y="0"/>
                  </a:lnTo>
                  <a:lnTo>
                    <a:pt x="2048" y="8"/>
                  </a:lnTo>
                  <a:lnTo>
                    <a:pt x="2320" y="216"/>
                  </a:lnTo>
                </a:path>
              </a:pathLst>
            </a:custGeom>
            <a:pattFill prst="lgGrid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338" name="Line 114"/>
            <p:cNvSpPr>
              <a:spLocks noChangeShapeType="1"/>
            </p:cNvSpPr>
            <p:nvPr/>
          </p:nvSpPr>
          <p:spPr bwMode="auto">
            <a:xfrm rot="10800000" flipV="1">
              <a:off x="4360" y="1888"/>
              <a:ext cx="0" cy="2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275" name="Rectangle 115"/>
          <p:cNvSpPr>
            <a:spLocks noChangeArrowheads="1"/>
          </p:cNvSpPr>
          <p:nvPr/>
        </p:nvSpPr>
        <p:spPr bwMode="auto">
          <a:xfrm>
            <a:off x="5257800" y="5791200"/>
            <a:ext cx="9906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b="1">
                <a:latin typeface="Times New Roman" pitchFamily="18" charset="0"/>
              </a:rPr>
              <a:t>Hình 6</a:t>
            </a:r>
          </a:p>
        </p:txBody>
      </p:sp>
      <p:sp>
        <p:nvSpPr>
          <p:cNvPr id="10276" name="Rectangle 116"/>
          <p:cNvSpPr>
            <a:spLocks noChangeArrowheads="1"/>
          </p:cNvSpPr>
          <p:nvPr/>
        </p:nvSpPr>
        <p:spPr bwMode="auto">
          <a:xfrm>
            <a:off x="3581400" y="3048000"/>
            <a:ext cx="4440238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000" b="1">
                <a:solidFill>
                  <a:schemeClr val="accent2"/>
                </a:solidFill>
                <a:latin typeface="Times New Roman" pitchFamily="18" charset="0"/>
              </a:rPr>
              <a:t>Bước 3: Dán thành phong bì</a:t>
            </a:r>
          </a:p>
        </p:txBody>
      </p:sp>
      <p:grpSp>
        <p:nvGrpSpPr>
          <p:cNvPr id="13" name="Group 16"/>
          <p:cNvGrpSpPr>
            <a:grpSpLocks/>
          </p:cNvGrpSpPr>
          <p:nvPr/>
        </p:nvGrpSpPr>
        <p:grpSpPr bwMode="auto">
          <a:xfrm>
            <a:off x="7620000" y="3810000"/>
            <a:ext cx="685800" cy="1066800"/>
            <a:chOff x="1878" y="1200"/>
            <a:chExt cx="1298" cy="1415"/>
          </a:xfrm>
        </p:grpSpPr>
        <p:pic>
          <p:nvPicPr>
            <p:cNvPr id="10326" name="Picture 17" descr="BORDR694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878" y="1200"/>
              <a:ext cx="1298" cy="1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27" name="Picture 18" descr="HOURGL_1"/>
            <p:cNvPicPr>
              <a:picLocks noChangeAspect="1" noChangeArrowheads="1" noCrop="1"/>
            </p:cNvPicPr>
            <p:nvPr/>
          </p:nvPicPr>
          <p:blipFill>
            <a:blip r:embed="rId12">
              <a:lum bright="-6000" contrast="18000"/>
            </a:blip>
            <a:srcRect/>
            <a:stretch>
              <a:fillRect/>
            </a:stretch>
          </p:blipFill>
          <p:spPr bwMode="auto">
            <a:xfrm>
              <a:off x="2112" y="1440"/>
              <a:ext cx="816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up 129"/>
          <p:cNvGrpSpPr>
            <a:grpSpLocks/>
          </p:cNvGrpSpPr>
          <p:nvPr/>
        </p:nvGrpSpPr>
        <p:grpSpPr bwMode="auto">
          <a:xfrm>
            <a:off x="6869113" y="5113338"/>
            <a:ext cx="2117725" cy="1439862"/>
            <a:chOff x="3508" y="1885"/>
            <a:chExt cx="806" cy="907"/>
          </a:xfrm>
        </p:grpSpPr>
        <p:sp>
          <p:nvSpPr>
            <p:cNvPr id="10324" name="Oval 130"/>
            <p:cNvSpPr>
              <a:spLocks noChangeArrowheads="1"/>
            </p:cNvSpPr>
            <p:nvPr/>
          </p:nvSpPr>
          <p:spPr bwMode="auto">
            <a:xfrm>
              <a:off x="3508" y="1979"/>
              <a:ext cx="806" cy="813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325" name="Text Box 131"/>
            <p:cNvSpPr txBox="1">
              <a:spLocks noChangeArrowheads="1"/>
            </p:cNvSpPr>
            <p:nvPr/>
          </p:nvSpPr>
          <p:spPr bwMode="auto">
            <a:xfrm>
              <a:off x="3578" y="1885"/>
              <a:ext cx="707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800" b="1">
                  <a:solidFill>
                    <a:schemeClr val="bg1"/>
                  </a:solidFill>
                </a:rPr>
                <a:t>15</a:t>
              </a:r>
            </a:p>
          </p:txBody>
        </p:sp>
      </p:grpSp>
      <p:grpSp>
        <p:nvGrpSpPr>
          <p:cNvPr id="15" name="Group 132"/>
          <p:cNvGrpSpPr>
            <a:grpSpLocks/>
          </p:cNvGrpSpPr>
          <p:nvPr/>
        </p:nvGrpSpPr>
        <p:grpSpPr bwMode="auto">
          <a:xfrm>
            <a:off x="6873875" y="5097463"/>
            <a:ext cx="2117725" cy="1439862"/>
            <a:chOff x="3508" y="1885"/>
            <a:chExt cx="806" cy="907"/>
          </a:xfrm>
        </p:grpSpPr>
        <p:sp>
          <p:nvSpPr>
            <p:cNvPr id="10322" name="Oval 133"/>
            <p:cNvSpPr>
              <a:spLocks noChangeArrowheads="1"/>
            </p:cNvSpPr>
            <p:nvPr/>
          </p:nvSpPr>
          <p:spPr bwMode="auto">
            <a:xfrm>
              <a:off x="3508" y="1979"/>
              <a:ext cx="806" cy="813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323" name="Text Box 134"/>
            <p:cNvSpPr txBox="1">
              <a:spLocks noChangeArrowheads="1"/>
            </p:cNvSpPr>
            <p:nvPr/>
          </p:nvSpPr>
          <p:spPr bwMode="auto">
            <a:xfrm>
              <a:off x="3578" y="1885"/>
              <a:ext cx="707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800" b="1">
                  <a:solidFill>
                    <a:schemeClr val="bg1"/>
                  </a:solidFill>
                </a:rPr>
                <a:t>14</a:t>
              </a:r>
            </a:p>
          </p:txBody>
        </p:sp>
      </p:grpSp>
      <p:grpSp>
        <p:nvGrpSpPr>
          <p:cNvPr id="16" name="Group 135"/>
          <p:cNvGrpSpPr>
            <a:grpSpLocks/>
          </p:cNvGrpSpPr>
          <p:nvPr/>
        </p:nvGrpSpPr>
        <p:grpSpPr bwMode="auto">
          <a:xfrm>
            <a:off x="6864350" y="5122863"/>
            <a:ext cx="2117725" cy="1439862"/>
            <a:chOff x="3508" y="1885"/>
            <a:chExt cx="806" cy="907"/>
          </a:xfrm>
        </p:grpSpPr>
        <p:sp>
          <p:nvSpPr>
            <p:cNvPr id="10320" name="Oval 136"/>
            <p:cNvSpPr>
              <a:spLocks noChangeArrowheads="1"/>
            </p:cNvSpPr>
            <p:nvPr/>
          </p:nvSpPr>
          <p:spPr bwMode="auto">
            <a:xfrm>
              <a:off x="3508" y="1979"/>
              <a:ext cx="806" cy="813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321" name="Text Box 137"/>
            <p:cNvSpPr txBox="1">
              <a:spLocks noChangeArrowheads="1"/>
            </p:cNvSpPr>
            <p:nvPr/>
          </p:nvSpPr>
          <p:spPr bwMode="auto">
            <a:xfrm>
              <a:off x="3578" y="1885"/>
              <a:ext cx="707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800" b="1">
                  <a:solidFill>
                    <a:schemeClr val="bg1"/>
                  </a:solidFill>
                </a:rPr>
                <a:t>13</a:t>
              </a:r>
            </a:p>
          </p:txBody>
        </p:sp>
      </p:grpSp>
      <p:grpSp>
        <p:nvGrpSpPr>
          <p:cNvPr id="17" name="Group 138"/>
          <p:cNvGrpSpPr>
            <a:grpSpLocks/>
          </p:cNvGrpSpPr>
          <p:nvPr/>
        </p:nvGrpSpPr>
        <p:grpSpPr bwMode="auto">
          <a:xfrm>
            <a:off x="6835775" y="5140325"/>
            <a:ext cx="2117725" cy="1439863"/>
            <a:chOff x="3508" y="1885"/>
            <a:chExt cx="806" cy="907"/>
          </a:xfrm>
        </p:grpSpPr>
        <p:sp>
          <p:nvSpPr>
            <p:cNvPr id="10318" name="Oval 139"/>
            <p:cNvSpPr>
              <a:spLocks noChangeArrowheads="1"/>
            </p:cNvSpPr>
            <p:nvPr/>
          </p:nvSpPr>
          <p:spPr bwMode="auto">
            <a:xfrm>
              <a:off x="3508" y="1979"/>
              <a:ext cx="806" cy="813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319" name="Text Box 140"/>
            <p:cNvSpPr txBox="1">
              <a:spLocks noChangeArrowheads="1"/>
            </p:cNvSpPr>
            <p:nvPr/>
          </p:nvSpPr>
          <p:spPr bwMode="auto">
            <a:xfrm>
              <a:off x="3578" y="1885"/>
              <a:ext cx="707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800" b="1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18" name="Group 141"/>
          <p:cNvGrpSpPr>
            <a:grpSpLocks/>
          </p:cNvGrpSpPr>
          <p:nvPr/>
        </p:nvGrpSpPr>
        <p:grpSpPr bwMode="auto">
          <a:xfrm>
            <a:off x="6843713" y="5140325"/>
            <a:ext cx="2117725" cy="1439863"/>
            <a:chOff x="3508" y="1885"/>
            <a:chExt cx="806" cy="907"/>
          </a:xfrm>
        </p:grpSpPr>
        <p:sp>
          <p:nvSpPr>
            <p:cNvPr id="10316" name="Oval 142"/>
            <p:cNvSpPr>
              <a:spLocks noChangeArrowheads="1"/>
            </p:cNvSpPr>
            <p:nvPr/>
          </p:nvSpPr>
          <p:spPr bwMode="auto">
            <a:xfrm>
              <a:off x="3508" y="1979"/>
              <a:ext cx="806" cy="813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317" name="Text Box 143"/>
            <p:cNvSpPr txBox="1">
              <a:spLocks noChangeArrowheads="1"/>
            </p:cNvSpPr>
            <p:nvPr/>
          </p:nvSpPr>
          <p:spPr bwMode="auto">
            <a:xfrm>
              <a:off x="3578" y="1885"/>
              <a:ext cx="707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800" b="1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19" name="Group 144"/>
          <p:cNvGrpSpPr>
            <a:grpSpLocks/>
          </p:cNvGrpSpPr>
          <p:nvPr/>
        </p:nvGrpSpPr>
        <p:grpSpPr bwMode="auto">
          <a:xfrm>
            <a:off x="6804025" y="5146675"/>
            <a:ext cx="2117725" cy="1439863"/>
            <a:chOff x="3508" y="1885"/>
            <a:chExt cx="806" cy="907"/>
          </a:xfrm>
        </p:grpSpPr>
        <p:sp>
          <p:nvSpPr>
            <p:cNvPr id="10314" name="Oval 145"/>
            <p:cNvSpPr>
              <a:spLocks noChangeArrowheads="1"/>
            </p:cNvSpPr>
            <p:nvPr/>
          </p:nvSpPr>
          <p:spPr bwMode="auto">
            <a:xfrm>
              <a:off x="3508" y="1979"/>
              <a:ext cx="806" cy="813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315" name="Text Box 146"/>
            <p:cNvSpPr txBox="1">
              <a:spLocks noChangeArrowheads="1"/>
            </p:cNvSpPr>
            <p:nvPr/>
          </p:nvSpPr>
          <p:spPr bwMode="auto">
            <a:xfrm>
              <a:off x="3578" y="1885"/>
              <a:ext cx="707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800" b="1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20" name="Group 147"/>
          <p:cNvGrpSpPr>
            <a:grpSpLocks/>
          </p:cNvGrpSpPr>
          <p:nvPr/>
        </p:nvGrpSpPr>
        <p:grpSpPr bwMode="auto">
          <a:xfrm>
            <a:off x="6784975" y="5135563"/>
            <a:ext cx="2117725" cy="1439862"/>
            <a:chOff x="3508" y="1885"/>
            <a:chExt cx="806" cy="907"/>
          </a:xfrm>
        </p:grpSpPr>
        <p:sp>
          <p:nvSpPr>
            <p:cNvPr id="10312" name="Oval 148"/>
            <p:cNvSpPr>
              <a:spLocks noChangeArrowheads="1"/>
            </p:cNvSpPr>
            <p:nvPr/>
          </p:nvSpPr>
          <p:spPr bwMode="auto">
            <a:xfrm>
              <a:off x="3508" y="1979"/>
              <a:ext cx="806" cy="813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313" name="Text Box 149"/>
            <p:cNvSpPr txBox="1">
              <a:spLocks noChangeArrowheads="1"/>
            </p:cNvSpPr>
            <p:nvPr/>
          </p:nvSpPr>
          <p:spPr bwMode="auto">
            <a:xfrm>
              <a:off x="3578" y="1885"/>
              <a:ext cx="707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8800" b="1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21" name="Group 150"/>
          <p:cNvGrpSpPr>
            <a:grpSpLocks/>
          </p:cNvGrpSpPr>
          <p:nvPr/>
        </p:nvGrpSpPr>
        <p:grpSpPr bwMode="auto">
          <a:xfrm>
            <a:off x="6780213" y="5132388"/>
            <a:ext cx="2117725" cy="1439862"/>
            <a:chOff x="3508" y="1885"/>
            <a:chExt cx="806" cy="907"/>
          </a:xfrm>
        </p:grpSpPr>
        <p:sp>
          <p:nvSpPr>
            <p:cNvPr id="10310" name="Oval 151"/>
            <p:cNvSpPr>
              <a:spLocks noChangeArrowheads="1"/>
            </p:cNvSpPr>
            <p:nvPr/>
          </p:nvSpPr>
          <p:spPr bwMode="auto">
            <a:xfrm>
              <a:off x="3508" y="1979"/>
              <a:ext cx="806" cy="813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311" name="Text Box 152"/>
            <p:cNvSpPr txBox="1">
              <a:spLocks noChangeArrowheads="1"/>
            </p:cNvSpPr>
            <p:nvPr/>
          </p:nvSpPr>
          <p:spPr bwMode="auto">
            <a:xfrm>
              <a:off x="3578" y="1885"/>
              <a:ext cx="707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8800" b="1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" name="Group 153"/>
          <p:cNvGrpSpPr>
            <a:grpSpLocks/>
          </p:cNvGrpSpPr>
          <p:nvPr/>
        </p:nvGrpSpPr>
        <p:grpSpPr bwMode="auto">
          <a:xfrm>
            <a:off x="6783388" y="5103813"/>
            <a:ext cx="2117725" cy="1439862"/>
            <a:chOff x="3508" y="1885"/>
            <a:chExt cx="806" cy="907"/>
          </a:xfrm>
        </p:grpSpPr>
        <p:sp>
          <p:nvSpPr>
            <p:cNvPr id="10308" name="Oval 154"/>
            <p:cNvSpPr>
              <a:spLocks noChangeArrowheads="1"/>
            </p:cNvSpPr>
            <p:nvPr/>
          </p:nvSpPr>
          <p:spPr bwMode="auto">
            <a:xfrm>
              <a:off x="3508" y="1979"/>
              <a:ext cx="806" cy="813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309" name="Text Box 155"/>
            <p:cNvSpPr txBox="1">
              <a:spLocks noChangeArrowheads="1"/>
            </p:cNvSpPr>
            <p:nvPr/>
          </p:nvSpPr>
          <p:spPr bwMode="auto">
            <a:xfrm>
              <a:off x="3578" y="1885"/>
              <a:ext cx="707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8800" b="1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3" name="Group 156"/>
          <p:cNvGrpSpPr>
            <a:grpSpLocks/>
          </p:cNvGrpSpPr>
          <p:nvPr/>
        </p:nvGrpSpPr>
        <p:grpSpPr bwMode="auto">
          <a:xfrm>
            <a:off x="6797675" y="5124450"/>
            <a:ext cx="2117725" cy="1439863"/>
            <a:chOff x="3508" y="1885"/>
            <a:chExt cx="806" cy="907"/>
          </a:xfrm>
        </p:grpSpPr>
        <p:sp>
          <p:nvSpPr>
            <p:cNvPr id="10306" name="Oval 157"/>
            <p:cNvSpPr>
              <a:spLocks noChangeArrowheads="1"/>
            </p:cNvSpPr>
            <p:nvPr/>
          </p:nvSpPr>
          <p:spPr bwMode="auto">
            <a:xfrm>
              <a:off x="3508" y="1979"/>
              <a:ext cx="806" cy="813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307" name="Text Box 158"/>
            <p:cNvSpPr txBox="1">
              <a:spLocks noChangeArrowheads="1"/>
            </p:cNvSpPr>
            <p:nvPr/>
          </p:nvSpPr>
          <p:spPr bwMode="auto">
            <a:xfrm>
              <a:off x="3578" y="1885"/>
              <a:ext cx="707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8800" b="1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4" name="Group 159"/>
          <p:cNvGrpSpPr>
            <a:grpSpLocks/>
          </p:cNvGrpSpPr>
          <p:nvPr/>
        </p:nvGrpSpPr>
        <p:grpSpPr bwMode="auto">
          <a:xfrm>
            <a:off x="6799263" y="5132388"/>
            <a:ext cx="2117725" cy="1439862"/>
            <a:chOff x="3508" y="1885"/>
            <a:chExt cx="806" cy="907"/>
          </a:xfrm>
        </p:grpSpPr>
        <p:sp>
          <p:nvSpPr>
            <p:cNvPr id="10304" name="Oval 160"/>
            <p:cNvSpPr>
              <a:spLocks noChangeArrowheads="1"/>
            </p:cNvSpPr>
            <p:nvPr/>
          </p:nvSpPr>
          <p:spPr bwMode="auto">
            <a:xfrm>
              <a:off x="3508" y="1979"/>
              <a:ext cx="806" cy="813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305" name="Text Box 161"/>
            <p:cNvSpPr txBox="1">
              <a:spLocks noChangeArrowheads="1"/>
            </p:cNvSpPr>
            <p:nvPr/>
          </p:nvSpPr>
          <p:spPr bwMode="auto">
            <a:xfrm>
              <a:off x="3578" y="1885"/>
              <a:ext cx="707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8800" b="1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25" name="Group 162"/>
          <p:cNvGrpSpPr>
            <a:grpSpLocks/>
          </p:cNvGrpSpPr>
          <p:nvPr/>
        </p:nvGrpSpPr>
        <p:grpSpPr bwMode="auto">
          <a:xfrm>
            <a:off x="6796088" y="5148263"/>
            <a:ext cx="2117725" cy="1439862"/>
            <a:chOff x="3508" y="1885"/>
            <a:chExt cx="806" cy="907"/>
          </a:xfrm>
        </p:grpSpPr>
        <p:sp>
          <p:nvSpPr>
            <p:cNvPr id="10302" name="Oval 163"/>
            <p:cNvSpPr>
              <a:spLocks noChangeArrowheads="1"/>
            </p:cNvSpPr>
            <p:nvPr/>
          </p:nvSpPr>
          <p:spPr bwMode="auto">
            <a:xfrm>
              <a:off x="3508" y="1979"/>
              <a:ext cx="806" cy="813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303" name="Text Box 164"/>
            <p:cNvSpPr txBox="1">
              <a:spLocks noChangeArrowheads="1"/>
            </p:cNvSpPr>
            <p:nvPr/>
          </p:nvSpPr>
          <p:spPr bwMode="auto">
            <a:xfrm>
              <a:off x="3578" y="1885"/>
              <a:ext cx="707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8800" b="1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6" name="Group 165"/>
          <p:cNvGrpSpPr>
            <a:grpSpLocks/>
          </p:cNvGrpSpPr>
          <p:nvPr/>
        </p:nvGrpSpPr>
        <p:grpSpPr bwMode="auto">
          <a:xfrm>
            <a:off x="6775450" y="5180013"/>
            <a:ext cx="2117725" cy="1439862"/>
            <a:chOff x="3508" y="1885"/>
            <a:chExt cx="806" cy="907"/>
          </a:xfrm>
        </p:grpSpPr>
        <p:sp>
          <p:nvSpPr>
            <p:cNvPr id="10300" name="Oval 166"/>
            <p:cNvSpPr>
              <a:spLocks noChangeArrowheads="1"/>
            </p:cNvSpPr>
            <p:nvPr/>
          </p:nvSpPr>
          <p:spPr bwMode="auto">
            <a:xfrm>
              <a:off x="3508" y="1979"/>
              <a:ext cx="806" cy="813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301" name="Text Box 167"/>
            <p:cNvSpPr txBox="1">
              <a:spLocks noChangeArrowheads="1"/>
            </p:cNvSpPr>
            <p:nvPr/>
          </p:nvSpPr>
          <p:spPr bwMode="auto">
            <a:xfrm>
              <a:off x="3578" y="1885"/>
              <a:ext cx="707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8800" b="1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7" name="Group 168"/>
          <p:cNvGrpSpPr>
            <a:grpSpLocks/>
          </p:cNvGrpSpPr>
          <p:nvPr/>
        </p:nvGrpSpPr>
        <p:grpSpPr bwMode="auto">
          <a:xfrm>
            <a:off x="6837363" y="5114925"/>
            <a:ext cx="2117725" cy="1439863"/>
            <a:chOff x="3508" y="1885"/>
            <a:chExt cx="806" cy="907"/>
          </a:xfrm>
        </p:grpSpPr>
        <p:sp>
          <p:nvSpPr>
            <p:cNvPr id="10298" name="Oval 169"/>
            <p:cNvSpPr>
              <a:spLocks noChangeArrowheads="1"/>
            </p:cNvSpPr>
            <p:nvPr/>
          </p:nvSpPr>
          <p:spPr bwMode="auto">
            <a:xfrm>
              <a:off x="3508" y="1979"/>
              <a:ext cx="806" cy="813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299" name="Text Box 170"/>
            <p:cNvSpPr txBox="1">
              <a:spLocks noChangeArrowheads="1"/>
            </p:cNvSpPr>
            <p:nvPr/>
          </p:nvSpPr>
          <p:spPr bwMode="auto">
            <a:xfrm>
              <a:off x="3578" y="1885"/>
              <a:ext cx="707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8800" b="1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8" name="Group 171"/>
          <p:cNvGrpSpPr>
            <a:grpSpLocks/>
          </p:cNvGrpSpPr>
          <p:nvPr/>
        </p:nvGrpSpPr>
        <p:grpSpPr bwMode="auto">
          <a:xfrm>
            <a:off x="6808788" y="5156200"/>
            <a:ext cx="2117725" cy="1439863"/>
            <a:chOff x="3508" y="1885"/>
            <a:chExt cx="806" cy="907"/>
          </a:xfrm>
        </p:grpSpPr>
        <p:sp>
          <p:nvSpPr>
            <p:cNvPr id="10296" name="Oval 172"/>
            <p:cNvSpPr>
              <a:spLocks noChangeArrowheads="1"/>
            </p:cNvSpPr>
            <p:nvPr/>
          </p:nvSpPr>
          <p:spPr bwMode="auto">
            <a:xfrm>
              <a:off x="3508" y="1979"/>
              <a:ext cx="806" cy="813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297" name="Text Box 173"/>
            <p:cNvSpPr txBox="1">
              <a:spLocks noChangeArrowheads="1"/>
            </p:cNvSpPr>
            <p:nvPr/>
          </p:nvSpPr>
          <p:spPr bwMode="auto">
            <a:xfrm>
              <a:off x="3578" y="1885"/>
              <a:ext cx="707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8800" b="1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oup 174"/>
          <p:cNvGrpSpPr>
            <a:grpSpLocks/>
          </p:cNvGrpSpPr>
          <p:nvPr/>
        </p:nvGrpSpPr>
        <p:grpSpPr bwMode="auto">
          <a:xfrm>
            <a:off x="6746875" y="5105400"/>
            <a:ext cx="2117725" cy="1439863"/>
            <a:chOff x="3508" y="1885"/>
            <a:chExt cx="806" cy="907"/>
          </a:xfrm>
        </p:grpSpPr>
        <p:sp>
          <p:nvSpPr>
            <p:cNvPr id="10294" name="Oval 175"/>
            <p:cNvSpPr>
              <a:spLocks noChangeArrowheads="1"/>
            </p:cNvSpPr>
            <p:nvPr/>
          </p:nvSpPr>
          <p:spPr bwMode="auto">
            <a:xfrm>
              <a:off x="3508" y="1979"/>
              <a:ext cx="806" cy="813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295" name="Text Box 176"/>
            <p:cNvSpPr txBox="1">
              <a:spLocks noChangeArrowheads="1"/>
            </p:cNvSpPr>
            <p:nvPr/>
          </p:nvSpPr>
          <p:spPr bwMode="auto">
            <a:xfrm>
              <a:off x="3578" y="1885"/>
              <a:ext cx="707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8800" b="1">
                  <a:solidFill>
                    <a:srgbClr val="FF0000"/>
                  </a:solidFill>
                </a:rPr>
                <a:t>0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xit" presetSubtype="16" fill="hold" nodeType="after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6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6500"/>
                            </p:stCondLst>
                            <p:childTnLst>
                              <p:par>
                                <p:cTn id="20" presetID="4" presetClass="exit" presetSubtype="16" fill="hold" nodeType="after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2500"/>
                            </p:stCondLst>
                            <p:childTnLst>
                              <p:par>
                                <p:cTn id="28" presetID="4" presetClass="exit" presetSubtype="16" fill="hold" nodeType="after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8000"/>
                            </p:stCondLst>
                            <p:childTnLst>
                              <p:par>
                                <p:cTn id="3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8500"/>
                            </p:stCondLst>
                            <p:childTnLst>
                              <p:par>
                                <p:cTn id="36" presetID="4" presetClass="exit" presetSubtype="16" fill="hold" nodeType="after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40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4500"/>
                            </p:stCondLst>
                            <p:childTnLst>
                              <p:par>
                                <p:cTn id="44" presetID="4" presetClass="exit" presetSubtype="16" fill="hold" nodeType="after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80000"/>
                            </p:stCondLst>
                            <p:childTnLst>
                              <p:par>
                                <p:cTn id="4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80500"/>
                            </p:stCondLst>
                            <p:childTnLst>
                              <p:par>
                                <p:cTn id="52" presetID="4" presetClass="exit" presetSubtype="16" fill="hold" nodeType="after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36000"/>
                            </p:stCondLst>
                            <p:childTnLst>
                              <p:par>
                                <p:cTn id="5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36500"/>
                            </p:stCondLst>
                            <p:childTnLst>
                              <p:par>
                                <p:cTn id="60" presetID="4" presetClass="exit" presetSubtype="16" fill="hold" nodeType="after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92000"/>
                            </p:stCondLst>
                            <p:childTnLst>
                              <p:par>
                                <p:cTn id="6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92500"/>
                            </p:stCondLst>
                            <p:childTnLst>
                              <p:par>
                                <p:cTn id="68" presetID="4" presetClass="exit" presetSubtype="16" fill="hold" nodeType="after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48000"/>
                            </p:stCondLst>
                            <p:childTnLst>
                              <p:par>
                                <p:cTn id="7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48500"/>
                            </p:stCondLst>
                            <p:childTnLst>
                              <p:par>
                                <p:cTn id="76" presetID="4" presetClass="exit" presetSubtype="16" fill="hold" nodeType="after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4000"/>
                            </p:stCondLst>
                            <p:childTnLst>
                              <p:par>
                                <p:cTn id="8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4500"/>
                            </p:stCondLst>
                            <p:childTnLst>
                              <p:par>
                                <p:cTn id="84" presetID="4" presetClass="exit" presetSubtype="16" fill="hold" nodeType="after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60000"/>
                            </p:stCondLst>
                            <p:childTnLst>
                              <p:par>
                                <p:cTn id="8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60500"/>
                            </p:stCondLst>
                            <p:childTnLst>
                              <p:par>
                                <p:cTn id="92" presetID="4" presetClass="exit" presetSubtype="16" fill="hold" nodeType="after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16000"/>
                            </p:stCondLst>
                            <p:childTnLst>
                              <p:par>
                                <p:cTn id="9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16500"/>
                            </p:stCondLst>
                            <p:childTnLst>
                              <p:par>
                                <p:cTn id="100" presetID="4" presetClass="exit" presetSubtype="16" fill="hold" nodeType="after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72000"/>
                            </p:stCondLst>
                            <p:childTnLst>
                              <p:par>
                                <p:cTn id="10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72500"/>
                            </p:stCondLst>
                            <p:childTnLst>
                              <p:par>
                                <p:cTn id="108" presetID="4" presetClass="exit" presetSubtype="16" fill="hold" nodeType="after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28000"/>
                            </p:stCondLst>
                            <p:childTnLst>
                              <p:par>
                                <p:cTn id="1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28500"/>
                            </p:stCondLst>
                            <p:childTnLst>
                              <p:par>
                                <p:cTn id="116" presetID="4" presetClass="exit" presetSubtype="16" fill="hold" nodeType="after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84000"/>
                            </p:stCondLst>
                            <p:childTnLst>
                              <p:par>
                                <p:cTn id="1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o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84500"/>
                            </p:stCondLst>
                            <p:childTnLst>
                              <p:par>
                                <p:cTn id="124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o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85000"/>
                            </p:stCondLst>
                            <p:childTnLst>
                              <p:par>
                                <p:cTn id="12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85500"/>
                            </p:stCondLst>
                            <p:childTnLst>
                              <p:par>
                                <p:cTn id="132" presetID="4" presetClass="exit" presetSubtype="16" fill="hold" nodeType="after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41000"/>
                            </p:stCondLst>
                            <p:childTnLst>
                              <p:par>
                                <p:cTn id="136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WordArt 2"/>
          <p:cNvSpPr>
            <a:spLocks noChangeArrowheads="1" noChangeShapeType="1" noTextEdit="1"/>
          </p:cNvSpPr>
          <p:nvPr/>
        </p:nvSpPr>
        <p:spPr bwMode="auto">
          <a:xfrm>
            <a:off x="1295400" y="0"/>
            <a:ext cx="58674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D0D0D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Trưng bày sản phẩm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58788" y="2124075"/>
            <a:ext cx="8304212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u="sng">
                <a:solidFill>
                  <a:srgbClr val="6600FF"/>
                </a:solidFill>
                <a:latin typeface="Times New Roman" pitchFamily="18" charset="0"/>
              </a:rPr>
              <a:t>Tiêu chí đánh giá:</a:t>
            </a:r>
          </a:p>
          <a:p>
            <a:pPr>
              <a:spcBef>
                <a:spcPct val="50000"/>
              </a:spcBef>
            </a:pPr>
            <a:r>
              <a:rPr lang="en-US" sz="3200">
                <a:latin typeface="Times New Roman" pitchFamily="18" charset="0"/>
              </a:rPr>
              <a:t>  + Nếp gấp, đường cắt, đường dán thẳng, phẳng.</a:t>
            </a:r>
          </a:p>
          <a:p>
            <a:pPr>
              <a:spcBef>
                <a:spcPct val="50000"/>
              </a:spcBef>
            </a:pPr>
            <a:r>
              <a:rPr lang="en-US" sz="3200">
                <a:latin typeface="Times New Roman" pitchFamily="18" charset="0"/>
              </a:rPr>
              <a:t>  + Phong bì cân đối.</a:t>
            </a:r>
          </a:p>
          <a:p>
            <a:pPr>
              <a:spcBef>
                <a:spcPct val="50000"/>
              </a:spcBef>
            </a:pPr>
            <a:r>
              <a:rPr lang="en-US" sz="3200">
                <a:latin typeface="Times New Roman" pitchFamily="18" charset="0"/>
              </a:rPr>
              <a:t>  + Gấp đúng, đẹp và trình bày sáng tạo.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  <p:bldP spid="266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5" name="WordArt 13"/>
          <p:cNvSpPr>
            <a:spLocks noChangeArrowheads="1" noChangeShapeType="1" noTextEdit="1"/>
          </p:cNvSpPr>
          <p:nvPr/>
        </p:nvSpPr>
        <p:spPr bwMode="auto">
          <a:xfrm>
            <a:off x="1295400" y="533400"/>
            <a:ext cx="6138863" cy="1881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noFill/>
                  <a:round/>
                  <a:headEnd/>
                  <a:tailEnd/>
                </a:ln>
                <a:solidFill>
                  <a:srgbClr val="0D0D0D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Củng cố - Dặn dò</a:t>
            </a: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3200"/>
            <a:ext cx="8229600" cy="71596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smtClean="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itchFamily="18" charset="0"/>
              </a:rPr>
              <a:t>Về chuẩn bị trước bài sau.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C SONG DOI D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304800" y="533400"/>
            <a:ext cx="2362200" cy="10668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94792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Trò chơi:</a:t>
            </a:r>
          </a:p>
        </p:txBody>
      </p:sp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3127375" y="685800"/>
            <a:ext cx="4876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D0D0D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Bức thư bí mật</a:t>
            </a: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477838" y="2174875"/>
            <a:ext cx="3535362" cy="1411288"/>
          </a:xfrm>
          <a:prstGeom prst="rect">
            <a:avLst/>
          </a:prstGeom>
          <a:noFill/>
          <a:ln w="38100" cmpd="dbl">
            <a:solidFill>
              <a:srgbClr val="6600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65138" algn="just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Các bạn hãy để kéo và thước kẻ lên bàn đi nào.</a:t>
            </a: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4960938" y="2057400"/>
            <a:ext cx="3535362" cy="1411288"/>
          </a:xfrm>
          <a:prstGeom prst="rect">
            <a:avLst/>
          </a:prstGeom>
          <a:noFill/>
          <a:ln w="38100" cmpd="dbl">
            <a:solidFill>
              <a:srgbClr val="6600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65138" algn="just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Các bạn hãy để bút chì và keo dán lên bàn của mình.</a:t>
            </a: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4984750" y="4700588"/>
            <a:ext cx="3535363" cy="1411287"/>
          </a:xfrm>
          <a:prstGeom prst="rect">
            <a:avLst/>
          </a:prstGeom>
          <a:noFill/>
          <a:ln w="38100" cmpd="dbl">
            <a:solidFill>
              <a:srgbClr val="6600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65138" algn="just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Các bạn hãy để giấy màu và màu vẽ lên bàn đi nào.</a:t>
            </a: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482600" y="4700588"/>
            <a:ext cx="3535363" cy="1411287"/>
          </a:xfrm>
          <a:prstGeom prst="rect">
            <a:avLst/>
          </a:prstGeom>
          <a:noFill/>
          <a:ln w="38100" cmpd="dbl">
            <a:solidFill>
              <a:srgbClr val="6600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65138" algn="just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Bức thư may mắn: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“Bạn nhận được một phần quà bất ngờ”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57200" y="1905000"/>
            <a:ext cx="3733800" cy="1785938"/>
            <a:chOff x="144" y="2544"/>
            <a:chExt cx="1584" cy="1056"/>
          </a:xfrm>
        </p:grpSpPr>
        <p:sp>
          <p:nvSpPr>
            <p:cNvPr id="13347" name="Rectangle 20"/>
            <p:cNvSpPr>
              <a:spLocks noChangeArrowheads="1"/>
            </p:cNvSpPr>
            <p:nvPr/>
          </p:nvSpPr>
          <p:spPr bwMode="auto">
            <a:xfrm>
              <a:off x="144" y="2544"/>
              <a:ext cx="1584" cy="105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48" name="Rectangle 21"/>
            <p:cNvSpPr>
              <a:spLocks noChangeArrowheads="1"/>
            </p:cNvSpPr>
            <p:nvPr/>
          </p:nvSpPr>
          <p:spPr bwMode="auto">
            <a:xfrm>
              <a:off x="192" y="2592"/>
              <a:ext cx="528" cy="144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1200">
                  <a:latin typeface="Times New Roman" pitchFamily="18" charset="0"/>
                </a:rPr>
                <a:t>Người gửi</a:t>
              </a:r>
            </a:p>
          </p:txBody>
        </p:sp>
        <p:sp>
          <p:nvSpPr>
            <p:cNvPr id="13349" name="Rectangle 22"/>
            <p:cNvSpPr>
              <a:spLocks noChangeArrowheads="1"/>
            </p:cNvSpPr>
            <p:nvPr/>
          </p:nvSpPr>
          <p:spPr bwMode="auto">
            <a:xfrm>
              <a:off x="768" y="3264"/>
              <a:ext cx="672" cy="144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>
                  <a:latin typeface="Times New Roman" pitchFamily="18" charset="0"/>
                </a:rPr>
                <a:t>Người nhận</a:t>
              </a:r>
            </a:p>
          </p:txBody>
        </p:sp>
        <p:sp>
          <p:nvSpPr>
            <p:cNvPr id="13350" name="Line 23"/>
            <p:cNvSpPr>
              <a:spLocks noChangeShapeType="1"/>
            </p:cNvSpPr>
            <p:nvPr/>
          </p:nvSpPr>
          <p:spPr bwMode="auto">
            <a:xfrm>
              <a:off x="672" y="2688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3351" name="Line 24"/>
            <p:cNvSpPr>
              <a:spLocks noChangeShapeType="1"/>
            </p:cNvSpPr>
            <p:nvPr/>
          </p:nvSpPr>
          <p:spPr bwMode="auto">
            <a:xfrm>
              <a:off x="1344" y="336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4724400" y="1946275"/>
            <a:ext cx="3979863" cy="1868488"/>
            <a:chOff x="2978" y="1216"/>
            <a:chExt cx="2507" cy="1114"/>
          </a:xfrm>
        </p:grpSpPr>
        <p:grpSp>
          <p:nvGrpSpPr>
            <p:cNvPr id="13340" name="Group 28"/>
            <p:cNvGrpSpPr>
              <a:grpSpLocks/>
            </p:cNvGrpSpPr>
            <p:nvPr/>
          </p:nvGrpSpPr>
          <p:grpSpPr bwMode="auto">
            <a:xfrm>
              <a:off x="2978" y="1216"/>
              <a:ext cx="2507" cy="1114"/>
              <a:chOff x="2016" y="720"/>
              <a:chExt cx="1584" cy="1056"/>
            </a:xfrm>
          </p:grpSpPr>
          <p:sp>
            <p:nvSpPr>
              <p:cNvPr id="13342" name="Rectangle 29"/>
              <p:cNvSpPr>
                <a:spLocks noChangeArrowheads="1"/>
              </p:cNvSpPr>
              <p:nvPr/>
            </p:nvSpPr>
            <p:spPr bwMode="auto">
              <a:xfrm>
                <a:off x="2016" y="720"/>
                <a:ext cx="1584" cy="105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3343" name="Line 30"/>
              <p:cNvSpPr>
                <a:spLocks noChangeShapeType="1"/>
              </p:cNvSpPr>
              <p:nvPr/>
            </p:nvSpPr>
            <p:spPr bwMode="auto">
              <a:xfrm>
                <a:off x="2160" y="1584"/>
                <a:ext cx="480" cy="0"/>
              </a:xfrm>
              <a:prstGeom prst="line">
                <a:avLst/>
              </a:prstGeom>
              <a:noFill/>
              <a:ln w="38100" cmpd="dbl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3344" name="Line 31"/>
              <p:cNvSpPr>
                <a:spLocks noChangeShapeType="1"/>
              </p:cNvSpPr>
              <p:nvPr/>
            </p:nvSpPr>
            <p:spPr bwMode="auto">
              <a:xfrm>
                <a:off x="3120" y="912"/>
                <a:ext cx="336" cy="0"/>
              </a:xfrm>
              <a:prstGeom prst="line">
                <a:avLst/>
              </a:prstGeom>
              <a:noFill/>
              <a:ln w="38100" cmpd="dbl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3345" name="Line 32"/>
              <p:cNvSpPr>
                <a:spLocks noChangeShapeType="1"/>
              </p:cNvSpPr>
              <p:nvPr/>
            </p:nvSpPr>
            <p:spPr bwMode="auto">
              <a:xfrm>
                <a:off x="2256" y="1680"/>
                <a:ext cx="480" cy="0"/>
              </a:xfrm>
              <a:prstGeom prst="line">
                <a:avLst/>
              </a:prstGeom>
              <a:noFill/>
              <a:ln w="38100" cmpd="dbl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3346" name="Line 33"/>
              <p:cNvSpPr>
                <a:spLocks noChangeShapeType="1"/>
              </p:cNvSpPr>
              <p:nvPr/>
            </p:nvSpPr>
            <p:spPr bwMode="auto">
              <a:xfrm>
                <a:off x="3168" y="816"/>
                <a:ext cx="336" cy="0"/>
              </a:xfrm>
              <a:prstGeom prst="line">
                <a:avLst/>
              </a:prstGeom>
              <a:noFill/>
              <a:ln w="38100" cmpd="dbl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pic>
          <p:nvPicPr>
            <p:cNvPr id="13341" name="Picture 34" descr="j023087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04" y="1536"/>
              <a:ext cx="760" cy="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4724400" y="4476750"/>
            <a:ext cx="3906838" cy="1828800"/>
            <a:chOff x="3264" y="2880"/>
            <a:chExt cx="1584" cy="1056"/>
          </a:xfrm>
        </p:grpSpPr>
        <p:grpSp>
          <p:nvGrpSpPr>
            <p:cNvPr id="13330" name="Group 43"/>
            <p:cNvGrpSpPr>
              <a:grpSpLocks/>
            </p:cNvGrpSpPr>
            <p:nvPr/>
          </p:nvGrpSpPr>
          <p:grpSpPr bwMode="auto">
            <a:xfrm>
              <a:off x="3264" y="2880"/>
              <a:ext cx="1584" cy="1056"/>
              <a:chOff x="3696" y="2352"/>
              <a:chExt cx="1584" cy="1056"/>
            </a:xfrm>
          </p:grpSpPr>
          <p:sp>
            <p:nvSpPr>
              <p:cNvPr id="13333" name="Rectangle 26"/>
              <p:cNvSpPr>
                <a:spLocks noChangeArrowheads="1"/>
              </p:cNvSpPr>
              <p:nvPr/>
            </p:nvSpPr>
            <p:spPr bwMode="auto">
              <a:xfrm>
                <a:off x="3696" y="2352"/>
                <a:ext cx="1584" cy="1056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pic>
            <p:nvPicPr>
              <p:cNvPr id="13334" name="Picture 35" descr="BD14830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696" y="3024"/>
                <a:ext cx="180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35" name="Picture 36" descr="BD14830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696" y="3216"/>
                <a:ext cx="180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36" name="Picture 37" descr="BD14830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888" y="3216"/>
                <a:ext cx="180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37" name="Picture 38" descr="BD14830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088" y="2544"/>
                <a:ext cx="180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38" name="Picture 39" descr="BD14830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088" y="2352"/>
                <a:ext cx="180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39" name="Picture 40" descr="BD14830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896" y="2352"/>
                <a:ext cx="180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331" name="Line 41"/>
            <p:cNvSpPr>
              <a:spLocks noChangeShapeType="1"/>
            </p:cNvSpPr>
            <p:nvPr/>
          </p:nvSpPr>
          <p:spPr bwMode="auto">
            <a:xfrm>
              <a:off x="3408" y="3120"/>
              <a:ext cx="384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3332" name="Line 42"/>
            <p:cNvSpPr>
              <a:spLocks noChangeShapeType="1"/>
            </p:cNvSpPr>
            <p:nvPr/>
          </p:nvSpPr>
          <p:spPr bwMode="auto">
            <a:xfrm>
              <a:off x="4272" y="3744"/>
              <a:ext cx="384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7" name="Group 46"/>
          <p:cNvGrpSpPr>
            <a:grpSpLocks/>
          </p:cNvGrpSpPr>
          <p:nvPr/>
        </p:nvGrpSpPr>
        <p:grpSpPr bwMode="auto">
          <a:xfrm>
            <a:off x="479425" y="4464050"/>
            <a:ext cx="3787775" cy="1812925"/>
            <a:chOff x="2064" y="2544"/>
            <a:chExt cx="1584" cy="1056"/>
          </a:xfrm>
        </p:grpSpPr>
        <p:sp>
          <p:nvSpPr>
            <p:cNvPr id="13324" name="Rectangle 47"/>
            <p:cNvSpPr>
              <a:spLocks noChangeArrowheads="1"/>
            </p:cNvSpPr>
            <p:nvPr/>
          </p:nvSpPr>
          <p:spPr bwMode="auto">
            <a:xfrm>
              <a:off x="2064" y="2544"/>
              <a:ext cx="1584" cy="1056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pic>
          <p:nvPicPr>
            <p:cNvPr id="13325" name="Picture 48" descr="BD21313_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08" y="2736"/>
              <a:ext cx="1248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6" name="Picture 49" descr="BD21313_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08" y="3360"/>
              <a:ext cx="1248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7" name="Picture 50" descr="BD21504_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60" y="2976"/>
              <a:ext cx="14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8" name="Picture 51" descr="BD21504_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400" y="3216"/>
              <a:ext cx="14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9" name="Picture 52" descr="BD21504_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256" y="3120"/>
              <a:ext cx="14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085" grpId="0" animBg="1"/>
      <p:bldP spid="3086" grpId="0" animBg="1"/>
      <p:bldP spid="3087" grpId="0" animBg="1"/>
      <p:bldP spid="3088" grpId="0" animBg="1"/>
      <p:bldP spid="3089" grpId="0" animBg="1"/>
      <p:bldP spid="309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WordArt 15"/>
          <p:cNvSpPr>
            <a:spLocks noChangeArrowheads="1" noChangeShapeType="1" noTextEdit="1"/>
          </p:cNvSpPr>
          <p:nvPr/>
        </p:nvSpPr>
        <p:spPr bwMode="auto">
          <a:xfrm>
            <a:off x="1122363" y="1447800"/>
            <a:ext cx="7356475" cy="5873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r>
              <a:rPr lang="vi-VN" sz="3600" b="1" kern="10" spc="-36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cs typeface="Times New Roman"/>
              </a:rPr>
              <a:t>Thực hành gấp, cắt, dán phong bì</a:t>
            </a:r>
          </a:p>
        </p:txBody>
      </p:sp>
      <p:sp>
        <p:nvSpPr>
          <p:cNvPr id="4112" name="WordArt 16"/>
          <p:cNvSpPr>
            <a:spLocks noChangeArrowheads="1" noChangeShapeType="1" noTextEdit="1"/>
          </p:cNvSpPr>
          <p:nvPr/>
        </p:nvSpPr>
        <p:spPr bwMode="auto">
          <a:xfrm>
            <a:off x="361950" y="838200"/>
            <a:ext cx="2736850" cy="45561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r>
              <a:rPr lang="vi-VN" sz="3600" b="1" kern="10" spc="-360">
                <a:ln w="2857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Hoạt động 3: 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74625" y="2057400"/>
            <a:ext cx="8559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9250" algn="just"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Times New Roman" pitchFamily="18" charset="0"/>
              </a:rPr>
              <a:t>Để gấp, cắt, dán được phong bì ta thực hiện những bước nào?</a:t>
            </a:r>
          </a:p>
        </p:txBody>
      </p:sp>
      <p:pic>
        <p:nvPicPr>
          <p:cNvPr id="4115" name="Picture 19" descr="LH &amp; T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263" y="21336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228600" y="3276600"/>
            <a:ext cx="853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9250" algn="just">
              <a:spcBef>
                <a:spcPct val="500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itchFamily="18" charset="0"/>
              </a:rPr>
              <a:t>Để gấp, cắt, dán được phong bì ta thực hiện qua ba bước:</a:t>
            </a: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2349500" y="4527550"/>
            <a:ext cx="4870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>
                <a:solidFill>
                  <a:srgbClr val="000099"/>
                </a:solidFill>
                <a:latin typeface="Times New Roman" pitchFamily="18" charset="0"/>
              </a:rPr>
              <a:t>Bước 1: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Gấp phong bì.</a:t>
            </a: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2374900" y="5078413"/>
            <a:ext cx="48704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>
                <a:solidFill>
                  <a:srgbClr val="000099"/>
                </a:solidFill>
                <a:latin typeface="Times New Roman" pitchFamily="18" charset="0"/>
              </a:rPr>
              <a:t>Bước 2: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Cắt phong bì.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2408238" y="5661025"/>
            <a:ext cx="55927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>
                <a:solidFill>
                  <a:srgbClr val="000099"/>
                </a:solidFill>
                <a:latin typeface="Times New Roman" pitchFamily="18" charset="0"/>
              </a:rPr>
              <a:t>Bước 3: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Dán thành phong bì.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  <p:bldP spid="4112" grpId="0" animBg="1"/>
      <p:bldP spid="4114" grpId="0"/>
      <p:bldP spid="4116" grpId="0"/>
      <p:bldP spid="4117" grpId="0"/>
      <p:bldP spid="4118" grpId="0"/>
      <p:bldP spid="41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730500" y="122238"/>
            <a:ext cx="5943600" cy="411162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CC6600"/>
                </a:solidFill>
                <a:latin typeface="Times New Roman" pitchFamily="18" charset="0"/>
              </a:rPr>
              <a:t>Bước 1: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</a:rPr>
              <a:t>Gấp phong bì</a:t>
            </a:r>
          </a:p>
        </p:txBody>
      </p:sp>
      <p:sp>
        <p:nvSpPr>
          <p:cNvPr id="1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324100"/>
            <a:ext cx="838200" cy="304800"/>
          </a:xfrm>
          <a:noFill/>
        </p:spPr>
        <p:txBody>
          <a:bodyPr lIns="0" tIns="0" rIns="0" bIns="0"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000" b="1" i="1" smtClean="0">
                <a:latin typeface="Times New Roman" pitchFamily="18" charset="0"/>
              </a:rPr>
              <a:t>Hình 1</a:t>
            </a:r>
            <a:endParaRPr lang="en-US" sz="1800" i="1" smtClean="0">
              <a:latin typeface="Times New Roman" pitchFamily="18" charset="0"/>
            </a:endParaRPr>
          </a:p>
        </p:txBody>
      </p:sp>
      <p:grpSp>
        <p:nvGrpSpPr>
          <p:cNvPr id="1036" name="Group 4"/>
          <p:cNvGrpSpPr>
            <a:grpSpLocks/>
          </p:cNvGrpSpPr>
          <p:nvPr/>
        </p:nvGrpSpPr>
        <p:grpSpPr bwMode="auto">
          <a:xfrm>
            <a:off x="266700" y="63500"/>
            <a:ext cx="1841500" cy="2247900"/>
            <a:chOff x="184" y="56"/>
            <a:chExt cx="1160" cy="1416"/>
          </a:xfrm>
        </p:grpSpPr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184" y="56"/>
              <a:ext cx="1160" cy="1416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 r="-55484"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1116" name="Line 6"/>
            <p:cNvSpPr>
              <a:spLocks noChangeShapeType="1"/>
            </p:cNvSpPr>
            <p:nvPr/>
          </p:nvSpPr>
          <p:spPr bwMode="auto">
            <a:xfrm>
              <a:off x="184" y="805"/>
              <a:ext cx="116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117" name="Line 7"/>
            <p:cNvSpPr>
              <a:spLocks noChangeShapeType="1"/>
            </p:cNvSpPr>
            <p:nvPr/>
          </p:nvSpPr>
          <p:spPr bwMode="auto">
            <a:xfrm flipV="1">
              <a:off x="748" y="691"/>
              <a:ext cx="0" cy="2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37" name="Text Box 8"/>
          <p:cNvSpPr txBox="1">
            <a:spLocks noChangeArrowheads="1"/>
          </p:cNvSpPr>
          <p:nvPr/>
        </p:nvSpPr>
        <p:spPr bwMode="auto">
          <a:xfrm>
            <a:off x="2362200" y="2552700"/>
            <a:ext cx="466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.VnArial" pitchFamily="34" charset="0"/>
              </a:rPr>
              <a:t>2 «</a:t>
            </a:r>
          </a:p>
        </p:txBody>
      </p:sp>
      <p:sp>
        <p:nvSpPr>
          <p:cNvPr id="1038" name="Text Box 9"/>
          <p:cNvSpPr txBox="1">
            <a:spLocks noChangeArrowheads="1"/>
          </p:cNvSpPr>
          <p:nvPr/>
        </p:nvSpPr>
        <p:spPr bwMode="auto">
          <a:xfrm>
            <a:off x="74613" y="4548188"/>
            <a:ext cx="10112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1 ô rưỡi</a:t>
            </a:r>
          </a:p>
        </p:txBody>
      </p:sp>
      <p:grpSp>
        <p:nvGrpSpPr>
          <p:cNvPr id="1039" name="Group 10"/>
          <p:cNvGrpSpPr>
            <a:grpSpLocks/>
          </p:cNvGrpSpPr>
          <p:nvPr/>
        </p:nvGrpSpPr>
        <p:grpSpPr bwMode="auto">
          <a:xfrm>
            <a:off x="254000" y="4902200"/>
            <a:ext cx="1890713" cy="1582738"/>
            <a:chOff x="960" y="880"/>
            <a:chExt cx="3938" cy="2692"/>
          </a:xfrm>
        </p:grpSpPr>
        <p:graphicFrame>
          <p:nvGraphicFramePr>
            <p:cNvPr id="1031" name="Rectangle 11"/>
            <p:cNvGraphicFramePr>
              <a:graphicFrameLocks/>
            </p:cNvGraphicFramePr>
            <p:nvPr/>
          </p:nvGraphicFramePr>
          <p:xfrm>
            <a:off x="960" y="880"/>
            <a:ext cx="3840" cy="2560"/>
          </p:xfrm>
          <a:graphic>
            <a:graphicData uri="http://schemas.openxmlformats.org/presentationml/2006/ole">
              <p:oleObj spid="_x0000_s1031" name="Flash Movie" r:id="rId5" imgW="0" imgH="0" progId="Flash.Movie">
                <p:embed/>
              </p:oleObj>
            </a:graphicData>
          </a:graphic>
        </p:graphicFrame>
        <p:graphicFrame>
          <p:nvGraphicFramePr>
            <p:cNvPr id="1032" name="Rectangle 12"/>
            <p:cNvGraphicFramePr>
              <a:graphicFrameLocks/>
            </p:cNvGraphicFramePr>
            <p:nvPr/>
          </p:nvGraphicFramePr>
          <p:xfrm>
            <a:off x="960" y="880"/>
            <a:ext cx="3840" cy="2560"/>
          </p:xfrm>
          <a:graphic>
            <a:graphicData uri="http://schemas.openxmlformats.org/presentationml/2006/ole">
              <p:oleObj spid="_x0000_s1032" name="Flash Movie" r:id="rId6" imgW="0" imgH="0" progId="Flash.Movie">
                <p:embed/>
              </p:oleObj>
            </a:graphicData>
          </a:graphic>
        </p:graphicFrame>
        <p:sp>
          <p:nvSpPr>
            <p:cNvPr id="1101" name="Rectangle 13" descr="o luoi"/>
            <p:cNvSpPr>
              <a:spLocks noChangeArrowheads="1"/>
            </p:cNvSpPr>
            <p:nvPr/>
          </p:nvSpPr>
          <p:spPr bwMode="auto">
            <a:xfrm>
              <a:off x="962" y="1008"/>
              <a:ext cx="3936" cy="2564"/>
            </a:xfrm>
            <a:prstGeom prst="rect">
              <a:avLst/>
            </a:prstGeom>
            <a:blipFill dpi="0" rotWithShape="0">
              <a:blip r:embed="rId7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02" name="Rectangle 14"/>
            <p:cNvSpPr>
              <a:spLocks noChangeArrowheads="1"/>
            </p:cNvSpPr>
            <p:nvPr/>
          </p:nvSpPr>
          <p:spPr bwMode="auto">
            <a:xfrm>
              <a:off x="960" y="1344"/>
              <a:ext cx="3936" cy="221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03" name="Line 15"/>
            <p:cNvSpPr>
              <a:spLocks noChangeShapeType="1"/>
            </p:cNvSpPr>
            <p:nvPr/>
          </p:nvSpPr>
          <p:spPr bwMode="auto">
            <a:xfrm>
              <a:off x="1272" y="1336"/>
              <a:ext cx="8" cy="222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104" name="Line 16"/>
            <p:cNvSpPr>
              <a:spLocks noChangeShapeType="1"/>
            </p:cNvSpPr>
            <p:nvPr/>
          </p:nvSpPr>
          <p:spPr bwMode="auto">
            <a:xfrm>
              <a:off x="4571" y="1342"/>
              <a:ext cx="0" cy="222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105" name="Line 17"/>
            <p:cNvSpPr>
              <a:spLocks noChangeShapeType="1"/>
            </p:cNvSpPr>
            <p:nvPr/>
          </p:nvSpPr>
          <p:spPr bwMode="auto">
            <a:xfrm flipV="1">
              <a:off x="960" y="1320"/>
              <a:ext cx="320" cy="21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106" name="Line 18"/>
            <p:cNvSpPr>
              <a:spLocks noChangeShapeType="1"/>
            </p:cNvSpPr>
            <p:nvPr/>
          </p:nvSpPr>
          <p:spPr bwMode="auto">
            <a:xfrm flipH="1" flipV="1">
              <a:off x="4128" y="1008"/>
              <a:ext cx="456" cy="3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107" name="Line 19"/>
            <p:cNvSpPr>
              <a:spLocks noChangeShapeType="1"/>
            </p:cNvSpPr>
            <p:nvPr/>
          </p:nvSpPr>
          <p:spPr bwMode="auto">
            <a:xfrm flipH="1" flipV="1">
              <a:off x="960" y="3360"/>
              <a:ext cx="288" cy="192"/>
            </a:xfrm>
            <a:prstGeom prst="line">
              <a:avLst/>
            </a:prstGeom>
            <a:noFill/>
            <a:ln w="22225">
              <a:solidFill>
                <a:srgbClr val="FFFF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108" name="Line 20"/>
            <p:cNvSpPr>
              <a:spLocks noChangeShapeType="1"/>
            </p:cNvSpPr>
            <p:nvPr/>
          </p:nvSpPr>
          <p:spPr bwMode="auto">
            <a:xfrm flipV="1">
              <a:off x="4560" y="3312"/>
              <a:ext cx="336" cy="24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109" name="Line 21"/>
            <p:cNvSpPr>
              <a:spLocks noChangeShapeType="1"/>
            </p:cNvSpPr>
            <p:nvPr/>
          </p:nvSpPr>
          <p:spPr bwMode="auto">
            <a:xfrm flipV="1">
              <a:off x="1264" y="1008"/>
              <a:ext cx="0" cy="3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110" name="Line 22"/>
            <p:cNvSpPr>
              <a:spLocks noChangeShapeType="1"/>
            </p:cNvSpPr>
            <p:nvPr/>
          </p:nvSpPr>
          <p:spPr bwMode="auto">
            <a:xfrm flipV="1">
              <a:off x="1264" y="1008"/>
              <a:ext cx="464" cy="32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111" name="Line 23"/>
            <p:cNvSpPr>
              <a:spLocks noChangeShapeType="1"/>
            </p:cNvSpPr>
            <p:nvPr/>
          </p:nvSpPr>
          <p:spPr bwMode="auto">
            <a:xfrm flipV="1">
              <a:off x="4568" y="1000"/>
              <a:ext cx="0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112" name="Line 24"/>
            <p:cNvSpPr>
              <a:spLocks noChangeShapeType="1"/>
            </p:cNvSpPr>
            <p:nvPr/>
          </p:nvSpPr>
          <p:spPr bwMode="auto">
            <a:xfrm>
              <a:off x="4576" y="1344"/>
              <a:ext cx="320" cy="24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40" name="Line 25"/>
          <p:cNvSpPr>
            <a:spLocks noChangeShapeType="1"/>
          </p:cNvSpPr>
          <p:nvPr/>
        </p:nvSpPr>
        <p:spPr bwMode="auto">
          <a:xfrm>
            <a:off x="301625" y="5094288"/>
            <a:ext cx="236538" cy="144462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1041" name="Line 26"/>
          <p:cNvSpPr>
            <a:spLocks noChangeShapeType="1"/>
          </p:cNvSpPr>
          <p:nvPr/>
        </p:nvSpPr>
        <p:spPr bwMode="auto">
          <a:xfrm flipH="1">
            <a:off x="1885950" y="5078413"/>
            <a:ext cx="180975" cy="200025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1042" name="Line 27"/>
          <p:cNvSpPr>
            <a:spLocks noChangeShapeType="1"/>
          </p:cNvSpPr>
          <p:nvPr/>
        </p:nvSpPr>
        <p:spPr bwMode="auto">
          <a:xfrm flipV="1">
            <a:off x="293688" y="6332538"/>
            <a:ext cx="157162" cy="112712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1043" name="Line 28"/>
          <p:cNvSpPr>
            <a:spLocks noChangeShapeType="1"/>
          </p:cNvSpPr>
          <p:nvPr/>
        </p:nvSpPr>
        <p:spPr bwMode="auto">
          <a:xfrm flipH="1" flipV="1">
            <a:off x="1939925" y="6292850"/>
            <a:ext cx="188913" cy="136525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1044" name="Line 29"/>
          <p:cNvSpPr>
            <a:spLocks noChangeShapeType="1"/>
          </p:cNvSpPr>
          <p:nvPr/>
        </p:nvSpPr>
        <p:spPr bwMode="auto">
          <a:xfrm>
            <a:off x="254000" y="4848225"/>
            <a:ext cx="0" cy="103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045" name="Line 30"/>
          <p:cNvSpPr>
            <a:spLocks noChangeShapeType="1"/>
          </p:cNvSpPr>
          <p:nvPr/>
        </p:nvSpPr>
        <p:spPr bwMode="auto">
          <a:xfrm flipH="1">
            <a:off x="396875" y="4848225"/>
            <a:ext cx="4763" cy="103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046" name="Line 31"/>
          <p:cNvSpPr>
            <a:spLocks noChangeShapeType="1"/>
          </p:cNvSpPr>
          <p:nvPr/>
        </p:nvSpPr>
        <p:spPr bwMode="auto">
          <a:xfrm>
            <a:off x="112713" y="4902200"/>
            <a:ext cx="141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1047" name="Line 32"/>
          <p:cNvSpPr>
            <a:spLocks noChangeShapeType="1"/>
          </p:cNvSpPr>
          <p:nvPr/>
        </p:nvSpPr>
        <p:spPr bwMode="auto">
          <a:xfrm flipH="1">
            <a:off x="396875" y="4902200"/>
            <a:ext cx="1476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1048" name="Line 33"/>
          <p:cNvSpPr>
            <a:spLocks noChangeShapeType="1"/>
          </p:cNvSpPr>
          <p:nvPr/>
        </p:nvSpPr>
        <p:spPr bwMode="auto">
          <a:xfrm>
            <a:off x="254000" y="490220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049" name="Line 34"/>
          <p:cNvSpPr>
            <a:spLocks noChangeShapeType="1"/>
          </p:cNvSpPr>
          <p:nvPr/>
        </p:nvSpPr>
        <p:spPr bwMode="auto">
          <a:xfrm>
            <a:off x="1992313" y="4860925"/>
            <a:ext cx="0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050" name="Line 35"/>
          <p:cNvSpPr>
            <a:spLocks noChangeShapeType="1"/>
          </p:cNvSpPr>
          <p:nvPr/>
        </p:nvSpPr>
        <p:spPr bwMode="auto">
          <a:xfrm flipH="1">
            <a:off x="2133600" y="4860925"/>
            <a:ext cx="6350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051" name="Line 36"/>
          <p:cNvSpPr>
            <a:spLocks noChangeShapeType="1"/>
          </p:cNvSpPr>
          <p:nvPr/>
        </p:nvSpPr>
        <p:spPr bwMode="auto">
          <a:xfrm>
            <a:off x="1849438" y="491490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1052" name="Line 37"/>
          <p:cNvSpPr>
            <a:spLocks noChangeShapeType="1"/>
          </p:cNvSpPr>
          <p:nvPr/>
        </p:nvSpPr>
        <p:spPr bwMode="auto">
          <a:xfrm flipH="1">
            <a:off x="2133600" y="4914900"/>
            <a:ext cx="1476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1053" name="Line 38"/>
          <p:cNvSpPr>
            <a:spLocks noChangeShapeType="1"/>
          </p:cNvSpPr>
          <p:nvPr/>
        </p:nvSpPr>
        <p:spPr bwMode="auto">
          <a:xfrm>
            <a:off x="1992313" y="4914900"/>
            <a:ext cx="141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054" name="Text Box 39"/>
          <p:cNvSpPr txBox="1">
            <a:spLocks noChangeArrowheads="1"/>
          </p:cNvSpPr>
          <p:nvPr/>
        </p:nvSpPr>
        <p:spPr bwMode="auto">
          <a:xfrm>
            <a:off x="1765300" y="4584700"/>
            <a:ext cx="9953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1 ô rưỡi</a:t>
            </a:r>
          </a:p>
        </p:txBody>
      </p:sp>
      <p:sp>
        <p:nvSpPr>
          <p:cNvPr id="1055" name="Rectangle 40"/>
          <p:cNvSpPr>
            <a:spLocks noChangeArrowheads="1"/>
          </p:cNvSpPr>
          <p:nvPr/>
        </p:nvSpPr>
        <p:spPr bwMode="auto">
          <a:xfrm>
            <a:off x="914400" y="4267200"/>
            <a:ext cx="9906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2000" b="1" i="1">
                <a:latin typeface="Times New Roman" pitchFamily="18" charset="0"/>
              </a:rPr>
              <a:t>Hình 2</a:t>
            </a:r>
            <a:endParaRPr lang="en-US" i="1">
              <a:latin typeface="Times New Roman" pitchFamily="18" charset="0"/>
            </a:endParaRPr>
          </a:p>
        </p:txBody>
      </p:sp>
      <p:sp>
        <p:nvSpPr>
          <p:cNvPr id="1056" name="Rectangle 41"/>
          <p:cNvSpPr>
            <a:spLocks noChangeArrowheads="1"/>
          </p:cNvSpPr>
          <p:nvPr/>
        </p:nvSpPr>
        <p:spPr bwMode="auto">
          <a:xfrm>
            <a:off x="914400" y="6523038"/>
            <a:ext cx="110490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2000" b="1" i="1">
                <a:latin typeface=".VnTime" pitchFamily="34" charset="0"/>
              </a:rPr>
              <a:t>Hình 3</a:t>
            </a:r>
            <a:endParaRPr lang="en-US" i="1">
              <a:latin typeface=".VnTime" pitchFamily="34" charset="0"/>
            </a:endParaRPr>
          </a:p>
        </p:txBody>
      </p:sp>
      <p:grpSp>
        <p:nvGrpSpPr>
          <p:cNvPr id="1057" name="Group 42"/>
          <p:cNvGrpSpPr>
            <a:grpSpLocks/>
          </p:cNvGrpSpPr>
          <p:nvPr/>
        </p:nvGrpSpPr>
        <p:grpSpPr bwMode="auto">
          <a:xfrm>
            <a:off x="177800" y="2505075"/>
            <a:ext cx="2433638" cy="1676400"/>
            <a:chOff x="288" y="1602"/>
            <a:chExt cx="1533" cy="1056"/>
          </a:xfrm>
        </p:grpSpPr>
        <p:sp>
          <p:nvSpPr>
            <p:cNvPr id="1087" name="Rectangle 43" descr="o luoi"/>
            <p:cNvSpPr>
              <a:spLocks noChangeArrowheads="1"/>
            </p:cNvSpPr>
            <p:nvPr/>
          </p:nvSpPr>
          <p:spPr bwMode="auto">
            <a:xfrm>
              <a:off x="318" y="1681"/>
              <a:ext cx="1206" cy="977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88" name="Freeform 44"/>
            <p:cNvSpPr>
              <a:spLocks/>
            </p:cNvSpPr>
            <p:nvPr/>
          </p:nvSpPr>
          <p:spPr bwMode="auto">
            <a:xfrm>
              <a:off x="288" y="1776"/>
              <a:ext cx="1236" cy="882"/>
            </a:xfrm>
            <a:custGeom>
              <a:avLst/>
              <a:gdLst>
                <a:gd name="T0" fmla="*/ 1968 w 1968"/>
                <a:gd name="T1" fmla="*/ 1344 h 1344"/>
                <a:gd name="T2" fmla="*/ 1928 w 1968"/>
                <a:gd name="T3" fmla="*/ 0 h 1344"/>
                <a:gd name="T4" fmla="*/ 0 w 1968"/>
                <a:gd name="T5" fmla="*/ 0 h 1344"/>
                <a:gd name="T6" fmla="*/ 40 w 1968"/>
                <a:gd name="T7" fmla="*/ 1336 h 13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8"/>
                <a:gd name="T13" fmla="*/ 0 h 1344"/>
                <a:gd name="T14" fmla="*/ 1968 w 1968"/>
                <a:gd name="T15" fmla="*/ 1344 h 13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8" h="1344">
                  <a:moveTo>
                    <a:pt x="1968" y="1344"/>
                  </a:moveTo>
                  <a:lnTo>
                    <a:pt x="1928" y="0"/>
                  </a:lnTo>
                  <a:lnTo>
                    <a:pt x="0" y="0"/>
                  </a:lnTo>
                  <a:lnTo>
                    <a:pt x="40" y="1336"/>
                  </a:lnTo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89" name="Line 45"/>
            <p:cNvSpPr>
              <a:spLocks noChangeShapeType="1"/>
            </p:cNvSpPr>
            <p:nvPr/>
          </p:nvSpPr>
          <p:spPr bwMode="auto">
            <a:xfrm>
              <a:off x="384" y="1746"/>
              <a:ext cx="4" cy="9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90" name="Line 46"/>
            <p:cNvSpPr>
              <a:spLocks noChangeShapeType="1"/>
            </p:cNvSpPr>
            <p:nvPr/>
          </p:nvSpPr>
          <p:spPr bwMode="auto">
            <a:xfrm>
              <a:off x="1446" y="1774"/>
              <a:ext cx="3" cy="88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91" name="Line 47"/>
            <p:cNvSpPr>
              <a:spLocks noChangeShapeType="1"/>
            </p:cNvSpPr>
            <p:nvPr/>
          </p:nvSpPr>
          <p:spPr bwMode="auto">
            <a:xfrm>
              <a:off x="1584" y="1681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92" name="Line 48"/>
            <p:cNvSpPr>
              <a:spLocks noChangeShapeType="1"/>
            </p:cNvSpPr>
            <p:nvPr/>
          </p:nvSpPr>
          <p:spPr bwMode="auto">
            <a:xfrm>
              <a:off x="1589" y="1776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93" name="Line 49"/>
            <p:cNvSpPr>
              <a:spLocks noChangeShapeType="1"/>
            </p:cNvSpPr>
            <p:nvPr/>
          </p:nvSpPr>
          <p:spPr bwMode="auto">
            <a:xfrm flipV="1">
              <a:off x="1622" y="1776"/>
              <a:ext cx="0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94" name="Line 50"/>
            <p:cNvSpPr>
              <a:spLocks noChangeShapeType="1"/>
            </p:cNvSpPr>
            <p:nvPr/>
          </p:nvSpPr>
          <p:spPr bwMode="auto">
            <a:xfrm>
              <a:off x="1624" y="1613"/>
              <a:ext cx="0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95" name="Line 51"/>
            <p:cNvSpPr>
              <a:spLocks noChangeShapeType="1"/>
            </p:cNvSpPr>
            <p:nvPr/>
          </p:nvSpPr>
          <p:spPr bwMode="auto">
            <a:xfrm>
              <a:off x="1624" y="1681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96" name="Text Box 52"/>
            <p:cNvSpPr txBox="1">
              <a:spLocks noChangeArrowheads="1"/>
            </p:cNvSpPr>
            <p:nvPr/>
          </p:nvSpPr>
          <p:spPr bwMode="auto">
            <a:xfrm>
              <a:off x="1705" y="1602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vi-VN"/>
            </a:p>
          </p:txBody>
        </p:sp>
        <p:sp>
          <p:nvSpPr>
            <p:cNvPr id="1097" name="Line 53"/>
            <p:cNvSpPr>
              <a:spLocks noChangeShapeType="1"/>
            </p:cNvSpPr>
            <p:nvPr/>
          </p:nvSpPr>
          <p:spPr bwMode="auto">
            <a:xfrm>
              <a:off x="348" y="2259"/>
              <a:ext cx="166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98" name="Line 54"/>
            <p:cNvSpPr>
              <a:spLocks noChangeShapeType="1"/>
            </p:cNvSpPr>
            <p:nvPr/>
          </p:nvSpPr>
          <p:spPr bwMode="auto">
            <a:xfrm flipH="1" flipV="1">
              <a:off x="1323" y="2243"/>
              <a:ext cx="166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99" name="Line 55"/>
            <p:cNvSpPr>
              <a:spLocks noChangeShapeType="1"/>
            </p:cNvSpPr>
            <p:nvPr/>
          </p:nvSpPr>
          <p:spPr bwMode="auto">
            <a:xfrm>
              <a:off x="384" y="1698"/>
              <a:ext cx="0" cy="96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100" name="Line 56"/>
            <p:cNvSpPr>
              <a:spLocks noChangeShapeType="1"/>
            </p:cNvSpPr>
            <p:nvPr/>
          </p:nvSpPr>
          <p:spPr bwMode="auto">
            <a:xfrm>
              <a:off x="1449" y="1680"/>
              <a:ext cx="0" cy="96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6201" name="Rectangle 57"/>
          <p:cNvSpPr>
            <a:spLocks noChangeArrowheads="1"/>
          </p:cNvSpPr>
          <p:nvPr/>
        </p:nvSpPr>
        <p:spPr bwMode="auto">
          <a:xfrm>
            <a:off x="3200400" y="4841875"/>
            <a:ext cx="3827463" cy="2016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graphicFrame>
        <p:nvGraphicFramePr>
          <p:cNvPr id="1026" name="Rectangle 58"/>
          <p:cNvGraphicFramePr>
            <a:graphicFrameLocks/>
          </p:cNvGraphicFramePr>
          <p:nvPr/>
        </p:nvGraphicFramePr>
        <p:xfrm>
          <a:off x="2071688" y="3887788"/>
          <a:ext cx="3602037" cy="2443162"/>
        </p:xfrm>
        <a:graphic>
          <a:graphicData uri="http://schemas.openxmlformats.org/presentationml/2006/ole">
            <p:oleObj spid="_x0000_s1026" name="Flash Movie" r:id="rId8" imgW="0" imgH="0" progId="Flash.Movie">
              <p:embed/>
            </p:oleObj>
          </a:graphicData>
        </a:graphic>
      </p:graphicFrame>
      <p:graphicFrame>
        <p:nvGraphicFramePr>
          <p:cNvPr id="1027" name="Rectangle 59"/>
          <p:cNvGraphicFramePr>
            <a:graphicFrameLocks/>
          </p:cNvGraphicFramePr>
          <p:nvPr/>
        </p:nvGraphicFramePr>
        <p:xfrm>
          <a:off x="2071688" y="3887788"/>
          <a:ext cx="3602037" cy="2443162"/>
        </p:xfrm>
        <a:graphic>
          <a:graphicData uri="http://schemas.openxmlformats.org/presentationml/2006/ole">
            <p:oleObj spid="_x0000_s1027" name="Flash Movie" r:id="rId9" imgW="0" imgH="0" progId="Flash.Movie">
              <p:embed/>
            </p:oleObj>
          </a:graphicData>
        </a:graphic>
      </p:graphicFrame>
      <p:sp>
        <p:nvSpPr>
          <p:cNvPr id="6204" name="Rectangle 60"/>
          <p:cNvSpPr>
            <a:spLocks noChangeArrowheads="1"/>
          </p:cNvSpPr>
          <p:nvPr/>
        </p:nvSpPr>
        <p:spPr bwMode="auto">
          <a:xfrm>
            <a:off x="3505200" y="685800"/>
            <a:ext cx="4114800" cy="5562600"/>
          </a:xfrm>
          <a:prstGeom prst="rect">
            <a:avLst/>
          </a:prstGeom>
          <a:blipFill dpi="0" rotWithShape="0">
            <a:blip r:embed="rId10"/>
            <a:srcRect/>
            <a:stretch>
              <a:fillRect r="-6085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6205" name="Rectangle 61"/>
          <p:cNvSpPr>
            <a:spLocks noChangeArrowheads="1"/>
          </p:cNvSpPr>
          <p:nvPr/>
        </p:nvSpPr>
        <p:spPr bwMode="auto">
          <a:xfrm>
            <a:off x="3136900" y="3289300"/>
            <a:ext cx="5473700" cy="3352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graphicFrame>
        <p:nvGraphicFramePr>
          <p:cNvPr id="1028" name="Rectangle 62"/>
          <p:cNvGraphicFramePr>
            <a:graphicFrameLocks/>
          </p:cNvGraphicFramePr>
          <p:nvPr/>
        </p:nvGraphicFramePr>
        <p:xfrm>
          <a:off x="2286000" y="1701800"/>
          <a:ext cx="6096000" cy="4064000"/>
        </p:xfrm>
        <a:graphic>
          <a:graphicData uri="http://schemas.openxmlformats.org/presentationml/2006/ole">
            <p:oleObj spid="_x0000_s1028" name="Flash Movie" r:id="rId11" imgW="0" imgH="0" progId="Flash.Movie">
              <p:embed/>
            </p:oleObj>
          </a:graphicData>
        </a:graphic>
      </p:graphicFrame>
      <p:graphicFrame>
        <p:nvGraphicFramePr>
          <p:cNvPr id="1029" name="Rectangle 63"/>
          <p:cNvGraphicFramePr>
            <a:graphicFrameLocks/>
          </p:cNvGraphicFramePr>
          <p:nvPr/>
        </p:nvGraphicFramePr>
        <p:xfrm>
          <a:off x="2286000" y="1701800"/>
          <a:ext cx="6096000" cy="4064000"/>
        </p:xfrm>
        <a:graphic>
          <a:graphicData uri="http://schemas.openxmlformats.org/presentationml/2006/ole">
            <p:oleObj spid="_x0000_s1029" name="Flash Movie" r:id="rId12" imgW="0" imgH="0" progId="Flash.Movie">
              <p:embed/>
            </p:oleObj>
          </a:graphicData>
        </a:graphic>
      </p:graphicFrame>
      <p:sp>
        <p:nvSpPr>
          <p:cNvPr id="6208" name="Freeform 64"/>
          <p:cNvSpPr>
            <a:spLocks/>
          </p:cNvSpPr>
          <p:nvPr/>
        </p:nvSpPr>
        <p:spPr bwMode="auto">
          <a:xfrm>
            <a:off x="3505200" y="3276600"/>
            <a:ext cx="4648200" cy="2895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6" y="1536"/>
              </a:cxn>
              <a:cxn ang="0">
                <a:pos x="2928" y="1536"/>
              </a:cxn>
              <a:cxn ang="0">
                <a:pos x="2592" y="0"/>
              </a:cxn>
            </a:cxnLst>
            <a:rect l="0" t="0" r="r" b="b"/>
            <a:pathLst>
              <a:path w="2928" h="1536">
                <a:moveTo>
                  <a:pt x="0" y="0"/>
                </a:moveTo>
                <a:lnTo>
                  <a:pt x="96" y="1536"/>
                </a:lnTo>
                <a:lnTo>
                  <a:pt x="2928" y="1536"/>
                </a:lnTo>
                <a:lnTo>
                  <a:pt x="2592" y="0"/>
                </a:lnTo>
              </a:path>
            </a:pathLst>
          </a:custGeom>
          <a:blipFill dpi="0" rotWithShape="0">
            <a:blip r:embed="rId4"/>
            <a:srcRect/>
            <a:stretch>
              <a:fillRect b="-26027"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066" name="Line 65"/>
          <p:cNvSpPr>
            <a:spLocks noChangeShapeType="1"/>
          </p:cNvSpPr>
          <p:nvPr/>
        </p:nvSpPr>
        <p:spPr bwMode="auto">
          <a:xfrm>
            <a:off x="3505200" y="3276600"/>
            <a:ext cx="411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6210" name="Freeform 66" descr="O luoi"/>
          <p:cNvSpPr>
            <a:spLocks/>
          </p:cNvSpPr>
          <p:nvPr/>
        </p:nvSpPr>
        <p:spPr bwMode="auto">
          <a:xfrm>
            <a:off x="3505200" y="3276600"/>
            <a:ext cx="4953000" cy="2438400"/>
          </a:xfrm>
          <a:custGeom>
            <a:avLst/>
            <a:gdLst>
              <a:gd name="T0" fmla="*/ 0 w 3120"/>
              <a:gd name="T1" fmla="*/ 0 h 1536"/>
              <a:gd name="T2" fmla="*/ 240 w 3120"/>
              <a:gd name="T3" fmla="*/ 1536 h 1536"/>
              <a:gd name="T4" fmla="*/ 3120 w 3120"/>
              <a:gd name="T5" fmla="*/ 1536 h 1536"/>
              <a:gd name="T6" fmla="*/ 2592 w 3120"/>
              <a:gd name="T7" fmla="*/ 0 h 1536"/>
              <a:gd name="T8" fmla="*/ 0 60000 65536"/>
              <a:gd name="T9" fmla="*/ 0 60000 65536"/>
              <a:gd name="T10" fmla="*/ 0 60000 65536"/>
              <a:gd name="T11" fmla="*/ 0 60000 65536"/>
              <a:gd name="T12" fmla="*/ 0 w 3120"/>
              <a:gd name="T13" fmla="*/ 0 h 1536"/>
              <a:gd name="T14" fmla="*/ 3120 w 3120"/>
              <a:gd name="T15" fmla="*/ 1536 h 1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20" h="1536">
                <a:moveTo>
                  <a:pt x="0" y="0"/>
                </a:moveTo>
                <a:lnTo>
                  <a:pt x="240" y="1536"/>
                </a:lnTo>
                <a:lnTo>
                  <a:pt x="3120" y="1536"/>
                </a:lnTo>
                <a:lnTo>
                  <a:pt x="2592" y="0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6211" name="Freeform 67"/>
          <p:cNvSpPr>
            <a:spLocks/>
          </p:cNvSpPr>
          <p:nvPr/>
        </p:nvSpPr>
        <p:spPr bwMode="auto">
          <a:xfrm>
            <a:off x="3505200" y="2819400"/>
            <a:ext cx="5334000" cy="457200"/>
          </a:xfrm>
          <a:custGeom>
            <a:avLst/>
            <a:gdLst>
              <a:gd name="T0" fmla="*/ 0 w 3360"/>
              <a:gd name="T1" fmla="*/ 432 h 432"/>
              <a:gd name="T2" fmla="*/ 624 w 3360"/>
              <a:gd name="T3" fmla="*/ 0 h 432"/>
              <a:gd name="T4" fmla="*/ 3360 w 3360"/>
              <a:gd name="T5" fmla="*/ 0 h 432"/>
              <a:gd name="T6" fmla="*/ 2592 w 3360"/>
              <a:gd name="T7" fmla="*/ 432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3360"/>
              <a:gd name="T13" fmla="*/ 0 h 432"/>
              <a:gd name="T14" fmla="*/ 3360 w 3360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60" h="432">
                <a:moveTo>
                  <a:pt x="0" y="432"/>
                </a:moveTo>
                <a:lnTo>
                  <a:pt x="624" y="0"/>
                </a:lnTo>
                <a:lnTo>
                  <a:pt x="3360" y="0"/>
                </a:lnTo>
                <a:lnTo>
                  <a:pt x="2592" y="432"/>
                </a:lnTo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6212" name="Freeform 68"/>
          <p:cNvSpPr>
            <a:spLocks/>
          </p:cNvSpPr>
          <p:nvPr/>
        </p:nvSpPr>
        <p:spPr bwMode="auto">
          <a:xfrm>
            <a:off x="3505200" y="2590800"/>
            <a:ext cx="5334000" cy="685800"/>
          </a:xfrm>
          <a:custGeom>
            <a:avLst/>
            <a:gdLst>
              <a:gd name="T0" fmla="*/ 0 w 3360"/>
              <a:gd name="T1" fmla="*/ 432 h 432"/>
              <a:gd name="T2" fmla="*/ 624 w 3360"/>
              <a:gd name="T3" fmla="*/ 0 h 432"/>
              <a:gd name="T4" fmla="*/ 3360 w 3360"/>
              <a:gd name="T5" fmla="*/ 0 h 432"/>
              <a:gd name="T6" fmla="*/ 2592 w 3360"/>
              <a:gd name="T7" fmla="*/ 432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3360"/>
              <a:gd name="T13" fmla="*/ 0 h 432"/>
              <a:gd name="T14" fmla="*/ 3360 w 3360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60" h="432">
                <a:moveTo>
                  <a:pt x="0" y="432"/>
                </a:moveTo>
                <a:lnTo>
                  <a:pt x="624" y="0"/>
                </a:lnTo>
                <a:lnTo>
                  <a:pt x="3360" y="0"/>
                </a:lnTo>
                <a:lnTo>
                  <a:pt x="2592" y="432"/>
                </a:lnTo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6213" name="Freeform 69"/>
          <p:cNvSpPr>
            <a:spLocks/>
          </p:cNvSpPr>
          <p:nvPr/>
        </p:nvSpPr>
        <p:spPr bwMode="auto">
          <a:xfrm>
            <a:off x="3505200" y="2133600"/>
            <a:ext cx="5334000" cy="1143000"/>
          </a:xfrm>
          <a:custGeom>
            <a:avLst/>
            <a:gdLst>
              <a:gd name="T0" fmla="*/ 0 w 3360"/>
              <a:gd name="T1" fmla="*/ 432 h 432"/>
              <a:gd name="T2" fmla="*/ 624 w 3360"/>
              <a:gd name="T3" fmla="*/ 0 h 432"/>
              <a:gd name="T4" fmla="*/ 3360 w 3360"/>
              <a:gd name="T5" fmla="*/ 0 h 432"/>
              <a:gd name="T6" fmla="*/ 2592 w 3360"/>
              <a:gd name="T7" fmla="*/ 432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3360"/>
              <a:gd name="T13" fmla="*/ 0 h 432"/>
              <a:gd name="T14" fmla="*/ 3360 w 3360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60" h="432">
                <a:moveTo>
                  <a:pt x="0" y="432"/>
                </a:moveTo>
                <a:lnTo>
                  <a:pt x="624" y="0"/>
                </a:lnTo>
                <a:lnTo>
                  <a:pt x="3360" y="0"/>
                </a:lnTo>
                <a:lnTo>
                  <a:pt x="2592" y="432"/>
                </a:lnTo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6214" name="Freeform 70"/>
          <p:cNvSpPr>
            <a:spLocks/>
          </p:cNvSpPr>
          <p:nvPr/>
        </p:nvSpPr>
        <p:spPr bwMode="auto">
          <a:xfrm>
            <a:off x="3505200" y="1828800"/>
            <a:ext cx="5105400" cy="1447800"/>
          </a:xfrm>
          <a:custGeom>
            <a:avLst/>
            <a:gdLst>
              <a:gd name="T0" fmla="*/ 0 w 3216"/>
              <a:gd name="T1" fmla="*/ 912 h 912"/>
              <a:gd name="T2" fmla="*/ 720 w 3216"/>
              <a:gd name="T3" fmla="*/ 0 h 912"/>
              <a:gd name="T4" fmla="*/ 3216 w 3216"/>
              <a:gd name="T5" fmla="*/ 0 h 912"/>
              <a:gd name="T6" fmla="*/ 2592 w 3216"/>
              <a:gd name="T7" fmla="*/ 912 h 912"/>
              <a:gd name="T8" fmla="*/ 0 60000 65536"/>
              <a:gd name="T9" fmla="*/ 0 60000 65536"/>
              <a:gd name="T10" fmla="*/ 0 60000 65536"/>
              <a:gd name="T11" fmla="*/ 0 60000 65536"/>
              <a:gd name="T12" fmla="*/ 0 w 3216"/>
              <a:gd name="T13" fmla="*/ 0 h 912"/>
              <a:gd name="T14" fmla="*/ 3216 w 3216"/>
              <a:gd name="T15" fmla="*/ 912 h 9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16" h="912">
                <a:moveTo>
                  <a:pt x="0" y="912"/>
                </a:moveTo>
                <a:lnTo>
                  <a:pt x="720" y="0"/>
                </a:lnTo>
                <a:lnTo>
                  <a:pt x="3216" y="0"/>
                </a:lnTo>
                <a:lnTo>
                  <a:pt x="2592" y="912"/>
                </a:lnTo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6215" name="Freeform 71"/>
          <p:cNvSpPr>
            <a:spLocks/>
          </p:cNvSpPr>
          <p:nvPr/>
        </p:nvSpPr>
        <p:spPr bwMode="auto">
          <a:xfrm>
            <a:off x="3505200" y="1447800"/>
            <a:ext cx="4876800" cy="1828800"/>
          </a:xfrm>
          <a:custGeom>
            <a:avLst/>
            <a:gdLst>
              <a:gd name="T0" fmla="*/ 0 w 3072"/>
              <a:gd name="T1" fmla="*/ 1152 h 1152"/>
              <a:gd name="T2" fmla="*/ 624 w 3072"/>
              <a:gd name="T3" fmla="*/ 0 h 1152"/>
              <a:gd name="T4" fmla="*/ 3072 w 3072"/>
              <a:gd name="T5" fmla="*/ 0 h 1152"/>
              <a:gd name="T6" fmla="*/ 2592 w 3072"/>
              <a:gd name="T7" fmla="*/ 1152 h 1152"/>
              <a:gd name="T8" fmla="*/ 0 60000 65536"/>
              <a:gd name="T9" fmla="*/ 0 60000 65536"/>
              <a:gd name="T10" fmla="*/ 0 60000 65536"/>
              <a:gd name="T11" fmla="*/ 0 60000 65536"/>
              <a:gd name="T12" fmla="*/ 0 w 3072"/>
              <a:gd name="T13" fmla="*/ 0 h 1152"/>
              <a:gd name="T14" fmla="*/ 3072 w 3072"/>
              <a:gd name="T15" fmla="*/ 1152 h 11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72" h="1152">
                <a:moveTo>
                  <a:pt x="0" y="1152"/>
                </a:moveTo>
                <a:lnTo>
                  <a:pt x="624" y="0"/>
                </a:lnTo>
                <a:lnTo>
                  <a:pt x="3072" y="0"/>
                </a:lnTo>
                <a:lnTo>
                  <a:pt x="2592" y="1152"/>
                </a:lnTo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6216" name="Freeform 72"/>
          <p:cNvSpPr>
            <a:spLocks/>
          </p:cNvSpPr>
          <p:nvPr/>
        </p:nvSpPr>
        <p:spPr bwMode="auto">
          <a:xfrm>
            <a:off x="3505200" y="1219200"/>
            <a:ext cx="4724400" cy="2057400"/>
          </a:xfrm>
          <a:custGeom>
            <a:avLst/>
            <a:gdLst>
              <a:gd name="T0" fmla="*/ 0 w 2976"/>
              <a:gd name="T1" fmla="*/ 1296 h 1296"/>
              <a:gd name="T2" fmla="*/ 528 w 2976"/>
              <a:gd name="T3" fmla="*/ 0 h 1296"/>
              <a:gd name="T4" fmla="*/ 2976 w 2976"/>
              <a:gd name="T5" fmla="*/ 0 h 1296"/>
              <a:gd name="T6" fmla="*/ 2592 w 2976"/>
              <a:gd name="T7" fmla="*/ 1296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2976"/>
              <a:gd name="T13" fmla="*/ 0 h 1296"/>
              <a:gd name="T14" fmla="*/ 2976 w 2976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76" h="1296">
                <a:moveTo>
                  <a:pt x="0" y="1296"/>
                </a:moveTo>
                <a:lnTo>
                  <a:pt x="528" y="0"/>
                </a:lnTo>
                <a:lnTo>
                  <a:pt x="2976" y="0"/>
                </a:lnTo>
                <a:lnTo>
                  <a:pt x="2592" y="1296"/>
                </a:lnTo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6217" name="Freeform 73" descr="o luoi"/>
          <p:cNvSpPr>
            <a:spLocks/>
          </p:cNvSpPr>
          <p:nvPr/>
        </p:nvSpPr>
        <p:spPr bwMode="auto">
          <a:xfrm>
            <a:off x="3505200" y="3276600"/>
            <a:ext cx="5029200" cy="2082800"/>
          </a:xfrm>
          <a:custGeom>
            <a:avLst/>
            <a:gdLst>
              <a:gd name="T0" fmla="*/ 0 w 3168"/>
              <a:gd name="T1" fmla="*/ 0 h 1312"/>
              <a:gd name="T2" fmla="*/ 344 w 3168"/>
              <a:gd name="T3" fmla="*/ 1312 h 1312"/>
              <a:gd name="T4" fmla="*/ 3168 w 3168"/>
              <a:gd name="T5" fmla="*/ 1296 h 1312"/>
              <a:gd name="T6" fmla="*/ 2592 w 3168"/>
              <a:gd name="T7" fmla="*/ 0 h 1312"/>
              <a:gd name="T8" fmla="*/ 0 60000 65536"/>
              <a:gd name="T9" fmla="*/ 0 60000 65536"/>
              <a:gd name="T10" fmla="*/ 0 60000 65536"/>
              <a:gd name="T11" fmla="*/ 0 60000 65536"/>
              <a:gd name="T12" fmla="*/ 0 w 3168"/>
              <a:gd name="T13" fmla="*/ 0 h 1312"/>
              <a:gd name="T14" fmla="*/ 3168 w 3168"/>
              <a:gd name="T15" fmla="*/ 1312 h 13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68" h="1312">
                <a:moveTo>
                  <a:pt x="0" y="0"/>
                </a:moveTo>
                <a:lnTo>
                  <a:pt x="344" y="1312"/>
                </a:lnTo>
                <a:lnTo>
                  <a:pt x="3168" y="1296"/>
                </a:lnTo>
                <a:lnTo>
                  <a:pt x="2592" y="0"/>
                </a:lnTo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6218" name="Freeform 74"/>
          <p:cNvSpPr>
            <a:spLocks/>
          </p:cNvSpPr>
          <p:nvPr/>
        </p:nvSpPr>
        <p:spPr bwMode="auto">
          <a:xfrm>
            <a:off x="3505200" y="3276600"/>
            <a:ext cx="4953000" cy="1447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0" y="1536"/>
              </a:cxn>
              <a:cxn ang="0">
                <a:pos x="3120" y="1536"/>
              </a:cxn>
              <a:cxn ang="0">
                <a:pos x="2592" y="0"/>
              </a:cxn>
            </a:cxnLst>
            <a:rect l="0" t="0" r="r" b="b"/>
            <a:pathLst>
              <a:path w="3120" h="1536">
                <a:moveTo>
                  <a:pt x="0" y="0"/>
                </a:moveTo>
                <a:lnTo>
                  <a:pt x="240" y="1536"/>
                </a:lnTo>
                <a:lnTo>
                  <a:pt x="3120" y="1536"/>
                </a:lnTo>
                <a:lnTo>
                  <a:pt x="2592" y="0"/>
                </a:lnTo>
              </a:path>
            </a:pathLst>
          </a:custGeom>
          <a:blipFill dpi="0" rotWithShape="0">
            <a:blip r:embed="rId4"/>
            <a:srcRect/>
            <a:stretch>
              <a:fillRect b="-168583"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219" name="Freeform 75"/>
          <p:cNvSpPr>
            <a:spLocks/>
          </p:cNvSpPr>
          <p:nvPr/>
        </p:nvSpPr>
        <p:spPr bwMode="auto">
          <a:xfrm>
            <a:off x="3505200" y="3276600"/>
            <a:ext cx="4953000" cy="762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0" y="1536"/>
              </a:cxn>
              <a:cxn ang="0">
                <a:pos x="3120" y="1536"/>
              </a:cxn>
              <a:cxn ang="0">
                <a:pos x="2592" y="0"/>
              </a:cxn>
            </a:cxnLst>
            <a:rect l="0" t="0" r="r" b="b"/>
            <a:pathLst>
              <a:path w="3120" h="1536">
                <a:moveTo>
                  <a:pt x="0" y="0"/>
                </a:moveTo>
                <a:lnTo>
                  <a:pt x="240" y="1536"/>
                </a:lnTo>
                <a:lnTo>
                  <a:pt x="3120" y="1536"/>
                </a:lnTo>
                <a:lnTo>
                  <a:pt x="2592" y="0"/>
                </a:lnTo>
              </a:path>
            </a:pathLst>
          </a:custGeom>
          <a:blipFill dpi="0" rotWithShape="0">
            <a:blip r:embed="rId4"/>
            <a:srcRect/>
            <a:stretch>
              <a:fillRect b="-410307"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220" name="Freeform 76"/>
          <p:cNvSpPr>
            <a:spLocks/>
          </p:cNvSpPr>
          <p:nvPr/>
        </p:nvSpPr>
        <p:spPr bwMode="auto">
          <a:xfrm>
            <a:off x="3505200" y="914400"/>
            <a:ext cx="4495800" cy="2362200"/>
          </a:xfrm>
          <a:custGeom>
            <a:avLst/>
            <a:gdLst>
              <a:gd name="T0" fmla="*/ 0 w 2832"/>
              <a:gd name="T1" fmla="*/ 1488 h 1488"/>
              <a:gd name="T2" fmla="*/ 288 w 2832"/>
              <a:gd name="T3" fmla="*/ 0 h 1488"/>
              <a:gd name="T4" fmla="*/ 2832 w 2832"/>
              <a:gd name="T5" fmla="*/ 0 h 1488"/>
              <a:gd name="T6" fmla="*/ 2592 w 2832"/>
              <a:gd name="T7" fmla="*/ 1488 h 1488"/>
              <a:gd name="T8" fmla="*/ 0 60000 65536"/>
              <a:gd name="T9" fmla="*/ 0 60000 65536"/>
              <a:gd name="T10" fmla="*/ 0 60000 65536"/>
              <a:gd name="T11" fmla="*/ 0 60000 65536"/>
              <a:gd name="T12" fmla="*/ 0 w 2832"/>
              <a:gd name="T13" fmla="*/ 0 h 1488"/>
              <a:gd name="T14" fmla="*/ 2832 w 2832"/>
              <a:gd name="T15" fmla="*/ 1488 h 14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32" h="1488">
                <a:moveTo>
                  <a:pt x="0" y="1488"/>
                </a:moveTo>
                <a:lnTo>
                  <a:pt x="288" y="0"/>
                </a:lnTo>
                <a:lnTo>
                  <a:pt x="2832" y="0"/>
                </a:lnTo>
                <a:lnTo>
                  <a:pt x="2592" y="1488"/>
                </a:lnTo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6221" name="Line 77"/>
          <p:cNvSpPr>
            <a:spLocks noChangeShapeType="1"/>
          </p:cNvSpPr>
          <p:nvPr/>
        </p:nvSpPr>
        <p:spPr bwMode="auto">
          <a:xfrm flipV="1">
            <a:off x="5638800" y="2971800"/>
            <a:ext cx="0" cy="6159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6222" name="Line 78"/>
          <p:cNvSpPr>
            <a:spLocks noChangeShapeType="1"/>
          </p:cNvSpPr>
          <p:nvPr/>
        </p:nvSpPr>
        <p:spPr bwMode="auto">
          <a:xfrm>
            <a:off x="3505200" y="3276600"/>
            <a:ext cx="4114800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6223" name="Rectangle 79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517900" y="952500"/>
            <a:ext cx="4102100" cy="2311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6224" name="Text Box 80"/>
          <p:cNvSpPr txBox="1">
            <a:spLocks noChangeArrowheads="1"/>
          </p:cNvSpPr>
          <p:nvPr/>
        </p:nvSpPr>
        <p:spPr bwMode="auto">
          <a:xfrm>
            <a:off x="7772400" y="609600"/>
            <a:ext cx="466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.VnArial" pitchFamily="34" charset="0"/>
              </a:rPr>
              <a:t>2 «</a:t>
            </a:r>
          </a:p>
        </p:txBody>
      </p:sp>
      <p:graphicFrame>
        <p:nvGraphicFramePr>
          <p:cNvPr id="6225" name="Object 81"/>
          <p:cNvGraphicFramePr>
            <a:graphicFrameLocks noChangeAspect="1"/>
          </p:cNvGraphicFramePr>
          <p:nvPr>
            <p:ph sz="half" idx="2"/>
          </p:nvPr>
        </p:nvGraphicFramePr>
        <p:xfrm>
          <a:off x="7562850" y="666750"/>
          <a:ext cx="233363" cy="304800"/>
        </p:xfrm>
        <a:graphic>
          <a:graphicData uri="http://schemas.openxmlformats.org/presentationml/2006/ole">
            <p:oleObj spid="_x0000_s1030" name="Equation" r:id="rId14" imgW="164880" imgH="215640" progId="Equation.3">
              <p:embed/>
            </p:oleObj>
          </a:graphicData>
        </a:graphic>
      </p:graphicFrame>
      <p:sp>
        <p:nvSpPr>
          <p:cNvPr id="1086" name="Line 82"/>
          <p:cNvSpPr>
            <a:spLocks noChangeShapeType="1"/>
          </p:cNvSpPr>
          <p:nvPr/>
        </p:nvSpPr>
        <p:spPr bwMode="auto">
          <a:xfrm>
            <a:off x="2133600" y="1295400"/>
            <a:ext cx="1143000" cy="9144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1" grpId="0" animBg="1"/>
      <p:bldP spid="6205" grpId="0" animBg="1"/>
      <p:bldP spid="6210" grpId="0" animBg="1"/>
      <p:bldP spid="6210" grpId="1" animBg="1"/>
      <p:bldP spid="6211" grpId="0" animBg="1"/>
      <p:bldP spid="6211" grpId="1" animBg="1"/>
      <p:bldP spid="6212" grpId="0" animBg="1"/>
      <p:bldP spid="6212" grpId="1" animBg="1"/>
      <p:bldP spid="6213" grpId="0" animBg="1"/>
      <p:bldP spid="6213" grpId="1" animBg="1"/>
      <p:bldP spid="6214" grpId="0" animBg="1"/>
      <p:bldP spid="6214" grpId="1" animBg="1"/>
      <p:bldP spid="6215" grpId="0" animBg="1"/>
      <p:bldP spid="6215" grpId="1" animBg="1"/>
      <p:bldP spid="6216" grpId="0" animBg="1"/>
      <p:bldP spid="6216" grpId="1" animBg="1"/>
      <p:bldP spid="6217" grpId="0" animBg="1"/>
      <p:bldP spid="6217" grpId="1" animBg="1"/>
      <p:bldP spid="6220" grpId="0" animBg="1"/>
      <p:bldP spid="6220" grpId="1" animBg="1"/>
      <p:bldP spid="6221" grpId="0" animBg="1"/>
      <p:bldP spid="6222" grpId="0" animBg="1"/>
      <p:bldP spid="6223" grpId="0" animBg="1"/>
      <p:bldP spid="62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2" descr="o luoi"/>
          <p:cNvSpPr>
            <a:spLocks noChangeArrowheads="1"/>
          </p:cNvSpPr>
          <p:nvPr/>
        </p:nvSpPr>
        <p:spPr bwMode="auto">
          <a:xfrm>
            <a:off x="2759075" y="1727200"/>
            <a:ext cx="6248400" cy="4070350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060" name="Rectangle 3"/>
          <p:cNvSpPr>
            <a:spLocks noChangeArrowheads="1"/>
          </p:cNvSpPr>
          <p:nvPr/>
        </p:nvSpPr>
        <p:spPr bwMode="auto">
          <a:xfrm>
            <a:off x="2755900" y="2260600"/>
            <a:ext cx="6248400" cy="35210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612900" y="1574800"/>
            <a:ext cx="1746250" cy="445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>
              <a:latin typeface=".VnArial" pitchFamily="34" charset="0"/>
            </a:endParaRPr>
          </a:p>
        </p:txBody>
      </p:sp>
      <p:sp>
        <p:nvSpPr>
          <p:cNvPr id="2062" name="Rectangle 5"/>
          <p:cNvSpPr>
            <a:spLocks noGrp="1" noChangeArrowheads="1"/>
          </p:cNvSpPr>
          <p:nvPr>
            <p:ph type="title"/>
          </p:nvPr>
        </p:nvSpPr>
        <p:spPr>
          <a:xfrm>
            <a:off x="2819400" y="228600"/>
            <a:ext cx="5943600" cy="411163"/>
          </a:xfrm>
        </p:spPr>
        <p:txBody>
          <a:bodyPr/>
          <a:lstStyle/>
          <a:p>
            <a:pPr eaLnBrk="1" hangingPunct="1"/>
            <a:r>
              <a:rPr lang="en-US" sz="2800" u="sng" smtClean="0">
                <a:solidFill>
                  <a:srgbClr val="000099"/>
                </a:solidFill>
                <a:latin typeface="Times New Roman" pitchFamily="18" charset="0"/>
              </a:rPr>
              <a:t>Bước 1</a:t>
            </a:r>
            <a:r>
              <a:rPr lang="en-US" sz="2800" u="sng" smtClean="0">
                <a:solidFill>
                  <a:srgbClr val="FB4005"/>
                </a:solidFill>
                <a:latin typeface="Times New Roman" pitchFamily="18" charset="0"/>
              </a:rPr>
              <a:t>: </a:t>
            </a:r>
            <a:r>
              <a:rPr lang="en-US" sz="2800" b="1" u="sng" smtClean="0">
                <a:solidFill>
                  <a:srgbClr val="FB4005"/>
                </a:solidFill>
                <a:latin typeface="Times New Roman" pitchFamily="18" charset="0"/>
              </a:rPr>
              <a:t>Gấp phong bì</a:t>
            </a:r>
            <a:endParaRPr lang="en-US" sz="2800" b="1" smtClean="0">
              <a:solidFill>
                <a:srgbClr val="CC6600"/>
              </a:solidFill>
              <a:latin typeface="Times New Roman" pitchFamily="18" charset="0"/>
            </a:endParaRPr>
          </a:p>
        </p:txBody>
      </p:sp>
      <p:sp>
        <p:nvSpPr>
          <p:cNvPr id="2063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324100"/>
            <a:ext cx="838200" cy="304800"/>
          </a:xfrm>
          <a:noFill/>
        </p:spPr>
        <p:txBody>
          <a:bodyPr lIns="0" tIns="0" rIns="0" bIns="0"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b="1" i="1" smtClean="0">
                <a:latin typeface="Times New Roman" pitchFamily="18" charset="0"/>
              </a:rPr>
              <a:t>Hình 1</a:t>
            </a:r>
          </a:p>
        </p:txBody>
      </p:sp>
      <p:grpSp>
        <p:nvGrpSpPr>
          <p:cNvPr id="2064" name="Group 7"/>
          <p:cNvGrpSpPr>
            <a:grpSpLocks/>
          </p:cNvGrpSpPr>
          <p:nvPr/>
        </p:nvGrpSpPr>
        <p:grpSpPr bwMode="auto">
          <a:xfrm>
            <a:off x="304800" y="0"/>
            <a:ext cx="1841500" cy="2247900"/>
            <a:chOff x="184" y="56"/>
            <a:chExt cx="1160" cy="1416"/>
          </a:xfrm>
        </p:grpSpPr>
        <p:sp>
          <p:nvSpPr>
            <p:cNvPr id="7176" name="Rectangle 8"/>
            <p:cNvSpPr>
              <a:spLocks noChangeArrowheads="1"/>
            </p:cNvSpPr>
            <p:nvPr/>
          </p:nvSpPr>
          <p:spPr bwMode="auto">
            <a:xfrm>
              <a:off x="184" y="56"/>
              <a:ext cx="1160" cy="1416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 r="-55484"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2162" name="Line 9"/>
            <p:cNvSpPr>
              <a:spLocks noChangeShapeType="1"/>
            </p:cNvSpPr>
            <p:nvPr/>
          </p:nvSpPr>
          <p:spPr bwMode="auto">
            <a:xfrm>
              <a:off x="184" y="805"/>
              <a:ext cx="116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63" name="Line 10"/>
            <p:cNvSpPr>
              <a:spLocks noChangeShapeType="1"/>
            </p:cNvSpPr>
            <p:nvPr/>
          </p:nvSpPr>
          <p:spPr bwMode="auto">
            <a:xfrm flipV="1">
              <a:off x="748" y="691"/>
              <a:ext cx="0" cy="2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065" name="Text Box 11"/>
          <p:cNvSpPr txBox="1">
            <a:spLocks noChangeArrowheads="1"/>
          </p:cNvSpPr>
          <p:nvPr/>
        </p:nvSpPr>
        <p:spPr bwMode="auto">
          <a:xfrm>
            <a:off x="2362200" y="2552700"/>
            <a:ext cx="466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.VnArial" pitchFamily="34" charset="0"/>
              </a:rPr>
              <a:t>2 «</a:t>
            </a:r>
          </a:p>
        </p:txBody>
      </p:sp>
      <p:sp>
        <p:nvSpPr>
          <p:cNvPr id="2066" name="Text Box 12"/>
          <p:cNvSpPr txBox="1">
            <a:spLocks noChangeArrowheads="1"/>
          </p:cNvSpPr>
          <p:nvPr/>
        </p:nvSpPr>
        <p:spPr bwMode="auto">
          <a:xfrm>
            <a:off x="74613" y="4548188"/>
            <a:ext cx="1068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1 ô rưỡi</a:t>
            </a:r>
          </a:p>
        </p:txBody>
      </p:sp>
      <p:grpSp>
        <p:nvGrpSpPr>
          <p:cNvPr id="2067" name="Group 13"/>
          <p:cNvGrpSpPr>
            <a:grpSpLocks/>
          </p:cNvGrpSpPr>
          <p:nvPr/>
        </p:nvGrpSpPr>
        <p:grpSpPr bwMode="auto">
          <a:xfrm>
            <a:off x="254000" y="4902200"/>
            <a:ext cx="1890713" cy="1582738"/>
            <a:chOff x="960" y="880"/>
            <a:chExt cx="3938" cy="2692"/>
          </a:xfrm>
        </p:grpSpPr>
        <p:graphicFrame>
          <p:nvGraphicFramePr>
            <p:cNvPr id="2056" name="Rectangle 14"/>
            <p:cNvGraphicFramePr>
              <a:graphicFrameLocks/>
            </p:cNvGraphicFramePr>
            <p:nvPr/>
          </p:nvGraphicFramePr>
          <p:xfrm>
            <a:off x="960" y="880"/>
            <a:ext cx="3840" cy="2560"/>
          </p:xfrm>
          <a:graphic>
            <a:graphicData uri="http://schemas.openxmlformats.org/presentationml/2006/ole">
              <p:oleObj spid="_x0000_s2056" name="Flash Movie" r:id="rId6" imgW="0" imgH="0" progId="Flash.Movie">
                <p:embed/>
              </p:oleObj>
            </a:graphicData>
          </a:graphic>
        </p:graphicFrame>
        <p:graphicFrame>
          <p:nvGraphicFramePr>
            <p:cNvPr id="2057" name="Rectangle 15"/>
            <p:cNvGraphicFramePr>
              <a:graphicFrameLocks/>
            </p:cNvGraphicFramePr>
            <p:nvPr/>
          </p:nvGraphicFramePr>
          <p:xfrm>
            <a:off x="960" y="880"/>
            <a:ext cx="3840" cy="2560"/>
          </p:xfrm>
          <a:graphic>
            <a:graphicData uri="http://schemas.openxmlformats.org/presentationml/2006/ole">
              <p:oleObj spid="_x0000_s2057" name="Flash Movie" r:id="rId7" imgW="0" imgH="0" progId="Flash.Movie">
                <p:embed/>
              </p:oleObj>
            </a:graphicData>
          </a:graphic>
        </p:graphicFrame>
        <p:sp>
          <p:nvSpPr>
            <p:cNvPr id="2147" name="Rectangle 16" descr="o luoi"/>
            <p:cNvSpPr>
              <a:spLocks noChangeArrowheads="1"/>
            </p:cNvSpPr>
            <p:nvPr/>
          </p:nvSpPr>
          <p:spPr bwMode="auto">
            <a:xfrm>
              <a:off x="962" y="1008"/>
              <a:ext cx="3936" cy="2564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148" name="Rectangle 17"/>
            <p:cNvSpPr>
              <a:spLocks noChangeArrowheads="1"/>
            </p:cNvSpPr>
            <p:nvPr/>
          </p:nvSpPr>
          <p:spPr bwMode="auto">
            <a:xfrm>
              <a:off x="960" y="1344"/>
              <a:ext cx="3936" cy="221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149" name="Line 18"/>
            <p:cNvSpPr>
              <a:spLocks noChangeShapeType="1"/>
            </p:cNvSpPr>
            <p:nvPr/>
          </p:nvSpPr>
          <p:spPr bwMode="auto">
            <a:xfrm>
              <a:off x="1272" y="1336"/>
              <a:ext cx="8" cy="222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50" name="Line 19"/>
            <p:cNvSpPr>
              <a:spLocks noChangeShapeType="1"/>
            </p:cNvSpPr>
            <p:nvPr/>
          </p:nvSpPr>
          <p:spPr bwMode="auto">
            <a:xfrm>
              <a:off x="4571" y="1342"/>
              <a:ext cx="0" cy="222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51" name="Line 20"/>
            <p:cNvSpPr>
              <a:spLocks noChangeShapeType="1"/>
            </p:cNvSpPr>
            <p:nvPr/>
          </p:nvSpPr>
          <p:spPr bwMode="auto">
            <a:xfrm flipV="1">
              <a:off x="960" y="1320"/>
              <a:ext cx="320" cy="21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52" name="Line 21"/>
            <p:cNvSpPr>
              <a:spLocks noChangeShapeType="1"/>
            </p:cNvSpPr>
            <p:nvPr/>
          </p:nvSpPr>
          <p:spPr bwMode="auto">
            <a:xfrm flipH="1" flipV="1">
              <a:off x="4128" y="1008"/>
              <a:ext cx="456" cy="3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53" name="Line 22"/>
            <p:cNvSpPr>
              <a:spLocks noChangeShapeType="1"/>
            </p:cNvSpPr>
            <p:nvPr/>
          </p:nvSpPr>
          <p:spPr bwMode="auto">
            <a:xfrm flipH="1" flipV="1">
              <a:off x="960" y="3360"/>
              <a:ext cx="288" cy="192"/>
            </a:xfrm>
            <a:prstGeom prst="line">
              <a:avLst/>
            </a:prstGeom>
            <a:noFill/>
            <a:ln w="22225">
              <a:solidFill>
                <a:srgbClr val="FFFF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54" name="Line 23"/>
            <p:cNvSpPr>
              <a:spLocks noChangeShapeType="1"/>
            </p:cNvSpPr>
            <p:nvPr/>
          </p:nvSpPr>
          <p:spPr bwMode="auto">
            <a:xfrm flipV="1">
              <a:off x="4560" y="3312"/>
              <a:ext cx="336" cy="24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55" name="Line 24"/>
            <p:cNvSpPr>
              <a:spLocks noChangeShapeType="1"/>
            </p:cNvSpPr>
            <p:nvPr/>
          </p:nvSpPr>
          <p:spPr bwMode="auto">
            <a:xfrm flipV="1">
              <a:off x="1264" y="1008"/>
              <a:ext cx="0" cy="3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56" name="Line 25"/>
            <p:cNvSpPr>
              <a:spLocks noChangeShapeType="1"/>
            </p:cNvSpPr>
            <p:nvPr/>
          </p:nvSpPr>
          <p:spPr bwMode="auto">
            <a:xfrm flipV="1">
              <a:off x="1264" y="1008"/>
              <a:ext cx="464" cy="32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57" name="Line 26"/>
            <p:cNvSpPr>
              <a:spLocks noChangeShapeType="1"/>
            </p:cNvSpPr>
            <p:nvPr/>
          </p:nvSpPr>
          <p:spPr bwMode="auto">
            <a:xfrm flipV="1">
              <a:off x="4568" y="1000"/>
              <a:ext cx="0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58" name="Line 27"/>
            <p:cNvSpPr>
              <a:spLocks noChangeShapeType="1"/>
            </p:cNvSpPr>
            <p:nvPr/>
          </p:nvSpPr>
          <p:spPr bwMode="auto">
            <a:xfrm>
              <a:off x="4576" y="1344"/>
              <a:ext cx="320" cy="24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068" name="Line 28"/>
          <p:cNvSpPr>
            <a:spLocks noChangeShapeType="1"/>
          </p:cNvSpPr>
          <p:nvPr/>
        </p:nvSpPr>
        <p:spPr bwMode="auto">
          <a:xfrm>
            <a:off x="301625" y="5094288"/>
            <a:ext cx="236538" cy="144462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2069" name="Line 29"/>
          <p:cNvSpPr>
            <a:spLocks noChangeShapeType="1"/>
          </p:cNvSpPr>
          <p:nvPr/>
        </p:nvSpPr>
        <p:spPr bwMode="auto">
          <a:xfrm flipH="1">
            <a:off x="1885950" y="5078413"/>
            <a:ext cx="180975" cy="200025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2070" name="Line 30"/>
          <p:cNvSpPr>
            <a:spLocks noChangeShapeType="1"/>
          </p:cNvSpPr>
          <p:nvPr/>
        </p:nvSpPr>
        <p:spPr bwMode="auto">
          <a:xfrm flipV="1">
            <a:off x="293688" y="6332538"/>
            <a:ext cx="157162" cy="112712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2071" name="Line 31"/>
          <p:cNvSpPr>
            <a:spLocks noChangeShapeType="1"/>
          </p:cNvSpPr>
          <p:nvPr/>
        </p:nvSpPr>
        <p:spPr bwMode="auto">
          <a:xfrm flipH="1" flipV="1">
            <a:off x="1939925" y="6292850"/>
            <a:ext cx="188913" cy="136525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2072" name="Line 32"/>
          <p:cNvSpPr>
            <a:spLocks noChangeShapeType="1"/>
          </p:cNvSpPr>
          <p:nvPr/>
        </p:nvSpPr>
        <p:spPr bwMode="auto">
          <a:xfrm>
            <a:off x="254000" y="4848225"/>
            <a:ext cx="0" cy="103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073" name="Line 33"/>
          <p:cNvSpPr>
            <a:spLocks noChangeShapeType="1"/>
          </p:cNvSpPr>
          <p:nvPr/>
        </p:nvSpPr>
        <p:spPr bwMode="auto">
          <a:xfrm flipH="1">
            <a:off x="396875" y="4848225"/>
            <a:ext cx="4763" cy="103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074" name="Line 34"/>
          <p:cNvSpPr>
            <a:spLocks noChangeShapeType="1"/>
          </p:cNvSpPr>
          <p:nvPr/>
        </p:nvSpPr>
        <p:spPr bwMode="auto">
          <a:xfrm>
            <a:off x="112713" y="4902200"/>
            <a:ext cx="141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2075" name="Line 35"/>
          <p:cNvSpPr>
            <a:spLocks noChangeShapeType="1"/>
          </p:cNvSpPr>
          <p:nvPr/>
        </p:nvSpPr>
        <p:spPr bwMode="auto">
          <a:xfrm flipH="1">
            <a:off x="381000" y="4876800"/>
            <a:ext cx="1476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2076" name="Line 36"/>
          <p:cNvSpPr>
            <a:spLocks noChangeShapeType="1"/>
          </p:cNvSpPr>
          <p:nvPr/>
        </p:nvSpPr>
        <p:spPr bwMode="auto">
          <a:xfrm>
            <a:off x="254000" y="490220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077" name="Line 37"/>
          <p:cNvSpPr>
            <a:spLocks noChangeShapeType="1"/>
          </p:cNvSpPr>
          <p:nvPr/>
        </p:nvSpPr>
        <p:spPr bwMode="auto">
          <a:xfrm>
            <a:off x="1992313" y="4860925"/>
            <a:ext cx="0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078" name="Line 38"/>
          <p:cNvSpPr>
            <a:spLocks noChangeShapeType="1"/>
          </p:cNvSpPr>
          <p:nvPr/>
        </p:nvSpPr>
        <p:spPr bwMode="auto">
          <a:xfrm flipH="1">
            <a:off x="2133600" y="4860925"/>
            <a:ext cx="6350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079" name="Line 39"/>
          <p:cNvSpPr>
            <a:spLocks noChangeShapeType="1"/>
          </p:cNvSpPr>
          <p:nvPr/>
        </p:nvSpPr>
        <p:spPr bwMode="auto">
          <a:xfrm>
            <a:off x="1849438" y="491490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2080" name="Line 40"/>
          <p:cNvSpPr>
            <a:spLocks noChangeShapeType="1"/>
          </p:cNvSpPr>
          <p:nvPr/>
        </p:nvSpPr>
        <p:spPr bwMode="auto">
          <a:xfrm flipH="1">
            <a:off x="2133600" y="4914900"/>
            <a:ext cx="1476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2081" name="Line 41"/>
          <p:cNvSpPr>
            <a:spLocks noChangeShapeType="1"/>
          </p:cNvSpPr>
          <p:nvPr/>
        </p:nvSpPr>
        <p:spPr bwMode="auto">
          <a:xfrm>
            <a:off x="1992313" y="4914900"/>
            <a:ext cx="141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082" name="Text Box 42"/>
          <p:cNvSpPr txBox="1">
            <a:spLocks noChangeArrowheads="1"/>
          </p:cNvSpPr>
          <p:nvPr/>
        </p:nvSpPr>
        <p:spPr bwMode="auto">
          <a:xfrm>
            <a:off x="1481138" y="4564063"/>
            <a:ext cx="10112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1 ô rưỡi</a:t>
            </a:r>
          </a:p>
        </p:txBody>
      </p:sp>
      <p:sp>
        <p:nvSpPr>
          <p:cNvPr id="2083" name="Rectangle 43"/>
          <p:cNvSpPr>
            <a:spLocks noChangeArrowheads="1"/>
          </p:cNvSpPr>
          <p:nvPr/>
        </p:nvSpPr>
        <p:spPr bwMode="auto">
          <a:xfrm>
            <a:off x="990600" y="4267200"/>
            <a:ext cx="9906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b="1" i="1">
                <a:latin typeface="Times New Roman" pitchFamily="18" charset="0"/>
              </a:rPr>
              <a:t>Hình 2</a:t>
            </a:r>
          </a:p>
        </p:txBody>
      </p:sp>
      <p:sp>
        <p:nvSpPr>
          <p:cNvPr id="2084" name="Rectangle 44"/>
          <p:cNvSpPr>
            <a:spLocks noChangeArrowheads="1"/>
          </p:cNvSpPr>
          <p:nvPr/>
        </p:nvSpPr>
        <p:spPr bwMode="auto">
          <a:xfrm>
            <a:off x="914400" y="6523038"/>
            <a:ext cx="110490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b="1" i="1">
                <a:latin typeface="Times New Roman" pitchFamily="18" charset="0"/>
              </a:rPr>
              <a:t>Hình 3</a:t>
            </a:r>
          </a:p>
        </p:txBody>
      </p:sp>
      <p:grpSp>
        <p:nvGrpSpPr>
          <p:cNvPr id="2085" name="Group 45"/>
          <p:cNvGrpSpPr>
            <a:grpSpLocks/>
          </p:cNvGrpSpPr>
          <p:nvPr/>
        </p:nvGrpSpPr>
        <p:grpSpPr bwMode="auto">
          <a:xfrm>
            <a:off x="177800" y="2505075"/>
            <a:ext cx="2433638" cy="1676400"/>
            <a:chOff x="288" y="1602"/>
            <a:chExt cx="1533" cy="1056"/>
          </a:xfrm>
        </p:grpSpPr>
        <p:sp>
          <p:nvSpPr>
            <p:cNvPr id="2133" name="Rectangle 46" descr="o luoi"/>
            <p:cNvSpPr>
              <a:spLocks noChangeArrowheads="1"/>
            </p:cNvSpPr>
            <p:nvPr/>
          </p:nvSpPr>
          <p:spPr bwMode="auto">
            <a:xfrm>
              <a:off x="318" y="1681"/>
              <a:ext cx="1206" cy="977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134" name="Freeform 47"/>
            <p:cNvSpPr>
              <a:spLocks/>
            </p:cNvSpPr>
            <p:nvPr/>
          </p:nvSpPr>
          <p:spPr bwMode="auto">
            <a:xfrm>
              <a:off x="288" y="1776"/>
              <a:ext cx="1236" cy="882"/>
            </a:xfrm>
            <a:custGeom>
              <a:avLst/>
              <a:gdLst>
                <a:gd name="T0" fmla="*/ 1968 w 1968"/>
                <a:gd name="T1" fmla="*/ 1344 h 1344"/>
                <a:gd name="T2" fmla="*/ 1928 w 1968"/>
                <a:gd name="T3" fmla="*/ 0 h 1344"/>
                <a:gd name="T4" fmla="*/ 0 w 1968"/>
                <a:gd name="T5" fmla="*/ 0 h 1344"/>
                <a:gd name="T6" fmla="*/ 40 w 1968"/>
                <a:gd name="T7" fmla="*/ 1336 h 13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8"/>
                <a:gd name="T13" fmla="*/ 0 h 1344"/>
                <a:gd name="T14" fmla="*/ 1968 w 1968"/>
                <a:gd name="T15" fmla="*/ 1344 h 13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8" h="1344">
                  <a:moveTo>
                    <a:pt x="1968" y="1344"/>
                  </a:moveTo>
                  <a:lnTo>
                    <a:pt x="1928" y="0"/>
                  </a:lnTo>
                  <a:lnTo>
                    <a:pt x="0" y="0"/>
                  </a:lnTo>
                  <a:lnTo>
                    <a:pt x="40" y="1336"/>
                  </a:lnTo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35" name="Line 48"/>
            <p:cNvSpPr>
              <a:spLocks noChangeShapeType="1"/>
            </p:cNvSpPr>
            <p:nvPr/>
          </p:nvSpPr>
          <p:spPr bwMode="auto">
            <a:xfrm>
              <a:off x="384" y="1746"/>
              <a:ext cx="4" cy="9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36" name="Line 49"/>
            <p:cNvSpPr>
              <a:spLocks noChangeShapeType="1"/>
            </p:cNvSpPr>
            <p:nvPr/>
          </p:nvSpPr>
          <p:spPr bwMode="auto">
            <a:xfrm>
              <a:off x="1446" y="1774"/>
              <a:ext cx="3" cy="88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37" name="Line 50"/>
            <p:cNvSpPr>
              <a:spLocks noChangeShapeType="1"/>
            </p:cNvSpPr>
            <p:nvPr/>
          </p:nvSpPr>
          <p:spPr bwMode="auto">
            <a:xfrm>
              <a:off x="1584" y="1681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38" name="Line 51"/>
            <p:cNvSpPr>
              <a:spLocks noChangeShapeType="1"/>
            </p:cNvSpPr>
            <p:nvPr/>
          </p:nvSpPr>
          <p:spPr bwMode="auto">
            <a:xfrm>
              <a:off x="1589" y="1776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39" name="Line 52"/>
            <p:cNvSpPr>
              <a:spLocks noChangeShapeType="1"/>
            </p:cNvSpPr>
            <p:nvPr/>
          </p:nvSpPr>
          <p:spPr bwMode="auto">
            <a:xfrm flipV="1">
              <a:off x="1622" y="1776"/>
              <a:ext cx="0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40" name="Line 53"/>
            <p:cNvSpPr>
              <a:spLocks noChangeShapeType="1"/>
            </p:cNvSpPr>
            <p:nvPr/>
          </p:nvSpPr>
          <p:spPr bwMode="auto">
            <a:xfrm>
              <a:off x="1624" y="1613"/>
              <a:ext cx="0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41" name="Line 54"/>
            <p:cNvSpPr>
              <a:spLocks noChangeShapeType="1"/>
            </p:cNvSpPr>
            <p:nvPr/>
          </p:nvSpPr>
          <p:spPr bwMode="auto">
            <a:xfrm>
              <a:off x="1624" y="1681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42" name="Text Box 55"/>
            <p:cNvSpPr txBox="1">
              <a:spLocks noChangeArrowheads="1"/>
            </p:cNvSpPr>
            <p:nvPr/>
          </p:nvSpPr>
          <p:spPr bwMode="auto">
            <a:xfrm>
              <a:off x="1705" y="1602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vi-VN"/>
            </a:p>
          </p:txBody>
        </p:sp>
        <p:sp>
          <p:nvSpPr>
            <p:cNvPr id="2143" name="Line 56"/>
            <p:cNvSpPr>
              <a:spLocks noChangeShapeType="1"/>
            </p:cNvSpPr>
            <p:nvPr/>
          </p:nvSpPr>
          <p:spPr bwMode="auto">
            <a:xfrm>
              <a:off x="348" y="2259"/>
              <a:ext cx="166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44" name="Line 57"/>
            <p:cNvSpPr>
              <a:spLocks noChangeShapeType="1"/>
            </p:cNvSpPr>
            <p:nvPr/>
          </p:nvSpPr>
          <p:spPr bwMode="auto">
            <a:xfrm flipH="1" flipV="1">
              <a:off x="1323" y="2243"/>
              <a:ext cx="166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45" name="Line 58"/>
            <p:cNvSpPr>
              <a:spLocks noChangeShapeType="1"/>
            </p:cNvSpPr>
            <p:nvPr/>
          </p:nvSpPr>
          <p:spPr bwMode="auto">
            <a:xfrm>
              <a:off x="384" y="1698"/>
              <a:ext cx="0" cy="96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46" name="Line 59"/>
            <p:cNvSpPr>
              <a:spLocks noChangeShapeType="1"/>
            </p:cNvSpPr>
            <p:nvPr/>
          </p:nvSpPr>
          <p:spPr bwMode="auto">
            <a:xfrm>
              <a:off x="1449" y="1680"/>
              <a:ext cx="0" cy="96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aphicFrame>
        <p:nvGraphicFramePr>
          <p:cNvPr id="2050" name="Rectangle 60"/>
          <p:cNvGraphicFramePr>
            <a:graphicFrameLocks/>
          </p:cNvGraphicFramePr>
          <p:nvPr/>
        </p:nvGraphicFramePr>
        <p:xfrm>
          <a:off x="2071688" y="3887788"/>
          <a:ext cx="3602037" cy="2443162"/>
        </p:xfrm>
        <a:graphic>
          <a:graphicData uri="http://schemas.openxmlformats.org/presentationml/2006/ole">
            <p:oleObj spid="_x0000_s2050" name="Flash Movie" r:id="rId8" imgW="0" imgH="0" progId="Flash.Movie">
              <p:embed/>
            </p:oleObj>
          </a:graphicData>
        </a:graphic>
      </p:graphicFrame>
      <p:graphicFrame>
        <p:nvGraphicFramePr>
          <p:cNvPr id="2051" name="Rectangle 61"/>
          <p:cNvGraphicFramePr>
            <a:graphicFrameLocks/>
          </p:cNvGraphicFramePr>
          <p:nvPr/>
        </p:nvGraphicFramePr>
        <p:xfrm>
          <a:off x="2057400" y="3886200"/>
          <a:ext cx="3602038" cy="2443163"/>
        </p:xfrm>
        <a:graphic>
          <a:graphicData uri="http://schemas.openxmlformats.org/presentationml/2006/ole">
            <p:oleObj spid="_x0000_s2051" name="Flash Movie" r:id="rId9" imgW="0" imgH="0" progId="Flash.Movie">
              <p:embed/>
            </p:oleObj>
          </a:graphicData>
        </a:graphic>
      </p:graphicFrame>
      <p:graphicFrame>
        <p:nvGraphicFramePr>
          <p:cNvPr id="2052" name="Rectangle 62"/>
          <p:cNvGraphicFramePr>
            <a:graphicFrameLocks/>
          </p:cNvGraphicFramePr>
          <p:nvPr/>
        </p:nvGraphicFramePr>
        <p:xfrm>
          <a:off x="2286000" y="1701800"/>
          <a:ext cx="6096000" cy="4064000"/>
        </p:xfrm>
        <a:graphic>
          <a:graphicData uri="http://schemas.openxmlformats.org/presentationml/2006/ole">
            <p:oleObj spid="_x0000_s2052" name="Flash Movie" r:id="rId10" imgW="0" imgH="0" progId="Flash.Movie">
              <p:embed/>
            </p:oleObj>
          </a:graphicData>
        </a:graphic>
      </p:graphicFrame>
      <p:graphicFrame>
        <p:nvGraphicFramePr>
          <p:cNvPr id="2053" name="Rectangle 63"/>
          <p:cNvGraphicFramePr>
            <a:graphicFrameLocks/>
          </p:cNvGraphicFramePr>
          <p:nvPr/>
        </p:nvGraphicFramePr>
        <p:xfrm>
          <a:off x="2286000" y="1752600"/>
          <a:ext cx="6096000" cy="4064000"/>
        </p:xfrm>
        <a:graphic>
          <a:graphicData uri="http://schemas.openxmlformats.org/presentationml/2006/ole">
            <p:oleObj spid="_x0000_s2053" name="Flash Movie" r:id="rId11" imgW="0" imgH="0" progId="Flash.Movie">
              <p:embed/>
            </p:oleObj>
          </a:graphicData>
        </a:graphic>
      </p:graphicFrame>
      <p:sp>
        <p:nvSpPr>
          <p:cNvPr id="7232" name="Rectangle 64"/>
          <p:cNvSpPr>
            <a:spLocks noChangeArrowheads="1"/>
          </p:cNvSpPr>
          <p:nvPr/>
        </p:nvSpPr>
        <p:spPr bwMode="auto">
          <a:xfrm>
            <a:off x="8575675" y="1422400"/>
            <a:ext cx="1143000" cy="472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graphicFrame>
        <p:nvGraphicFramePr>
          <p:cNvPr id="2054" name="Rectangle 65"/>
          <p:cNvGraphicFramePr>
            <a:graphicFrameLocks/>
          </p:cNvGraphicFramePr>
          <p:nvPr/>
        </p:nvGraphicFramePr>
        <p:xfrm>
          <a:off x="2755900" y="1524000"/>
          <a:ext cx="6096000" cy="4064000"/>
        </p:xfrm>
        <a:graphic>
          <a:graphicData uri="http://schemas.openxmlformats.org/presentationml/2006/ole">
            <p:oleObj spid="_x0000_s2054" name="Flash Movie" r:id="rId12" imgW="0" imgH="0" progId="Flash.Movie">
              <p:embed/>
            </p:oleObj>
          </a:graphicData>
        </a:graphic>
      </p:graphicFrame>
      <p:graphicFrame>
        <p:nvGraphicFramePr>
          <p:cNvPr id="2055" name="Rectangle 66"/>
          <p:cNvGraphicFramePr>
            <a:graphicFrameLocks/>
          </p:cNvGraphicFramePr>
          <p:nvPr/>
        </p:nvGraphicFramePr>
        <p:xfrm>
          <a:off x="2755900" y="1524000"/>
          <a:ext cx="6096000" cy="4064000"/>
        </p:xfrm>
        <a:graphic>
          <a:graphicData uri="http://schemas.openxmlformats.org/presentationml/2006/ole">
            <p:oleObj spid="_x0000_s2055" name="Flash Movie" r:id="rId13" imgW="0" imgH="0" progId="Flash.Movie">
              <p:embed/>
            </p:oleObj>
          </a:graphicData>
        </a:graphic>
      </p:graphicFrame>
      <p:sp>
        <p:nvSpPr>
          <p:cNvPr id="2087" name="Rectangle 67"/>
          <p:cNvSpPr>
            <a:spLocks noChangeArrowheads="1"/>
          </p:cNvSpPr>
          <p:nvPr/>
        </p:nvSpPr>
        <p:spPr bwMode="auto">
          <a:xfrm>
            <a:off x="3962400" y="457200"/>
            <a:ext cx="4114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grpSp>
        <p:nvGrpSpPr>
          <p:cNvPr id="5" name="Group 68"/>
          <p:cNvGrpSpPr>
            <a:grpSpLocks/>
          </p:cNvGrpSpPr>
          <p:nvPr/>
        </p:nvGrpSpPr>
        <p:grpSpPr bwMode="auto">
          <a:xfrm>
            <a:off x="3060700" y="1727200"/>
            <a:ext cx="457200" cy="4114800"/>
            <a:chOff x="1152" y="1008"/>
            <a:chExt cx="288" cy="2592"/>
          </a:xfrm>
        </p:grpSpPr>
        <p:sp>
          <p:nvSpPr>
            <p:cNvPr id="2129" name="Freeform 69"/>
            <p:cNvSpPr>
              <a:spLocks/>
            </p:cNvSpPr>
            <p:nvPr/>
          </p:nvSpPr>
          <p:spPr bwMode="auto">
            <a:xfrm>
              <a:off x="1152" y="1344"/>
              <a:ext cx="288" cy="2256"/>
            </a:xfrm>
            <a:custGeom>
              <a:avLst/>
              <a:gdLst>
                <a:gd name="T0" fmla="*/ 432 w 432"/>
                <a:gd name="T1" fmla="*/ 0 h 2592"/>
                <a:gd name="T2" fmla="*/ 0 w 432"/>
                <a:gd name="T3" fmla="*/ 48 h 2592"/>
                <a:gd name="T4" fmla="*/ 0 w 432"/>
                <a:gd name="T5" fmla="*/ 2592 h 2592"/>
                <a:gd name="T6" fmla="*/ 384 w 432"/>
                <a:gd name="T7" fmla="*/ 2544 h 25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2592"/>
                <a:gd name="T14" fmla="*/ 432 w 432"/>
                <a:gd name="T15" fmla="*/ 2592 h 25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2592">
                  <a:moveTo>
                    <a:pt x="432" y="0"/>
                  </a:moveTo>
                  <a:lnTo>
                    <a:pt x="0" y="48"/>
                  </a:lnTo>
                  <a:lnTo>
                    <a:pt x="0" y="2592"/>
                  </a:lnTo>
                  <a:lnTo>
                    <a:pt x="384" y="2544"/>
                  </a:lnTo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30" name="Freeform 70"/>
            <p:cNvSpPr>
              <a:spLocks/>
            </p:cNvSpPr>
            <p:nvPr/>
          </p:nvSpPr>
          <p:spPr bwMode="auto">
            <a:xfrm>
              <a:off x="1152" y="1008"/>
              <a:ext cx="210" cy="384"/>
            </a:xfrm>
            <a:custGeom>
              <a:avLst/>
              <a:gdLst>
                <a:gd name="T0" fmla="*/ 0 w 432"/>
                <a:gd name="T1" fmla="*/ 384 h 384"/>
                <a:gd name="T2" fmla="*/ 0 w 432"/>
                <a:gd name="T3" fmla="*/ 48 h 384"/>
                <a:gd name="T4" fmla="*/ 432 w 432"/>
                <a:gd name="T5" fmla="*/ 0 h 384"/>
                <a:gd name="T6" fmla="*/ 432 w 432"/>
                <a:gd name="T7" fmla="*/ 336 h 3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384"/>
                <a:gd name="T14" fmla="*/ 432 w 432"/>
                <a:gd name="T15" fmla="*/ 384 h 3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384">
                  <a:moveTo>
                    <a:pt x="0" y="384"/>
                  </a:moveTo>
                  <a:lnTo>
                    <a:pt x="0" y="48"/>
                  </a:lnTo>
                  <a:lnTo>
                    <a:pt x="432" y="0"/>
                  </a:lnTo>
                  <a:lnTo>
                    <a:pt x="432" y="33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31" name="Line 71"/>
            <p:cNvSpPr>
              <a:spLocks noChangeShapeType="1"/>
            </p:cNvSpPr>
            <p:nvPr/>
          </p:nvSpPr>
          <p:spPr bwMode="auto">
            <a:xfrm flipV="1">
              <a:off x="1152" y="1200"/>
              <a:ext cx="240" cy="48"/>
            </a:xfrm>
            <a:prstGeom prst="line">
              <a:avLst/>
            </a:prstGeom>
            <a:noFill/>
            <a:ln w="9525">
              <a:solidFill>
                <a:srgbClr val="33CC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32" name="Line 72"/>
            <p:cNvSpPr>
              <a:spLocks noChangeShapeType="1"/>
            </p:cNvSpPr>
            <p:nvPr/>
          </p:nvSpPr>
          <p:spPr bwMode="auto">
            <a:xfrm>
              <a:off x="1210" y="1036"/>
              <a:ext cx="0" cy="336"/>
            </a:xfrm>
            <a:prstGeom prst="line">
              <a:avLst/>
            </a:prstGeom>
            <a:noFill/>
            <a:ln w="9525">
              <a:solidFill>
                <a:srgbClr val="33CC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6" name="Group 73"/>
          <p:cNvGrpSpPr>
            <a:grpSpLocks/>
          </p:cNvGrpSpPr>
          <p:nvPr/>
        </p:nvGrpSpPr>
        <p:grpSpPr bwMode="auto">
          <a:xfrm>
            <a:off x="2755900" y="1727200"/>
            <a:ext cx="762000" cy="4114800"/>
            <a:chOff x="960" y="1008"/>
            <a:chExt cx="480" cy="2592"/>
          </a:xfrm>
        </p:grpSpPr>
        <p:grpSp>
          <p:nvGrpSpPr>
            <p:cNvPr id="2124" name="Group 74"/>
            <p:cNvGrpSpPr>
              <a:grpSpLocks/>
            </p:cNvGrpSpPr>
            <p:nvPr/>
          </p:nvGrpSpPr>
          <p:grpSpPr bwMode="auto">
            <a:xfrm>
              <a:off x="960" y="1008"/>
              <a:ext cx="480" cy="2592"/>
              <a:chOff x="960" y="1008"/>
              <a:chExt cx="480" cy="2592"/>
            </a:xfrm>
          </p:grpSpPr>
          <p:sp>
            <p:nvSpPr>
              <p:cNvPr id="2127" name="Freeform 75"/>
              <p:cNvSpPr>
                <a:spLocks/>
              </p:cNvSpPr>
              <p:nvPr/>
            </p:nvSpPr>
            <p:spPr bwMode="auto">
              <a:xfrm>
                <a:off x="960" y="1344"/>
                <a:ext cx="480" cy="2256"/>
              </a:xfrm>
              <a:custGeom>
                <a:avLst/>
                <a:gdLst>
                  <a:gd name="T0" fmla="*/ 432 w 432"/>
                  <a:gd name="T1" fmla="*/ 0 h 2592"/>
                  <a:gd name="T2" fmla="*/ 0 w 432"/>
                  <a:gd name="T3" fmla="*/ 48 h 2592"/>
                  <a:gd name="T4" fmla="*/ 0 w 432"/>
                  <a:gd name="T5" fmla="*/ 2592 h 2592"/>
                  <a:gd name="T6" fmla="*/ 384 w 432"/>
                  <a:gd name="T7" fmla="*/ 2544 h 25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32"/>
                  <a:gd name="T13" fmla="*/ 0 h 2592"/>
                  <a:gd name="T14" fmla="*/ 432 w 432"/>
                  <a:gd name="T15" fmla="*/ 2592 h 25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32" h="2592">
                    <a:moveTo>
                      <a:pt x="432" y="0"/>
                    </a:moveTo>
                    <a:lnTo>
                      <a:pt x="0" y="48"/>
                    </a:lnTo>
                    <a:lnTo>
                      <a:pt x="0" y="2592"/>
                    </a:lnTo>
                    <a:lnTo>
                      <a:pt x="384" y="2544"/>
                    </a:lnTo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28" name="Freeform 76"/>
              <p:cNvSpPr>
                <a:spLocks/>
              </p:cNvSpPr>
              <p:nvPr/>
            </p:nvSpPr>
            <p:spPr bwMode="auto">
              <a:xfrm>
                <a:off x="960" y="1008"/>
                <a:ext cx="402" cy="384"/>
              </a:xfrm>
              <a:custGeom>
                <a:avLst/>
                <a:gdLst>
                  <a:gd name="T0" fmla="*/ 0 w 432"/>
                  <a:gd name="T1" fmla="*/ 384 h 384"/>
                  <a:gd name="T2" fmla="*/ 0 w 432"/>
                  <a:gd name="T3" fmla="*/ 48 h 384"/>
                  <a:gd name="T4" fmla="*/ 432 w 432"/>
                  <a:gd name="T5" fmla="*/ 0 h 384"/>
                  <a:gd name="T6" fmla="*/ 432 w 432"/>
                  <a:gd name="T7" fmla="*/ 336 h 38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32"/>
                  <a:gd name="T13" fmla="*/ 0 h 384"/>
                  <a:gd name="T14" fmla="*/ 432 w 432"/>
                  <a:gd name="T15" fmla="*/ 384 h 38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32" h="384">
                    <a:moveTo>
                      <a:pt x="0" y="384"/>
                    </a:moveTo>
                    <a:lnTo>
                      <a:pt x="0" y="48"/>
                    </a:lnTo>
                    <a:lnTo>
                      <a:pt x="432" y="0"/>
                    </a:lnTo>
                    <a:lnTo>
                      <a:pt x="432" y="336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2125" name="Line 77"/>
            <p:cNvSpPr>
              <a:spLocks noChangeShapeType="1"/>
            </p:cNvSpPr>
            <p:nvPr/>
          </p:nvSpPr>
          <p:spPr bwMode="auto">
            <a:xfrm flipV="1">
              <a:off x="960" y="1200"/>
              <a:ext cx="432" cy="48"/>
            </a:xfrm>
            <a:prstGeom prst="line">
              <a:avLst/>
            </a:prstGeom>
            <a:noFill/>
            <a:ln w="9525">
              <a:solidFill>
                <a:srgbClr val="33CC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26" name="Line 78"/>
            <p:cNvSpPr>
              <a:spLocks noChangeShapeType="1"/>
            </p:cNvSpPr>
            <p:nvPr/>
          </p:nvSpPr>
          <p:spPr bwMode="auto">
            <a:xfrm>
              <a:off x="1210" y="1036"/>
              <a:ext cx="0" cy="336"/>
            </a:xfrm>
            <a:prstGeom prst="line">
              <a:avLst/>
            </a:prstGeom>
            <a:noFill/>
            <a:ln w="9525">
              <a:solidFill>
                <a:srgbClr val="33CC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247" name="Freeform 79"/>
          <p:cNvSpPr>
            <a:spLocks/>
          </p:cNvSpPr>
          <p:nvPr/>
        </p:nvSpPr>
        <p:spPr bwMode="auto">
          <a:xfrm>
            <a:off x="3365500" y="1727200"/>
            <a:ext cx="533400" cy="4114800"/>
          </a:xfrm>
          <a:custGeom>
            <a:avLst/>
            <a:gdLst>
              <a:gd name="T0" fmla="*/ 0 w 336"/>
              <a:gd name="T1" fmla="*/ 0 h 2592"/>
              <a:gd name="T2" fmla="*/ 336 w 336"/>
              <a:gd name="T3" fmla="*/ 96 h 2592"/>
              <a:gd name="T4" fmla="*/ 336 w 336"/>
              <a:gd name="T5" fmla="*/ 2592 h 2592"/>
              <a:gd name="T6" fmla="*/ 0 w 336"/>
              <a:gd name="T7" fmla="*/ 2544 h 2592"/>
              <a:gd name="T8" fmla="*/ 0 60000 65536"/>
              <a:gd name="T9" fmla="*/ 0 60000 65536"/>
              <a:gd name="T10" fmla="*/ 0 60000 65536"/>
              <a:gd name="T11" fmla="*/ 0 60000 65536"/>
              <a:gd name="T12" fmla="*/ 0 w 336"/>
              <a:gd name="T13" fmla="*/ 0 h 2592"/>
              <a:gd name="T14" fmla="*/ 336 w 336"/>
              <a:gd name="T15" fmla="*/ 2592 h 25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6" h="2592">
                <a:moveTo>
                  <a:pt x="0" y="0"/>
                </a:moveTo>
                <a:lnTo>
                  <a:pt x="336" y="96"/>
                </a:lnTo>
                <a:lnTo>
                  <a:pt x="336" y="2592"/>
                </a:lnTo>
                <a:lnTo>
                  <a:pt x="0" y="2544"/>
                </a:lnTo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7248" name="Rectangle 80"/>
          <p:cNvSpPr>
            <a:spLocks noChangeArrowheads="1"/>
          </p:cNvSpPr>
          <p:nvPr/>
        </p:nvSpPr>
        <p:spPr bwMode="auto">
          <a:xfrm>
            <a:off x="3379788" y="1727200"/>
            <a:ext cx="457200" cy="403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grpSp>
        <p:nvGrpSpPr>
          <p:cNvPr id="8" name="Group 81"/>
          <p:cNvGrpSpPr>
            <a:grpSpLocks/>
          </p:cNvGrpSpPr>
          <p:nvPr/>
        </p:nvGrpSpPr>
        <p:grpSpPr bwMode="auto">
          <a:xfrm>
            <a:off x="8547100" y="1727200"/>
            <a:ext cx="533400" cy="4114800"/>
            <a:chOff x="4608" y="1008"/>
            <a:chExt cx="336" cy="2592"/>
          </a:xfrm>
        </p:grpSpPr>
        <p:sp>
          <p:nvSpPr>
            <p:cNvPr id="2120" name="Freeform 82"/>
            <p:cNvSpPr>
              <a:spLocks/>
            </p:cNvSpPr>
            <p:nvPr/>
          </p:nvSpPr>
          <p:spPr bwMode="auto">
            <a:xfrm>
              <a:off x="4608" y="1344"/>
              <a:ext cx="336" cy="2256"/>
            </a:xfrm>
            <a:custGeom>
              <a:avLst/>
              <a:gdLst>
                <a:gd name="T0" fmla="*/ 0 w 336"/>
                <a:gd name="T1" fmla="*/ 0 h 2592"/>
                <a:gd name="T2" fmla="*/ 336 w 336"/>
                <a:gd name="T3" fmla="*/ 48 h 2592"/>
                <a:gd name="T4" fmla="*/ 336 w 336"/>
                <a:gd name="T5" fmla="*/ 2592 h 2592"/>
                <a:gd name="T6" fmla="*/ 0 w 336"/>
                <a:gd name="T7" fmla="*/ 2544 h 25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592"/>
                <a:gd name="T14" fmla="*/ 336 w 336"/>
                <a:gd name="T15" fmla="*/ 2592 h 25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592">
                  <a:moveTo>
                    <a:pt x="0" y="0"/>
                  </a:moveTo>
                  <a:lnTo>
                    <a:pt x="336" y="48"/>
                  </a:lnTo>
                  <a:lnTo>
                    <a:pt x="336" y="2592"/>
                  </a:lnTo>
                  <a:lnTo>
                    <a:pt x="0" y="2544"/>
                  </a:lnTo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21" name="Freeform 83"/>
            <p:cNvSpPr>
              <a:spLocks/>
            </p:cNvSpPr>
            <p:nvPr/>
          </p:nvSpPr>
          <p:spPr bwMode="auto">
            <a:xfrm>
              <a:off x="4608" y="1008"/>
              <a:ext cx="336" cy="384"/>
            </a:xfrm>
            <a:custGeom>
              <a:avLst/>
              <a:gdLst>
                <a:gd name="T0" fmla="*/ 0 w 336"/>
                <a:gd name="T1" fmla="*/ 0 h 384"/>
                <a:gd name="T2" fmla="*/ 336 w 336"/>
                <a:gd name="T3" fmla="*/ 48 h 384"/>
                <a:gd name="T4" fmla="*/ 336 w 336"/>
                <a:gd name="T5" fmla="*/ 384 h 384"/>
                <a:gd name="T6" fmla="*/ 0 w 336"/>
                <a:gd name="T7" fmla="*/ 336 h 3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384"/>
                <a:gd name="T14" fmla="*/ 336 w 336"/>
                <a:gd name="T15" fmla="*/ 384 h 3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384">
                  <a:moveTo>
                    <a:pt x="0" y="0"/>
                  </a:moveTo>
                  <a:lnTo>
                    <a:pt x="336" y="48"/>
                  </a:lnTo>
                  <a:lnTo>
                    <a:pt x="336" y="384"/>
                  </a:lnTo>
                  <a:lnTo>
                    <a:pt x="0" y="33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22" name="Line 84"/>
            <p:cNvSpPr>
              <a:spLocks noChangeShapeType="1"/>
            </p:cNvSpPr>
            <p:nvPr/>
          </p:nvSpPr>
          <p:spPr bwMode="auto">
            <a:xfrm>
              <a:off x="4608" y="1200"/>
              <a:ext cx="336" cy="48"/>
            </a:xfrm>
            <a:prstGeom prst="line">
              <a:avLst/>
            </a:prstGeom>
            <a:noFill/>
            <a:ln w="9525">
              <a:solidFill>
                <a:srgbClr val="33CC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23" name="Line 85"/>
            <p:cNvSpPr>
              <a:spLocks noChangeShapeType="1"/>
            </p:cNvSpPr>
            <p:nvPr/>
          </p:nvSpPr>
          <p:spPr bwMode="auto">
            <a:xfrm>
              <a:off x="4739" y="1044"/>
              <a:ext cx="0" cy="297"/>
            </a:xfrm>
            <a:prstGeom prst="line">
              <a:avLst/>
            </a:prstGeom>
            <a:noFill/>
            <a:ln w="9525">
              <a:solidFill>
                <a:srgbClr val="33CC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9" name="Group 86"/>
          <p:cNvGrpSpPr>
            <a:grpSpLocks/>
          </p:cNvGrpSpPr>
          <p:nvPr/>
        </p:nvGrpSpPr>
        <p:grpSpPr bwMode="auto">
          <a:xfrm>
            <a:off x="8547100" y="1727200"/>
            <a:ext cx="319088" cy="4114800"/>
            <a:chOff x="4608" y="1008"/>
            <a:chExt cx="201" cy="2592"/>
          </a:xfrm>
        </p:grpSpPr>
        <p:sp>
          <p:nvSpPr>
            <p:cNvPr id="2116" name="Freeform 87"/>
            <p:cNvSpPr>
              <a:spLocks/>
            </p:cNvSpPr>
            <p:nvPr/>
          </p:nvSpPr>
          <p:spPr bwMode="auto">
            <a:xfrm>
              <a:off x="4608" y="1344"/>
              <a:ext cx="201" cy="2256"/>
            </a:xfrm>
            <a:custGeom>
              <a:avLst/>
              <a:gdLst>
                <a:gd name="T0" fmla="*/ 0 w 336"/>
                <a:gd name="T1" fmla="*/ 0 h 2592"/>
                <a:gd name="T2" fmla="*/ 336 w 336"/>
                <a:gd name="T3" fmla="*/ 48 h 2592"/>
                <a:gd name="T4" fmla="*/ 336 w 336"/>
                <a:gd name="T5" fmla="*/ 2592 h 2592"/>
                <a:gd name="T6" fmla="*/ 0 w 336"/>
                <a:gd name="T7" fmla="*/ 2544 h 25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2592"/>
                <a:gd name="T14" fmla="*/ 336 w 336"/>
                <a:gd name="T15" fmla="*/ 2592 h 25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2592">
                  <a:moveTo>
                    <a:pt x="0" y="0"/>
                  </a:moveTo>
                  <a:lnTo>
                    <a:pt x="336" y="48"/>
                  </a:lnTo>
                  <a:lnTo>
                    <a:pt x="336" y="2592"/>
                  </a:lnTo>
                  <a:lnTo>
                    <a:pt x="0" y="2544"/>
                  </a:lnTo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17" name="Freeform 88"/>
            <p:cNvSpPr>
              <a:spLocks/>
            </p:cNvSpPr>
            <p:nvPr/>
          </p:nvSpPr>
          <p:spPr bwMode="auto">
            <a:xfrm>
              <a:off x="4608" y="1008"/>
              <a:ext cx="192" cy="384"/>
            </a:xfrm>
            <a:custGeom>
              <a:avLst/>
              <a:gdLst>
                <a:gd name="T0" fmla="*/ 0 w 336"/>
                <a:gd name="T1" fmla="*/ 0 h 384"/>
                <a:gd name="T2" fmla="*/ 336 w 336"/>
                <a:gd name="T3" fmla="*/ 48 h 384"/>
                <a:gd name="T4" fmla="*/ 336 w 336"/>
                <a:gd name="T5" fmla="*/ 384 h 384"/>
                <a:gd name="T6" fmla="*/ 0 w 336"/>
                <a:gd name="T7" fmla="*/ 336 h 3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384"/>
                <a:gd name="T14" fmla="*/ 336 w 336"/>
                <a:gd name="T15" fmla="*/ 384 h 3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384">
                  <a:moveTo>
                    <a:pt x="0" y="0"/>
                  </a:moveTo>
                  <a:lnTo>
                    <a:pt x="336" y="48"/>
                  </a:lnTo>
                  <a:lnTo>
                    <a:pt x="336" y="384"/>
                  </a:lnTo>
                  <a:lnTo>
                    <a:pt x="0" y="33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18" name="Line 89"/>
            <p:cNvSpPr>
              <a:spLocks noChangeShapeType="1"/>
            </p:cNvSpPr>
            <p:nvPr/>
          </p:nvSpPr>
          <p:spPr bwMode="auto">
            <a:xfrm>
              <a:off x="4608" y="1200"/>
              <a:ext cx="192" cy="48"/>
            </a:xfrm>
            <a:prstGeom prst="line">
              <a:avLst/>
            </a:prstGeom>
            <a:noFill/>
            <a:ln w="9525">
              <a:solidFill>
                <a:srgbClr val="33CC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19" name="Line 90"/>
            <p:cNvSpPr>
              <a:spLocks noChangeShapeType="1"/>
            </p:cNvSpPr>
            <p:nvPr/>
          </p:nvSpPr>
          <p:spPr bwMode="auto">
            <a:xfrm>
              <a:off x="4752" y="1056"/>
              <a:ext cx="0" cy="297"/>
            </a:xfrm>
            <a:prstGeom prst="line">
              <a:avLst/>
            </a:prstGeom>
            <a:noFill/>
            <a:ln w="9525">
              <a:solidFill>
                <a:srgbClr val="33CC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259" name="Freeform 91"/>
          <p:cNvSpPr>
            <a:spLocks/>
          </p:cNvSpPr>
          <p:nvPr/>
        </p:nvSpPr>
        <p:spPr bwMode="auto">
          <a:xfrm>
            <a:off x="8104188" y="1712913"/>
            <a:ext cx="457200" cy="4249737"/>
          </a:xfrm>
          <a:custGeom>
            <a:avLst/>
            <a:gdLst>
              <a:gd name="T0" fmla="*/ 288 w 288"/>
              <a:gd name="T1" fmla="*/ 0 h 2640"/>
              <a:gd name="T2" fmla="*/ 0 w 288"/>
              <a:gd name="T3" fmla="*/ 48 h 2640"/>
              <a:gd name="T4" fmla="*/ 0 w 288"/>
              <a:gd name="T5" fmla="*/ 2640 h 2640"/>
              <a:gd name="T6" fmla="*/ 288 w 288"/>
              <a:gd name="T7" fmla="*/ 2544 h 2640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2640"/>
              <a:gd name="T14" fmla="*/ 288 w 288"/>
              <a:gd name="T15" fmla="*/ 2640 h 26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2640">
                <a:moveTo>
                  <a:pt x="288" y="0"/>
                </a:moveTo>
                <a:lnTo>
                  <a:pt x="0" y="48"/>
                </a:lnTo>
                <a:lnTo>
                  <a:pt x="0" y="2640"/>
                </a:lnTo>
                <a:lnTo>
                  <a:pt x="288" y="2544"/>
                </a:lnTo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7260" name="Rectangle 92"/>
          <p:cNvSpPr>
            <a:spLocks noChangeArrowheads="1"/>
          </p:cNvSpPr>
          <p:nvPr/>
        </p:nvSpPr>
        <p:spPr bwMode="auto">
          <a:xfrm>
            <a:off x="8115300" y="1733550"/>
            <a:ext cx="457200" cy="403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261" name="Freeform 93"/>
          <p:cNvSpPr>
            <a:spLocks/>
          </p:cNvSpPr>
          <p:nvPr/>
        </p:nvSpPr>
        <p:spPr bwMode="auto">
          <a:xfrm>
            <a:off x="3365500" y="1727200"/>
            <a:ext cx="228600" cy="4191000"/>
          </a:xfrm>
          <a:custGeom>
            <a:avLst/>
            <a:gdLst>
              <a:gd name="T0" fmla="*/ 0 w 144"/>
              <a:gd name="T1" fmla="*/ 0 h 2640"/>
              <a:gd name="T2" fmla="*/ 144 w 144"/>
              <a:gd name="T3" fmla="*/ 144 h 2640"/>
              <a:gd name="T4" fmla="*/ 144 w 144"/>
              <a:gd name="T5" fmla="*/ 2640 h 2640"/>
              <a:gd name="T6" fmla="*/ 0 w 144"/>
              <a:gd name="T7" fmla="*/ 2544 h 2640"/>
              <a:gd name="T8" fmla="*/ 0 60000 65536"/>
              <a:gd name="T9" fmla="*/ 0 60000 65536"/>
              <a:gd name="T10" fmla="*/ 0 60000 65536"/>
              <a:gd name="T11" fmla="*/ 0 60000 65536"/>
              <a:gd name="T12" fmla="*/ 0 w 144"/>
              <a:gd name="T13" fmla="*/ 0 h 2640"/>
              <a:gd name="T14" fmla="*/ 144 w 144"/>
              <a:gd name="T15" fmla="*/ 2640 h 26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4" h="2640">
                <a:moveTo>
                  <a:pt x="0" y="0"/>
                </a:moveTo>
                <a:lnTo>
                  <a:pt x="144" y="144"/>
                </a:lnTo>
                <a:lnTo>
                  <a:pt x="144" y="2640"/>
                </a:lnTo>
                <a:lnTo>
                  <a:pt x="0" y="2544"/>
                </a:lnTo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7262" name="Freeform 94"/>
          <p:cNvSpPr>
            <a:spLocks/>
          </p:cNvSpPr>
          <p:nvPr/>
        </p:nvSpPr>
        <p:spPr bwMode="auto">
          <a:xfrm>
            <a:off x="8318500" y="1693863"/>
            <a:ext cx="242888" cy="4238625"/>
          </a:xfrm>
          <a:custGeom>
            <a:avLst/>
            <a:gdLst>
              <a:gd name="T0" fmla="*/ 144 w 144"/>
              <a:gd name="T1" fmla="*/ 0 h 2640"/>
              <a:gd name="T2" fmla="*/ 0 w 144"/>
              <a:gd name="T3" fmla="*/ 240 h 2640"/>
              <a:gd name="T4" fmla="*/ 0 w 144"/>
              <a:gd name="T5" fmla="*/ 2640 h 2640"/>
              <a:gd name="T6" fmla="*/ 144 w 144"/>
              <a:gd name="T7" fmla="*/ 2544 h 2640"/>
              <a:gd name="T8" fmla="*/ 0 60000 65536"/>
              <a:gd name="T9" fmla="*/ 0 60000 65536"/>
              <a:gd name="T10" fmla="*/ 0 60000 65536"/>
              <a:gd name="T11" fmla="*/ 0 60000 65536"/>
              <a:gd name="T12" fmla="*/ 0 w 144"/>
              <a:gd name="T13" fmla="*/ 0 h 2640"/>
              <a:gd name="T14" fmla="*/ 144 w 144"/>
              <a:gd name="T15" fmla="*/ 2640 h 26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4" h="2640">
                <a:moveTo>
                  <a:pt x="144" y="0"/>
                </a:moveTo>
                <a:lnTo>
                  <a:pt x="0" y="240"/>
                </a:lnTo>
                <a:lnTo>
                  <a:pt x="0" y="2640"/>
                </a:lnTo>
                <a:lnTo>
                  <a:pt x="144" y="2544"/>
                </a:lnTo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7263" name="Line 95"/>
          <p:cNvSpPr>
            <a:spLocks noChangeShapeType="1"/>
          </p:cNvSpPr>
          <p:nvPr/>
        </p:nvSpPr>
        <p:spPr bwMode="auto">
          <a:xfrm>
            <a:off x="3251200" y="2279650"/>
            <a:ext cx="0" cy="3514725"/>
          </a:xfrm>
          <a:prstGeom prst="line">
            <a:avLst/>
          </a:prstGeom>
          <a:noFill/>
          <a:ln w="25400">
            <a:solidFill>
              <a:srgbClr val="FFFF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7264" name="Line 96"/>
          <p:cNvSpPr>
            <a:spLocks noChangeShapeType="1"/>
          </p:cNvSpPr>
          <p:nvPr/>
        </p:nvSpPr>
        <p:spPr bwMode="auto">
          <a:xfrm>
            <a:off x="8486775" y="2260600"/>
            <a:ext cx="12700" cy="3514725"/>
          </a:xfrm>
          <a:prstGeom prst="line">
            <a:avLst/>
          </a:prstGeom>
          <a:noFill/>
          <a:ln w="25400">
            <a:solidFill>
              <a:srgbClr val="FFFF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grpSp>
        <p:nvGrpSpPr>
          <p:cNvPr id="10" name="Group 97"/>
          <p:cNvGrpSpPr>
            <a:grpSpLocks/>
          </p:cNvGrpSpPr>
          <p:nvPr/>
        </p:nvGrpSpPr>
        <p:grpSpPr bwMode="auto">
          <a:xfrm>
            <a:off x="2584450" y="1203325"/>
            <a:ext cx="1130300" cy="447675"/>
            <a:chOff x="852" y="678"/>
            <a:chExt cx="712" cy="282"/>
          </a:xfrm>
        </p:grpSpPr>
        <p:sp>
          <p:nvSpPr>
            <p:cNvPr id="2110" name="Line 98"/>
            <p:cNvSpPr>
              <a:spLocks noChangeShapeType="1"/>
            </p:cNvSpPr>
            <p:nvPr/>
          </p:nvSpPr>
          <p:spPr bwMode="auto">
            <a:xfrm>
              <a:off x="960" y="86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11" name="Line 99"/>
            <p:cNvSpPr>
              <a:spLocks noChangeShapeType="1"/>
            </p:cNvSpPr>
            <p:nvPr/>
          </p:nvSpPr>
          <p:spPr bwMode="auto">
            <a:xfrm>
              <a:off x="1248" y="86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12" name="Line 100"/>
            <p:cNvSpPr>
              <a:spLocks noChangeShapeType="1"/>
            </p:cNvSpPr>
            <p:nvPr/>
          </p:nvSpPr>
          <p:spPr bwMode="auto">
            <a:xfrm>
              <a:off x="960" y="91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13" name="Line 101"/>
            <p:cNvSpPr>
              <a:spLocks noChangeShapeType="1"/>
            </p:cNvSpPr>
            <p:nvPr/>
          </p:nvSpPr>
          <p:spPr bwMode="auto">
            <a:xfrm flipH="1">
              <a:off x="1254" y="912"/>
              <a:ext cx="1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14" name="Line 102"/>
            <p:cNvSpPr>
              <a:spLocks noChangeShapeType="1"/>
            </p:cNvSpPr>
            <p:nvPr/>
          </p:nvSpPr>
          <p:spPr bwMode="auto">
            <a:xfrm flipV="1">
              <a:off x="852" y="912"/>
              <a:ext cx="114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15" name="Text Box 103"/>
            <p:cNvSpPr txBox="1">
              <a:spLocks noChangeArrowheads="1"/>
            </p:cNvSpPr>
            <p:nvPr/>
          </p:nvSpPr>
          <p:spPr bwMode="auto">
            <a:xfrm>
              <a:off x="930" y="678"/>
              <a:ext cx="63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2000" b="1">
                  <a:latin typeface="Times New Roman" pitchFamily="18" charset="0"/>
                </a:rPr>
                <a:t>1 ô rưỡi</a:t>
              </a:r>
            </a:p>
          </p:txBody>
        </p:sp>
      </p:grpSp>
      <p:grpSp>
        <p:nvGrpSpPr>
          <p:cNvPr id="11" name="Group 104"/>
          <p:cNvGrpSpPr>
            <a:grpSpLocks/>
          </p:cNvGrpSpPr>
          <p:nvPr/>
        </p:nvGrpSpPr>
        <p:grpSpPr bwMode="auto">
          <a:xfrm>
            <a:off x="8156575" y="1231900"/>
            <a:ext cx="1092200" cy="447675"/>
            <a:chOff x="4842" y="624"/>
            <a:chExt cx="688" cy="282"/>
          </a:xfrm>
        </p:grpSpPr>
        <p:sp>
          <p:nvSpPr>
            <p:cNvPr id="2104" name="Line 105"/>
            <p:cNvSpPr>
              <a:spLocks noChangeShapeType="1"/>
            </p:cNvSpPr>
            <p:nvPr/>
          </p:nvSpPr>
          <p:spPr bwMode="auto">
            <a:xfrm>
              <a:off x="4926" y="81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05" name="Line 106"/>
            <p:cNvSpPr>
              <a:spLocks noChangeShapeType="1"/>
            </p:cNvSpPr>
            <p:nvPr/>
          </p:nvSpPr>
          <p:spPr bwMode="auto">
            <a:xfrm>
              <a:off x="4926" y="858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06" name="Line 107"/>
            <p:cNvSpPr>
              <a:spLocks noChangeShapeType="1"/>
            </p:cNvSpPr>
            <p:nvPr/>
          </p:nvSpPr>
          <p:spPr bwMode="auto">
            <a:xfrm flipH="1">
              <a:off x="5220" y="858"/>
              <a:ext cx="1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07" name="Line 108"/>
            <p:cNvSpPr>
              <a:spLocks noChangeShapeType="1"/>
            </p:cNvSpPr>
            <p:nvPr/>
          </p:nvSpPr>
          <p:spPr bwMode="auto">
            <a:xfrm flipV="1">
              <a:off x="4842" y="858"/>
              <a:ext cx="114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08" name="Text Box 109"/>
            <p:cNvSpPr txBox="1">
              <a:spLocks noChangeArrowheads="1"/>
            </p:cNvSpPr>
            <p:nvPr/>
          </p:nvSpPr>
          <p:spPr bwMode="auto">
            <a:xfrm>
              <a:off x="4896" y="624"/>
              <a:ext cx="63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2000" b="1">
                  <a:latin typeface="Times New Roman" pitchFamily="18" charset="0"/>
                </a:rPr>
                <a:t>1 ô rưỡi</a:t>
              </a:r>
            </a:p>
          </p:txBody>
        </p:sp>
        <p:sp>
          <p:nvSpPr>
            <p:cNvPr id="2109" name="Line 110"/>
            <p:cNvSpPr>
              <a:spLocks noChangeShapeType="1"/>
            </p:cNvSpPr>
            <p:nvPr/>
          </p:nvSpPr>
          <p:spPr bwMode="auto">
            <a:xfrm>
              <a:off x="5226" y="81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279" name="Line 111"/>
          <p:cNvSpPr>
            <a:spLocks noChangeShapeType="1"/>
          </p:cNvSpPr>
          <p:nvPr/>
        </p:nvSpPr>
        <p:spPr bwMode="auto">
          <a:xfrm flipH="1">
            <a:off x="3251200" y="1720850"/>
            <a:ext cx="12700" cy="504825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7280" name="Line 112"/>
          <p:cNvSpPr>
            <a:spLocks noChangeShapeType="1"/>
          </p:cNvSpPr>
          <p:nvPr/>
        </p:nvSpPr>
        <p:spPr bwMode="auto">
          <a:xfrm flipH="1">
            <a:off x="8496300" y="1752600"/>
            <a:ext cx="12700" cy="504825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7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7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7232" grpId="0" animBg="1"/>
      <p:bldP spid="7232" grpId="1" animBg="1"/>
      <p:bldP spid="7247" grpId="0" animBg="1"/>
      <p:bldP spid="7247" grpId="1" animBg="1"/>
      <p:bldP spid="7248" grpId="0" animBg="1"/>
      <p:bldP spid="7248" grpId="1" animBg="1"/>
      <p:bldP spid="7259" grpId="0" animBg="1"/>
      <p:bldP spid="7259" grpId="1" animBg="1"/>
      <p:bldP spid="7260" grpId="0" animBg="1"/>
      <p:bldP spid="7260" grpId="1" animBg="1"/>
      <p:bldP spid="7261" grpId="0" animBg="1"/>
      <p:bldP spid="7261" grpId="1" animBg="1"/>
      <p:bldP spid="7262" grpId="0" animBg="1"/>
      <p:bldP spid="7262" grpId="1" animBg="1"/>
      <p:bldP spid="7263" grpId="0" animBg="1"/>
      <p:bldP spid="7263" grpId="1" animBg="1"/>
      <p:bldP spid="7263" grpId="2" animBg="1"/>
      <p:bldP spid="7264" grpId="0" animBg="1"/>
      <p:bldP spid="7264" grpId="1" animBg="1"/>
      <p:bldP spid="7264" grpId="2" animBg="1"/>
      <p:bldP spid="7279" grpId="0" animBg="1"/>
      <p:bldP spid="7279" grpId="1" animBg="1"/>
      <p:bldP spid="7279" grpId="2" animBg="1"/>
      <p:bldP spid="7280" grpId="0" animBg="1"/>
      <p:bldP spid="7280" grpId="1" animBg="1"/>
      <p:bldP spid="728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2"/>
          <p:cNvSpPr>
            <a:spLocks noChangeArrowheads="1"/>
          </p:cNvSpPr>
          <p:nvPr/>
        </p:nvSpPr>
        <p:spPr bwMode="auto">
          <a:xfrm>
            <a:off x="3962400" y="431800"/>
            <a:ext cx="4114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308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324100"/>
            <a:ext cx="838200" cy="304800"/>
          </a:xfrm>
          <a:noFill/>
        </p:spPr>
        <p:txBody>
          <a:bodyPr lIns="0" tIns="0" rIns="0" bIns="0"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000" b="1" i="1" smtClean="0">
                <a:latin typeface=".VnTime" pitchFamily="34" charset="0"/>
              </a:rPr>
              <a:t>H×nh 1</a:t>
            </a:r>
          </a:p>
        </p:txBody>
      </p:sp>
      <p:grpSp>
        <p:nvGrpSpPr>
          <p:cNvPr id="3085" name="Group 5"/>
          <p:cNvGrpSpPr>
            <a:grpSpLocks/>
          </p:cNvGrpSpPr>
          <p:nvPr/>
        </p:nvGrpSpPr>
        <p:grpSpPr bwMode="auto">
          <a:xfrm>
            <a:off x="266700" y="63500"/>
            <a:ext cx="1841500" cy="2247900"/>
            <a:chOff x="184" y="56"/>
            <a:chExt cx="1160" cy="1416"/>
          </a:xfrm>
        </p:grpSpPr>
        <p:sp>
          <p:nvSpPr>
            <p:cNvPr id="8198" name="Rectangle 6"/>
            <p:cNvSpPr>
              <a:spLocks noChangeArrowheads="1"/>
            </p:cNvSpPr>
            <p:nvPr/>
          </p:nvSpPr>
          <p:spPr bwMode="auto">
            <a:xfrm>
              <a:off x="184" y="56"/>
              <a:ext cx="1160" cy="1416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 r="-55484"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3191" name="Line 7"/>
            <p:cNvSpPr>
              <a:spLocks noChangeShapeType="1"/>
            </p:cNvSpPr>
            <p:nvPr/>
          </p:nvSpPr>
          <p:spPr bwMode="auto">
            <a:xfrm>
              <a:off x="184" y="805"/>
              <a:ext cx="116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92" name="Line 8"/>
            <p:cNvSpPr>
              <a:spLocks noChangeShapeType="1"/>
            </p:cNvSpPr>
            <p:nvPr/>
          </p:nvSpPr>
          <p:spPr bwMode="auto">
            <a:xfrm flipV="1">
              <a:off x="748" y="691"/>
              <a:ext cx="0" cy="2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086" name="Text Box 9"/>
          <p:cNvSpPr txBox="1">
            <a:spLocks noChangeArrowheads="1"/>
          </p:cNvSpPr>
          <p:nvPr/>
        </p:nvSpPr>
        <p:spPr bwMode="auto">
          <a:xfrm>
            <a:off x="2362200" y="2552700"/>
            <a:ext cx="466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.VnArial" pitchFamily="34" charset="0"/>
              </a:rPr>
              <a:t>2 «</a:t>
            </a:r>
          </a:p>
        </p:txBody>
      </p:sp>
      <p:sp>
        <p:nvSpPr>
          <p:cNvPr id="3087" name="Text Box 10"/>
          <p:cNvSpPr txBox="1">
            <a:spLocks noChangeArrowheads="1"/>
          </p:cNvSpPr>
          <p:nvPr/>
        </p:nvSpPr>
        <p:spPr bwMode="auto">
          <a:xfrm>
            <a:off x="74613" y="4548188"/>
            <a:ext cx="1068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000" b="1">
                <a:latin typeface=".VnTime" pitchFamily="34" charset="0"/>
              </a:rPr>
              <a:t>1 « r­ìi</a:t>
            </a:r>
          </a:p>
        </p:txBody>
      </p:sp>
      <p:grpSp>
        <p:nvGrpSpPr>
          <p:cNvPr id="3088" name="Group 11"/>
          <p:cNvGrpSpPr>
            <a:grpSpLocks/>
          </p:cNvGrpSpPr>
          <p:nvPr/>
        </p:nvGrpSpPr>
        <p:grpSpPr bwMode="auto">
          <a:xfrm>
            <a:off x="254000" y="4902200"/>
            <a:ext cx="1890713" cy="1582738"/>
            <a:chOff x="960" y="880"/>
            <a:chExt cx="3938" cy="2692"/>
          </a:xfrm>
        </p:grpSpPr>
        <p:graphicFrame>
          <p:nvGraphicFramePr>
            <p:cNvPr id="3080" name="Rectangle 12"/>
            <p:cNvGraphicFramePr>
              <a:graphicFrameLocks/>
            </p:cNvGraphicFramePr>
            <p:nvPr/>
          </p:nvGraphicFramePr>
          <p:xfrm>
            <a:off x="960" y="880"/>
            <a:ext cx="3840" cy="2560"/>
          </p:xfrm>
          <a:graphic>
            <a:graphicData uri="http://schemas.openxmlformats.org/presentationml/2006/ole">
              <p:oleObj spid="_x0000_s3080" name="Flash Movie" r:id="rId5" imgW="0" imgH="0" progId="Flash.Movie">
                <p:embed/>
              </p:oleObj>
            </a:graphicData>
          </a:graphic>
        </p:graphicFrame>
        <p:graphicFrame>
          <p:nvGraphicFramePr>
            <p:cNvPr id="3081" name="Rectangle 13"/>
            <p:cNvGraphicFramePr>
              <a:graphicFrameLocks/>
            </p:cNvGraphicFramePr>
            <p:nvPr/>
          </p:nvGraphicFramePr>
          <p:xfrm>
            <a:off x="960" y="880"/>
            <a:ext cx="3840" cy="2560"/>
          </p:xfrm>
          <a:graphic>
            <a:graphicData uri="http://schemas.openxmlformats.org/presentationml/2006/ole">
              <p:oleObj spid="_x0000_s3081" name="Flash Movie" r:id="rId6" imgW="0" imgH="0" progId="Flash.Movie">
                <p:embed/>
              </p:oleObj>
            </a:graphicData>
          </a:graphic>
        </p:graphicFrame>
        <p:sp>
          <p:nvSpPr>
            <p:cNvPr id="3176" name="Rectangle 14" descr="o luoi"/>
            <p:cNvSpPr>
              <a:spLocks noChangeArrowheads="1"/>
            </p:cNvSpPr>
            <p:nvPr/>
          </p:nvSpPr>
          <p:spPr bwMode="auto">
            <a:xfrm>
              <a:off x="962" y="1008"/>
              <a:ext cx="3936" cy="2564"/>
            </a:xfrm>
            <a:prstGeom prst="rect">
              <a:avLst/>
            </a:prstGeom>
            <a:blipFill dpi="0" rotWithShape="0">
              <a:blip r:embed="rId7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177" name="Rectangle 15"/>
            <p:cNvSpPr>
              <a:spLocks noChangeArrowheads="1"/>
            </p:cNvSpPr>
            <p:nvPr/>
          </p:nvSpPr>
          <p:spPr bwMode="auto">
            <a:xfrm>
              <a:off x="960" y="1344"/>
              <a:ext cx="3936" cy="221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178" name="Line 16"/>
            <p:cNvSpPr>
              <a:spLocks noChangeShapeType="1"/>
            </p:cNvSpPr>
            <p:nvPr/>
          </p:nvSpPr>
          <p:spPr bwMode="auto">
            <a:xfrm>
              <a:off x="1272" y="1336"/>
              <a:ext cx="8" cy="222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79" name="Line 17"/>
            <p:cNvSpPr>
              <a:spLocks noChangeShapeType="1"/>
            </p:cNvSpPr>
            <p:nvPr/>
          </p:nvSpPr>
          <p:spPr bwMode="auto">
            <a:xfrm>
              <a:off x="4571" y="1342"/>
              <a:ext cx="0" cy="222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80" name="Line 18"/>
            <p:cNvSpPr>
              <a:spLocks noChangeShapeType="1"/>
            </p:cNvSpPr>
            <p:nvPr/>
          </p:nvSpPr>
          <p:spPr bwMode="auto">
            <a:xfrm flipV="1">
              <a:off x="960" y="1320"/>
              <a:ext cx="320" cy="21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81" name="Line 19"/>
            <p:cNvSpPr>
              <a:spLocks noChangeShapeType="1"/>
            </p:cNvSpPr>
            <p:nvPr/>
          </p:nvSpPr>
          <p:spPr bwMode="auto">
            <a:xfrm flipH="1" flipV="1">
              <a:off x="4128" y="1008"/>
              <a:ext cx="456" cy="3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82" name="Line 20"/>
            <p:cNvSpPr>
              <a:spLocks noChangeShapeType="1"/>
            </p:cNvSpPr>
            <p:nvPr/>
          </p:nvSpPr>
          <p:spPr bwMode="auto">
            <a:xfrm flipH="1" flipV="1">
              <a:off x="960" y="3360"/>
              <a:ext cx="288" cy="192"/>
            </a:xfrm>
            <a:prstGeom prst="line">
              <a:avLst/>
            </a:prstGeom>
            <a:noFill/>
            <a:ln w="22225">
              <a:solidFill>
                <a:srgbClr val="FFFF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83" name="Line 21"/>
            <p:cNvSpPr>
              <a:spLocks noChangeShapeType="1"/>
            </p:cNvSpPr>
            <p:nvPr/>
          </p:nvSpPr>
          <p:spPr bwMode="auto">
            <a:xfrm flipV="1">
              <a:off x="4560" y="3312"/>
              <a:ext cx="336" cy="24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84" name="Line 22"/>
            <p:cNvSpPr>
              <a:spLocks noChangeShapeType="1"/>
            </p:cNvSpPr>
            <p:nvPr/>
          </p:nvSpPr>
          <p:spPr bwMode="auto">
            <a:xfrm flipV="1">
              <a:off x="1264" y="1008"/>
              <a:ext cx="0" cy="3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85" name="Line 23"/>
            <p:cNvSpPr>
              <a:spLocks noChangeShapeType="1"/>
            </p:cNvSpPr>
            <p:nvPr/>
          </p:nvSpPr>
          <p:spPr bwMode="auto">
            <a:xfrm flipV="1">
              <a:off x="1264" y="1008"/>
              <a:ext cx="464" cy="32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86" name="Line 24"/>
            <p:cNvSpPr>
              <a:spLocks noChangeShapeType="1"/>
            </p:cNvSpPr>
            <p:nvPr/>
          </p:nvSpPr>
          <p:spPr bwMode="auto">
            <a:xfrm flipV="1">
              <a:off x="4568" y="1000"/>
              <a:ext cx="0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87" name="Line 25"/>
            <p:cNvSpPr>
              <a:spLocks noChangeShapeType="1"/>
            </p:cNvSpPr>
            <p:nvPr/>
          </p:nvSpPr>
          <p:spPr bwMode="auto">
            <a:xfrm>
              <a:off x="4576" y="1344"/>
              <a:ext cx="320" cy="24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089" name="Line 26"/>
          <p:cNvSpPr>
            <a:spLocks noChangeShapeType="1"/>
          </p:cNvSpPr>
          <p:nvPr/>
        </p:nvSpPr>
        <p:spPr bwMode="auto">
          <a:xfrm>
            <a:off x="301625" y="5094288"/>
            <a:ext cx="236538" cy="144462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3090" name="Line 27"/>
          <p:cNvSpPr>
            <a:spLocks noChangeShapeType="1"/>
          </p:cNvSpPr>
          <p:nvPr/>
        </p:nvSpPr>
        <p:spPr bwMode="auto">
          <a:xfrm flipH="1">
            <a:off x="1885950" y="5078413"/>
            <a:ext cx="180975" cy="200025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3091" name="Line 28"/>
          <p:cNvSpPr>
            <a:spLocks noChangeShapeType="1"/>
          </p:cNvSpPr>
          <p:nvPr/>
        </p:nvSpPr>
        <p:spPr bwMode="auto">
          <a:xfrm flipV="1">
            <a:off x="293688" y="6332538"/>
            <a:ext cx="157162" cy="112712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3092" name="Line 29"/>
          <p:cNvSpPr>
            <a:spLocks noChangeShapeType="1"/>
          </p:cNvSpPr>
          <p:nvPr/>
        </p:nvSpPr>
        <p:spPr bwMode="auto">
          <a:xfrm flipH="1" flipV="1">
            <a:off x="1939925" y="6292850"/>
            <a:ext cx="188913" cy="136525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3093" name="Line 30"/>
          <p:cNvSpPr>
            <a:spLocks noChangeShapeType="1"/>
          </p:cNvSpPr>
          <p:nvPr/>
        </p:nvSpPr>
        <p:spPr bwMode="auto">
          <a:xfrm>
            <a:off x="254000" y="4848225"/>
            <a:ext cx="0" cy="103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3094" name="Line 31"/>
          <p:cNvSpPr>
            <a:spLocks noChangeShapeType="1"/>
          </p:cNvSpPr>
          <p:nvPr/>
        </p:nvSpPr>
        <p:spPr bwMode="auto">
          <a:xfrm flipH="1">
            <a:off x="396875" y="4848225"/>
            <a:ext cx="4763" cy="103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3095" name="Line 32"/>
          <p:cNvSpPr>
            <a:spLocks noChangeShapeType="1"/>
          </p:cNvSpPr>
          <p:nvPr/>
        </p:nvSpPr>
        <p:spPr bwMode="auto">
          <a:xfrm>
            <a:off x="112713" y="4902200"/>
            <a:ext cx="141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3096" name="Line 33"/>
          <p:cNvSpPr>
            <a:spLocks noChangeShapeType="1"/>
          </p:cNvSpPr>
          <p:nvPr/>
        </p:nvSpPr>
        <p:spPr bwMode="auto">
          <a:xfrm flipH="1">
            <a:off x="396875" y="4902200"/>
            <a:ext cx="1476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3097" name="Line 34"/>
          <p:cNvSpPr>
            <a:spLocks noChangeShapeType="1"/>
          </p:cNvSpPr>
          <p:nvPr/>
        </p:nvSpPr>
        <p:spPr bwMode="auto">
          <a:xfrm>
            <a:off x="254000" y="490220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3098" name="Line 35"/>
          <p:cNvSpPr>
            <a:spLocks noChangeShapeType="1"/>
          </p:cNvSpPr>
          <p:nvPr/>
        </p:nvSpPr>
        <p:spPr bwMode="auto">
          <a:xfrm>
            <a:off x="1992313" y="4860925"/>
            <a:ext cx="0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3099" name="Line 36"/>
          <p:cNvSpPr>
            <a:spLocks noChangeShapeType="1"/>
          </p:cNvSpPr>
          <p:nvPr/>
        </p:nvSpPr>
        <p:spPr bwMode="auto">
          <a:xfrm flipH="1">
            <a:off x="2133600" y="4860925"/>
            <a:ext cx="6350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3100" name="Line 37"/>
          <p:cNvSpPr>
            <a:spLocks noChangeShapeType="1"/>
          </p:cNvSpPr>
          <p:nvPr/>
        </p:nvSpPr>
        <p:spPr bwMode="auto">
          <a:xfrm>
            <a:off x="1849438" y="491490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3101" name="Line 38"/>
          <p:cNvSpPr>
            <a:spLocks noChangeShapeType="1"/>
          </p:cNvSpPr>
          <p:nvPr/>
        </p:nvSpPr>
        <p:spPr bwMode="auto">
          <a:xfrm flipH="1">
            <a:off x="2133600" y="4914900"/>
            <a:ext cx="1476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3102" name="Line 39"/>
          <p:cNvSpPr>
            <a:spLocks noChangeShapeType="1"/>
          </p:cNvSpPr>
          <p:nvPr/>
        </p:nvSpPr>
        <p:spPr bwMode="auto">
          <a:xfrm>
            <a:off x="1992313" y="4914900"/>
            <a:ext cx="141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3103" name="Text Box 40"/>
          <p:cNvSpPr txBox="1">
            <a:spLocks noChangeArrowheads="1"/>
          </p:cNvSpPr>
          <p:nvPr/>
        </p:nvSpPr>
        <p:spPr bwMode="auto">
          <a:xfrm>
            <a:off x="1765300" y="4584700"/>
            <a:ext cx="977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000" b="1">
                <a:latin typeface=".VnTime" pitchFamily="34" charset="0"/>
              </a:rPr>
              <a:t>1 « r­ìi</a:t>
            </a:r>
          </a:p>
        </p:txBody>
      </p:sp>
      <p:sp>
        <p:nvSpPr>
          <p:cNvPr id="3104" name="Rectangle 41"/>
          <p:cNvSpPr>
            <a:spLocks noChangeArrowheads="1"/>
          </p:cNvSpPr>
          <p:nvPr/>
        </p:nvSpPr>
        <p:spPr bwMode="auto">
          <a:xfrm>
            <a:off x="914400" y="4267200"/>
            <a:ext cx="9906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2000" b="1" i="1">
                <a:latin typeface=".VnTime" pitchFamily="34" charset="0"/>
              </a:rPr>
              <a:t>H×nh 2</a:t>
            </a:r>
          </a:p>
        </p:txBody>
      </p:sp>
      <p:sp>
        <p:nvSpPr>
          <p:cNvPr id="3105" name="Rectangle 42"/>
          <p:cNvSpPr>
            <a:spLocks noChangeArrowheads="1"/>
          </p:cNvSpPr>
          <p:nvPr/>
        </p:nvSpPr>
        <p:spPr bwMode="auto">
          <a:xfrm>
            <a:off x="914400" y="6523038"/>
            <a:ext cx="110490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2000" b="1" i="1">
                <a:latin typeface=".VnTime" pitchFamily="34" charset="0"/>
              </a:rPr>
              <a:t>H×nh 3</a:t>
            </a:r>
          </a:p>
        </p:txBody>
      </p:sp>
      <p:grpSp>
        <p:nvGrpSpPr>
          <p:cNvPr id="3106" name="Group 43"/>
          <p:cNvGrpSpPr>
            <a:grpSpLocks/>
          </p:cNvGrpSpPr>
          <p:nvPr/>
        </p:nvGrpSpPr>
        <p:grpSpPr bwMode="auto">
          <a:xfrm>
            <a:off x="177800" y="2505075"/>
            <a:ext cx="2433638" cy="1676400"/>
            <a:chOff x="288" y="1602"/>
            <a:chExt cx="1533" cy="1056"/>
          </a:xfrm>
        </p:grpSpPr>
        <p:sp>
          <p:nvSpPr>
            <p:cNvPr id="3162" name="Rectangle 44" descr="o luoi"/>
            <p:cNvSpPr>
              <a:spLocks noChangeArrowheads="1"/>
            </p:cNvSpPr>
            <p:nvPr/>
          </p:nvSpPr>
          <p:spPr bwMode="auto">
            <a:xfrm>
              <a:off x="318" y="1681"/>
              <a:ext cx="1206" cy="977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163" name="Freeform 45"/>
            <p:cNvSpPr>
              <a:spLocks/>
            </p:cNvSpPr>
            <p:nvPr/>
          </p:nvSpPr>
          <p:spPr bwMode="auto">
            <a:xfrm>
              <a:off x="288" y="1776"/>
              <a:ext cx="1236" cy="882"/>
            </a:xfrm>
            <a:custGeom>
              <a:avLst/>
              <a:gdLst>
                <a:gd name="T0" fmla="*/ 1968 w 1968"/>
                <a:gd name="T1" fmla="*/ 1344 h 1344"/>
                <a:gd name="T2" fmla="*/ 1928 w 1968"/>
                <a:gd name="T3" fmla="*/ 0 h 1344"/>
                <a:gd name="T4" fmla="*/ 0 w 1968"/>
                <a:gd name="T5" fmla="*/ 0 h 1344"/>
                <a:gd name="T6" fmla="*/ 40 w 1968"/>
                <a:gd name="T7" fmla="*/ 1336 h 13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8"/>
                <a:gd name="T13" fmla="*/ 0 h 1344"/>
                <a:gd name="T14" fmla="*/ 1968 w 1968"/>
                <a:gd name="T15" fmla="*/ 1344 h 13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8" h="1344">
                  <a:moveTo>
                    <a:pt x="1968" y="1344"/>
                  </a:moveTo>
                  <a:lnTo>
                    <a:pt x="1928" y="0"/>
                  </a:lnTo>
                  <a:lnTo>
                    <a:pt x="0" y="0"/>
                  </a:lnTo>
                  <a:lnTo>
                    <a:pt x="40" y="1336"/>
                  </a:lnTo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64" name="Line 46"/>
            <p:cNvSpPr>
              <a:spLocks noChangeShapeType="1"/>
            </p:cNvSpPr>
            <p:nvPr/>
          </p:nvSpPr>
          <p:spPr bwMode="auto">
            <a:xfrm>
              <a:off x="384" y="1746"/>
              <a:ext cx="4" cy="9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65" name="Line 47"/>
            <p:cNvSpPr>
              <a:spLocks noChangeShapeType="1"/>
            </p:cNvSpPr>
            <p:nvPr/>
          </p:nvSpPr>
          <p:spPr bwMode="auto">
            <a:xfrm>
              <a:off x="1446" y="1774"/>
              <a:ext cx="3" cy="88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66" name="Line 48"/>
            <p:cNvSpPr>
              <a:spLocks noChangeShapeType="1"/>
            </p:cNvSpPr>
            <p:nvPr/>
          </p:nvSpPr>
          <p:spPr bwMode="auto">
            <a:xfrm>
              <a:off x="1584" y="1681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67" name="Line 49"/>
            <p:cNvSpPr>
              <a:spLocks noChangeShapeType="1"/>
            </p:cNvSpPr>
            <p:nvPr/>
          </p:nvSpPr>
          <p:spPr bwMode="auto">
            <a:xfrm>
              <a:off x="1589" y="1776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68" name="Line 50"/>
            <p:cNvSpPr>
              <a:spLocks noChangeShapeType="1"/>
            </p:cNvSpPr>
            <p:nvPr/>
          </p:nvSpPr>
          <p:spPr bwMode="auto">
            <a:xfrm flipV="1">
              <a:off x="1622" y="1776"/>
              <a:ext cx="0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69" name="Line 51"/>
            <p:cNvSpPr>
              <a:spLocks noChangeShapeType="1"/>
            </p:cNvSpPr>
            <p:nvPr/>
          </p:nvSpPr>
          <p:spPr bwMode="auto">
            <a:xfrm>
              <a:off x="1624" y="1613"/>
              <a:ext cx="0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70" name="Line 52"/>
            <p:cNvSpPr>
              <a:spLocks noChangeShapeType="1"/>
            </p:cNvSpPr>
            <p:nvPr/>
          </p:nvSpPr>
          <p:spPr bwMode="auto">
            <a:xfrm>
              <a:off x="1624" y="1681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71" name="Text Box 53"/>
            <p:cNvSpPr txBox="1">
              <a:spLocks noChangeArrowheads="1"/>
            </p:cNvSpPr>
            <p:nvPr/>
          </p:nvSpPr>
          <p:spPr bwMode="auto">
            <a:xfrm>
              <a:off x="1705" y="1602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vi-VN"/>
            </a:p>
          </p:txBody>
        </p:sp>
        <p:sp>
          <p:nvSpPr>
            <p:cNvPr id="3172" name="Line 54"/>
            <p:cNvSpPr>
              <a:spLocks noChangeShapeType="1"/>
            </p:cNvSpPr>
            <p:nvPr/>
          </p:nvSpPr>
          <p:spPr bwMode="auto">
            <a:xfrm>
              <a:off x="348" y="2259"/>
              <a:ext cx="166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73" name="Line 55"/>
            <p:cNvSpPr>
              <a:spLocks noChangeShapeType="1"/>
            </p:cNvSpPr>
            <p:nvPr/>
          </p:nvSpPr>
          <p:spPr bwMode="auto">
            <a:xfrm flipH="1" flipV="1">
              <a:off x="1323" y="2243"/>
              <a:ext cx="166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74" name="Line 56"/>
            <p:cNvSpPr>
              <a:spLocks noChangeShapeType="1"/>
            </p:cNvSpPr>
            <p:nvPr/>
          </p:nvSpPr>
          <p:spPr bwMode="auto">
            <a:xfrm>
              <a:off x="384" y="1698"/>
              <a:ext cx="0" cy="96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75" name="Line 57"/>
            <p:cNvSpPr>
              <a:spLocks noChangeShapeType="1"/>
            </p:cNvSpPr>
            <p:nvPr/>
          </p:nvSpPr>
          <p:spPr bwMode="auto">
            <a:xfrm>
              <a:off x="1449" y="1680"/>
              <a:ext cx="0" cy="96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aphicFrame>
        <p:nvGraphicFramePr>
          <p:cNvPr id="3074" name="Rectangle 58"/>
          <p:cNvGraphicFramePr>
            <a:graphicFrameLocks/>
          </p:cNvGraphicFramePr>
          <p:nvPr/>
        </p:nvGraphicFramePr>
        <p:xfrm>
          <a:off x="2071688" y="3887788"/>
          <a:ext cx="3602037" cy="2443162"/>
        </p:xfrm>
        <a:graphic>
          <a:graphicData uri="http://schemas.openxmlformats.org/presentationml/2006/ole">
            <p:oleObj spid="_x0000_s3074" name="Flash Movie" r:id="rId8" imgW="0" imgH="0" progId="Flash.Movie">
              <p:embed/>
            </p:oleObj>
          </a:graphicData>
        </a:graphic>
      </p:graphicFrame>
      <p:graphicFrame>
        <p:nvGraphicFramePr>
          <p:cNvPr id="3075" name="Rectangle 59"/>
          <p:cNvGraphicFramePr>
            <a:graphicFrameLocks/>
          </p:cNvGraphicFramePr>
          <p:nvPr/>
        </p:nvGraphicFramePr>
        <p:xfrm>
          <a:off x="2071688" y="3887788"/>
          <a:ext cx="3602037" cy="2443162"/>
        </p:xfrm>
        <a:graphic>
          <a:graphicData uri="http://schemas.openxmlformats.org/presentationml/2006/ole">
            <p:oleObj spid="_x0000_s3075" name="Flash Movie" r:id="rId9" imgW="0" imgH="0" progId="Flash.Movie">
              <p:embed/>
            </p:oleObj>
          </a:graphicData>
        </a:graphic>
      </p:graphicFrame>
      <p:graphicFrame>
        <p:nvGraphicFramePr>
          <p:cNvPr id="3076" name="Rectangle 60"/>
          <p:cNvGraphicFramePr>
            <a:graphicFrameLocks/>
          </p:cNvGraphicFramePr>
          <p:nvPr/>
        </p:nvGraphicFramePr>
        <p:xfrm>
          <a:off x="2286000" y="1701800"/>
          <a:ext cx="6096000" cy="4064000"/>
        </p:xfrm>
        <a:graphic>
          <a:graphicData uri="http://schemas.openxmlformats.org/presentationml/2006/ole">
            <p:oleObj spid="_x0000_s3076" name="Flash Movie" r:id="rId10" imgW="0" imgH="0" progId="Flash.Movie">
              <p:embed/>
            </p:oleObj>
          </a:graphicData>
        </a:graphic>
      </p:graphicFrame>
      <p:graphicFrame>
        <p:nvGraphicFramePr>
          <p:cNvPr id="3077" name="Rectangle 61"/>
          <p:cNvGraphicFramePr>
            <a:graphicFrameLocks/>
          </p:cNvGraphicFramePr>
          <p:nvPr/>
        </p:nvGraphicFramePr>
        <p:xfrm>
          <a:off x="2286000" y="1701800"/>
          <a:ext cx="6096000" cy="4064000"/>
        </p:xfrm>
        <a:graphic>
          <a:graphicData uri="http://schemas.openxmlformats.org/presentationml/2006/ole">
            <p:oleObj spid="_x0000_s3077" name="Flash Movie" r:id="rId11" imgW="0" imgH="0" progId="Flash.Movie">
              <p:embed/>
            </p:oleObj>
          </a:graphicData>
        </a:graphic>
      </p:graphicFrame>
      <p:graphicFrame>
        <p:nvGraphicFramePr>
          <p:cNvPr id="3078" name="Rectangle 62"/>
          <p:cNvGraphicFramePr>
            <a:graphicFrameLocks/>
          </p:cNvGraphicFramePr>
          <p:nvPr/>
        </p:nvGraphicFramePr>
        <p:xfrm>
          <a:off x="2819400" y="1676400"/>
          <a:ext cx="6096000" cy="4064000"/>
        </p:xfrm>
        <a:graphic>
          <a:graphicData uri="http://schemas.openxmlformats.org/presentationml/2006/ole">
            <p:oleObj spid="_x0000_s3078" name="Flash Movie" r:id="rId12" imgW="0" imgH="0" progId="Flash.Movie">
              <p:embed/>
            </p:oleObj>
          </a:graphicData>
        </a:graphic>
      </p:graphicFrame>
      <p:graphicFrame>
        <p:nvGraphicFramePr>
          <p:cNvPr id="3079" name="Rectangle 63"/>
          <p:cNvGraphicFramePr>
            <a:graphicFrameLocks/>
          </p:cNvGraphicFramePr>
          <p:nvPr/>
        </p:nvGraphicFramePr>
        <p:xfrm>
          <a:off x="2819400" y="1676400"/>
          <a:ext cx="6096000" cy="4064000"/>
        </p:xfrm>
        <a:graphic>
          <a:graphicData uri="http://schemas.openxmlformats.org/presentationml/2006/ole">
            <p:oleObj spid="_x0000_s3079" name="Flash Movie" r:id="rId13" imgW="0" imgH="0" progId="Flash.Movie">
              <p:embed/>
            </p:oleObj>
          </a:graphicData>
        </a:graphic>
      </p:graphicFrame>
      <p:sp>
        <p:nvSpPr>
          <p:cNvPr id="3107" name="Rectangle 64"/>
          <p:cNvSpPr>
            <a:spLocks noChangeArrowheads="1"/>
          </p:cNvSpPr>
          <p:nvPr/>
        </p:nvSpPr>
        <p:spPr bwMode="auto">
          <a:xfrm>
            <a:off x="4038600" y="584200"/>
            <a:ext cx="4114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3108" name="Rectangle 65" descr="o luoi"/>
          <p:cNvSpPr>
            <a:spLocks noChangeArrowheads="1"/>
          </p:cNvSpPr>
          <p:nvPr/>
        </p:nvSpPr>
        <p:spPr bwMode="auto">
          <a:xfrm>
            <a:off x="3276600" y="1879600"/>
            <a:ext cx="5281613" cy="4070350"/>
          </a:xfrm>
          <a:prstGeom prst="rect">
            <a:avLst/>
          </a:prstGeom>
          <a:blipFill dpi="0" rotWithShape="0">
            <a:blip r:embed="rId7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3109" name="Rectangle 66"/>
          <p:cNvSpPr>
            <a:spLocks noChangeArrowheads="1"/>
          </p:cNvSpPr>
          <p:nvPr/>
        </p:nvSpPr>
        <p:spPr bwMode="auto">
          <a:xfrm>
            <a:off x="3276600" y="2438400"/>
            <a:ext cx="5283200" cy="35306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3110" name="Line 67"/>
          <p:cNvSpPr>
            <a:spLocks noChangeShapeType="1"/>
          </p:cNvSpPr>
          <p:nvPr/>
        </p:nvSpPr>
        <p:spPr bwMode="auto">
          <a:xfrm>
            <a:off x="3276600" y="1879600"/>
            <a:ext cx="0" cy="4038600"/>
          </a:xfrm>
          <a:prstGeom prst="line">
            <a:avLst/>
          </a:prstGeom>
          <a:noFill/>
          <a:ln w="25400">
            <a:solidFill>
              <a:srgbClr val="FFFF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3111" name="Line 68"/>
          <p:cNvSpPr>
            <a:spLocks noChangeShapeType="1"/>
          </p:cNvSpPr>
          <p:nvPr/>
        </p:nvSpPr>
        <p:spPr bwMode="auto">
          <a:xfrm>
            <a:off x="8551863" y="1901825"/>
            <a:ext cx="0" cy="4038600"/>
          </a:xfrm>
          <a:prstGeom prst="line">
            <a:avLst/>
          </a:prstGeom>
          <a:noFill/>
          <a:ln w="19050">
            <a:solidFill>
              <a:srgbClr val="FFFF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8261" name="Rectangle 69"/>
          <p:cNvSpPr>
            <a:spLocks noChangeArrowheads="1"/>
          </p:cNvSpPr>
          <p:nvPr/>
        </p:nvSpPr>
        <p:spPr bwMode="auto">
          <a:xfrm>
            <a:off x="2814638" y="1879600"/>
            <a:ext cx="428625" cy="40671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8262" name="Freeform 70"/>
          <p:cNvSpPr>
            <a:spLocks/>
          </p:cNvSpPr>
          <p:nvPr/>
        </p:nvSpPr>
        <p:spPr bwMode="auto">
          <a:xfrm>
            <a:off x="2819400" y="5527675"/>
            <a:ext cx="466725" cy="419100"/>
          </a:xfrm>
          <a:custGeom>
            <a:avLst/>
            <a:gdLst>
              <a:gd name="T0" fmla="*/ 0 w 294"/>
              <a:gd name="T1" fmla="*/ 0 h 264"/>
              <a:gd name="T2" fmla="*/ 48 w 294"/>
              <a:gd name="T3" fmla="*/ 240 h 264"/>
              <a:gd name="T4" fmla="*/ 294 w 294"/>
              <a:gd name="T5" fmla="*/ 264 h 264"/>
              <a:gd name="T6" fmla="*/ 0 60000 65536"/>
              <a:gd name="T7" fmla="*/ 0 60000 65536"/>
              <a:gd name="T8" fmla="*/ 0 60000 65536"/>
              <a:gd name="T9" fmla="*/ 0 w 294"/>
              <a:gd name="T10" fmla="*/ 0 h 264"/>
              <a:gd name="T11" fmla="*/ 294 w 294"/>
              <a:gd name="T12" fmla="*/ 264 h 2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4" h="264">
                <a:moveTo>
                  <a:pt x="0" y="0"/>
                </a:moveTo>
                <a:lnTo>
                  <a:pt x="48" y="240"/>
                </a:lnTo>
                <a:lnTo>
                  <a:pt x="294" y="264"/>
                </a:lnTo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3114" name="Freeform 71"/>
          <p:cNvSpPr>
            <a:spLocks/>
          </p:cNvSpPr>
          <p:nvPr/>
        </p:nvSpPr>
        <p:spPr bwMode="auto">
          <a:xfrm>
            <a:off x="2814638" y="1884363"/>
            <a:ext cx="454025" cy="4089400"/>
          </a:xfrm>
          <a:custGeom>
            <a:avLst/>
            <a:gdLst>
              <a:gd name="T0" fmla="*/ 0 w 288"/>
              <a:gd name="T1" fmla="*/ 0 h 2592"/>
              <a:gd name="T2" fmla="*/ 288 w 288"/>
              <a:gd name="T3" fmla="*/ 0 h 2592"/>
              <a:gd name="T4" fmla="*/ 288 w 288"/>
              <a:gd name="T5" fmla="*/ 2592 h 2592"/>
              <a:gd name="T6" fmla="*/ 0 w 288"/>
              <a:gd name="T7" fmla="*/ 2304 h 2592"/>
              <a:gd name="T8" fmla="*/ 0 w 288"/>
              <a:gd name="T9" fmla="*/ 0 h 25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8"/>
              <a:gd name="T16" fmla="*/ 0 h 2592"/>
              <a:gd name="T17" fmla="*/ 288 w 288"/>
              <a:gd name="T18" fmla="*/ 2592 h 25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8" h="2592">
                <a:moveTo>
                  <a:pt x="0" y="0"/>
                </a:moveTo>
                <a:lnTo>
                  <a:pt x="288" y="0"/>
                </a:lnTo>
                <a:lnTo>
                  <a:pt x="288" y="2592"/>
                </a:lnTo>
                <a:lnTo>
                  <a:pt x="0" y="23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8264" name="Line 72"/>
          <p:cNvSpPr>
            <a:spLocks noChangeShapeType="1"/>
          </p:cNvSpPr>
          <p:nvPr/>
        </p:nvSpPr>
        <p:spPr bwMode="auto">
          <a:xfrm>
            <a:off x="2828925" y="5513388"/>
            <a:ext cx="419100" cy="428625"/>
          </a:xfrm>
          <a:prstGeom prst="line">
            <a:avLst/>
          </a:prstGeom>
          <a:noFill/>
          <a:ln w="15875">
            <a:solidFill>
              <a:srgbClr val="FFFF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8265" name="Freeform 73"/>
          <p:cNvSpPr>
            <a:spLocks/>
          </p:cNvSpPr>
          <p:nvPr/>
        </p:nvSpPr>
        <p:spPr bwMode="auto">
          <a:xfrm>
            <a:off x="2814638" y="5513388"/>
            <a:ext cx="438150" cy="438150"/>
          </a:xfrm>
          <a:custGeom>
            <a:avLst/>
            <a:gdLst>
              <a:gd name="T0" fmla="*/ 0 w 276"/>
              <a:gd name="T1" fmla="*/ 0 h 276"/>
              <a:gd name="T2" fmla="*/ 90 w 276"/>
              <a:gd name="T3" fmla="*/ 198 h 276"/>
              <a:gd name="T4" fmla="*/ 276 w 276"/>
              <a:gd name="T5" fmla="*/ 276 h 276"/>
              <a:gd name="T6" fmla="*/ 0 60000 65536"/>
              <a:gd name="T7" fmla="*/ 0 60000 65536"/>
              <a:gd name="T8" fmla="*/ 0 60000 65536"/>
              <a:gd name="T9" fmla="*/ 0 w 276"/>
              <a:gd name="T10" fmla="*/ 0 h 276"/>
              <a:gd name="T11" fmla="*/ 276 w 276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6" h="276">
                <a:moveTo>
                  <a:pt x="0" y="0"/>
                </a:moveTo>
                <a:lnTo>
                  <a:pt x="90" y="198"/>
                </a:lnTo>
                <a:lnTo>
                  <a:pt x="276" y="276"/>
                </a:lnTo>
              </a:path>
            </a:pathLst>
          </a:custGeom>
          <a:solidFill>
            <a:schemeClr val="accent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8266" name="Freeform 74"/>
          <p:cNvSpPr>
            <a:spLocks/>
          </p:cNvSpPr>
          <p:nvPr/>
        </p:nvSpPr>
        <p:spPr bwMode="auto">
          <a:xfrm rot="10800000">
            <a:off x="2819400" y="5499100"/>
            <a:ext cx="438150" cy="438150"/>
          </a:xfrm>
          <a:custGeom>
            <a:avLst/>
            <a:gdLst>
              <a:gd name="T0" fmla="*/ 0 w 276"/>
              <a:gd name="T1" fmla="*/ 0 h 276"/>
              <a:gd name="T2" fmla="*/ 90 w 276"/>
              <a:gd name="T3" fmla="*/ 198 h 276"/>
              <a:gd name="T4" fmla="*/ 276 w 276"/>
              <a:gd name="T5" fmla="*/ 276 h 276"/>
              <a:gd name="T6" fmla="*/ 0 60000 65536"/>
              <a:gd name="T7" fmla="*/ 0 60000 65536"/>
              <a:gd name="T8" fmla="*/ 0 60000 65536"/>
              <a:gd name="T9" fmla="*/ 0 w 276"/>
              <a:gd name="T10" fmla="*/ 0 h 276"/>
              <a:gd name="T11" fmla="*/ 276 w 276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6" h="276">
                <a:moveTo>
                  <a:pt x="0" y="0"/>
                </a:moveTo>
                <a:lnTo>
                  <a:pt x="90" y="198"/>
                </a:lnTo>
                <a:lnTo>
                  <a:pt x="276" y="276"/>
                </a:lnTo>
              </a:path>
            </a:pathLst>
          </a:custGeom>
          <a:solidFill>
            <a:schemeClr val="accent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8267" name="Freeform 75"/>
          <p:cNvSpPr>
            <a:spLocks/>
          </p:cNvSpPr>
          <p:nvPr/>
        </p:nvSpPr>
        <p:spPr bwMode="auto">
          <a:xfrm>
            <a:off x="2824163" y="5489575"/>
            <a:ext cx="419100" cy="457200"/>
          </a:xfrm>
          <a:custGeom>
            <a:avLst/>
            <a:gdLst>
              <a:gd name="T0" fmla="*/ 0 w 264"/>
              <a:gd name="T1" fmla="*/ 0 h 288"/>
              <a:gd name="T2" fmla="*/ 248 w 264"/>
              <a:gd name="T3" fmla="*/ 40 h 288"/>
              <a:gd name="T4" fmla="*/ 264 w 264"/>
              <a:gd name="T5" fmla="*/ 288 h 288"/>
              <a:gd name="T6" fmla="*/ 0 60000 65536"/>
              <a:gd name="T7" fmla="*/ 0 60000 65536"/>
              <a:gd name="T8" fmla="*/ 0 60000 65536"/>
              <a:gd name="T9" fmla="*/ 0 w 264"/>
              <a:gd name="T10" fmla="*/ 0 h 288"/>
              <a:gd name="T11" fmla="*/ 264 w 264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288">
                <a:moveTo>
                  <a:pt x="0" y="0"/>
                </a:moveTo>
                <a:lnTo>
                  <a:pt x="248" y="40"/>
                </a:lnTo>
                <a:lnTo>
                  <a:pt x="264" y="28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8268" name="Line 76"/>
          <p:cNvSpPr>
            <a:spLocks noChangeShapeType="1"/>
          </p:cNvSpPr>
          <p:nvPr/>
        </p:nvSpPr>
        <p:spPr bwMode="auto">
          <a:xfrm>
            <a:off x="2809875" y="5494338"/>
            <a:ext cx="442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3120" name="Freeform 77"/>
          <p:cNvSpPr>
            <a:spLocks/>
          </p:cNvSpPr>
          <p:nvPr/>
        </p:nvSpPr>
        <p:spPr bwMode="auto">
          <a:xfrm>
            <a:off x="8556625" y="1892300"/>
            <a:ext cx="476250" cy="4076700"/>
          </a:xfrm>
          <a:custGeom>
            <a:avLst/>
            <a:gdLst>
              <a:gd name="T0" fmla="*/ 0 w 300"/>
              <a:gd name="T1" fmla="*/ 0 h 2556"/>
              <a:gd name="T2" fmla="*/ 300 w 300"/>
              <a:gd name="T3" fmla="*/ 0 h 2556"/>
              <a:gd name="T4" fmla="*/ 300 w 300"/>
              <a:gd name="T5" fmla="*/ 2304 h 2556"/>
              <a:gd name="T6" fmla="*/ 0 w 300"/>
              <a:gd name="T7" fmla="*/ 2556 h 2556"/>
              <a:gd name="T8" fmla="*/ 0 w 300"/>
              <a:gd name="T9" fmla="*/ 0 h 25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"/>
              <a:gd name="T16" fmla="*/ 0 h 2556"/>
              <a:gd name="T17" fmla="*/ 300 w 300"/>
              <a:gd name="T18" fmla="*/ 2556 h 25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" h="2556">
                <a:moveTo>
                  <a:pt x="0" y="0"/>
                </a:moveTo>
                <a:lnTo>
                  <a:pt x="300" y="0"/>
                </a:lnTo>
                <a:lnTo>
                  <a:pt x="300" y="2304"/>
                </a:lnTo>
                <a:lnTo>
                  <a:pt x="0" y="25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8270" name="Rectangle 78"/>
          <p:cNvSpPr>
            <a:spLocks noChangeArrowheads="1"/>
          </p:cNvSpPr>
          <p:nvPr/>
        </p:nvSpPr>
        <p:spPr bwMode="auto">
          <a:xfrm>
            <a:off x="8559800" y="1879600"/>
            <a:ext cx="493713" cy="4070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3122" name="Line 79"/>
          <p:cNvSpPr>
            <a:spLocks noChangeShapeType="1"/>
          </p:cNvSpPr>
          <p:nvPr/>
        </p:nvSpPr>
        <p:spPr bwMode="auto">
          <a:xfrm>
            <a:off x="7912100" y="1905000"/>
            <a:ext cx="1155700" cy="901700"/>
          </a:xfrm>
          <a:prstGeom prst="line">
            <a:avLst/>
          </a:prstGeom>
          <a:noFill/>
          <a:ln w="19050">
            <a:solidFill>
              <a:srgbClr val="FB4005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8272" name="Line 80"/>
          <p:cNvSpPr>
            <a:spLocks noChangeShapeType="1"/>
          </p:cNvSpPr>
          <p:nvPr/>
        </p:nvSpPr>
        <p:spPr bwMode="auto">
          <a:xfrm flipH="1">
            <a:off x="8586788" y="5559425"/>
            <a:ext cx="457200" cy="400050"/>
          </a:xfrm>
          <a:prstGeom prst="line">
            <a:avLst/>
          </a:prstGeom>
          <a:noFill/>
          <a:ln w="15875">
            <a:solidFill>
              <a:srgbClr val="FFFF99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8273" name="Freeform 81"/>
          <p:cNvSpPr>
            <a:spLocks/>
          </p:cNvSpPr>
          <p:nvPr/>
        </p:nvSpPr>
        <p:spPr bwMode="auto">
          <a:xfrm>
            <a:off x="8591550" y="5568950"/>
            <a:ext cx="466725" cy="390525"/>
          </a:xfrm>
          <a:custGeom>
            <a:avLst/>
            <a:gdLst>
              <a:gd name="T0" fmla="*/ 0 w 294"/>
              <a:gd name="T1" fmla="*/ 246 h 246"/>
              <a:gd name="T2" fmla="*/ 258 w 294"/>
              <a:gd name="T3" fmla="*/ 216 h 246"/>
              <a:gd name="T4" fmla="*/ 294 w 294"/>
              <a:gd name="T5" fmla="*/ 0 h 246"/>
              <a:gd name="T6" fmla="*/ 0 60000 65536"/>
              <a:gd name="T7" fmla="*/ 0 60000 65536"/>
              <a:gd name="T8" fmla="*/ 0 60000 65536"/>
              <a:gd name="T9" fmla="*/ 0 w 294"/>
              <a:gd name="T10" fmla="*/ 0 h 246"/>
              <a:gd name="T11" fmla="*/ 294 w 294"/>
              <a:gd name="T12" fmla="*/ 246 h 2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4" h="246">
                <a:moveTo>
                  <a:pt x="0" y="246"/>
                </a:moveTo>
                <a:lnTo>
                  <a:pt x="258" y="216"/>
                </a:lnTo>
                <a:lnTo>
                  <a:pt x="294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8274" name="Freeform 82"/>
          <p:cNvSpPr>
            <a:spLocks/>
          </p:cNvSpPr>
          <p:nvPr/>
        </p:nvSpPr>
        <p:spPr bwMode="auto">
          <a:xfrm>
            <a:off x="8605838" y="5564188"/>
            <a:ext cx="452437" cy="390525"/>
          </a:xfrm>
          <a:custGeom>
            <a:avLst/>
            <a:gdLst>
              <a:gd name="T0" fmla="*/ 282 w 282"/>
              <a:gd name="T1" fmla="*/ 0 h 252"/>
              <a:gd name="T2" fmla="*/ 216 w 282"/>
              <a:gd name="T3" fmla="*/ 159 h 252"/>
              <a:gd name="T4" fmla="*/ 0 w 282"/>
              <a:gd name="T5" fmla="*/ 252 h 252"/>
              <a:gd name="T6" fmla="*/ 282 w 282"/>
              <a:gd name="T7" fmla="*/ 0 h 252"/>
              <a:gd name="T8" fmla="*/ 0 60000 65536"/>
              <a:gd name="T9" fmla="*/ 0 60000 65536"/>
              <a:gd name="T10" fmla="*/ 0 60000 65536"/>
              <a:gd name="T11" fmla="*/ 0 60000 65536"/>
              <a:gd name="T12" fmla="*/ 0 w 282"/>
              <a:gd name="T13" fmla="*/ 0 h 252"/>
              <a:gd name="T14" fmla="*/ 282 w 282"/>
              <a:gd name="T15" fmla="*/ 252 h 2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2" h="252">
                <a:moveTo>
                  <a:pt x="282" y="0"/>
                </a:moveTo>
                <a:lnTo>
                  <a:pt x="216" y="159"/>
                </a:lnTo>
                <a:lnTo>
                  <a:pt x="0" y="252"/>
                </a:lnTo>
                <a:lnTo>
                  <a:pt x="282" y="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8275" name="Freeform 83"/>
          <p:cNvSpPr>
            <a:spLocks/>
          </p:cNvSpPr>
          <p:nvPr/>
        </p:nvSpPr>
        <p:spPr bwMode="auto">
          <a:xfrm>
            <a:off x="8591550" y="5549900"/>
            <a:ext cx="438150" cy="404813"/>
          </a:xfrm>
          <a:custGeom>
            <a:avLst/>
            <a:gdLst>
              <a:gd name="T0" fmla="*/ 282 w 282"/>
              <a:gd name="T1" fmla="*/ 0 h 249"/>
              <a:gd name="T2" fmla="*/ 144 w 282"/>
              <a:gd name="T3" fmla="*/ 48 h 249"/>
              <a:gd name="T4" fmla="*/ 0 w 282"/>
              <a:gd name="T5" fmla="*/ 249 h 249"/>
              <a:gd name="T6" fmla="*/ 0 60000 65536"/>
              <a:gd name="T7" fmla="*/ 0 60000 65536"/>
              <a:gd name="T8" fmla="*/ 0 60000 65536"/>
              <a:gd name="T9" fmla="*/ 0 w 282"/>
              <a:gd name="T10" fmla="*/ 0 h 249"/>
              <a:gd name="T11" fmla="*/ 282 w 282"/>
              <a:gd name="T12" fmla="*/ 249 h 2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2" h="249">
                <a:moveTo>
                  <a:pt x="282" y="0"/>
                </a:moveTo>
                <a:lnTo>
                  <a:pt x="144" y="48"/>
                </a:lnTo>
                <a:lnTo>
                  <a:pt x="0" y="249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8276" name="Freeform 84"/>
          <p:cNvSpPr>
            <a:spLocks/>
          </p:cNvSpPr>
          <p:nvPr/>
        </p:nvSpPr>
        <p:spPr bwMode="auto">
          <a:xfrm rot="-345495">
            <a:off x="8570913" y="5573713"/>
            <a:ext cx="501650" cy="347662"/>
          </a:xfrm>
          <a:custGeom>
            <a:avLst/>
            <a:gdLst>
              <a:gd name="T0" fmla="*/ 0 w 288"/>
              <a:gd name="T1" fmla="*/ 240 h 240"/>
              <a:gd name="T2" fmla="*/ 48 w 288"/>
              <a:gd name="T3" fmla="*/ 0 h 240"/>
              <a:gd name="T4" fmla="*/ 288 w 288"/>
              <a:gd name="T5" fmla="*/ 0 h 240"/>
              <a:gd name="T6" fmla="*/ 0 60000 65536"/>
              <a:gd name="T7" fmla="*/ 0 60000 65536"/>
              <a:gd name="T8" fmla="*/ 0 60000 65536"/>
              <a:gd name="T9" fmla="*/ 0 w 288"/>
              <a:gd name="T10" fmla="*/ 0 h 240"/>
              <a:gd name="T11" fmla="*/ 288 w 288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240">
                <a:moveTo>
                  <a:pt x="0" y="240"/>
                </a:moveTo>
                <a:lnTo>
                  <a:pt x="48" y="0"/>
                </a:lnTo>
                <a:lnTo>
                  <a:pt x="28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8277" name="Line 85"/>
          <p:cNvSpPr>
            <a:spLocks noChangeShapeType="1"/>
          </p:cNvSpPr>
          <p:nvPr/>
        </p:nvSpPr>
        <p:spPr bwMode="auto">
          <a:xfrm flipV="1">
            <a:off x="8586788" y="5540375"/>
            <a:ext cx="461962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8278" name="Line 86"/>
          <p:cNvSpPr>
            <a:spLocks noChangeShapeType="1"/>
          </p:cNvSpPr>
          <p:nvPr/>
        </p:nvSpPr>
        <p:spPr bwMode="auto">
          <a:xfrm flipV="1">
            <a:off x="2811463" y="1900238"/>
            <a:ext cx="1066800" cy="850900"/>
          </a:xfrm>
          <a:prstGeom prst="line">
            <a:avLst/>
          </a:prstGeom>
          <a:noFill/>
          <a:ln w="19050">
            <a:solidFill>
              <a:srgbClr val="FB4005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grpSp>
        <p:nvGrpSpPr>
          <p:cNvPr id="5" name="Group 87"/>
          <p:cNvGrpSpPr>
            <a:grpSpLocks/>
          </p:cNvGrpSpPr>
          <p:nvPr/>
        </p:nvGrpSpPr>
        <p:grpSpPr bwMode="auto">
          <a:xfrm>
            <a:off x="2790825" y="1855788"/>
            <a:ext cx="1114425" cy="885825"/>
            <a:chOff x="1347" y="996"/>
            <a:chExt cx="702" cy="558"/>
          </a:xfrm>
        </p:grpSpPr>
        <p:sp>
          <p:nvSpPr>
            <p:cNvPr id="3158" name="Freeform 88"/>
            <p:cNvSpPr>
              <a:spLocks/>
            </p:cNvSpPr>
            <p:nvPr/>
          </p:nvSpPr>
          <p:spPr bwMode="auto">
            <a:xfrm>
              <a:off x="1347" y="996"/>
              <a:ext cx="696" cy="558"/>
            </a:xfrm>
            <a:custGeom>
              <a:avLst/>
              <a:gdLst>
                <a:gd name="T0" fmla="*/ 6 w 696"/>
                <a:gd name="T1" fmla="*/ 558 h 558"/>
                <a:gd name="T2" fmla="*/ 93 w 696"/>
                <a:gd name="T3" fmla="*/ 90 h 558"/>
                <a:gd name="T4" fmla="*/ 696 w 696"/>
                <a:gd name="T5" fmla="*/ 9 h 558"/>
                <a:gd name="T6" fmla="*/ 0 w 696"/>
                <a:gd name="T7" fmla="*/ 0 h 558"/>
                <a:gd name="T8" fmla="*/ 6 w 696"/>
                <a:gd name="T9" fmla="*/ 558 h 5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6"/>
                <a:gd name="T16" fmla="*/ 0 h 558"/>
                <a:gd name="T17" fmla="*/ 696 w 696"/>
                <a:gd name="T18" fmla="*/ 558 h 5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6" h="558">
                  <a:moveTo>
                    <a:pt x="6" y="558"/>
                  </a:moveTo>
                  <a:lnTo>
                    <a:pt x="93" y="90"/>
                  </a:lnTo>
                  <a:lnTo>
                    <a:pt x="696" y="9"/>
                  </a:lnTo>
                  <a:lnTo>
                    <a:pt x="0" y="0"/>
                  </a:lnTo>
                  <a:lnTo>
                    <a:pt x="6" y="55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3159" name="Group 89"/>
            <p:cNvGrpSpPr>
              <a:grpSpLocks/>
            </p:cNvGrpSpPr>
            <p:nvPr/>
          </p:nvGrpSpPr>
          <p:grpSpPr bwMode="auto">
            <a:xfrm>
              <a:off x="1353" y="1008"/>
              <a:ext cx="696" cy="546"/>
              <a:chOff x="1353" y="1008"/>
              <a:chExt cx="696" cy="546"/>
            </a:xfrm>
          </p:grpSpPr>
          <p:sp>
            <p:nvSpPr>
              <p:cNvPr id="3160" name="Line 90"/>
              <p:cNvSpPr>
                <a:spLocks noChangeShapeType="1"/>
              </p:cNvSpPr>
              <p:nvPr/>
            </p:nvSpPr>
            <p:spPr bwMode="auto">
              <a:xfrm flipV="1">
                <a:off x="1437" y="1008"/>
                <a:ext cx="612" cy="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161" name="Line 91"/>
              <p:cNvSpPr>
                <a:spLocks noChangeShapeType="1"/>
              </p:cNvSpPr>
              <p:nvPr/>
            </p:nvSpPr>
            <p:spPr bwMode="auto">
              <a:xfrm flipH="1">
                <a:off x="1353" y="1083"/>
                <a:ext cx="84" cy="4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</p:grpSp>
      <p:grpSp>
        <p:nvGrpSpPr>
          <p:cNvPr id="7" name="Group 92"/>
          <p:cNvGrpSpPr>
            <a:grpSpLocks/>
          </p:cNvGrpSpPr>
          <p:nvPr/>
        </p:nvGrpSpPr>
        <p:grpSpPr bwMode="auto">
          <a:xfrm>
            <a:off x="2743200" y="1870075"/>
            <a:ext cx="1157288" cy="885825"/>
            <a:chOff x="1317" y="1005"/>
            <a:chExt cx="729" cy="558"/>
          </a:xfrm>
        </p:grpSpPr>
        <p:sp>
          <p:nvSpPr>
            <p:cNvPr id="3154" name="Freeform 93"/>
            <p:cNvSpPr>
              <a:spLocks/>
            </p:cNvSpPr>
            <p:nvPr/>
          </p:nvSpPr>
          <p:spPr bwMode="auto">
            <a:xfrm>
              <a:off x="1317" y="1005"/>
              <a:ext cx="729" cy="558"/>
            </a:xfrm>
            <a:custGeom>
              <a:avLst/>
              <a:gdLst>
                <a:gd name="T0" fmla="*/ 39 w 729"/>
                <a:gd name="T1" fmla="*/ 546 h 558"/>
                <a:gd name="T2" fmla="*/ 282 w 729"/>
                <a:gd name="T3" fmla="*/ 219 h 558"/>
                <a:gd name="T4" fmla="*/ 729 w 729"/>
                <a:gd name="T5" fmla="*/ 0 h 558"/>
                <a:gd name="T6" fmla="*/ 30 w 729"/>
                <a:gd name="T7" fmla="*/ 27 h 558"/>
                <a:gd name="T8" fmla="*/ 0 w 729"/>
                <a:gd name="T9" fmla="*/ 558 h 5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9"/>
                <a:gd name="T16" fmla="*/ 0 h 558"/>
                <a:gd name="T17" fmla="*/ 729 w 729"/>
                <a:gd name="T18" fmla="*/ 558 h 5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9" h="558">
                  <a:moveTo>
                    <a:pt x="39" y="546"/>
                  </a:moveTo>
                  <a:lnTo>
                    <a:pt x="282" y="219"/>
                  </a:lnTo>
                  <a:lnTo>
                    <a:pt x="729" y="0"/>
                  </a:lnTo>
                  <a:lnTo>
                    <a:pt x="30" y="27"/>
                  </a:lnTo>
                  <a:lnTo>
                    <a:pt x="0" y="558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3155" name="Group 94"/>
            <p:cNvGrpSpPr>
              <a:grpSpLocks/>
            </p:cNvGrpSpPr>
            <p:nvPr/>
          </p:nvGrpSpPr>
          <p:grpSpPr bwMode="auto">
            <a:xfrm>
              <a:off x="1344" y="1008"/>
              <a:ext cx="687" cy="552"/>
              <a:chOff x="1359" y="1002"/>
              <a:chExt cx="687" cy="552"/>
            </a:xfrm>
          </p:grpSpPr>
          <p:sp>
            <p:nvSpPr>
              <p:cNvPr id="3156" name="Line 95"/>
              <p:cNvSpPr>
                <a:spLocks noChangeShapeType="1"/>
              </p:cNvSpPr>
              <p:nvPr/>
            </p:nvSpPr>
            <p:spPr bwMode="auto">
              <a:xfrm flipH="1">
                <a:off x="1599" y="1002"/>
                <a:ext cx="447" cy="2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157" name="Line 96"/>
              <p:cNvSpPr>
                <a:spLocks noChangeShapeType="1"/>
              </p:cNvSpPr>
              <p:nvPr/>
            </p:nvSpPr>
            <p:spPr bwMode="auto">
              <a:xfrm flipH="1">
                <a:off x="1359" y="1218"/>
                <a:ext cx="24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</p:grpSp>
      <p:grpSp>
        <p:nvGrpSpPr>
          <p:cNvPr id="9" name="Group 97"/>
          <p:cNvGrpSpPr>
            <a:grpSpLocks/>
          </p:cNvGrpSpPr>
          <p:nvPr/>
        </p:nvGrpSpPr>
        <p:grpSpPr bwMode="auto">
          <a:xfrm>
            <a:off x="2305050" y="1765300"/>
            <a:ext cx="1585913" cy="1143000"/>
            <a:chOff x="1044" y="933"/>
            <a:chExt cx="999" cy="720"/>
          </a:xfrm>
        </p:grpSpPr>
        <p:sp>
          <p:nvSpPr>
            <p:cNvPr id="3152" name="Freeform 98"/>
            <p:cNvSpPr>
              <a:spLocks/>
            </p:cNvSpPr>
            <p:nvPr/>
          </p:nvSpPr>
          <p:spPr bwMode="auto">
            <a:xfrm>
              <a:off x="1044" y="933"/>
              <a:ext cx="999" cy="720"/>
            </a:xfrm>
            <a:custGeom>
              <a:avLst/>
              <a:gdLst>
                <a:gd name="T0" fmla="*/ 309 w 999"/>
                <a:gd name="T1" fmla="*/ 621 h 720"/>
                <a:gd name="T2" fmla="*/ 636 w 999"/>
                <a:gd name="T3" fmla="*/ 387 h 720"/>
                <a:gd name="T4" fmla="*/ 999 w 999"/>
                <a:gd name="T5" fmla="*/ 66 h 720"/>
                <a:gd name="T6" fmla="*/ 975 w 999"/>
                <a:gd name="T7" fmla="*/ 0 h 720"/>
                <a:gd name="T8" fmla="*/ 309 w 999"/>
                <a:gd name="T9" fmla="*/ 0 h 720"/>
                <a:gd name="T10" fmla="*/ 0 w 999"/>
                <a:gd name="T11" fmla="*/ 720 h 720"/>
                <a:gd name="T12" fmla="*/ 285 w 999"/>
                <a:gd name="T13" fmla="*/ 645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99"/>
                <a:gd name="T22" fmla="*/ 0 h 720"/>
                <a:gd name="T23" fmla="*/ 999 w 999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99" h="720">
                  <a:moveTo>
                    <a:pt x="309" y="621"/>
                  </a:moveTo>
                  <a:lnTo>
                    <a:pt x="636" y="387"/>
                  </a:lnTo>
                  <a:lnTo>
                    <a:pt x="999" y="66"/>
                  </a:lnTo>
                  <a:lnTo>
                    <a:pt x="975" y="0"/>
                  </a:lnTo>
                  <a:lnTo>
                    <a:pt x="309" y="0"/>
                  </a:lnTo>
                  <a:lnTo>
                    <a:pt x="0" y="720"/>
                  </a:lnTo>
                  <a:lnTo>
                    <a:pt x="285" y="645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53" name="Freeform 99"/>
            <p:cNvSpPr>
              <a:spLocks/>
            </p:cNvSpPr>
            <p:nvPr/>
          </p:nvSpPr>
          <p:spPr bwMode="auto">
            <a:xfrm>
              <a:off x="1362" y="1002"/>
              <a:ext cx="678" cy="549"/>
            </a:xfrm>
            <a:custGeom>
              <a:avLst/>
              <a:gdLst>
                <a:gd name="T0" fmla="*/ 0 w 696"/>
                <a:gd name="T1" fmla="*/ 555 h 555"/>
                <a:gd name="T2" fmla="*/ 696 w 696"/>
                <a:gd name="T3" fmla="*/ 0 h 555"/>
                <a:gd name="T4" fmla="*/ 486 w 696"/>
                <a:gd name="T5" fmla="*/ 294 h 555"/>
                <a:gd name="T6" fmla="*/ 0 w 696"/>
                <a:gd name="T7" fmla="*/ 555 h 5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6"/>
                <a:gd name="T13" fmla="*/ 0 h 555"/>
                <a:gd name="T14" fmla="*/ 696 w 696"/>
                <a:gd name="T15" fmla="*/ 555 h 5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6" h="555">
                  <a:moveTo>
                    <a:pt x="0" y="555"/>
                  </a:moveTo>
                  <a:lnTo>
                    <a:pt x="696" y="0"/>
                  </a:lnTo>
                  <a:lnTo>
                    <a:pt x="486" y="294"/>
                  </a:lnTo>
                  <a:lnTo>
                    <a:pt x="0" y="555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8292" name="Freeform 100"/>
          <p:cNvSpPr>
            <a:spLocks/>
          </p:cNvSpPr>
          <p:nvPr/>
        </p:nvSpPr>
        <p:spPr bwMode="auto">
          <a:xfrm>
            <a:off x="2800350" y="1870075"/>
            <a:ext cx="1071563" cy="866775"/>
          </a:xfrm>
          <a:custGeom>
            <a:avLst/>
            <a:gdLst>
              <a:gd name="T0" fmla="*/ 0 w 675"/>
              <a:gd name="T1" fmla="*/ 546 h 546"/>
              <a:gd name="T2" fmla="*/ 675 w 675"/>
              <a:gd name="T3" fmla="*/ 0 h 546"/>
              <a:gd name="T4" fmla="*/ 555 w 675"/>
              <a:gd name="T5" fmla="*/ 420 h 546"/>
              <a:gd name="T6" fmla="*/ 0 w 675"/>
              <a:gd name="T7" fmla="*/ 546 h 546"/>
              <a:gd name="T8" fmla="*/ 0 60000 65536"/>
              <a:gd name="T9" fmla="*/ 0 60000 65536"/>
              <a:gd name="T10" fmla="*/ 0 60000 65536"/>
              <a:gd name="T11" fmla="*/ 0 60000 65536"/>
              <a:gd name="T12" fmla="*/ 0 w 675"/>
              <a:gd name="T13" fmla="*/ 0 h 546"/>
              <a:gd name="T14" fmla="*/ 675 w 675"/>
              <a:gd name="T15" fmla="*/ 546 h 5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5" h="546">
                <a:moveTo>
                  <a:pt x="0" y="546"/>
                </a:moveTo>
                <a:lnTo>
                  <a:pt x="675" y="0"/>
                </a:lnTo>
                <a:lnTo>
                  <a:pt x="555" y="420"/>
                </a:lnTo>
                <a:lnTo>
                  <a:pt x="0" y="546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8293" name="Freeform 101"/>
          <p:cNvSpPr>
            <a:spLocks/>
          </p:cNvSpPr>
          <p:nvPr/>
        </p:nvSpPr>
        <p:spPr bwMode="auto">
          <a:xfrm>
            <a:off x="2819400" y="1860550"/>
            <a:ext cx="1081088" cy="876300"/>
          </a:xfrm>
          <a:custGeom>
            <a:avLst/>
            <a:gdLst>
              <a:gd name="T0" fmla="*/ 0 w 681"/>
              <a:gd name="T1" fmla="*/ 552 h 552"/>
              <a:gd name="T2" fmla="*/ 681 w 681"/>
              <a:gd name="T3" fmla="*/ 552 h 552"/>
              <a:gd name="T4" fmla="*/ 681 w 681"/>
              <a:gd name="T5" fmla="*/ 0 h 552"/>
              <a:gd name="T6" fmla="*/ 0 60000 65536"/>
              <a:gd name="T7" fmla="*/ 0 60000 65536"/>
              <a:gd name="T8" fmla="*/ 0 60000 65536"/>
              <a:gd name="T9" fmla="*/ 0 w 681"/>
              <a:gd name="T10" fmla="*/ 0 h 552"/>
              <a:gd name="T11" fmla="*/ 681 w 681"/>
              <a:gd name="T12" fmla="*/ 552 h 5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1" h="552">
                <a:moveTo>
                  <a:pt x="0" y="552"/>
                </a:moveTo>
                <a:lnTo>
                  <a:pt x="681" y="552"/>
                </a:lnTo>
                <a:lnTo>
                  <a:pt x="681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3135" name="Line 102"/>
          <p:cNvSpPr>
            <a:spLocks noChangeShapeType="1"/>
          </p:cNvSpPr>
          <p:nvPr/>
        </p:nvSpPr>
        <p:spPr bwMode="auto">
          <a:xfrm>
            <a:off x="7899400" y="1879600"/>
            <a:ext cx="1155700" cy="901700"/>
          </a:xfrm>
          <a:prstGeom prst="line">
            <a:avLst/>
          </a:prstGeom>
          <a:noFill/>
          <a:ln w="19050">
            <a:solidFill>
              <a:srgbClr val="FB4005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grpSp>
        <p:nvGrpSpPr>
          <p:cNvPr id="10" name="Group 103"/>
          <p:cNvGrpSpPr>
            <a:grpSpLocks/>
          </p:cNvGrpSpPr>
          <p:nvPr/>
        </p:nvGrpSpPr>
        <p:grpSpPr bwMode="auto">
          <a:xfrm>
            <a:off x="7878763" y="1752600"/>
            <a:ext cx="1381125" cy="1042988"/>
            <a:chOff x="3891" y="936"/>
            <a:chExt cx="870" cy="657"/>
          </a:xfrm>
        </p:grpSpPr>
        <p:sp>
          <p:nvSpPr>
            <p:cNvPr id="3149" name="Line 104"/>
            <p:cNvSpPr>
              <a:spLocks noChangeShapeType="1"/>
            </p:cNvSpPr>
            <p:nvPr/>
          </p:nvSpPr>
          <p:spPr bwMode="auto">
            <a:xfrm>
              <a:off x="3903" y="1008"/>
              <a:ext cx="588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50" name="Line 105"/>
            <p:cNvSpPr>
              <a:spLocks noChangeShapeType="1"/>
            </p:cNvSpPr>
            <p:nvPr/>
          </p:nvSpPr>
          <p:spPr bwMode="auto">
            <a:xfrm>
              <a:off x="4494" y="1113"/>
              <a:ext cx="135" cy="4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51" name="Freeform 106"/>
            <p:cNvSpPr>
              <a:spLocks/>
            </p:cNvSpPr>
            <p:nvPr/>
          </p:nvSpPr>
          <p:spPr bwMode="auto">
            <a:xfrm>
              <a:off x="3891" y="936"/>
              <a:ext cx="870" cy="657"/>
            </a:xfrm>
            <a:custGeom>
              <a:avLst/>
              <a:gdLst>
                <a:gd name="T0" fmla="*/ 18 w 870"/>
                <a:gd name="T1" fmla="*/ 69 h 657"/>
                <a:gd name="T2" fmla="*/ 606 w 870"/>
                <a:gd name="T3" fmla="*/ 177 h 657"/>
                <a:gd name="T4" fmla="*/ 750 w 870"/>
                <a:gd name="T5" fmla="*/ 657 h 657"/>
                <a:gd name="T6" fmla="*/ 867 w 870"/>
                <a:gd name="T7" fmla="*/ 651 h 657"/>
                <a:gd name="T8" fmla="*/ 870 w 870"/>
                <a:gd name="T9" fmla="*/ 0 h 657"/>
                <a:gd name="T10" fmla="*/ 0 w 870"/>
                <a:gd name="T11" fmla="*/ 3 h 6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70"/>
                <a:gd name="T19" fmla="*/ 0 h 657"/>
                <a:gd name="T20" fmla="*/ 870 w 870"/>
                <a:gd name="T21" fmla="*/ 657 h 6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70" h="657">
                  <a:moveTo>
                    <a:pt x="18" y="69"/>
                  </a:moveTo>
                  <a:lnTo>
                    <a:pt x="606" y="177"/>
                  </a:lnTo>
                  <a:lnTo>
                    <a:pt x="750" y="657"/>
                  </a:lnTo>
                  <a:lnTo>
                    <a:pt x="867" y="651"/>
                  </a:lnTo>
                  <a:lnTo>
                    <a:pt x="870" y="0"/>
                  </a:lnTo>
                  <a:lnTo>
                    <a:pt x="0" y="3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1" name="Group 107"/>
          <p:cNvGrpSpPr>
            <a:grpSpLocks/>
          </p:cNvGrpSpPr>
          <p:nvPr/>
        </p:nvGrpSpPr>
        <p:grpSpPr bwMode="auto">
          <a:xfrm>
            <a:off x="7897813" y="1462088"/>
            <a:ext cx="1423987" cy="1338262"/>
            <a:chOff x="3903" y="753"/>
            <a:chExt cx="897" cy="843"/>
          </a:xfrm>
        </p:grpSpPr>
        <p:sp>
          <p:nvSpPr>
            <p:cNvPr id="3146" name="Line 108"/>
            <p:cNvSpPr>
              <a:spLocks noChangeShapeType="1"/>
            </p:cNvSpPr>
            <p:nvPr/>
          </p:nvSpPr>
          <p:spPr bwMode="auto">
            <a:xfrm>
              <a:off x="3903" y="1005"/>
              <a:ext cx="495" cy="2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47" name="Line 109"/>
            <p:cNvSpPr>
              <a:spLocks noChangeShapeType="1"/>
            </p:cNvSpPr>
            <p:nvPr/>
          </p:nvSpPr>
          <p:spPr bwMode="auto">
            <a:xfrm>
              <a:off x="4401" y="1248"/>
              <a:ext cx="231" cy="3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48" name="Freeform 110"/>
            <p:cNvSpPr>
              <a:spLocks/>
            </p:cNvSpPr>
            <p:nvPr/>
          </p:nvSpPr>
          <p:spPr bwMode="auto">
            <a:xfrm>
              <a:off x="3903" y="753"/>
              <a:ext cx="897" cy="843"/>
            </a:xfrm>
            <a:custGeom>
              <a:avLst/>
              <a:gdLst>
                <a:gd name="T0" fmla="*/ 729 w 897"/>
                <a:gd name="T1" fmla="*/ 822 h 843"/>
                <a:gd name="T2" fmla="*/ 501 w 897"/>
                <a:gd name="T3" fmla="*/ 495 h 843"/>
                <a:gd name="T4" fmla="*/ 0 w 897"/>
                <a:gd name="T5" fmla="*/ 252 h 843"/>
                <a:gd name="T6" fmla="*/ 3 w 897"/>
                <a:gd name="T7" fmla="*/ 0 h 843"/>
                <a:gd name="T8" fmla="*/ 882 w 897"/>
                <a:gd name="T9" fmla="*/ 0 h 843"/>
                <a:gd name="T10" fmla="*/ 897 w 897"/>
                <a:gd name="T11" fmla="*/ 843 h 843"/>
                <a:gd name="T12" fmla="*/ 873 w 897"/>
                <a:gd name="T13" fmla="*/ 837 h 8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97"/>
                <a:gd name="T22" fmla="*/ 0 h 843"/>
                <a:gd name="T23" fmla="*/ 897 w 897"/>
                <a:gd name="T24" fmla="*/ 843 h 8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97" h="843">
                  <a:moveTo>
                    <a:pt x="729" y="822"/>
                  </a:moveTo>
                  <a:lnTo>
                    <a:pt x="501" y="495"/>
                  </a:lnTo>
                  <a:lnTo>
                    <a:pt x="0" y="252"/>
                  </a:lnTo>
                  <a:lnTo>
                    <a:pt x="3" y="0"/>
                  </a:lnTo>
                  <a:lnTo>
                    <a:pt x="882" y="0"/>
                  </a:lnTo>
                  <a:lnTo>
                    <a:pt x="897" y="843"/>
                  </a:lnTo>
                  <a:lnTo>
                    <a:pt x="873" y="837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2" name="Group 111"/>
          <p:cNvGrpSpPr>
            <a:grpSpLocks/>
          </p:cNvGrpSpPr>
          <p:nvPr/>
        </p:nvGrpSpPr>
        <p:grpSpPr bwMode="auto">
          <a:xfrm>
            <a:off x="7878763" y="1862138"/>
            <a:ext cx="1185862" cy="904875"/>
            <a:chOff x="3891" y="1005"/>
            <a:chExt cx="747" cy="570"/>
          </a:xfrm>
        </p:grpSpPr>
        <p:sp>
          <p:nvSpPr>
            <p:cNvPr id="3144" name="Freeform 112"/>
            <p:cNvSpPr>
              <a:spLocks/>
            </p:cNvSpPr>
            <p:nvPr/>
          </p:nvSpPr>
          <p:spPr bwMode="auto">
            <a:xfrm>
              <a:off x="3897" y="1005"/>
              <a:ext cx="741" cy="570"/>
            </a:xfrm>
            <a:custGeom>
              <a:avLst/>
              <a:gdLst>
                <a:gd name="T0" fmla="*/ 0 w 741"/>
                <a:gd name="T1" fmla="*/ 0 h 570"/>
                <a:gd name="T2" fmla="*/ 297 w 741"/>
                <a:gd name="T3" fmla="*/ 471 h 570"/>
                <a:gd name="T4" fmla="*/ 741 w 741"/>
                <a:gd name="T5" fmla="*/ 570 h 570"/>
                <a:gd name="T6" fmla="*/ 0 w 741"/>
                <a:gd name="T7" fmla="*/ 0 h 5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1"/>
                <a:gd name="T13" fmla="*/ 0 h 570"/>
                <a:gd name="T14" fmla="*/ 741 w 741"/>
                <a:gd name="T15" fmla="*/ 570 h 5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1" h="570">
                  <a:moveTo>
                    <a:pt x="0" y="0"/>
                  </a:moveTo>
                  <a:lnTo>
                    <a:pt x="297" y="471"/>
                  </a:lnTo>
                  <a:lnTo>
                    <a:pt x="741" y="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45" name="Freeform 113"/>
            <p:cNvSpPr>
              <a:spLocks/>
            </p:cNvSpPr>
            <p:nvPr/>
          </p:nvSpPr>
          <p:spPr bwMode="auto">
            <a:xfrm rot="10800000">
              <a:off x="3891" y="1005"/>
              <a:ext cx="741" cy="570"/>
            </a:xfrm>
            <a:custGeom>
              <a:avLst/>
              <a:gdLst>
                <a:gd name="T0" fmla="*/ 0 w 741"/>
                <a:gd name="T1" fmla="*/ 0 h 570"/>
                <a:gd name="T2" fmla="*/ 297 w 741"/>
                <a:gd name="T3" fmla="*/ 471 h 570"/>
                <a:gd name="T4" fmla="*/ 741 w 741"/>
                <a:gd name="T5" fmla="*/ 570 h 570"/>
                <a:gd name="T6" fmla="*/ 0 w 741"/>
                <a:gd name="T7" fmla="*/ 0 h 5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1"/>
                <a:gd name="T13" fmla="*/ 0 h 570"/>
                <a:gd name="T14" fmla="*/ 741 w 741"/>
                <a:gd name="T15" fmla="*/ 570 h 5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1" h="570">
                  <a:moveTo>
                    <a:pt x="0" y="0"/>
                  </a:moveTo>
                  <a:lnTo>
                    <a:pt x="297" y="471"/>
                  </a:lnTo>
                  <a:lnTo>
                    <a:pt x="741" y="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8306" name="Freeform 114"/>
          <p:cNvSpPr>
            <a:spLocks/>
          </p:cNvSpPr>
          <p:nvPr/>
        </p:nvSpPr>
        <p:spPr bwMode="auto">
          <a:xfrm>
            <a:off x="7878763" y="1866900"/>
            <a:ext cx="1181100" cy="904875"/>
          </a:xfrm>
          <a:custGeom>
            <a:avLst/>
            <a:gdLst>
              <a:gd name="T0" fmla="*/ 0 w 744"/>
              <a:gd name="T1" fmla="*/ 0 h 570"/>
              <a:gd name="T2" fmla="*/ 3 w 744"/>
              <a:gd name="T3" fmla="*/ 570 h 570"/>
              <a:gd name="T4" fmla="*/ 744 w 744"/>
              <a:gd name="T5" fmla="*/ 570 h 570"/>
              <a:gd name="T6" fmla="*/ 0 w 744"/>
              <a:gd name="T7" fmla="*/ 0 h 570"/>
              <a:gd name="T8" fmla="*/ 0 60000 65536"/>
              <a:gd name="T9" fmla="*/ 0 60000 65536"/>
              <a:gd name="T10" fmla="*/ 0 60000 65536"/>
              <a:gd name="T11" fmla="*/ 0 60000 65536"/>
              <a:gd name="T12" fmla="*/ 0 w 744"/>
              <a:gd name="T13" fmla="*/ 0 h 570"/>
              <a:gd name="T14" fmla="*/ 744 w 744"/>
              <a:gd name="T15" fmla="*/ 570 h 57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4" h="570">
                <a:moveTo>
                  <a:pt x="0" y="0"/>
                </a:moveTo>
                <a:lnTo>
                  <a:pt x="3" y="570"/>
                </a:lnTo>
                <a:lnTo>
                  <a:pt x="744" y="5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3140" name="Line 115"/>
          <p:cNvSpPr>
            <a:spLocks noChangeShapeType="1"/>
          </p:cNvSpPr>
          <p:nvPr/>
        </p:nvSpPr>
        <p:spPr bwMode="auto">
          <a:xfrm>
            <a:off x="2921000" y="2159000"/>
            <a:ext cx="685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3141" name="Line 116"/>
          <p:cNvSpPr>
            <a:spLocks noChangeShapeType="1"/>
          </p:cNvSpPr>
          <p:nvPr/>
        </p:nvSpPr>
        <p:spPr bwMode="auto">
          <a:xfrm flipH="1">
            <a:off x="8331200" y="2159000"/>
            <a:ext cx="5334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3142" name="Line 117"/>
          <p:cNvSpPr>
            <a:spLocks noChangeShapeType="1"/>
          </p:cNvSpPr>
          <p:nvPr/>
        </p:nvSpPr>
        <p:spPr bwMode="auto">
          <a:xfrm flipV="1">
            <a:off x="2921000" y="5397500"/>
            <a:ext cx="342900" cy="431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3143" name="Line 118"/>
          <p:cNvSpPr>
            <a:spLocks noChangeShapeType="1"/>
          </p:cNvSpPr>
          <p:nvPr/>
        </p:nvSpPr>
        <p:spPr bwMode="auto">
          <a:xfrm flipH="1" flipV="1">
            <a:off x="8636000" y="54356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1" grpId="0" animBg="1"/>
      <p:bldP spid="8262" grpId="0" animBg="1"/>
      <p:bldP spid="8262" grpId="1" animBg="1"/>
      <p:bldP spid="8264" grpId="0" animBg="1"/>
      <p:bldP spid="8265" grpId="0" animBg="1"/>
      <p:bldP spid="8265" grpId="1" animBg="1"/>
      <p:bldP spid="8266" grpId="0" animBg="1"/>
      <p:bldP spid="8266" grpId="1" animBg="1"/>
      <p:bldP spid="8267" grpId="0" animBg="1"/>
      <p:bldP spid="8267" grpId="1" animBg="1"/>
      <p:bldP spid="8268" grpId="0" animBg="1"/>
      <p:bldP spid="8270" grpId="0" animBg="1"/>
      <p:bldP spid="8272" grpId="0" animBg="1"/>
      <p:bldP spid="8273" grpId="0" animBg="1"/>
      <p:bldP spid="8273" grpId="1" animBg="1"/>
      <p:bldP spid="8274" grpId="0" animBg="1"/>
      <p:bldP spid="8274" grpId="1" animBg="1"/>
      <p:bldP spid="8275" grpId="0" animBg="1"/>
      <p:bldP spid="8275" grpId="1" animBg="1"/>
      <p:bldP spid="8276" grpId="0" animBg="1"/>
      <p:bldP spid="8276" grpId="1" animBg="1"/>
      <p:bldP spid="8277" grpId="0" animBg="1"/>
      <p:bldP spid="8278" grpId="0" animBg="1"/>
      <p:bldP spid="8292" grpId="0" animBg="1"/>
      <p:bldP spid="8293" grpId="0" animBg="1"/>
      <p:bldP spid="830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715963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0000CC"/>
                </a:solidFill>
                <a:latin typeface="Times New Roman" pitchFamily="18" charset="0"/>
              </a:rPr>
              <a:t>Bước 2</a:t>
            </a:r>
            <a:r>
              <a:rPr lang="en-US" sz="4000" smtClean="0">
                <a:solidFill>
                  <a:srgbClr val="CC6600"/>
                </a:solidFill>
                <a:latin typeface="Times New Roman" pitchFamily="18" charset="0"/>
              </a:rPr>
              <a:t>: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</a:rPr>
              <a:t>Cắt phong bì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95600"/>
            <a:ext cx="990600" cy="3349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1800" b="1" smtClean="0">
                <a:latin typeface="Times New Roman" pitchFamily="18" charset="0"/>
              </a:rPr>
              <a:t>Hình 4</a:t>
            </a:r>
          </a:p>
        </p:txBody>
      </p:sp>
      <p:graphicFrame>
        <p:nvGraphicFramePr>
          <p:cNvPr id="4098" name="Rectangle 4"/>
          <p:cNvGraphicFramePr>
            <a:graphicFrameLocks/>
          </p:cNvGraphicFramePr>
          <p:nvPr/>
        </p:nvGraphicFramePr>
        <p:xfrm>
          <a:off x="1676400" y="0"/>
          <a:ext cx="6096000" cy="4064000"/>
        </p:xfrm>
        <a:graphic>
          <a:graphicData uri="http://schemas.openxmlformats.org/presentationml/2006/ole">
            <p:oleObj spid="_x0000_s4098" name="Flash Movie" r:id="rId4" imgW="0" imgH="0" progId="Flash.Movie">
              <p:embed/>
            </p:oleObj>
          </a:graphicData>
        </a:graphic>
      </p:graphicFrame>
      <p:grpSp>
        <p:nvGrpSpPr>
          <p:cNvPr id="4102" name="Group 5"/>
          <p:cNvGrpSpPr>
            <a:grpSpLocks/>
          </p:cNvGrpSpPr>
          <p:nvPr/>
        </p:nvGrpSpPr>
        <p:grpSpPr bwMode="auto">
          <a:xfrm>
            <a:off x="381000" y="304800"/>
            <a:ext cx="1600200" cy="2600325"/>
            <a:chOff x="336" y="672"/>
            <a:chExt cx="2024" cy="3078"/>
          </a:xfrm>
        </p:grpSpPr>
        <p:sp>
          <p:nvSpPr>
            <p:cNvPr id="4153" name="Rectangle 6" descr="Wide downward diagonal"/>
            <p:cNvSpPr>
              <a:spLocks noChangeArrowheads="1"/>
            </p:cNvSpPr>
            <p:nvPr/>
          </p:nvSpPr>
          <p:spPr bwMode="auto">
            <a:xfrm>
              <a:off x="342" y="3200"/>
              <a:ext cx="2011" cy="293"/>
            </a:xfrm>
            <a:prstGeom prst="rect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4154" name="Rectangle 7"/>
            <p:cNvSpPr>
              <a:spLocks noChangeArrowheads="1"/>
            </p:cNvSpPr>
            <p:nvPr/>
          </p:nvSpPr>
          <p:spPr bwMode="auto">
            <a:xfrm>
              <a:off x="342" y="684"/>
              <a:ext cx="2011" cy="306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248" name="Rectangle 8"/>
            <p:cNvSpPr>
              <a:spLocks noChangeArrowheads="1"/>
            </p:cNvSpPr>
            <p:nvPr/>
          </p:nvSpPr>
          <p:spPr bwMode="auto">
            <a:xfrm>
              <a:off x="342" y="684"/>
              <a:ext cx="2011" cy="3061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 r="-85408"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4158" name="Line 9"/>
            <p:cNvSpPr>
              <a:spLocks noChangeShapeType="1"/>
            </p:cNvSpPr>
            <p:nvPr/>
          </p:nvSpPr>
          <p:spPr bwMode="auto">
            <a:xfrm flipV="1">
              <a:off x="341" y="688"/>
              <a:ext cx="275" cy="316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159" name="Line 10"/>
            <p:cNvSpPr>
              <a:spLocks noChangeShapeType="1"/>
            </p:cNvSpPr>
            <p:nvPr/>
          </p:nvSpPr>
          <p:spPr bwMode="auto">
            <a:xfrm>
              <a:off x="2062" y="682"/>
              <a:ext cx="292" cy="271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160" name="Line 11"/>
            <p:cNvSpPr>
              <a:spLocks noChangeShapeType="1"/>
            </p:cNvSpPr>
            <p:nvPr/>
          </p:nvSpPr>
          <p:spPr bwMode="auto">
            <a:xfrm flipH="1">
              <a:off x="454" y="672"/>
              <a:ext cx="8" cy="1605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161" name="Line 12"/>
            <p:cNvSpPr>
              <a:spLocks noChangeShapeType="1"/>
            </p:cNvSpPr>
            <p:nvPr/>
          </p:nvSpPr>
          <p:spPr bwMode="auto">
            <a:xfrm>
              <a:off x="2214" y="844"/>
              <a:ext cx="2" cy="1433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162" name="Line 13"/>
            <p:cNvSpPr>
              <a:spLocks noChangeShapeType="1"/>
            </p:cNvSpPr>
            <p:nvPr/>
          </p:nvSpPr>
          <p:spPr bwMode="auto">
            <a:xfrm>
              <a:off x="342" y="852"/>
              <a:ext cx="1876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163" name="Line 14"/>
            <p:cNvSpPr>
              <a:spLocks noChangeShapeType="1"/>
            </p:cNvSpPr>
            <p:nvPr/>
          </p:nvSpPr>
          <p:spPr bwMode="auto">
            <a:xfrm>
              <a:off x="454" y="2277"/>
              <a:ext cx="1899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164" name="Line 15"/>
            <p:cNvSpPr>
              <a:spLocks noChangeShapeType="1"/>
            </p:cNvSpPr>
            <p:nvPr/>
          </p:nvSpPr>
          <p:spPr bwMode="auto">
            <a:xfrm flipH="1" flipV="1">
              <a:off x="338" y="2148"/>
              <a:ext cx="122" cy="12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165" name="Line 16"/>
            <p:cNvSpPr>
              <a:spLocks noChangeShapeType="1"/>
            </p:cNvSpPr>
            <p:nvPr/>
          </p:nvSpPr>
          <p:spPr bwMode="auto">
            <a:xfrm>
              <a:off x="454" y="2298"/>
              <a:ext cx="0" cy="14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166" name="Line 17"/>
            <p:cNvSpPr>
              <a:spLocks noChangeShapeType="1"/>
            </p:cNvSpPr>
            <p:nvPr/>
          </p:nvSpPr>
          <p:spPr bwMode="auto">
            <a:xfrm flipH="1">
              <a:off x="454" y="2277"/>
              <a:ext cx="8" cy="1459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167" name="Line 18"/>
            <p:cNvSpPr>
              <a:spLocks noChangeShapeType="1"/>
            </p:cNvSpPr>
            <p:nvPr/>
          </p:nvSpPr>
          <p:spPr bwMode="auto">
            <a:xfrm>
              <a:off x="2223" y="2277"/>
              <a:ext cx="0" cy="1468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168" name="Line 19"/>
            <p:cNvSpPr>
              <a:spLocks noChangeShapeType="1"/>
            </p:cNvSpPr>
            <p:nvPr/>
          </p:nvSpPr>
          <p:spPr bwMode="auto">
            <a:xfrm flipV="1">
              <a:off x="2223" y="2136"/>
              <a:ext cx="130" cy="1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169" name="Line 20"/>
            <p:cNvSpPr>
              <a:spLocks noChangeShapeType="1"/>
            </p:cNvSpPr>
            <p:nvPr/>
          </p:nvSpPr>
          <p:spPr bwMode="auto">
            <a:xfrm flipV="1">
              <a:off x="2213" y="2141"/>
              <a:ext cx="131" cy="138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170" name="Line 21"/>
            <p:cNvSpPr>
              <a:spLocks noChangeShapeType="1"/>
            </p:cNvSpPr>
            <p:nvPr/>
          </p:nvSpPr>
          <p:spPr bwMode="auto">
            <a:xfrm flipV="1">
              <a:off x="342" y="687"/>
              <a:ext cx="276" cy="31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4171" name="Group 22"/>
            <p:cNvGrpSpPr>
              <a:grpSpLocks/>
            </p:cNvGrpSpPr>
            <p:nvPr/>
          </p:nvGrpSpPr>
          <p:grpSpPr bwMode="auto">
            <a:xfrm>
              <a:off x="336" y="2152"/>
              <a:ext cx="112" cy="1595"/>
              <a:chOff x="1392" y="1920"/>
              <a:chExt cx="144" cy="1826"/>
            </a:xfrm>
          </p:grpSpPr>
          <p:sp>
            <p:nvSpPr>
              <p:cNvPr id="4184" name="Freeform 23" descr="Light upward diagonal"/>
              <p:cNvSpPr>
                <a:spLocks/>
              </p:cNvSpPr>
              <p:nvPr/>
            </p:nvSpPr>
            <p:spPr bwMode="auto">
              <a:xfrm>
                <a:off x="1392" y="1920"/>
                <a:ext cx="144" cy="1826"/>
              </a:xfrm>
              <a:custGeom>
                <a:avLst/>
                <a:gdLst>
                  <a:gd name="T0" fmla="*/ 0 w 144"/>
                  <a:gd name="T1" fmla="*/ 0 h 1872"/>
                  <a:gd name="T2" fmla="*/ 144 w 144"/>
                  <a:gd name="T3" fmla="*/ 144 h 1872"/>
                  <a:gd name="T4" fmla="*/ 144 w 144"/>
                  <a:gd name="T5" fmla="*/ 1872 h 1872"/>
                  <a:gd name="T6" fmla="*/ 0 w 144"/>
                  <a:gd name="T7" fmla="*/ 1872 h 1872"/>
                  <a:gd name="T8" fmla="*/ 0 w 144"/>
                  <a:gd name="T9" fmla="*/ 0 h 18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4"/>
                  <a:gd name="T16" fmla="*/ 0 h 1872"/>
                  <a:gd name="T17" fmla="*/ 144 w 144"/>
                  <a:gd name="T18" fmla="*/ 1872 h 18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4" h="1872">
                    <a:moveTo>
                      <a:pt x="0" y="0"/>
                    </a:moveTo>
                    <a:lnTo>
                      <a:pt x="144" y="144"/>
                    </a:lnTo>
                    <a:lnTo>
                      <a:pt x="144" y="1872"/>
                    </a:lnTo>
                    <a:lnTo>
                      <a:pt x="0" y="1872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85" name="Line 24"/>
              <p:cNvSpPr>
                <a:spLocks noChangeShapeType="1"/>
              </p:cNvSpPr>
              <p:nvPr/>
            </p:nvSpPr>
            <p:spPr bwMode="auto">
              <a:xfrm flipH="1">
                <a:off x="1392" y="2064"/>
                <a:ext cx="144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4172" name="Group 25"/>
            <p:cNvGrpSpPr>
              <a:grpSpLocks/>
            </p:cNvGrpSpPr>
            <p:nvPr/>
          </p:nvGrpSpPr>
          <p:grpSpPr bwMode="auto">
            <a:xfrm>
              <a:off x="2232" y="2152"/>
              <a:ext cx="118" cy="1598"/>
              <a:chOff x="4752" y="1872"/>
              <a:chExt cx="144" cy="1826"/>
            </a:xfrm>
          </p:grpSpPr>
          <p:sp>
            <p:nvSpPr>
              <p:cNvPr id="4182" name="Freeform 26" descr="Light upward diagonal"/>
              <p:cNvSpPr>
                <a:spLocks/>
              </p:cNvSpPr>
              <p:nvPr/>
            </p:nvSpPr>
            <p:spPr bwMode="auto">
              <a:xfrm flipH="1">
                <a:off x="4752" y="1872"/>
                <a:ext cx="144" cy="1826"/>
              </a:xfrm>
              <a:custGeom>
                <a:avLst/>
                <a:gdLst>
                  <a:gd name="T0" fmla="*/ 0 w 144"/>
                  <a:gd name="T1" fmla="*/ 0 h 1872"/>
                  <a:gd name="T2" fmla="*/ 144 w 144"/>
                  <a:gd name="T3" fmla="*/ 144 h 1872"/>
                  <a:gd name="T4" fmla="*/ 144 w 144"/>
                  <a:gd name="T5" fmla="*/ 1872 h 1872"/>
                  <a:gd name="T6" fmla="*/ 0 w 144"/>
                  <a:gd name="T7" fmla="*/ 1872 h 1872"/>
                  <a:gd name="T8" fmla="*/ 0 w 144"/>
                  <a:gd name="T9" fmla="*/ 0 h 18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4"/>
                  <a:gd name="T16" fmla="*/ 0 h 1872"/>
                  <a:gd name="T17" fmla="*/ 144 w 144"/>
                  <a:gd name="T18" fmla="*/ 1872 h 18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4" h="1872">
                    <a:moveTo>
                      <a:pt x="0" y="0"/>
                    </a:moveTo>
                    <a:lnTo>
                      <a:pt x="144" y="144"/>
                    </a:lnTo>
                    <a:lnTo>
                      <a:pt x="144" y="1872"/>
                    </a:lnTo>
                    <a:lnTo>
                      <a:pt x="0" y="1872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83" name="Line 27"/>
              <p:cNvSpPr>
                <a:spLocks noChangeShapeType="1"/>
              </p:cNvSpPr>
              <p:nvPr/>
            </p:nvSpPr>
            <p:spPr bwMode="auto">
              <a:xfrm>
                <a:off x="4752" y="2016"/>
                <a:ext cx="144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4173" name="Line 28"/>
            <p:cNvSpPr>
              <a:spLocks noChangeShapeType="1"/>
            </p:cNvSpPr>
            <p:nvPr/>
          </p:nvSpPr>
          <p:spPr bwMode="auto">
            <a:xfrm>
              <a:off x="2062" y="682"/>
              <a:ext cx="291" cy="27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4174" name="Group 29"/>
            <p:cNvGrpSpPr>
              <a:grpSpLocks/>
            </p:cNvGrpSpPr>
            <p:nvPr/>
          </p:nvGrpSpPr>
          <p:grpSpPr bwMode="auto">
            <a:xfrm>
              <a:off x="340" y="688"/>
              <a:ext cx="269" cy="301"/>
              <a:chOff x="1725" y="484"/>
              <a:chExt cx="347" cy="345"/>
            </a:xfrm>
          </p:grpSpPr>
          <p:sp>
            <p:nvSpPr>
              <p:cNvPr id="4179" name="Freeform 30" descr="Light upward diagonal"/>
              <p:cNvSpPr>
                <a:spLocks/>
              </p:cNvSpPr>
              <p:nvPr/>
            </p:nvSpPr>
            <p:spPr bwMode="auto">
              <a:xfrm>
                <a:off x="1727" y="484"/>
                <a:ext cx="345" cy="345"/>
              </a:xfrm>
              <a:custGeom>
                <a:avLst/>
                <a:gdLst>
                  <a:gd name="T0" fmla="*/ 0 w 336"/>
                  <a:gd name="T1" fmla="*/ 0 h 336"/>
                  <a:gd name="T2" fmla="*/ 336 w 336"/>
                  <a:gd name="T3" fmla="*/ 0 h 336"/>
                  <a:gd name="T4" fmla="*/ 0 w 336"/>
                  <a:gd name="T5" fmla="*/ 336 h 336"/>
                  <a:gd name="T6" fmla="*/ 0 w 336"/>
                  <a:gd name="T7" fmla="*/ 0 h 3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6"/>
                  <a:gd name="T13" fmla="*/ 0 h 336"/>
                  <a:gd name="T14" fmla="*/ 336 w 336"/>
                  <a:gd name="T15" fmla="*/ 336 h 3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6" h="336">
                    <a:moveTo>
                      <a:pt x="0" y="0"/>
                    </a:moveTo>
                    <a:lnTo>
                      <a:pt x="336" y="0"/>
                    </a:lnTo>
                    <a:lnTo>
                      <a:pt x="0" y="336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80" name="Line 31"/>
              <p:cNvSpPr>
                <a:spLocks noChangeShapeType="1"/>
              </p:cNvSpPr>
              <p:nvPr/>
            </p:nvSpPr>
            <p:spPr bwMode="auto">
              <a:xfrm>
                <a:off x="1887" y="486"/>
                <a:ext cx="0" cy="19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81" name="Line 32"/>
              <p:cNvSpPr>
                <a:spLocks noChangeShapeType="1"/>
              </p:cNvSpPr>
              <p:nvPr/>
            </p:nvSpPr>
            <p:spPr bwMode="auto">
              <a:xfrm flipH="1">
                <a:off x="1725" y="672"/>
                <a:ext cx="165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4175" name="Group 33"/>
            <p:cNvGrpSpPr>
              <a:grpSpLocks/>
            </p:cNvGrpSpPr>
            <p:nvPr/>
          </p:nvGrpSpPr>
          <p:grpSpPr bwMode="auto">
            <a:xfrm>
              <a:off x="2062" y="676"/>
              <a:ext cx="298" cy="294"/>
              <a:chOff x="3945" y="471"/>
              <a:chExt cx="384" cy="336"/>
            </a:xfrm>
          </p:grpSpPr>
          <p:sp>
            <p:nvSpPr>
              <p:cNvPr id="4176" name="Freeform 34" descr="Light upward diagonal"/>
              <p:cNvSpPr>
                <a:spLocks/>
              </p:cNvSpPr>
              <p:nvPr/>
            </p:nvSpPr>
            <p:spPr bwMode="auto">
              <a:xfrm>
                <a:off x="3945" y="471"/>
                <a:ext cx="384" cy="336"/>
              </a:xfrm>
              <a:custGeom>
                <a:avLst/>
                <a:gdLst>
                  <a:gd name="T0" fmla="*/ 0 w 384"/>
                  <a:gd name="T1" fmla="*/ 0 h 336"/>
                  <a:gd name="T2" fmla="*/ 384 w 384"/>
                  <a:gd name="T3" fmla="*/ 0 h 336"/>
                  <a:gd name="T4" fmla="*/ 384 w 384"/>
                  <a:gd name="T5" fmla="*/ 336 h 336"/>
                  <a:gd name="T6" fmla="*/ 0 w 384"/>
                  <a:gd name="T7" fmla="*/ 0 h 3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4"/>
                  <a:gd name="T13" fmla="*/ 0 h 336"/>
                  <a:gd name="T14" fmla="*/ 384 w 384"/>
                  <a:gd name="T15" fmla="*/ 336 h 3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4" h="336">
                    <a:moveTo>
                      <a:pt x="0" y="0"/>
                    </a:moveTo>
                    <a:lnTo>
                      <a:pt x="384" y="0"/>
                    </a:lnTo>
                    <a:lnTo>
                      <a:pt x="384" y="336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77" name="Line 35"/>
              <p:cNvSpPr>
                <a:spLocks noChangeShapeType="1"/>
              </p:cNvSpPr>
              <p:nvPr/>
            </p:nvSpPr>
            <p:spPr bwMode="auto">
              <a:xfrm>
                <a:off x="4176" y="672"/>
                <a:ext cx="144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78" name="Line 36"/>
              <p:cNvSpPr>
                <a:spLocks noChangeShapeType="1"/>
              </p:cNvSpPr>
              <p:nvPr/>
            </p:nvSpPr>
            <p:spPr bwMode="auto">
              <a:xfrm flipV="1">
                <a:off x="4140" y="480"/>
                <a:ext cx="0" cy="15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</p:grpSp>
      <p:grpSp>
        <p:nvGrpSpPr>
          <p:cNvPr id="4103" name="Group 37"/>
          <p:cNvGrpSpPr>
            <a:grpSpLocks/>
          </p:cNvGrpSpPr>
          <p:nvPr/>
        </p:nvGrpSpPr>
        <p:grpSpPr bwMode="auto">
          <a:xfrm>
            <a:off x="304800" y="3429000"/>
            <a:ext cx="1905000" cy="2819400"/>
            <a:chOff x="3024" y="672"/>
            <a:chExt cx="2160" cy="3072"/>
          </a:xfrm>
        </p:grpSpPr>
        <p:sp>
          <p:nvSpPr>
            <p:cNvPr id="10278" name="Freeform 38"/>
            <p:cNvSpPr>
              <a:spLocks/>
            </p:cNvSpPr>
            <p:nvPr/>
          </p:nvSpPr>
          <p:spPr bwMode="auto">
            <a:xfrm>
              <a:off x="3024" y="672"/>
              <a:ext cx="2160" cy="3072"/>
            </a:xfrm>
            <a:custGeom>
              <a:avLst/>
              <a:gdLst/>
              <a:ahLst/>
              <a:cxnLst>
                <a:cxn ang="0">
                  <a:pos x="392" y="0"/>
                </a:cxn>
                <a:cxn ang="0">
                  <a:pos x="0" y="360"/>
                </a:cxn>
                <a:cxn ang="0">
                  <a:pos x="8" y="1680"/>
                </a:cxn>
                <a:cxn ang="0">
                  <a:pos x="168" y="1840"/>
                </a:cxn>
                <a:cxn ang="0">
                  <a:pos x="168" y="3504"/>
                </a:cxn>
                <a:cxn ang="0">
                  <a:pos x="2456" y="3504"/>
                </a:cxn>
                <a:cxn ang="0">
                  <a:pos x="2456" y="1824"/>
                </a:cxn>
                <a:cxn ang="0">
                  <a:pos x="2600" y="1680"/>
                </a:cxn>
                <a:cxn ang="0">
                  <a:pos x="2600" y="336"/>
                </a:cxn>
                <a:cxn ang="0">
                  <a:pos x="2216" y="0"/>
                </a:cxn>
                <a:cxn ang="0">
                  <a:pos x="392" y="0"/>
                </a:cxn>
              </a:cxnLst>
              <a:rect l="0" t="0" r="r" b="b"/>
              <a:pathLst>
                <a:path w="2600" h="3504">
                  <a:moveTo>
                    <a:pt x="392" y="0"/>
                  </a:moveTo>
                  <a:lnTo>
                    <a:pt x="0" y="360"/>
                  </a:lnTo>
                  <a:lnTo>
                    <a:pt x="8" y="1680"/>
                  </a:lnTo>
                  <a:lnTo>
                    <a:pt x="168" y="1840"/>
                  </a:lnTo>
                  <a:lnTo>
                    <a:pt x="168" y="3504"/>
                  </a:lnTo>
                  <a:lnTo>
                    <a:pt x="2456" y="3504"/>
                  </a:lnTo>
                  <a:lnTo>
                    <a:pt x="2456" y="1824"/>
                  </a:lnTo>
                  <a:lnTo>
                    <a:pt x="2600" y="1680"/>
                  </a:lnTo>
                  <a:lnTo>
                    <a:pt x="2600" y="336"/>
                  </a:lnTo>
                  <a:lnTo>
                    <a:pt x="2216" y="0"/>
                  </a:lnTo>
                  <a:lnTo>
                    <a:pt x="392" y="0"/>
                  </a:lnTo>
                  <a:close/>
                </a:path>
              </a:pathLst>
            </a:custGeom>
            <a:blipFill dpi="0" rotWithShape="0">
              <a:blip r:embed="rId5"/>
              <a:srcRect/>
              <a:stretch>
                <a:fillRect r="-73239"/>
              </a:stretch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vi-VN"/>
            </a:p>
          </p:txBody>
        </p:sp>
        <p:grpSp>
          <p:nvGrpSpPr>
            <p:cNvPr id="4144" name="Group 39"/>
            <p:cNvGrpSpPr>
              <a:grpSpLocks/>
            </p:cNvGrpSpPr>
            <p:nvPr/>
          </p:nvGrpSpPr>
          <p:grpSpPr bwMode="auto">
            <a:xfrm>
              <a:off x="3029" y="673"/>
              <a:ext cx="2015" cy="1696"/>
              <a:chOff x="3166" y="433"/>
              <a:chExt cx="2426" cy="1935"/>
            </a:xfrm>
          </p:grpSpPr>
          <p:sp>
            <p:nvSpPr>
              <p:cNvPr id="4146" name="Line 40"/>
              <p:cNvSpPr>
                <a:spLocks noChangeShapeType="1"/>
              </p:cNvSpPr>
              <p:nvPr/>
            </p:nvSpPr>
            <p:spPr bwMode="auto">
              <a:xfrm flipV="1">
                <a:off x="3166" y="433"/>
                <a:ext cx="382" cy="36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47" name="Line 41"/>
              <p:cNvSpPr>
                <a:spLocks noChangeShapeType="1"/>
              </p:cNvSpPr>
              <p:nvPr/>
            </p:nvSpPr>
            <p:spPr bwMode="auto">
              <a:xfrm>
                <a:off x="3360" y="624"/>
                <a:ext cx="2208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48" name="Line 42"/>
              <p:cNvSpPr>
                <a:spLocks noChangeShapeType="1"/>
              </p:cNvSpPr>
              <p:nvPr/>
            </p:nvSpPr>
            <p:spPr bwMode="auto">
              <a:xfrm>
                <a:off x="3331" y="602"/>
                <a:ext cx="0" cy="1654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49" name="Line 43"/>
              <p:cNvSpPr>
                <a:spLocks noChangeShapeType="1"/>
              </p:cNvSpPr>
              <p:nvPr/>
            </p:nvSpPr>
            <p:spPr bwMode="auto">
              <a:xfrm>
                <a:off x="5592" y="623"/>
                <a:ext cx="0" cy="158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50" name="Line 44"/>
              <p:cNvSpPr>
                <a:spLocks noChangeShapeType="1"/>
              </p:cNvSpPr>
              <p:nvPr/>
            </p:nvSpPr>
            <p:spPr bwMode="auto">
              <a:xfrm>
                <a:off x="3312" y="2256"/>
                <a:ext cx="2256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51" name="Line 45"/>
              <p:cNvSpPr>
                <a:spLocks noChangeShapeType="1"/>
              </p:cNvSpPr>
              <p:nvPr/>
            </p:nvSpPr>
            <p:spPr bwMode="auto">
              <a:xfrm>
                <a:off x="3216" y="1392"/>
                <a:ext cx="256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52" name="Line 46"/>
              <p:cNvSpPr>
                <a:spLocks noChangeShapeType="1"/>
              </p:cNvSpPr>
              <p:nvPr/>
            </p:nvSpPr>
            <p:spPr bwMode="auto">
              <a:xfrm rot="-5400000">
                <a:off x="4288" y="2240"/>
                <a:ext cx="256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4145" name="Line 47"/>
            <p:cNvSpPr>
              <a:spLocks noChangeShapeType="1"/>
            </p:cNvSpPr>
            <p:nvPr/>
          </p:nvSpPr>
          <p:spPr bwMode="auto">
            <a:xfrm rot="10800000">
              <a:off x="4944" y="1488"/>
              <a:ext cx="192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104" name="Rectangle 48"/>
          <p:cNvSpPr>
            <a:spLocks noChangeArrowheads="1"/>
          </p:cNvSpPr>
          <p:nvPr/>
        </p:nvSpPr>
        <p:spPr bwMode="auto">
          <a:xfrm>
            <a:off x="685800" y="6324600"/>
            <a:ext cx="9906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b="1">
                <a:latin typeface="Times New Roman" pitchFamily="18" charset="0"/>
              </a:rPr>
              <a:t>Hình 5</a:t>
            </a:r>
          </a:p>
        </p:txBody>
      </p:sp>
      <p:sp>
        <p:nvSpPr>
          <p:cNvPr id="4105" name="Rectangle 49" descr="Wide downward diagonal"/>
          <p:cNvSpPr>
            <a:spLocks noChangeArrowheads="1"/>
          </p:cNvSpPr>
          <p:nvPr/>
        </p:nvSpPr>
        <p:spPr bwMode="auto">
          <a:xfrm>
            <a:off x="3467100" y="5435600"/>
            <a:ext cx="4114800" cy="533400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4106" name="Rectangle 50"/>
          <p:cNvSpPr>
            <a:spLocks noChangeArrowheads="1"/>
          </p:cNvSpPr>
          <p:nvPr/>
        </p:nvSpPr>
        <p:spPr bwMode="auto">
          <a:xfrm>
            <a:off x="3467100" y="863600"/>
            <a:ext cx="4114800" cy="556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0291" name="Rectangle 51"/>
          <p:cNvSpPr>
            <a:spLocks noChangeArrowheads="1"/>
          </p:cNvSpPr>
          <p:nvPr/>
        </p:nvSpPr>
        <p:spPr bwMode="auto">
          <a:xfrm>
            <a:off x="3467100" y="863600"/>
            <a:ext cx="4114800" cy="5562600"/>
          </a:xfrm>
          <a:prstGeom prst="rect">
            <a:avLst/>
          </a:prstGeom>
          <a:blipFill dpi="0" rotWithShape="0">
            <a:blip r:embed="rId5"/>
            <a:srcRect/>
            <a:stretch>
              <a:fillRect r="-64667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4110" name="Line 52"/>
          <p:cNvSpPr>
            <a:spLocks noChangeShapeType="1"/>
          </p:cNvSpPr>
          <p:nvPr/>
        </p:nvSpPr>
        <p:spPr bwMode="auto">
          <a:xfrm flipV="1">
            <a:off x="3463925" y="869950"/>
            <a:ext cx="563563" cy="574675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4111" name="Line 53"/>
          <p:cNvSpPr>
            <a:spLocks noChangeShapeType="1"/>
          </p:cNvSpPr>
          <p:nvPr/>
        </p:nvSpPr>
        <p:spPr bwMode="auto">
          <a:xfrm>
            <a:off x="6986588" y="858838"/>
            <a:ext cx="596900" cy="493712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4112" name="Line 54"/>
          <p:cNvSpPr>
            <a:spLocks noChangeShapeType="1"/>
          </p:cNvSpPr>
          <p:nvPr/>
        </p:nvSpPr>
        <p:spPr bwMode="auto">
          <a:xfrm flipH="1">
            <a:off x="3768725" y="879475"/>
            <a:ext cx="17463" cy="2917825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4113" name="Line 55"/>
          <p:cNvSpPr>
            <a:spLocks noChangeShapeType="1"/>
          </p:cNvSpPr>
          <p:nvPr/>
        </p:nvSpPr>
        <p:spPr bwMode="auto">
          <a:xfrm>
            <a:off x="7272338" y="862013"/>
            <a:ext cx="30162" cy="2897187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4114" name="Line 56"/>
          <p:cNvSpPr>
            <a:spLocks noChangeShapeType="1"/>
          </p:cNvSpPr>
          <p:nvPr/>
        </p:nvSpPr>
        <p:spPr bwMode="auto">
          <a:xfrm>
            <a:off x="3467100" y="1168400"/>
            <a:ext cx="4105275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4115" name="Line 57"/>
          <p:cNvSpPr>
            <a:spLocks noChangeShapeType="1"/>
          </p:cNvSpPr>
          <p:nvPr/>
        </p:nvSpPr>
        <p:spPr bwMode="auto">
          <a:xfrm>
            <a:off x="3475038" y="3759200"/>
            <a:ext cx="4106862" cy="0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0298" name="Line 58"/>
          <p:cNvSpPr>
            <a:spLocks noChangeShapeType="1"/>
          </p:cNvSpPr>
          <p:nvPr/>
        </p:nvSpPr>
        <p:spPr bwMode="auto">
          <a:xfrm>
            <a:off x="3771900" y="3783013"/>
            <a:ext cx="0" cy="261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0299" name="Line 59"/>
          <p:cNvSpPr>
            <a:spLocks noChangeShapeType="1"/>
          </p:cNvSpPr>
          <p:nvPr/>
        </p:nvSpPr>
        <p:spPr bwMode="auto">
          <a:xfrm flipH="1">
            <a:off x="3756025" y="3797300"/>
            <a:ext cx="17463" cy="2651125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0300" name="Line 60"/>
          <p:cNvSpPr>
            <a:spLocks noChangeShapeType="1"/>
          </p:cNvSpPr>
          <p:nvPr/>
        </p:nvSpPr>
        <p:spPr bwMode="auto">
          <a:xfrm>
            <a:off x="7315200" y="3759200"/>
            <a:ext cx="0" cy="2667000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0301" name="Line 61"/>
          <p:cNvSpPr>
            <a:spLocks noChangeShapeType="1"/>
          </p:cNvSpPr>
          <p:nvPr/>
        </p:nvSpPr>
        <p:spPr bwMode="auto">
          <a:xfrm flipH="1" flipV="1">
            <a:off x="7315200" y="3759200"/>
            <a:ext cx="12700" cy="269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0302" name="Line 62"/>
          <p:cNvSpPr>
            <a:spLocks noChangeShapeType="1"/>
          </p:cNvSpPr>
          <p:nvPr/>
        </p:nvSpPr>
        <p:spPr bwMode="auto">
          <a:xfrm flipV="1">
            <a:off x="7315200" y="3502025"/>
            <a:ext cx="266700" cy="250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0303" name="Line 63"/>
          <p:cNvSpPr>
            <a:spLocks noChangeShapeType="1"/>
          </p:cNvSpPr>
          <p:nvPr/>
        </p:nvSpPr>
        <p:spPr bwMode="auto">
          <a:xfrm flipV="1">
            <a:off x="7296150" y="3511550"/>
            <a:ext cx="268288" cy="250825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0304" name="Line 64"/>
          <p:cNvSpPr>
            <a:spLocks noChangeShapeType="1"/>
          </p:cNvSpPr>
          <p:nvPr/>
        </p:nvSpPr>
        <p:spPr bwMode="auto">
          <a:xfrm flipV="1">
            <a:off x="3467100" y="868363"/>
            <a:ext cx="563563" cy="5746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grpSp>
        <p:nvGrpSpPr>
          <p:cNvPr id="9" name="Group 65"/>
          <p:cNvGrpSpPr>
            <a:grpSpLocks/>
          </p:cNvGrpSpPr>
          <p:nvPr/>
        </p:nvGrpSpPr>
        <p:grpSpPr bwMode="auto">
          <a:xfrm>
            <a:off x="3467100" y="3525838"/>
            <a:ext cx="295275" cy="2898775"/>
            <a:chOff x="1392" y="1920"/>
            <a:chExt cx="144" cy="1826"/>
          </a:xfrm>
        </p:grpSpPr>
        <p:sp>
          <p:nvSpPr>
            <p:cNvPr id="4139" name="Freeform 66" descr="Light upward diagonal"/>
            <p:cNvSpPr>
              <a:spLocks/>
            </p:cNvSpPr>
            <p:nvPr/>
          </p:nvSpPr>
          <p:spPr bwMode="auto">
            <a:xfrm>
              <a:off x="1392" y="1920"/>
              <a:ext cx="144" cy="1826"/>
            </a:xfrm>
            <a:custGeom>
              <a:avLst/>
              <a:gdLst>
                <a:gd name="T0" fmla="*/ 0 w 144"/>
                <a:gd name="T1" fmla="*/ 0 h 1872"/>
                <a:gd name="T2" fmla="*/ 144 w 144"/>
                <a:gd name="T3" fmla="*/ 144 h 1872"/>
                <a:gd name="T4" fmla="*/ 144 w 144"/>
                <a:gd name="T5" fmla="*/ 1872 h 1872"/>
                <a:gd name="T6" fmla="*/ 0 w 144"/>
                <a:gd name="T7" fmla="*/ 1872 h 1872"/>
                <a:gd name="T8" fmla="*/ 0 w 144"/>
                <a:gd name="T9" fmla="*/ 0 h 18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1872"/>
                <a:gd name="T17" fmla="*/ 144 w 144"/>
                <a:gd name="T18" fmla="*/ 1872 h 18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1872">
                  <a:moveTo>
                    <a:pt x="0" y="0"/>
                  </a:moveTo>
                  <a:lnTo>
                    <a:pt x="144" y="144"/>
                  </a:lnTo>
                  <a:lnTo>
                    <a:pt x="144" y="1872"/>
                  </a:lnTo>
                  <a:lnTo>
                    <a:pt x="0" y="1872"/>
                  </a:lnTo>
                  <a:lnTo>
                    <a:pt x="0" y="0"/>
                  </a:lnTo>
                  <a:close/>
                </a:path>
              </a:pathLst>
            </a:custGeom>
            <a:pattFill prst="ltUpDiag">
              <a:fgClr>
                <a:schemeClr val="accent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140" name="Line 67"/>
            <p:cNvSpPr>
              <a:spLocks noChangeShapeType="1"/>
            </p:cNvSpPr>
            <p:nvPr/>
          </p:nvSpPr>
          <p:spPr bwMode="auto">
            <a:xfrm flipH="1">
              <a:off x="1392" y="2064"/>
              <a:ext cx="14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0" name="Group 68"/>
          <p:cNvGrpSpPr>
            <a:grpSpLocks/>
          </p:cNvGrpSpPr>
          <p:nvPr/>
        </p:nvGrpSpPr>
        <p:grpSpPr bwMode="auto">
          <a:xfrm>
            <a:off x="7334250" y="3530600"/>
            <a:ext cx="241300" cy="2905125"/>
            <a:chOff x="4752" y="1872"/>
            <a:chExt cx="144" cy="1826"/>
          </a:xfrm>
        </p:grpSpPr>
        <p:sp>
          <p:nvSpPr>
            <p:cNvPr id="4137" name="Freeform 69" descr="Light upward diagonal"/>
            <p:cNvSpPr>
              <a:spLocks/>
            </p:cNvSpPr>
            <p:nvPr/>
          </p:nvSpPr>
          <p:spPr bwMode="auto">
            <a:xfrm flipH="1">
              <a:off x="4752" y="1872"/>
              <a:ext cx="144" cy="1826"/>
            </a:xfrm>
            <a:custGeom>
              <a:avLst/>
              <a:gdLst>
                <a:gd name="T0" fmla="*/ 0 w 144"/>
                <a:gd name="T1" fmla="*/ 0 h 1872"/>
                <a:gd name="T2" fmla="*/ 144 w 144"/>
                <a:gd name="T3" fmla="*/ 144 h 1872"/>
                <a:gd name="T4" fmla="*/ 144 w 144"/>
                <a:gd name="T5" fmla="*/ 1872 h 1872"/>
                <a:gd name="T6" fmla="*/ 0 w 144"/>
                <a:gd name="T7" fmla="*/ 1872 h 1872"/>
                <a:gd name="T8" fmla="*/ 0 w 144"/>
                <a:gd name="T9" fmla="*/ 0 h 18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1872"/>
                <a:gd name="T17" fmla="*/ 144 w 144"/>
                <a:gd name="T18" fmla="*/ 1872 h 18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1872">
                  <a:moveTo>
                    <a:pt x="0" y="0"/>
                  </a:moveTo>
                  <a:lnTo>
                    <a:pt x="144" y="144"/>
                  </a:lnTo>
                  <a:lnTo>
                    <a:pt x="144" y="1872"/>
                  </a:lnTo>
                  <a:lnTo>
                    <a:pt x="0" y="1872"/>
                  </a:lnTo>
                  <a:lnTo>
                    <a:pt x="0" y="0"/>
                  </a:lnTo>
                  <a:close/>
                </a:path>
              </a:pathLst>
            </a:custGeom>
            <a:pattFill prst="ltUpDiag">
              <a:fgClr>
                <a:schemeClr val="accent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138" name="Line 70"/>
            <p:cNvSpPr>
              <a:spLocks noChangeShapeType="1"/>
            </p:cNvSpPr>
            <p:nvPr/>
          </p:nvSpPr>
          <p:spPr bwMode="auto">
            <a:xfrm>
              <a:off x="4752" y="2016"/>
              <a:ext cx="14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311" name="Line 71"/>
          <p:cNvSpPr>
            <a:spLocks noChangeShapeType="1"/>
          </p:cNvSpPr>
          <p:nvPr/>
        </p:nvSpPr>
        <p:spPr bwMode="auto">
          <a:xfrm>
            <a:off x="6986588" y="858838"/>
            <a:ext cx="595312" cy="5000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grpSp>
        <p:nvGrpSpPr>
          <p:cNvPr id="11" name="Group 72"/>
          <p:cNvGrpSpPr>
            <a:grpSpLocks/>
          </p:cNvGrpSpPr>
          <p:nvPr/>
        </p:nvGrpSpPr>
        <p:grpSpPr bwMode="auto">
          <a:xfrm>
            <a:off x="3462338" y="869950"/>
            <a:ext cx="550862" cy="547688"/>
            <a:chOff x="1725" y="484"/>
            <a:chExt cx="347" cy="345"/>
          </a:xfrm>
        </p:grpSpPr>
        <p:sp>
          <p:nvSpPr>
            <p:cNvPr id="4134" name="Freeform 73" descr="Light upward diagonal"/>
            <p:cNvSpPr>
              <a:spLocks/>
            </p:cNvSpPr>
            <p:nvPr/>
          </p:nvSpPr>
          <p:spPr bwMode="auto">
            <a:xfrm>
              <a:off x="1727" y="484"/>
              <a:ext cx="345" cy="345"/>
            </a:xfrm>
            <a:custGeom>
              <a:avLst/>
              <a:gdLst>
                <a:gd name="T0" fmla="*/ 0 w 336"/>
                <a:gd name="T1" fmla="*/ 0 h 336"/>
                <a:gd name="T2" fmla="*/ 336 w 336"/>
                <a:gd name="T3" fmla="*/ 0 h 336"/>
                <a:gd name="T4" fmla="*/ 0 w 336"/>
                <a:gd name="T5" fmla="*/ 336 h 336"/>
                <a:gd name="T6" fmla="*/ 0 w 336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336"/>
                <a:gd name="T14" fmla="*/ 336 w 336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336">
                  <a:moveTo>
                    <a:pt x="0" y="0"/>
                  </a:moveTo>
                  <a:lnTo>
                    <a:pt x="336" y="0"/>
                  </a:lnTo>
                  <a:lnTo>
                    <a:pt x="0" y="336"/>
                  </a:lnTo>
                  <a:lnTo>
                    <a:pt x="0" y="0"/>
                  </a:lnTo>
                  <a:close/>
                </a:path>
              </a:pathLst>
            </a:custGeom>
            <a:pattFill prst="ltUpDiag">
              <a:fgClr>
                <a:schemeClr val="accent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135" name="Line 74"/>
            <p:cNvSpPr>
              <a:spLocks noChangeShapeType="1"/>
            </p:cNvSpPr>
            <p:nvPr/>
          </p:nvSpPr>
          <p:spPr bwMode="auto">
            <a:xfrm>
              <a:off x="1887" y="486"/>
              <a:ext cx="0" cy="192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136" name="Line 75"/>
            <p:cNvSpPr>
              <a:spLocks noChangeShapeType="1"/>
            </p:cNvSpPr>
            <p:nvPr/>
          </p:nvSpPr>
          <p:spPr bwMode="auto">
            <a:xfrm flipH="1">
              <a:off x="1725" y="672"/>
              <a:ext cx="165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2" name="Group 76"/>
          <p:cNvGrpSpPr>
            <a:grpSpLocks/>
          </p:cNvGrpSpPr>
          <p:nvPr/>
        </p:nvGrpSpPr>
        <p:grpSpPr bwMode="auto">
          <a:xfrm>
            <a:off x="6986588" y="849313"/>
            <a:ext cx="609600" cy="533400"/>
            <a:chOff x="3945" y="471"/>
            <a:chExt cx="384" cy="336"/>
          </a:xfrm>
        </p:grpSpPr>
        <p:sp>
          <p:nvSpPr>
            <p:cNvPr id="4131" name="Freeform 77" descr="Light upward diagonal"/>
            <p:cNvSpPr>
              <a:spLocks/>
            </p:cNvSpPr>
            <p:nvPr/>
          </p:nvSpPr>
          <p:spPr bwMode="auto">
            <a:xfrm>
              <a:off x="3945" y="471"/>
              <a:ext cx="384" cy="336"/>
            </a:xfrm>
            <a:custGeom>
              <a:avLst/>
              <a:gdLst>
                <a:gd name="T0" fmla="*/ 0 w 384"/>
                <a:gd name="T1" fmla="*/ 0 h 336"/>
                <a:gd name="T2" fmla="*/ 384 w 384"/>
                <a:gd name="T3" fmla="*/ 0 h 336"/>
                <a:gd name="T4" fmla="*/ 384 w 384"/>
                <a:gd name="T5" fmla="*/ 336 h 336"/>
                <a:gd name="T6" fmla="*/ 0 w 384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4"/>
                <a:gd name="T13" fmla="*/ 0 h 336"/>
                <a:gd name="T14" fmla="*/ 384 w 384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4" h="336">
                  <a:moveTo>
                    <a:pt x="0" y="0"/>
                  </a:moveTo>
                  <a:lnTo>
                    <a:pt x="384" y="0"/>
                  </a:lnTo>
                  <a:lnTo>
                    <a:pt x="384" y="336"/>
                  </a:lnTo>
                  <a:lnTo>
                    <a:pt x="0" y="0"/>
                  </a:lnTo>
                  <a:close/>
                </a:path>
              </a:pathLst>
            </a:custGeom>
            <a:pattFill prst="ltUpDiag">
              <a:fgClr>
                <a:schemeClr val="accent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132" name="Line 78"/>
            <p:cNvSpPr>
              <a:spLocks noChangeShapeType="1"/>
            </p:cNvSpPr>
            <p:nvPr/>
          </p:nvSpPr>
          <p:spPr bwMode="auto">
            <a:xfrm>
              <a:off x="4176" y="672"/>
              <a:ext cx="14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133" name="Line 79"/>
            <p:cNvSpPr>
              <a:spLocks noChangeShapeType="1"/>
            </p:cNvSpPr>
            <p:nvPr/>
          </p:nvSpPr>
          <p:spPr bwMode="auto">
            <a:xfrm flipV="1">
              <a:off x="4140" y="480"/>
              <a:ext cx="0" cy="156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128" name="Line 80"/>
          <p:cNvSpPr>
            <a:spLocks noChangeShapeType="1"/>
          </p:cNvSpPr>
          <p:nvPr/>
        </p:nvSpPr>
        <p:spPr bwMode="auto">
          <a:xfrm>
            <a:off x="3463925" y="3533775"/>
            <a:ext cx="301625" cy="212725"/>
          </a:xfrm>
          <a:prstGeom prst="line">
            <a:avLst/>
          </a:prstGeom>
          <a:noFill/>
          <a:ln w="1270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0321" name="Line 81"/>
          <p:cNvSpPr>
            <a:spLocks noChangeShapeType="1"/>
          </p:cNvSpPr>
          <p:nvPr/>
        </p:nvSpPr>
        <p:spPr bwMode="auto">
          <a:xfrm flipH="1" flipV="1">
            <a:off x="3457575" y="3524250"/>
            <a:ext cx="331788" cy="2397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0322" name="Rectangle 82"/>
          <p:cNvSpPr>
            <a:spLocks noChangeArrowheads="1"/>
          </p:cNvSpPr>
          <p:nvPr/>
        </p:nvSpPr>
        <p:spPr bwMode="auto">
          <a:xfrm>
            <a:off x="3124200" y="762000"/>
            <a:ext cx="4953000" cy="5867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10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1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500"/>
                                        <p:tgtEl>
                                          <p:spTgt spid="10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0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" dur="5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xit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32" dur="5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0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8" grpId="0" animBg="1"/>
      <p:bldP spid="10299" grpId="0" animBg="1"/>
      <p:bldP spid="10300" grpId="0" animBg="1"/>
      <p:bldP spid="10301" grpId="0" animBg="1"/>
      <p:bldP spid="10302" grpId="0" animBg="1"/>
      <p:bldP spid="10303" grpId="0" animBg="1"/>
      <p:bldP spid="10304" grpId="0" animBg="1"/>
      <p:bldP spid="10311" grpId="0" animBg="1"/>
      <p:bldP spid="10321" grpId="0" animBg="1"/>
      <p:bldP spid="103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715963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0000CC"/>
                </a:solidFill>
                <a:latin typeface=".VnTime" pitchFamily="34" charset="0"/>
              </a:rPr>
              <a:t>Bước 2</a:t>
            </a:r>
            <a:r>
              <a:rPr lang="en-US" sz="4000" smtClean="0">
                <a:solidFill>
                  <a:srgbClr val="CC6600"/>
                </a:solidFill>
                <a:latin typeface=".VnTime" pitchFamily="34" charset="0"/>
              </a:rPr>
              <a:t>: </a:t>
            </a:r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</a:rPr>
              <a:t>Cắt phong bì</a:t>
            </a:r>
          </a:p>
        </p:txBody>
      </p:sp>
      <p:sp>
        <p:nvSpPr>
          <p:cNvPr id="51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95600"/>
            <a:ext cx="990600" cy="3349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1800" smtClean="0">
                <a:latin typeface=".VnTime" pitchFamily="34" charset="0"/>
              </a:rPr>
              <a:t>H×nh 4</a:t>
            </a:r>
          </a:p>
        </p:txBody>
      </p:sp>
      <p:graphicFrame>
        <p:nvGraphicFramePr>
          <p:cNvPr id="5122" name="Rectangle 4"/>
          <p:cNvGraphicFramePr>
            <a:graphicFrameLocks/>
          </p:cNvGraphicFramePr>
          <p:nvPr/>
        </p:nvGraphicFramePr>
        <p:xfrm>
          <a:off x="1676400" y="0"/>
          <a:ext cx="6096000" cy="4064000"/>
        </p:xfrm>
        <a:graphic>
          <a:graphicData uri="http://schemas.openxmlformats.org/presentationml/2006/ole">
            <p:oleObj spid="_x0000_s5122" name="Flash Movie" r:id="rId4" imgW="0" imgH="0" progId="Flash.Movie">
              <p:embed/>
            </p:oleObj>
          </a:graphicData>
        </a:graphic>
      </p:graphicFrame>
      <p:grpSp>
        <p:nvGrpSpPr>
          <p:cNvPr id="5128" name="Group 5"/>
          <p:cNvGrpSpPr>
            <a:grpSpLocks/>
          </p:cNvGrpSpPr>
          <p:nvPr/>
        </p:nvGrpSpPr>
        <p:grpSpPr bwMode="auto">
          <a:xfrm>
            <a:off x="381000" y="304800"/>
            <a:ext cx="1600200" cy="2600325"/>
            <a:chOff x="336" y="672"/>
            <a:chExt cx="2024" cy="3078"/>
          </a:xfrm>
        </p:grpSpPr>
        <p:sp>
          <p:nvSpPr>
            <p:cNvPr id="5185" name="Rectangle 6" descr="Wide downward diagonal"/>
            <p:cNvSpPr>
              <a:spLocks noChangeArrowheads="1"/>
            </p:cNvSpPr>
            <p:nvPr/>
          </p:nvSpPr>
          <p:spPr bwMode="auto">
            <a:xfrm>
              <a:off x="342" y="3200"/>
              <a:ext cx="2011" cy="293"/>
            </a:xfrm>
            <a:prstGeom prst="rect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5186" name="Rectangle 7"/>
            <p:cNvSpPr>
              <a:spLocks noChangeArrowheads="1"/>
            </p:cNvSpPr>
            <p:nvPr/>
          </p:nvSpPr>
          <p:spPr bwMode="auto">
            <a:xfrm>
              <a:off x="342" y="684"/>
              <a:ext cx="2011" cy="306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72" name="Rectangle 8"/>
            <p:cNvSpPr>
              <a:spLocks noChangeArrowheads="1"/>
            </p:cNvSpPr>
            <p:nvPr/>
          </p:nvSpPr>
          <p:spPr bwMode="auto">
            <a:xfrm>
              <a:off x="342" y="684"/>
              <a:ext cx="2011" cy="3061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 r="-85408"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5190" name="Line 9"/>
            <p:cNvSpPr>
              <a:spLocks noChangeShapeType="1"/>
            </p:cNvSpPr>
            <p:nvPr/>
          </p:nvSpPr>
          <p:spPr bwMode="auto">
            <a:xfrm flipV="1">
              <a:off x="341" y="688"/>
              <a:ext cx="275" cy="316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91" name="Line 10"/>
            <p:cNvSpPr>
              <a:spLocks noChangeShapeType="1"/>
            </p:cNvSpPr>
            <p:nvPr/>
          </p:nvSpPr>
          <p:spPr bwMode="auto">
            <a:xfrm>
              <a:off x="2062" y="682"/>
              <a:ext cx="292" cy="271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92" name="Line 11"/>
            <p:cNvSpPr>
              <a:spLocks noChangeShapeType="1"/>
            </p:cNvSpPr>
            <p:nvPr/>
          </p:nvSpPr>
          <p:spPr bwMode="auto">
            <a:xfrm flipH="1">
              <a:off x="454" y="672"/>
              <a:ext cx="8" cy="1605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93" name="Line 12"/>
            <p:cNvSpPr>
              <a:spLocks noChangeShapeType="1"/>
            </p:cNvSpPr>
            <p:nvPr/>
          </p:nvSpPr>
          <p:spPr bwMode="auto">
            <a:xfrm>
              <a:off x="2214" y="844"/>
              <a:ext cx="2" cy="1433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94" name="Line 13"/>
            <p:cNvSpPr>
              <a:spLocks noChangeShapeType="1"/>
            </p:cNvSpPr>
            <p:nvPr/>
          </p:nvSpPr>
          <p:spPr bwMode="auto">
            <a:xfrm>
              <a:off x="342" y="852"/>
              <a:ext cx="1876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95" name="Line 14"/>
            <p:cNvSpPr>
              <a:spLocks noChangeShapeType="1"/>
            </p:cNvSpPr>
            <p:nvPr/>
          </p:nvSpPr>
          <p:spPr bwMode="auto">
            <a:xfrm>
              <a:off x="454" y="2277"/>
              <a:ext cx="1899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96" name="Line 15"/>
            <p:cNvSpPr>
              <a:spLocks noChangeShapeType="1"/>
            </p:cNvSpPr>
            <p:nvPr/>
          </p:nvSpPr>
          <p:spPr bwMode="auto">
            <a:xfrm flipH="1" flipV="1">
              <a:off x="338" y="2148"/>
              <a:ext cx="122" cy="12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97" name="Line 16"/>
            <p:cNvSpPr>
              <a:spLocks noChangeShapeType="1"/>
            </p:cNvSpPr>
            <p:nvPr/>
          </p:nvSpPr>
          <p:spPr bwMode="auto">
            <a:xfrm>
              <a:off x="454" y="2298"/>
              <a:ext cx="0" cy="14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98" name="Line 17"/>
            <p:cNvSpPr>
              <a:spLocks noChangeShapeType="1"/>
            </p:cNvSpPr>
            <p:nvPr/>
          </p:nvSpPr>
          <p:spPr bwMode="auto">
            <a:xfrm flipH="1">
              <a:off x="454" y="2277"/>
              <a:ext cx="8" cy="1459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99" name="Line 18"/>
            <p:cNvSpPr>
              <a:spLocks noChangeShapeType="1"/>
            </p:cNvSpPr>
            <p:nvPr/>
          </p:nvSpPr>
          <p:spPr bwMode="auto">
            <a:xfrm>
              <a:off x="2223" y="2277"/>
              <a:ext cx="0" cy="1468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200" name="Line 19"/>
            <p:cNvSpPr>
              <a:spLocks noChangeShapeType="1"/>
            </p:cNvSpPr>
            <p:nvPr/>
          </p:nvSpPr>
          <p:spPr bwMode="auto">
            <a:xfrm flipV="1">
              <a:off x="2223" y="2136"/>
              <a:ext cx="130" cy="1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201" name="Line 20"/>
            <p:cNvSpPr>
              <a:spLocks noChangeShapeType="1"/>
            </p:cNvSpPr>
            <p:nvPr/>
          </p:nvSpPr>
          <p:spPr bwMode="auto">
            <a:xfrm flipV="1">
              <a:off x="2213" y="2141"/>
              <a:ext cx="131" cy="138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202" name="Line 21"/>
            <p:cNvSpPr>
              <a:spLocks noChangeShapeType="1"/>
            </p:cNvSpPr>
            <p:nvPr/>
          </p:nvSpPr>
          <p:spPr bwMode="auto">
            <a:xfrm flipV="1">
              <a:off x="342" y="687"/>
              <a:ext cx="276" cy="31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5203" name="Group 22"/>
            <p:cNvGrpSpPr>
              <a:grpSpLocks/>
            </p:cNvGrpSpPr>
            <p:nvPr/>
          </p:nvGrpSpPr>
          <p:grpSpPr bwMode="auto">
            <a:xfrm>
              <a:off x="336" y="2152"/>
              <a:ext cx="112" cy="1595"/>
              <a:chOff x="1392" y="1920"/>
              <a:chExt cx="144" cy="1826"/>
            </a:xfrm>
          </p:grpSpPr>
          <p:sp>
            <p:nvSpPr>
              <p:cNvPr id="5216" name="Freeform 23" descr="Light upward diagonal"/>
              <p:cNvSpPr>
                <a:spLocks/>
              </p:cNvSpPr>
              <p:nvPr/>
            </p:nvSpPr>
            <p:spPr bwMode="auto">
              <a:xfrm>
                <a:off x="1392" y="1920"/>
                <a:ext cx="144" cy="1826"/>
              </a:xfrm>
              <a:custGeom>
                <a:avLst/>
                <a:gdLst>
                  <a:gd name="T0" fmla="*/ 0 w 144"/>
                  <a:gd name="T1" fmla="*/ 0 h 1872"/>
                  <a:gd name="T2" fmla="*/ 144 w 144"/>
                  <a:gd name="T3" fmla="*/ 144 h 1872"/>
                  <a:gd name="T4" fmla="*/ 144 w 144"/>
                  <a:gd name="T5" fmla="*/ 1872 h 1872"/>
                  <a:gd name="T6" fmla="*/ 0 w 144"/>
                  <a:gd name="T7" fmla="*/ 1872 h 1872"/>
                  <a:gd name="T8" fmla="*/ 0 w 144"/>
                  <a:gd name="T9" fmla="*/ 0 h 18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4"/>
                  <a:gd name="T16" fmla="*/ 0 h 1872"/>
                  <a:gd name="T17" fmla="*/ 144 w 144"/>
                  <a:gd name="T18" fmla="*/ 1872 h 18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4" h="1872">
                    <a:moveTo>
                      <a:pt x="0" y="0"/>
                    </a:moveTo>
                    <a:lnTo>
                      <a:pt x="144" y="144"/>
                    </a:lnTo>
                    <a:lnTo>
                      <a:pt x="144" y="1872"/>
                    </a:lnTo>
                    <a:lnTo>
                      <a:pt x="0" y="1872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217" name="Line 24"/>
              <p:cNvSpPr>
                <a:spLocks noChangeShapeType="1"/>
              </p:cNvSpPr>
              <p:nvPr/>
            </p:nvSpPr>
            <p:spPr bwMode="auto">
              <a:xfrm flipH="1">
                <a:off x="1392" y="2064"/>
                <a:ext cx="144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5204" name="Group 25"/>
            <p:cNvGrpSpPr>
              <a:grpSpLocks/>
            </p:cNvGrpSpPr>
            <p:nvPr/>
          </p:nvGrpSpPr>
          <p:grpSpPr bwMode="auto">
            <a:xfrm>
              <a:off x="2232" y="2152"/>
              <a:ext cx="118" cy="1598"/>
              <a:chOff x="4752" y="1872"/>
              <a:chExt cx="144" cy="1826"/>
            </a:xfrm>
          </p:grpSpPr>
          <p:sp>
            <p:nvSpPr>
              <p:cNvPr id="5214" name="Freeform 26" descr="Light upward diagonal"/>
              <p:cNvSpPr>
                <a:spLocks/>
              </p:cNvSpPr>
              <p:nvPr/>
            </p:nvSpPr>
            <p:spPr bwMode="auto">
              <a:xfrm flipH="1">
                <a:off x="4752" y="1872"/>
                <a:ext cx="144" cy="1826"/>
              </a:xfrm>
              <a:custGeom>
                <a:avLst/>
                <a:gdLst>
                  <a:gd name="T0" fmla="*/ 0 w 144"/>
                  <a:gd name="T1" fmla="*/ 0 h 1872"/>
                  <a:gd name="T2" fmla="*/ 144 w 144"/>
                  <a:gd name="T3" fmla="*/ 144 h 1872"/>
                  <a:gd name="T4" fmla="*/ 144 w 144"/>
                  <a:gd name="T5" fmla="*/ 1872 h 1872"/>
                  <a:gd name="T6" fmla="*/ 0 w 144"/>
                  <a:gd name="T7" fmla="*/ 1872 h 1872"/>
                  <a:gd name="T8" fmla="*/ 0 w 144"/>
                  <a:gd name="T9" fmla="*/ 0 h 18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4"/>
                  <a:gd name="T16" fmla="*/ 0 h 1872"/>
                  <a:gd name="T17" fmla="*/ 144 w 144"/>
                  <a:gd name="T18" fmla="*/ 1872 h 18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4" h="1872">
                    <a:moveTo>
                      <a:pt x="0" y="0"/>
                    </a:moveTo>
                    <a:lnTo>
                      <a:pt x="144" y="144"/>
                    </a:lnTo>
                    <a:lnTo>
                      <a:pt x="144" y="1872"/>
                    </a:lnTo>
                    <a:lnTo>
                      <a:pt x="0" y="1872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215" name="Line 27"/>
              <p:cNvSpPr>
                <a:spLocks noChangeShapeType="1"/>
              </p:cNvSpPr>
              <p:nvPr/>
            </p:nvSpPr>
            <p:spPr bwMode="auto">
              <a:xfrm>
                <a:off x="4752" y="2016"/>
                <a:ext cx="144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5205" name="Line 28"/>
            <p:cNvSpPr>
              <a:spLocks noChangeShapeType="1"/>
            </p:cNvSpPr>
            <p:nvPr/>
          </p:nvSpPr>
          <p:spPr bwMode="auto">
            <a:xfrm>
              <a:off x="2062" y="682"/>
              <a:ext cx="291" cy="27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5206" name="Group 29"/>
            <p:cNvGrpSpPr>
              <a:grpSpLocks/>
            </p:cNvGrpSpPr>
            <p:nvPr/>
          </p:nvGrpSpPr>
          <p:grpSpPr bwMode="auto">
            <a:xfrm>
              <a:off x="340" y="688"/>
              <a:ext cx="269" cy="301"/>
              <a:chOff x="1725" y="484"/>
              <a:chExt cx="347" cy="345"/>
            </a:xfrm>
          </p:grpSpPr>
          <p:sp>
            <p:nvSpPr>
              <p:cNvPr id="5211" name="Freeform 30" descr="Light upward diagonal"/>
              <p:cNvSpPr>
                <a:spLocks/>
              </p:cNvSpPr>
              <p:nvPr/>
            </p:nvSpPr>
            <p:spPr bwMode="auto">
              <a:xfrm>
                <a:off x="1727" y="484"/>
                <a:ext cx="345" cy="345"/>
              </a:xfrm>
              <a:custGeom>
                <a:avLst/>
                <a:gdLst>
                  <a:gd name="T0" fmla="*/ 0 w 336"/>
                  <a:gd name="T1" fmla="*/ 0 h 336"/>
                  <a:gd name="T2" fmla="*/ 336 w 336"/>
                  <a:gd name="T3" fmla="*/ 0 h 336"/>
                  <a:gd name="T4" fmla="*/ 0 w 336"/>
                  <a:gd name="T5" fmla="*/ 336 h 336"/>
                  <a:gd name="T6" fmla="*/ 0 w 336"/>
                  <a:gd name="T7" fmla="*/ 0 h 3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6"/>
                  <a:gd name="T13" fmla="*/ 0 h 336"/>
                  <a:gd name="T14" fmla="*/ 336 w 336"/>
                  <a:gd name="T15" fmla="*/ 336 h 3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6" h="336">
                    <a:moveTo>
                      <a:pt x="0" y="0"/>
                    </a:moveTo>
                    <a:lnTo>
                      <a:pt x="336" y="0"/>
                    </a:lnTo>
                    <a:lnTo>
                      <a:pt x="0" y="336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212" name="Line 31"/>
              <p:cNvSpPr>
                <a:spLocks noChangeShapeType="1"/>
              </p:cNvSpPr>
              <p:nvPr/>
            </p:nvSpPr>
            <p:spPr bwMode="auto">
              <a:xfrm>
                <a:off x="1887" y="486"/>
                <a:ext cx="0" cy="19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213" name="Line 32"/>
              <p:cNvSpPr>
                <a:spLocks noChangeShapeType="1"/>
              </p:cNvSpPr>
              <p:nvPr/>
            </p:nvSpPr>
            <p:spPr bwMode="auto">
              <a:xfrm flipH="1">
                <a:off x="1725" y="672"/>
                <a:ext cx="165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5207" name="Group 33"/>
            <p:cNvGrpSpPr>
              <a:grpSpLocks/>
            </p:cNvGrpSpPr>
            <p:nvPr/>
          </p:nvGrpSpPr>
          <p:grpSpPr bwMode="auto">
            <a:xfrm>
              <a:off x="2062" y="676"/>
              <a:ext cx="298" cy="294"/>
              <a:chOff x="3945" y="471"/>
              <a:chExt cx="384" cy="336"/>
            </a:xfrm>
          </p:grpSpPr>
          <p:sp>
            <p:nvSpPr>
              <p:cNvPr id="5208" name="Freeform 34" descr="Light upward diagonal"/>
              <p:cNvSpPr>
                <a:spLocks/>
              </p:cNvSpPr>
              <p:nvPr/>
            </p:nvSpPr>
            <p:spPr bwMode="auto">
              <a:xfrm>
                <a:off x="3945" y="471"/>
                <a:ext cx="384" cy="336"/>
              </a:xfrm>
              <a:custGeom>
                <a:avLst/>
                <a:gdLst>
                  <a:gd name="T0" fmla="*/ 0 w 384"/>
                  <a:gd name="T1" fmla="*/ 0 h 336"/>
                  <a:gd name="T2" fmla="*/ 384 w 384"/>
                  <a:gd name="T3" fmla="*/ 0 h 336"/>
                  <a:gd name="T4" fmla="*/ 384 w 384"/>
                  <a:gd name="T5" fmla="*/ 336 h 336"/>
                  <a:gd name="T6" fmla="*/ 0 w 384"/>
                  <a:gd name="T7" fmla="*/ 0 h 3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4"/>
                  <a:gd name="T13" fmla="*/ 0 h 336"/>
                  <a:gd name="T14" fmla="*/ 384 w 384"/>
                  <a:gd name="T15" fmla="*/ 336 h 3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4" h="336">
                    <a:moveTo>
                      <a:pt x="0" y="0"/>
                    </a:moveTo>
                    <a:lnTo>
                      <a:pt x="384" y="0"/>
                    </a:lnTo>
                    <a:lnTo>
                      <a:pt x="384" y="336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209" name="Line 35"/>
              <p:cNvSpPr>
                <a:spLocks noChangeShapeType="1"/>
              </p:cNvSpPr>
              <p:nvPr/>
            </p:nvSpPr>
            <p:spPr bwMode="auto">
              <a:xfrm>
                <a:off x="4176" y="672"/>
                <a:ext cx="144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210" name="Line 36"/>
              <p:cNvSpPr>
                <a:spLocks noChangeShapeType="1"/>
              </p:cNvSpPr>
              <p:nvPr/>
            </p:nvSpPr>
            <p:spPr bwMode="auto">
              <a:xfrm flipV="1">
                <a:off x="4140" y="480"/>
                <a:ext cx="0" cy="15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</p:grpSp>
      <p:grpSp>
        <p:nvGrpSpPr>
          <p:cNvPr id="5129" name="Group 37"/>
          <p:cNvGrpSpPr>
            <a:grpSpLocks/>
          </p:cNvGrpSpPr>
          <p:nvPr/>
        </p:nvGrpSpPr>
        <p:grpSpPr bwMode="auto">
          <a:xfrm>
            <a:off x="304800" y="3429000"/>
            <a:ext cx="1905000" cy="2819400"/>
            <a:chOff x="3024" y="672"/>
            <a:chExt cx="2160" cy="3072"/>
          </a:xfrm>
        </p:grpSpPr>
        <p:sp>
          <p:nvSpPr>
            <p:cNvPr id="11302" name="Freeform 38"/>
            <p:cNvSpPr>
              <a:spLocks/>
            </p:cNvSpPr>
            <p:nvPr/>
          </p:nvSpPr>
          <p:spPr bwMode="auto">
            <a:xfrm>
              <a:off x="3024" y="672"/>
              <a:ext cx="2160" cy="3072"/>
            </a:xfrm>
            <a:custGeom>
              <a:avLst/>
              <a:gdLst/>
              <a:ahLst/>
              <a:cxnLst>
                <a:cxn ang="0">
                  <a:pos x="392" y="0"/>
                </a:cxn>
                <a:cxn ang="0">
                  <a:pos x="0" y="360"/>
                </a:cxn>
                <a:cxn ang="0">
                  <a:pos x="8" y="1680"/>
                </a:cxn>
                <a:cxn ang="0">
                  <a:pos x="168" y="1840"/>
                </a:cxn>
                <a:cxn ang="0">
                  <a:pos x="168" y="3504"/>
                </a:cxn>
                <a:cxn ang="0">
                  <a:pos x="2456" y="3504"/>
                </a:cxn>
                <a:cxn ang="0">
                  <a:pos x="2456" y="1824"/>
                </a:cxn>
                <a:cxn ang="0">
                  <a:pos x="2600" y="1680"/>
                </a:cxn>
                <a:cxn ang="0">
                  <a:pos x="2600" y="336"/>
                </a:cxn>
                <a:cxn ang="0">
                  <a:pos x="2216" y="0"/>
                </a:cxn>
                <a:cxn ang="0">
                  <a:pos x="392" y="0"/>
                </a:cxn>
              </a:cxnLst>
              <a:rect l="0" t="0" r="r" b="b"/>
              <a:pathLst>
                <a:path w="2600" h="3504">
                  <a:moveTo>
                    <a:pt x="392" y="0"/>
                  </a:moveTo>
                  <a:lnTo>
                    <a:pt x="0" y="360"/>
                  </a:lnTo>
                  <a:lnTo>
                    <a:pt x="8" y="1680"/>
                  </a:lnTo>
                  <a:lnTo>
                    <a:pt x="168" y="1840"/>
                  </a:lnTo>
                  <a:lnTo>
                    <a:pt x="168" y="3504"/>
                  </a:lnTo>
                  <a:lnTo>
                    <a:pt x="2456" y="3504"/>
                  </a:lnTo>
                  <a:lnTo>
                    <a:pt x="2456" y="1824"/>
                  </a:lnTo>
                  <a:lnTo>
                    <a:pt x="2600" y="1680"/>
                  </a:lnTo>
                  <a:lnTo>
                    <a:pt x="2600" y="336"/>
                  </a:lnTo>
                  <a:lnTo>
                    <a:pt x="2216" y="0"/>
                  </a:lnTo>
                  <a:lnTo>
                    <a:pt x="392" y="0"/>
                  </a:lnTo>
                  <a:close/>
                </a:path>
              </a:pathLst>
            </a:custGeom>
            <a:blipFill dpi="0" rotWithShape="0">
              <a:blip r:embed="rId5"/>
              <a:srcRect/>
              <a:stretch>
                <a:fillRect r="-73239"/>
              </a:stretch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vi-VN"/>
            </a:p>
          </p:txBody>
        </p:sp>
        <p:grpSp>
          <p:nvGrpSpPr>
            <p:cNvPr id="5176" name="Group 39"/>
            <p:cNvGrpSpPr>
              <a:grpSpLocks/>
            </p:cNvGrpSpPr>
            <p:nvPr/>
          </p:nvGrpSpPr>
          <p:grpSpPr bwMode="auto">
            <a:xfrm>
              <a:off x="3029" y="673"/>
              <a:ext cx="2015" cy="1696"/>
              <a:chOff x="3166" y="433"/>
              <a:chExt cx="2426" cy="1935"/>
            </a:xfrm>
          </p:grpSpPr>
          <p:sp>
            <p:nvSpPr>
              <p:cNvPr id="5178" name="Line 40"/>
              <p:cNvSpPr>
                <a:spLocks noChangeShapeType="1"/>
              </p:cNvSpPr>
              <p:nvPr/>
            </p:nvSpPr>
            <p:spPr bwMode="auto">
              <a:xfrm flipV="1">
                <a:off x="3166" y="433"/>
                <a:ext cx="382" cy="36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179" name="Line 41"/>
              <p:cNvSpPr>
                <a:spLocks noChangeShapeType="1"/>
              </p:cNvSpPr>
              <p:nvPr/>
            </p:nvSpPr>
            <p:spPr bwMode="auto">
              <a:xfrm>
                <a:off x="3360" y="624"/>
                <a:ext cx="2208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180" name="Line 42"/>
              <p:cNvSpPr>
                <a:spLocks noChangeShapeType="1"/>
              </p:cNvSpPr>
              <p:nvPr/>
            </p:nvSpPr>
            <p:spPr bwMode="auto">
              <a:xfrm>
                <a:off x="3331" y="602"/>
                <a:ext cx="0" cy="1654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181" name="Line 43"/>
              <p:cNvSpPr>
                <a:spLocks noChangeShapeType="1"/>
              </p:cNvSpPr>
              <p:nvPr/>
            </p:nvSpPr>
            <p:spPr bwMode="auto">
              <a:xfrm>
                <a:off x="5592" y="623"/>
                <a:ext cx="0" cy="158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182" name="Line 44"/>
              <p:cNvSpPr>
                <a:spLocks noChangeShapeType="1"/>
              </p:cNvSpPr>
              <p:nvPr/>
            </p:nvSpPr>
            <p:spPr bwMode="auto">
              <a:xfrm>
                <a:off x="3312" y="2256"/>
                <a:ext cx="2256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183" name="Line 45"/>
              <p:cNvSpPr>
                <a:spLocks noChangeShapeType="1"/>
              </p:cNvSpPr>
              <p:nvPr/>
            </p:nvSpPr>
            <p:spPr bwMode="auto">
              <a:xfrm>
                <a:off x="3216" y="1392"/>
                <a:ext cx="256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184" name="Line 46"/>
              <p:cNvSpPr>
                <a:spLocks noChangeShapeType="1"/>
              </p:cNvSpPr>
              <p:nvPr/>
            </p:nvSpPr>
            <p:spPr bwMode="auto">
              <a:xfrm rot="-5400000">
                <a:off x="4288" y="2240"/>
                <a:ext cx="256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5177" name="Line 47"/>
            <p:cNvSpPr>
              <a:spLocks noChangeShapeType="1"/>
            </p:cNvSpPr>
            <p:nvPr/>
          </p:nvSpPr>
          <p:spPr bwMode="auto">
            <a:xfrm rot="10800000">
              <a:off x="4944" y="1488"/>
              <a:ext cx="192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130" name="Rectangle 48"/>
          <p:cNvSpPr>
            <a:spLocks noChangeArrowheads="1"/>
          </p:cNvSpPr>
          <p:nvPr/>
        </p:nvSpPr>
        <p:spPr bwMode="auto">
          <a:xfrm>
            <a:off x="685800" y="6324600"/>
            <a:ext cx="9906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>
                <a:latin typeface=".VnTime" pitchFamily="34" charset="0"/>
              </a:rPr>
              <a:t>H×nh 5</a:t>
            </a:r>
          </a:p>
        </p:txBody>
      </p:sp>
      <p:sp>
        <p:nvSpPr>
          <p:cNvPr id="5131" name="Rectangle 49" descr="Wide downward diagonal"/>
          <p:cNvSpPr>
            <a:spLocks noChangeArrowheads="1"/>
          </p:cNvSpPr>
          <p:nvPr/>
        </p:nvSpPr>
        <p:spPr bwMode="auto">
          <a:xfrm>
            <a:off x="3886200" y="5359400"/>
            <a:ext cx="4114800" cy="533400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graphicFrame>
        <p:nvGraphicFramePr>
          <p:cNvPr id="5123" name="Rectangle 50"/>
          <p:cNvGraphicFramePr>
            <a:graphicFrameLocks/>
          </p:cNvGraphicFramePr>
          <p:nvPr/>
        </p:nvGraphicFramePr>
        <p:xfrm>
          <a:off x="2667000" y="1879600"/>
          <a:ext cx="6096000" cy="4064000"/>
        </p:xfrm>
        <a:graphic>
          <a:graphicData uri="http://schemas.openxmlformats.org/presentationml/2006/ole">
            <p:oleObj spid="_x0000_s5123" name="Flash Movie" r:id="rId6" imgW="0" imgH="0" progId="Flash.Movie">
              <p:embed/>
            </p:oleObj>
          </a:graphicData>
        </a:graphic>
      </p:graphicFrame>
      <p:graphicFrame>
        <p:nvGraphicFramePr>
          <p:cNvPr id="5124" name="Rectangle 51"/>
          <p:cNvGraphicFramePr>
            <a:graphicFrameLocks/>
          </p:cNvGraphicFramePr>
          <p:nvPr/>
        </p:nvGraphicFramePr>
        <p:xfrm>
          <a:off x="2667000" y="1879600"/>
          <a:ext cx="6096000" cy="4064000"/>
        </p:xfrm>
        <a:graphic>
          <a:graphicData uri="http://schemas.openxmlformats.org/presentationml/2006/ole">
            <p:oleObj spid="_x0000_s5124" name="Flash Movie" r:id="rId7" imgW="0" imgH="0" progId="Flash.Movie">
              <p:embed/>
            </p:oleObj>
          </a:graphicData>
        </a:graphic>
      </p:graphicFrame>
      <p:sp>
        <p:nvSpPr>
          <p:cNvPr id="5132" name="Rectangle 52"/>
          <p:cNvSpPr>
            <a:spLocks noChangeArrowheads="1"/>
          </p:cNvSpPr>
          <p:nvPr/>
        </p:nvSpPr>
        <p:spPr bwMode="auto">
          <a:xfrm>
            <a:off x="3886200" y="787400"/>
            <a:ext cx="4114800" cy="556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1317" name="Rectangle 53"/>
          <p:cNvSpPr>
            <a:spLocks noChangeArrowheads="1"/>
          </p:cNvSpPr>
          <p:nvPr/>
        </p:nvSpPr>
        <p:spPr bwMode="auto">
          <a:xfrm>
            <a:off x="3886200" y="787400"/>
            <a:ext cx="4114800" cy="5562600"/>
          </a:xfrm>
          <a:prstGeom prst="rect">
            <a:avLst/>
          </a:prstGeom>
          <a:blipFill dpi="0" rotWithShape="0">
            <a:blip r:embed="rId5"/>
            <a:srcRect/>
            <a:stretch>
              <a:fillRect r="-64667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5136" name="Freeform 54"/>
          <p:cNvSpPr>
            <a:spLocks/>
          </p:cNvSpPr>
          <p:nvPr/>
        </p:nvSpPr>
        <p:spPr bwMode="auto">
          <a:xfrm>
            <a:off x="3848100" y="3454400"/>
            <a:ext cx="266700" cy="2936875"/>
          </a:xfrm>
          <a:custGeom>
            <a:avLst/>
            <a:gdLst>
              <a:gd name="T0" fmla="*/ 0 w 144"/>
              <a:gd name="T1" fmla="*/ 0 h 1872"/>
              <a:gd name="T2" fmla="*/ 144 w 144"/>
              <a:gd name="T3" fmla="*/ 144 h 1872"/>
              <a:gd name="T4" fmla="*/ 144 w 144"/>
              <a:gd name="T5" fmla="*/ 1872 h 1872"/>
              <a:gd name="T6" fmla="*/ 0 w 144"/>
              <a:gd name="T7" fmla="*/ 1872 h 1872"/>
              <a:gd name="T8" fmla="*/ 0 w 144"/>
              <a:gd name="T9" fmla="*/ 0 h 18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"/>
              <a:gd name="T16" fmla="*/ 0 h 1872"/>
              <a:gd name="T17" fmla="*/ 144 w 144"/>
              <a:gd name="T18" fmla="*/ 1872 h 18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" h="1872">
                <a:moveTo>
                  <a:pt x="0" y="0"/>
                </a:moveTo>
                <a:lnTo>
                  <a:pt x="144" y="144"/>
                </a:lnTo>
                <a:lnTo>
                  <a:pt x="144" y="1872"/>
                </a:lnTo>
                <a:lnTo>
                  <a:pt x="0" y="187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137" name="Line 55"/>
          <p:cNvSpPr>
            <a:spLocks noChangeShapeType="1"/>
          </p:cNvSpPr>
          <p:nvPr/>
        </p:nvSpPr>
        <p:spPr bwMode="auto">
          <a:xfrm flipV="1">
            <a:off x="3883025" y="793750"/>
            <a:ext cx="563563" cy="574675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138" name="Line 56"/>
          <p:cNvSpPr>
            <a:spLocks noChangeShapeType="1"/>
          </p:cNvSpPr>
          <p:nvPr/>
        </p:nvSpPr>
        <p:spPr bwMode="auto">
          <a:xfrm>
            <a:off x="7405688" y="782638"/>
            <a:ext cx="596900" cy="493712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139" name="Freeform 57"/>
          <p:cNvSpPr>
            <a:spLocks/>
          </p:cNvSpPr>
          <p:nvPr/>
        </p:nvSpPr>
        <p:spPr bwMode="auto">
          <a:xfrm flipH="1">
            <a:off x="7399338" y="763588"/>
            <a:ext cx="649287" cy="565150"/>
          </a:xfrm>
          <a:custGeom>
            <a:avLst/>
            <a:gdLst>
              <a:gd name="T0" fmla="*/ 0 w 336"/>
              <a:gd name="T1" fmla="*/ 0 h 336"/>
              <a:gd name="T2" fmla="*/ 336 w 336"/>
              <a:gd name="T3" fmla="*/ 0 h 336"/>
              <a:gd name="T4" fmla="*/ 0 w 336"/>
              <a:gd name="T5" fmla="*/ 336 h 336"/>
              <a:gd name="T6" fmla="*/ 0 w 336"/>
              <a:gd name="T7" fmla="*/ 0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336"/>
              <a:gd name="T13" fmla="*/ 0 h 336"/>
              <a:gd name="T14" fmla="*/ 336 w 336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6" h="336">
                <a:moveTo>
                  <a:pt x="0" y="0"/>
                </a:moveTo>
                <a:lnTo>
                  <a:pt x="336" y="0"/>
                </a:lnTo>
                <a:lnTo>
                  <a:pt x="0" y="33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140" name="Line 58"/>
          <p:cNvSpPr>
            <a:spLocks noChangeShapeType="1"/>
          </p:cNvSpPr>
          <p:nvPr/>
        </p:nvSpPr>
        <p:spPr bwMode="auto">
          <a:xfrm flipH="1">
            <a:off x="4140200" y="765175"/>
            <a:ext cx="17463" cy="2917825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141" name="Line 59"/>
          <p:cNvSpPr>
            <a:spLocks noChangeShapeType="1"/>
          </p:cNvSpPr>
          <p:nvPr/>
        </p:nvSpPr>
        <p:spPr bwMode="auto">
          <a:xfrm>
            <a:off x="7729538" y="1077913"/>
            <a:ext cx="4762" cy="2605087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142" name="Line 60"/>
          <p:cNvSpPr>
            <a:spLocks noChangeShapeType="1"/>
          </p:cNvSpPr>
          <p:nvPr/>
        </p:nvSpPr>
        <p:spPr bwMode="auto">
          <a:xfrm>
            <a:off x="3886200" y="1092200"/>
            <a:ext cx="3838575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143" name="Line 61"/>
          <p:cNvSpPr>
            <a:spLocks noChangeShapeType="1"/>
          </p:cNvSpPr>
          <p:nvPr/>
        </p:nvSpPr>
        <p:spPr bwMode="auto">
          <a:xfrm>
            <a:off x="4114800" y="3683000"/>
            <a:ext cx="3886200" cy="0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1326" name="Line 62"/>
          <p:cNvSpPr>
            <a:spLocks noChangeShapeType="1"/>
          </p:cNvSpPr>
          <p:nvPr/>
        </p:nvSpPr>
        <p:spPr bwMode="auto">
          <a:xfrm flipH="1" flipV="1">
            <a:off x="3876675" y="3448050"/>
            <a:ext cx="250825" cy="234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145" name="Line 63"/>
          <p:cNvSpPr>
            <a:spLocks noChangeShapeType="1"/>
          </p:cNvSpPr>
          <p:nvPr/>
        </p:nvSpPr>
        <p:spPr bwMode="auto">
          <a:xfrm>
            <a:off x="4133850" y="3721100"/>
            <a:ext cx="0" cy="261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1328" name="Line 64"/>
          <p:cNvSpPr>
            <a:spLocks noChangeShapeType="1"/>
          </p:cNvSpPr>
          <p:nvPr/>
        </p:nvSpPr>
        <p:spPr bwMode="auto">
          <a:xfrm flipH="1">
            <a:off x="4121150" y="3708400"/>
            <a:ext cx="17463" cy="2651125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1329" name="Line 65"/>
          <p:cNvSpPr>
            <a:spLocks noChangeShapeType="1"/>
          </p:cNvSpPr>
          <p:nvPr/>
        </p:nvSpPr>
        <p:spPr bwMode="auto">
          <a:xfrm>
            <a:off x="7734300" y="3683000"/>
            <a:ext cx="0" cy="2667000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1330" name="Line 66"/>
          <p:cNvSpPr>
            <a:spLocks noChangeShapeType="1"/>
          </p:cNvSpPr>
          <p:nvPr/>
        </p:nvSpPr>
        <p:spPr bwMode="auto">
          <a:xfrm flipH="1" flipV="1">
            <a:off x="7734300" y="3683000"/>
            <a:ext cx="12700" cy="269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1331" name="Line 67"/>
          <p:cNvSpPr>
            <a:spLocks noChangeShapeType="1"/>
          </p:cNvSpPr>
          <p:nvPr/>
        </p:nvSpPr>
        <p:spPr bwMode="auto">
          <a:xfrm flipV="1">
            <a:off x="7734300" y="3425825"/>
            <a:ext cx="266700" cy="250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1332" name="Line 68"/>
          <p:cNvSpPr>
            <a:spLocks noChangeShapeType="1"/>
          </p:cNvSpPr>
          <p:nvPr/>
        </p:nvSpPr>
        <p:spPr bwMode="auto">
          <a:xfrm flipV="1">
            <a:off x="7715250" y="3435350"/>
            <a:ext cx="268288" cy="250825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151" name="Line 69"/>
          <p:cNvSpPr>
            <a:spLocks noChangeShapeType="1"/>
          </p:cNvSpPr>
          <p:nvPr/>
        </p:nvSpPr>
        <p:spPr bwMode="auto">
          <a:xfrm flipV="1">
            <a:off x="3886200" y="792163"/>
            <a:ext cx="563563" cy="5746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grpSp>
        <p:nvGrpSpPr>
          <p:cNvPr id="9" name="Group 70"/>
          <p:cNvGrpSpPr>
            <a:grpSpLocks/>
          </p:cNvGrpSpPr>
          <p:nvPr/>
        </p:nvGrpSpPr>
        <p:grpSpPr bwMode="auto">
          <a:xfrm>
            <a:off x="3879850" y="3467100"/>
            <a:ext cx="241300" cy="2898775"/>
            <a:chOff x="1392" y="1920"/>
            <a:chExt cx="144" cy="1826"/>
          </a:xfrm>
        </p:grpSpPr>
        <p:sp>
          <p:nvSpPr>
            <p:cNvPr id="5171" name="Freeform 71" descr="Light upward diagonal"/>
            <p:cNvSpPr>
              <a:spLocks/>
            </p:cNvSpPr>
            <p:nvPr/>
          </p:nvSpPr>
          <p:spPr bwMode="auto">
            <a:xfrm>
              <a:off x="1392" y="1920"/>
              <a:ext cx="144" cy="1826"/>
            </a:xfrm>
            <a:custGeom>
              <a:avLst/>
              <a:gdLst>
                <a:gd name="T0" fmla="*/ 0 w 144"/>
                <a:gd name="T1" fmla="*/ 0 h 1872"/>
                <a:gd name="T2" fmla="*/ 144 w 144"/>
                <a:gd name="T3" fmla="*/ 144 h 1872"/>
                <a:gd name="T4" fmla="*/ 144 w 144"/>
                <a:gd name="T5" fmla="*/ 1872 h 1872"/>
                <a:gd name="T6" fmla="*/ 0 w 144"/>
                <a:gd name="T7" fmla="*/ 1872 h 1872"/>
                <a:gd name="T8" fmla="*/ 0 w 144"/>
                <a:gd name="T9" fmla="*/ 0 h 18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1872"/>
                <a:gd name="T17" fmla="*/ 144 w 144"/>
                <a:gd name="T18" fmla="*/ 1872 h 18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1872">
                  <a:moveTo>
                    <a:pt x="0" y="0"/>
                  </a:moveTo>
                  <a:lnTo>
                    <a:pt x="144" y="144"/>
                  </a:lnTo>
                  <a:lnTo>
                    <a:pt x="144" y="1872"/>
                  </a:lnTo>
                  <a:lnTo>
                    <a:pt x="0" y="1872"/>
                  </a:lnTo>
                  <a:lnTo>
                    <a:pt x="0" y="0"/>
                  </a:lnTo>
                  <a:close/>
                </a:path>
              </a:pathLst>
            </a:custGeom>
            <a:pattFill prst="ltUpDiag">
              <a:fgClr>
                <a:schemeClr val="accent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72" name="Line 72"/>
            <p:cNvSpPr>
              <a:spLocks noChangeShapeType="1"/>
            </p:cNvSpPr>
            <p:nvPr/>
          </p:nvSpPr>
          <p:spPr bwMode="auto">
            <a:xfrm flipH="1">
              <a:off x="1392" y="2064"/>
              <a:ext cx="14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153" name="Freeform 73"/>
          <p:cNvSpPr>
            <a:spLocks/>
          </p:cNvSpPr>
          <p:nvPr/>
        </p:nvSpPr>
        <p:spPr bwMode="auto">
          <a:xfrm flipH="1">
            <a:off x="7756525" y="3429000"/>
            <a:ext cx="320675" cy="2984500"/>
          </a:xfrm>
          <a:custGeom>
            <a:avLst/>
            <a:gdLst>
              <a:gd name="T0" fmla="*/ 0 w 144"/>
              <a:gd name="T1" fmla="*/ 0 h 1872"/>
              <a:gd name="T2" fmla="*/ 144 w 144"/>
              <a:gd name="T3" fmla="*/ 144 h 1872"/>
              <a:gd name="T4" fmla="*/ 144 w 144"/>
              <a:gd name="T5" fmla="*/ 1872 h 1872"/>
              <a:gd name="T6" fmla="*/ 0 w 144"/>
              <a:gd name="T7" fmla="*/ 1872 h 1872"/>
              <a:gd name="T8" fmla="*/ 0 w 144"/>
              <a:gd name="T9" fmla="*/ 0 h 18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"/>
              <a:gd name="T16" fmla="*/ 0 h 1872"/>
              <a:gd name="T17" fmla="*/ 144 w 144"/>
              <a:gd name="T18" fmla="*/ 1872 h 18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" h="1872">
                <a:moveTo>
                  <a:pt x="0" y="0"/>
                </a:moveTo>
                <a:lnTo>
                  <a:pt x="144" y="144"/>
                </a:lnTo>
                <a:lnTo>
                  <a:pt x="144" y="1872"/>
                </a:lnTo>
                <a:lnTo>
                  <a:pt x="0" y="187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grpSp>
        <p:nvGrpSpPr>
          <p:cNvPr id="10" name="Group 74"/>
          <p:cNvGrpSpPr>
            <a:grpSpLocks/>
          </p:cNvGrpSpPr>
          <p:nvPr/>
        </p:nvGrpSpPr>
        <p:grpSpPr bwMode="auto">
          <a:xfrm>
            <a:off x="7753350" y="3454400"/>
            <a:ext cx="241300" cy="2905125"/>
            <a:chOff x="4752" y="1872"/>
            <a:chExt cx="144" cy="1826"/>
          </a:xfrm>
        </p:grpSpPr>
        <p:sp>
          <p:nvSpPr>
            <p:cNvPr id="5169" name="Freeform 75" descr="Light upward diagonal"/>
            <p:cNvSpPr>
              <a:spLocks/>
            </p:cNvSpPr>
            <p:nvPr/>
          </p:nvSpPr>
          <p:spPr bwMode="auto">
            <a:xfrm flipH="1">
              <a:off x="4752" y="1872"/>
              <a:ext cx="144" cy="1826"/>
            </a:xfrm>
            <a:custGeom>
              <a:avLst/>
              <a:gdLst>
                <a:gd name="T0" fmla="*/ 0 w 144"/>
                <a:gd name="T1" fmla="*/ 0 h 1872"/>
                <a:gd name="T2" fmla="*/ 144 w 144"/>
                <a:gd name="T3" fmla="*/ 144 h 1872"/>
                <a:gd name="T4" fmla="*/ 144 w 144"/>
                <a:gd name="T5" fmla="*/ 1872 h 1872"/>
                <a:gd name="T6" fmla="*/ 0 w 144"/>
                <a:gd name="T7" fmla="*/ 1872 h 1872"/>
                <a:gd name="T8" fmla="*/ 0 w 144"/>
                <a:gd name="T9" fmla="*/ 0 h 18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1872"/>
                <a:gd name="T17" fmla="*/ 144 w 144"/>
                <a:gd name="T18" fmla="*/ 1872 h 18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1872">
                  <a:moveTo>
                    <a:pt x="0" y="0"/>
                  </a:moveTo>
                  <a:lnTo>
                    <a:pt x="144" y="144"/>
                  </a:lnTo>
                  <a:lnTo>
                    <a:pt x="144" y="1872"/>
                  </a:lnTo>
                  <a:lnTo>
                    <a:pt x="0" y="1872"/>
                  </a:lnTo>
                  <a:lnTo>
                    <a:pt x="0" y="0"/>
                  </a:lnTo>
                  <a:close/>
                </a:path>
              </a:pathLst>
            </a:custGeom>
            <a:pattFill prst="ltUpDiag">
              <a:fgClr>
                <a:schemeClr val="accent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70" name="Line 76"/>
            <p:cNvSpPr>
              <a:spLocks noChangeShapeType="1"/>
            </p:cNvSpPr>
            <p:nvPr/>
          </p:nvSpPr>
          <p:spPr bwMode="auto">
            <a:xfrm>
              <a:off x="4752" y="2016"/>
              <a:ext cx="14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155" name="Freeform 77"/>
          <p:cNvSpPr>
            <a:spLocks/>
          </p:cNvSpPr>
          <p:nvPr/>
        </p:nvSpPr>
        <p:spPr bwMode="auto">
          <a:xfrm>
            <a:off x="3857625" y="749300"/>
            <a:ext cx="631825" cy="620713"/>
          </a:xfrm>
          <a:custGeom>
            <a:avLst/>
            <a:gdLst>
              <a:gd name="T0" fmla="*/ 0 w 336"/>
              <a:gd name="T1" fmla="*/ 0 h 336"/>
              <a:gd name="T2" fmla="*/ 336 w 336"/>
              <a:gd name="T3" fmla="*/ 0 h 336"/>
              <a:gd name="T4" fmla="*/ 0 w 336"/>
              <a:gd name="T5" fmla="*/ 336 h 336"/>
              <a:gd name="T6" fmla="*/ 0 w 336"/>
              <a:gd name="T7" fmla="*/ 0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336"/>
              <a:gd name="T13" fmla="*/ 0 h 336"/>
              <a:gd name="T14" fmla="*/ 336 w 336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6" h="336">
                <a:moveTo>
                  <a:pt x="0" y="0"/>
                </a:moveTo>
                <a:lnTo>
                  <a:pt x="336" y="0"/>
                </a:lnTo>
                <a:lnTo>
                  <a:pt x="0" y="33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1342" name="Line 78"/>
          <p:cNvSpPr>
            <a:spLocks noChangeShapeType="1"/>
          </p:cNvSpPr>
          <p:nvPr/>
        </p:nvSpPr>
        <p:spPr bwMode="auto">
          <a:xfrm>
            <a:off x="7405688" y="782638"/>
            <a:ext cx="595312" cy="5000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grpSp>
        <p:nvGrpSpPr>
          <p:cNvPr id="11" name="Group 79"/>
          <p:cNvGrpSpPr>
            <a:grpSpLocks/>
          </p:cNvGrpSpPr>
          <p:nvPr/>
        </p:nvGrpSpPr>
        <p:grpSpPr bwMode="auto">
          <a:xfrm>
            <a:off x="3881438" y="793750"/>
            <a:ext cx="550862" cy="547688"/>
            <a:chOff x="1725" y="484"/>
            <a:chExt cx="347" cy="345"/>
          </a:xfrm>
        </p:grpSpPr>
        <p:sp>
          <p:nvSpPr>
            <p:cNvPr id="5166" name="Freeform 80" descr="Light upward diagonal"/>
            <p:cNvSpPr>
              <a:spLocks/>
            </p:cNvSpPr>
            <p:nvPr/>
          </p:nvSpPr>
          <p:spPr bwMode="auto">
            <a:xfrm>
              <a:off x="1727" y="484"/>
              <a:ext cx="345" cy="345"/>
            </a:xfrm>
            <a:custGeom>
              <a:avLst/>
              <a:gdLst>
                <a:gd name="T0" fmla="*/ 0 w 336"/>
                <a:gd name="T1" fmla="*/ 0 h 336"/>
                <a:gd name="T2" fmla="*/ 336 w 336"/>
                <a:gd name="T3" fmla="*/ 0 h 336"/>
                <a:gd name="T4" fmla="*/ 0 w 336"/>
                <a:gd name="T5" fmla="*/ 336 h 336"/>
                <a:gd name="T6" fmla="*/ 0 w 336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336"/>
                <a:gd name="T14" fmla="*/ 336 w 336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336">
                  <a:moveTo>
                    <a:pt x="0" y="0"/>
                  </a:moveTo>
                  <a:lnTo>
                    <a:pt x="336" y="0"/>
                  </a:lnTo>
                  <a:lnTo>
                    <a:pt x="0" y="336"/>
                  </a:lnTo>
                  <a:lnTo>
                    <a:pt x="0" y="0"/>
                  </a:lnTo>
                  <a:close/>
                </a:path>
              </a:pathLst>
            </a:custGeom>
            <a:pattFill prst="ltUpDiag">
              <a:fgClr>
                <a:schemeClr val="accent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67" name="Line 81"/>
            <p:cNvSpPr>
              <a:spLocks noChangeShapeType="1"/>
            </p:cNvSpPr>
            <p:nvPr/>
          </p:nvSpPr>
          <p:spPr bwMode="auto">
            <a:xfrm>
              <a:off x="1887" y="486"/>
              <a:ext cx="0" cy="192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68" name="Line 82"/>
            <p:cNvSpPr>
              <a:spLocks noChangeShapeType="1"/>
            </p:cNvSpPr>
            <p:nvPr/>
          </p:nvSpPr>
          <p:spPr bwMode="auto">
            <a:xfrm flipH="1">
              <a:off x="1725" y="672"/>
              <a:ext cx="165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2" name="Group 83"/>
          <p:cNvGrpSpPr>
            <a:grpSpLocks/>
          </p:cNvGrpSpPr>
          <p:nvPr/>
        </p:nvGrpSpPr>
        <p:grpSpPr bwMode="auto">
          <a:xfrm>
            <a:off x="7405688" y="773113"/>
            <a:ext cx="609600" cy="533400"/>
            <a:chOff x="3945" y="471"/>
            <a:chExt cx="384" cy="336"/>
          </a:xfrm>
        </p:grpSpPr>
        <p:sp>
          <p:nvSpPr>
            <p:cNvPr id="5163" name="Freeform 84" descr="Light upward diagonal"/>
            <p:cNvSpPr>
              <a:spLocks/>
            </p:cNvSpPr>
            <p:nvPr/>
          </p:nvSpPr>
          <p:spPr bwMode="auto">
            <a:xfrm>
              <a:off x="3945" y="471"/>
              <a:ext cx="384" cy="336"/>
            </a:xfrm>
            <a:custGeom>
              <a:avLst/>
              <a:gdLst>
                <a:gd name="T0" fmla="*/ 0 w 384"/>
                <a:gd name="T1" fmla="*/ 0 h 336"/>
                <a:gd name="T2" fmla="*/ 384 w 384"/>
                <a:gd name="T3" fmla="*/ 0 h 336"/>
                <a:gd name="T4" fmla="*/ 384 w 384"/>
                <a:gd name="T5" fmla="*/ 336 h 336"/>
                <a:gd name="T6" fmla="*/ 0 w 384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4"/>
                <a:gd name="T13" fmla="*/ 0 h 336"/>
                <a:gd name="T14" fmla="*/ 384 w 384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4" h="336">
                  <a:moveTo>
                    <a:pt x="0" y="0"/>
                  </a:moveTo>
                  <a:lnTo>
                    <a:pt x="384" y="0"/>
                  </a:lnTo>
                  <a:lnTo>
                    <a:pt x="384" y="336"/>
                  </a:lnTo>
                  <a:lnTo>
                    <a:pt x="0" y="0"/>
                  </a:lnTo>
                  <a:close/>
                </a:path>
              </a:pathLst>
            </a:custGeom>
            <a:pattFill prst="ltUpDiag">
              <a:fgClr>
                <a:schemeClr val="accent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64" name="Line 85"/>
            <p:cNvSpPr>
              <a:spLocks noChangeShapeType="1"/>
            </p:cNvSpPr>
            <p:nvPr/>
          </p:nvSpPr>
          <p:spPr bwMode="auto">
            <a:xfrm>
              <a:off x="4176" y="672"/>
              <a:ext cx="14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65" name="Line 86"/>
            <p:cNvSpPr>
              <a:spLocks noChangeShapeType="1"/>
            </p:cNvSpPr>
            <p:nvPr/>
          </p:nvSpPr>
          <p:spPr bwMode="auto">
            <a:xfrm flipV="1">
              <a:off x="4140" y="480"/>
              <a:ext cx="0" cy="156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1351" name="Picture 8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27475" y="6334125"/>
            <a:ext cx="3048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52" name="Picture 8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18400" y="6356350"/>
            <a:ext cx="3048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53" name="Picture 8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2506281">
            <a:off x="3438525" y="1362075"/>
            <a:ext cx="43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54" name="Picture 9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2471429">
            <a:off x="8001000" y="1371600"/>
            <a:ext cx="43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11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0.06852 L 0.00382 -0.4185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85185E-6 L -0.09583 -0.00579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500"/>
                                        <p:tgtEl>
                                          <p:spTgt spid="1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7" dur="2000"/>
                                        <p:tgtEl>
                                          <p:spTgt spid="11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6 L 0.00278 -0.42547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1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0.08889 -0.004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-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8" presetClass="exit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42" dur="500"/>
                                        <p:tgtEl>
                                          <p:spTgt spid="11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0875 -0.10556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1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-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-0.11284 -0.0111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-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7 -0.04444 L -0.10729 -0.12222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11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" y="-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1151 -0.0071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" y="-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26" grpId="0" animBg="1"/>
      <p:bldP spid="11328" grpId="0" animBg="1"/>
      <p:bldP spid="11329" grpId="0" animBg="1"/>
      <p:bldP spid="11330" grpId="0" animBg="1"/>
      <p:bldP spid="11331" grpId="0" animBg="1"/>
      <p:bldP spid="11332" grpId="0" animBg="1"/>
      <p:bldP spid="113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715963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Bước 2: </a:t>
            </a:r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</a:rPr>
              <a:t>Cắt phong bì</a:t>
            </a:r>
          </a:p>
        </p:txBody>
      </p:sp>
      <p:sp>
        <p:nvSpPr>
          <p:cNvPr id="61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95600"/>
            <a:ext cx="990600" cy="3349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1800" b="1" smtClean="0">
                <a:latin typeface=".VnTime" pitchFamily="34" charset="0"/>
              </a:rPr>
              <a:t>H×nh 4</a:t>
            </a:r>
          </a:p>
        </p:txBody>
      </p:sp>
      <p:graphicFrame>
        <p:nvGraphicFramePr>
          <p:cNvPr id="6146" name="Rectangle 4"/>
          <p:cNvGraphicFramePr>
            <a:graphicFrameLocks/>
          </p:cNvGraphicFramePr>
          <p:nvPr/>
        </p:nvGraphicFramePr>
        <p:xfrm>
          <a:off x="1676400" y="0"/>
          <a:ext cx="6096000" cy="4064000"/>
        </p:xfrm>
        <a:graphic>
          <a:graphicData uri="http://schemas.openxmlformats.org/presentationml/2006/ole">
            <p:oleObj spid="_x0000_s6146" name="Flash Movie" r:id="rId4" imgW="0" imgH="0" progId="Flash.Movie">
              <p:embed/>
            </p:oleObj>
          </a:graphicData>
        </a:graphic>
      </p:graphicFrame>
      <p:grpSp>
        <p:nvGrpSpPr>
          <p:cNvPr id="6154" name="Group 5"/>
          <p:cNvGrpSpPr>
            <a:grpSpLocks/>
          </p:cNvGrpSpPr>
          <p:nvPr/>
        </p:nvGrpSpPr>
        <p:grpSpPr bwMode="auto">
          <a:xfrm>
            <a:off x="381000" y="304800"/>
            <a:ext cx="1600200" cy="2600325"/>
            <a:chOff x="336" y="672"/>
            <a:chExt cx="2024" cy="3078"/>
          </a:xfrm>
        </p:grpSpPr>
        <p:sp>
          <p:nvSpPr>
            <p:cNvPr id="6195" name="Rectangle 6" descr="Wide downward diagonal"/>
            <p:cNvSpPr>
              <a:spLocks noChangeArrowheads="1"/>
            </p:cNvSpPr>
            <p:nvPr/>
          </p:nvSpPr>
          <p:spPr bwMode="auto">
            <a:xfrm>
              <a:off x="342" y="3200"/>
              <a:ext cx="2011" cy="293"/>
            </a:xfrm>
            <a:prstGeom prst="rect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196" name="Rectangle 7"/>
            <p:cNvSpPr>
              <a:spLocks noChangeArrowheads="1"/>
            </p:cNvSpPr>
            <p:nvPr/>
          </p:nvSpPr>
          <p:spPr bwMode="auto">
            <a:xfrm>
              <a:off x="342" y="684"/>
              <a:ext cx="2011" cy="306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96" name="Rectangle 8"/>
            <p:cNvSpPr>
              <a:spLocks noChangeArrowheads="1"/>
            </p:cNvSpPr>
            <p:nvPr/>
          </p:nvSpPr>
          <p:spPr bwMode="auto">
            <a:xfrm>
              <a:off x="342" y="684"/>
              <a:ext cx="2011" cy="3061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 r="-85408"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  <p:sp>
          <p:nvSpPr>
            <p:cNvPr id="6200" name="Line 9"/>
            <p:cNvSpPr>
              <a:spLocks noChangeShapeType="1"/>
            </p:cNvSpPr>
            <p:nvPr/>
          </p:nvSpPr>
          <p:spPr bwMode="auto">
            <a:xfrm flipV="1">
              <a:off x="341" y="688"/>
              <a:ext cx="275" cy="316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201" name="Line 10"/>
            <p:cNvSpPr>
              <a:spLocks noChangeShapeType="1"/>
            </p:cNvSpPr>
            <p:nvPr/>
          </p:nvSpPr>
          <p:spPr bwMode="auto">
            <a:xfrm>
              <a:off x="2062" y="682"/>
              <a:ext cx="292" cy="271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202" name="Line 11"/>
            <p:cNvSpPr>
              <a:spLocks noChangeShapeType="1"/>
            </p:cNvSpPr>
            <p:nvPr/>
          </p:nvSpPr>
          <p:spPr bwMode="auto">
            <a:xfrm flipH="1">
              <a:off x="454" y="672"/>
              <a:ext cx="8" cy="1605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203" name="Line 12"/>
            <p:cNvSpPr>
              <a:spLocks noChangeShapeType="1"/>
            </p:cNvSpPr>
            <p:nvPr/>
          </p:nvSpPr>
          <p:spPr bwMode="auto">
            <a:xfrm>
              <a:off x="2214" y="844"/>
              <a:ext cx="2" cy="1433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204" name="Line 13"/>
            <p:cNvSpPr>
              <a:spLocks noChangeShapeType="1"/>
            </p:cNvSpPr>
            <p:nvPr/>
          </p:nvSpPr>
          <p:spPr bwMode="auto">
            <a:xfrm>
              <a:off x="342" y="852"/>
              <a:ext cx="1876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205" name="Line 14"/>
            <p:cNvSpPr>
              <a:spLocks noChangeShapeType="1"/>
            </p:cNvSpPr>
            <p:nvPr/>
          </p:nvSpPr>
          <p:spPr bwMode="auto">
            <a:xfrm>
              <a:off x="454" y="2277"/>
              <a:ext cx="1899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206" name="Line 15"/>
            <p:cNvSpPr>
              <a:spLocks noChangeShapeType="1"/>
            </p:cNvSpPr>
            <p:nvPr/>
          </p:nvSpPr>
          <p:spPr bwMode="auto">
            <a:xfrm flipH="1" flipV="1">
              <a:off x="338" y="2148"/>
              <a:ext cx="122" cy="12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207" name="Line 16"/>
            <p:cNvSpPr>
              <a:spLocks noChangeShapeType="1"/>
            </p:cNvSpPr>
            <p:nvPr/>
          </p:nvSpPr>
          <p:spPr bwMode="auto">
            <a:xfrm>
              <a:off x="454" y="2298"/>
              <a:ext cx="0" cy="14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208" name="Line 17"/>
            <p:cNvSpPr>
              <a:spLocks noChangeShapeType="1"/>
            </p:cNvSpPr>
            <p:nvPr/>
          </p:nvSpPr>
          <p:spPr bwMode="auto">
            <a:xfrm flipH="1">
              <a:off x="454" y="2277"/>
              <a:ext cx="8" cy="1459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209" name="Line 18"/>
            <p:cNvSpPr>
              <a:spLocks noChangeShapeType="1"/>
            </p:cNvSpPr>
            <p:nvPr/>
          </p:nvSpPr>
          <p:spPr bwMode="auto">
            <a:xfrm>
              <a:off x="2223" y="2277"/>
              <a:ext cx="0" cy="1468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210" name="Line 19"/>
            <p:cNvSpPr>
              <a:spLocks noChangeShapeType="1"/>
            </p:cNvSpPr>
            <p:nvPr/>
          </p:nvSpPr>
          <p:spPr bwMode="auto">
            <a:xfrm flipV="1">
              <a:off x="2223" y="2136"/>
              <a:ext cx="130" cy="1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211" name="Line 20"/>
            <p:cNvSpPr>
              <a:spLocks noChangeShapeType="1"/>
            </p:cNvSpPr>
            <p:nvPr/>
          </p:nvSpPr>
          <p:spPr bwMode="auto">
            <a:xfrm flipV="1">
              <a:off x="2213" y="2141"/>
              <a:ext cx="131" cy="138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212" name="Line 21"/>
            <p:cNvSpPr>
              <a:spLocks noChangeShapeType="1"/>
            </p:cNvSpPr>
            <p:nvPr/>
          </p:nvSpPr>
          <p:spPr bwMode="auto">
            <a:xfrm flipV="1">
              <a:off x="342" y="687"/>
              <a:ext cx="276" cy="31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6213" name="Group 22"/>
            <p:cNvGrpSpPr>
              <a:grpSpLocks/>
            </p:cNvGrpSpPr>
            <p:nvPr/>
          </p:nvGrpSpPr>
          <p:grpSpPr bwMode="auto">
            <a:xfrm>
              <a:off x="336" y="2152"/>
              <a:ext cx="112" cy="1595"/>
              <a:chOff x="1392" y="1920"/>
              <a:chExt cx="144" cy="1826"/>
            </a:xfrm>
          </p:grpSpPr>
          <p:sp>
            <p:nvSpPr>
              <p:cNvPr id="6226" name="Freeform 23" descr="Light upward diagonal"/>
              <p:cNvSpPr>
                <a:spLocks/>
              </p:cNvSpPr>
              <p:nvPr/>
            </p:nvSpPr>
            <p:spPr bwMode="auto">
              <a:xfrm>
                <a:off x="1392" y="1920"/>
                <a:ext cx="144" cy="1826"/>
              </a:xfrm>
              <a:custGeom>
                <a:avLst/>
                <a:gdLst>
                  <a:gd name="T0" fmla="*/ 0 w 144"/>
                  <a:gd name="T1" fmla="*/ 0 h 1872"/>
                  <a:gd name="T2" fmla="*/ 144 w 144"/>
                  <a:gd name="T3" fmla="*/ 144 h 1872"/>
                  <a:gd name="T4" fmla="*/ 144 w 144"/>
                  <a:gd name="T5" fmla="*/ 1872 h 1872"/>
                  <a:gd name="T6" fmla="*/ 0 w 144"/>
                  <a:gd name="T7" fmla="*/ 1872 h 1872"/>
                  <a:gd name="T8" fmla="*/ 0 w 144"/>
                  <a:gd name="T9" fmla="*/ 0 h 18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4"/>
                  <a:gd name="T16" fmla="*/ 0 h 1872"/>
                  <a:gd name="T17" fmla="*/ 144 w 144"/>
                  <a:gd name="T18" fmla="*/ 1872 h 18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4" h="1872">
                    <a:moveTo>
                      <a:pt x="0" y="0"/>
                    </a:moveTo>
                    <a:lnTo>
                      <a:pt x="144" y="144"/>
                    </a:lnTo>
                    <a:lnTo>
                      <a:pt x="144" y="1872"/>
                    </a:lnTo>
                    <a:lnTo>
                      <a:pt x="0" y="1872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6227" name="Line 24"/>
              <p:cNvSpPr>
                <a:spLocks noChangeShapeType="1"/>
              </p:cNvSpPr>
              <p:nvPr/>
            </p:nvSpPr>
            <p:spPr bwMode="auto">
              <a:xfrm flipH="1">
                <a:off x="1392" y="2064"/>
                <a:ext cx="144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6214" name="Group 25"/>
            <p:cNvGrpSpPr>
              <a:grpSpLocks/>
            </p:cNvGrpSpPr>
            <p:nvPr/>
          </p:nvGrpSpPr>
          <p:grpSpPr bwMode="auto">
            <a:xfrm>
              <a:off x="2232" y="2152"/>
              <a:ext cx="118" cy="1598"/>
              <a:chOff x="4752" y="1872"/>
              <a:chExt cx="144" cy="1826"/>
            </a:xfrm>
          </p:grpSpPr>
          <p:sp>
            <p:nvSpPr>
              <p:cNvPr id="6224" name="Freeform 26" descr="Light upward diagonal"/>
              <p:cNvSpPr>
                <a:spLocks/>
              </p:cNvSpPr>
              <p:nvPr/>
            </p:nvSpPr>
            <p:spPr bwMode="auto">
              <a:xfrm flipH="1">
                <a:off x="4752" y="1872"/>
                <a:ext cx="144" cy="1826"/>
              </a:xfrm>
              <a:custGeom>
                <a:avLst/>
                <a:gdLst>
                  <a:gd name="T0" fmla="*/ 0 w 144"/>
                  <a:gd name="T1" fmla="*/ 0 h 1872"/>
                  <a:gd name="T2" fmla="*/ 144 w 144"/>
                  <a:gd name="T3" fmla="*/ 144 h 1872"/>
                  <a:gd name="T4" fmla="*/ 144 w 144"/>
                  <a:gd name="T5" fmla="*/ 1872 h 1872"/>
                  <a:gd name="T6" fmla="*/ 0 w 144"/>
                  <a:gd name="T7" fmla="*/ 1872 h 1872"/>
                  <a:gd name="T8" fmla="*/ 0 w 144"/>
                  <a:gd name="T9" fmla="*/ 0 h 18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4"/>
                  <a:gd name="T16" fmla="*/ 0 h 1872"/>
                  <a:gd name="T17" fmla="*/ 144 w 144"/>
                  <a:gd name="T18" fmla="*/ 1872 h 18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4" h="1872">
                    <a:moveTo>
                      <a:pt x="0" y="0"/>
                    </a:moveTo>
                    <a:lnTo>
                      <a:pt x="144" y="144"/>
                    </a:lnTo>
                    <a:lnTo>
                      <a:pt x="144" y="1872"/>
                    </a:lnTo>
                    <a:lnTo>
                      <a:pt x="0" y="1872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6225" name="Line 27"/>
              <p:cNvSpPr>
                <a:spLocks noChangeShapeType="1"/>
              </p:cNvSpPr>
              <p:nvPr/>
            </p:nvSpPr>
            <p:spPr bwMode="auto">
              <a:xfrm>
                <a:off x="4752" y="2016"/>
                <a:ext cx="144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6215" name="Line 28"/>
            <p:cNvSpPr>
              <a:spLocks noChangeShapeType="1"/>
            </p:cNvSpPr>
            <p:nvPr/>
          </p:nvSpPr>
          <p:spPr bwMode="auto">
            <a:xfrm>
              <a:off x="2062" y="682"/>
              <a:ext cx="291" cy="27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6216" name="Group 29"/>
            <p:cNvGrpSpPr>
              <a:grpSpLocks/>
            </p:cNvGrpSpPr>
            <p:nvPr/>
          </p:nvGrpSpPr>
          <p:grpSpPr bwMode="auto">
            <a:xfrm>
              <a:off x="340" y="688"/>
              <a:ext cx="269" cy="301"/>
              <a:chOff x="1725" y="484"/>
              <a:chExt cx="347" cy="345"/>
            </a:xfrm>
          </p:grpSpPr>
          <p:sp>
            <p:nvSpPr>
              <p:cNvPr id="6221" name="Freeform 30" descr="Light upward diagonal"/>
              <p:cNvSpPr>
                <a:spLocks/>
              </p:cNvSpPr>
              <p:nvPr/>
            </p:nvSpPr>
            <p:spPr bwMode="auto">
              <a:xfrm>
                <a:off x="1727" y="484"/>
                <a:ext cx="345" cy="345"/>
              </a:xfrm>
              <a:custGeom>
                <a:avLst/>
                <a:gdLst>
                  <a:gd name="T0" fmla="*/ 0 w 336"/>
                  <a:gd name="T1" fmla="*/ 0 h 336"/>
                  <a:gd name="T2" fmla="*/ 336 w 336"/>
                  <a:gd name="T3" fmla="*/ 0 h 336"/>
                  <a:gd name="T4" fmla="*/ 0 w 336"/>
                  <a:gd name="T5" fmla="*/ 336 h 336"/>
                  <a:gd name="T6" fmla="*/ 0 w 336"/>
                  <a:gd name="T7" fmla="*/ 0 h 3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6"/>
                  <a:gd name="T13" fmla="*/ 0 h 336"/>
                  <a:gd name="T14" fmla="*/ 336 w 336"/>
                  <a:gd name="T15" fmla="*/ 336 h 3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6" h="336">
                    <a:moveTo>
                      <a:pt x="0" y="0"/>
                    </a:moveTo>
                    <a:lnTo>
                      <a:pt x="336" y="0"/>
                    </a:lnTo>
                    <a:lnTo>
                      <a:pt x="0" y="336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6222" name="Line 31"/>
              <p:cNvSpPr>
                <a:spLocks noChangeShapeType="1"/>
              </p:cNvSpPr>
              <p:nvPr/>
            </p:nvSpPr>
            <p:spPr bwMode="auto">
              <a:xfrm>
                <a:off x="1887" y="486"/>
                <a:ext cx="0" cy="19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6223" name="Line 32"/>
              <p:cNvSpPr>
                <a:spLocks noChangeShapeType="1"/>
              </p:cNvSpPr>
              <p:nvPr/>
            </p:nvSpPr>
            <p:spPr bwMode="auto">
              <a:xfrm flipH="1">
                <a:off x="1725" y="672"/>
                <a:ext cx="165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6217" name="Group 33"/>
            <p:cNvGrpSpPr>
              <a:grpSpLocks/>
            </p:cNvGrpSpPr>
            <p:nvPr/>
          </p:nvGrpSpPr>
          <p:grpSpPr bwMode="auto">
            <a:xfrm>
              <a:off x="2062" y="676"/>
              <a:ext cx="298" cy="294"/>
              <a:chOff x="3945" y="471"/>
              <a:chExt cx="384" cy="336"/>
            </a:xfrm>
          </p:grpSpPr>
          <p:sp>
            <p:nvSpPr>
              <p:cNvPr id="6218" name="Freeform 34" descr="Light upward diagonal"/>
              <p:cNvSpPr>
                <a:spLocks/>
              </p:cNvSpPr>
              <p:nvPr/>
            </p:nvSpPr>
            <p:spPr bwMode="auto">
              <a:xfrm>
                <a:off x="3945" y="471"/>
                <a:ext cx="384" cy="336"/>
              </a:xfrm>
              <a:custGeom>
                <a:avLst/>
                <a:gdLst>
                  <a:gd name="T0" fmla="*/ 0 w 384"/>
                  <a:gd name="T1" fmla="*/ 0 h 336"/>
                  <a:gd name="T2" fmla="*/ 384 w 384"/>
                  <a:gd name="T3" fmla="*/ 0 h 336"/>
                  <a:gd name="T4" fmla="*/ 384 w 384"/>
                  <a:gd name="T5" fmla="*/ 336 h 336"/>
                  <a:gd name="T6" fmla="*/ 0 w 384"/>
                  <a:gd name="T7" fmla="*/ 0 h 3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4"/>
                  <a:gd name="T13" fmla="*/ 0 h 336"/>
                  <a:gd name="T14" fmla="*/ 384 w 384"/>
                  <a:gd name="T15" fmla="*/ 336 h 3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4" h="336">
                    <a:moveTo>
                      <a:pt x="0" y="0"/>
                    </a:moveTo>
                    <a:lnTo>
                      <a:pt x="384" y="0"/>
                    </a:lnTo>
                    <a:lnTo>
                      <a:pt x="384" y="336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6219" name="Line 35"/>
              <p:cNvSpPr>
                <a:spLocks noChangeShapeType="1"/>
              </p:cNvSpPr>
              <p:nvPr/>
            </p:nvSpPr>
            <p:spPr bwMode="auto">
              <a:xfrm>
                <a:off x="4176" y="672"/>
                <a:ext cx="144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6220" name="Line 36"/>
              <p:cNvSpPr>
                <a:spLocks noChangeShapeType="1"/>
              </p:cNvSpPr>
              <p:nvPr/>
            </p:nvSpPr>
            <p:spPr bwMode="auto">
              <a:xfrm flipV="1">
                <a:off x="4140" y="480"/>
                <a:ext cx="0" cy="15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</p:grpSp>
      <p:grpSp>
        <p:nvGrpSpPr>
          <p:cNvPr id="6155" name="Group 37"/>
          <p:cNvGrpSpPr>
            <a:grpSpLocks/>
          </p:cNvGrpSpPr>
          <p:nvPr/>
        </p:nvGrpSpPr>
        <p:grpSpPr bwMode="auto">
          <a:xfrm>
            <a:off x="304800" y="3429000"/>
            <a:ext cx="1905000" cy="2819400"/>
            <a:chOff x="3024" y="672"/>
            <a:chExt cx="2160" cy="3072"/>
          </a:xfrm>
        </p:grpSpPr>
        <p:sp>
          <p:nvSpPr>
            <p:cNvPr id="12326" name="Freeform 38"/>
            <p:cNvSpPr>
              <a:spLocks/>
            </p:cNvSpPr>
            <p:nvPr/>
          </p:nvSpPr>
          <p:spPr bwMode="auto">
            <a:xfrm>
              <a:off x="3024" y="672"/>
              <a:ext cx="2160" cy="3072"/>
            </a:xfrm>
            <a:custGeom>
              <a:avLst/>
              <a:gdLst/>
              <a:ahLst/>
              <a:cxnLst>
                <a:cxn ang="0">
                  <a:pos x="392" y="0"/>
                </a:cxn>
                <a:cxn ang="0">
                  <a:pos x="0" y="360"/>
                </a:cxn>
                <a:cxn ang="0">
                  <a:pos x="8" y="1680"/>
                </a:cxn>
                <a:cxn ang="0">
                  <a:pos x="168" y="1840"/>
                </a:cxn>
                <a:cxn ang="0">
                  <a:pos x="168" y="3504"/>
                </a:cxn>
                <a:cxn ang="0">
                  <a:pos x="2456" y="3504"/>
                </a:cxn>
                <a:cxn ang="0">
                  <a:pos x="2456" y="1824"/>
                </a:cxn>
                <a:cxn ang="0">
                  <a:pos x="2600" y="1680"/>
                </a:cxn>
                <a:cxn ang="0">
                  <a:pos x="2600" y="336"/>
                </a:cxn>
                <a:cxn ang="0">
                  <a:pos x="2216" y="0"/>
                </a:cxn>
                <a:cxn ang="0">
                  <a:pos x="392" y="0"/>
                </a:cxn>
              </a:cxnLst>
              <a:rect l="0" t="0" r="r" b="b"/>
              <a:pathLst>
                <a:path w="2600" h="3504">
                  <a:moveTo>
                    <a:pt x="392" y="0"/>
                  </a:moveTo>
                  <a:lnTo>
                    <a:pt x="0" y="360"/>
                  </a:lnTo>
                  <a:lnTo>
                    <a:pt x="8" y="1680"/>
                  </a:lnTo>
                  <a:lnTo>
                    <a:pt x="168" y="1840"/>
                  </a:lnTo>
                  <a:lnTo>
                    <a:pt x="168" y="3504"/>
                  </a:lnTo>
                  <a:lnTo>
                    <a:pt x="2456" y="3504"/>
                  </a:lnTo>
                  <a:lnTo>
                    <a:pt x="2456" y="1824"/>
                  </a:lnTo>
                  <a:lnTo>
                    <a:pt x="2600" y="1680"/>
                  </a:lnTo>
                  <a:lnTo>
                    <a:pt x="2600" y="336"/>
                  </a:lnTo>
                  <a:lnTo>
                    <a:pt x="2216" y="0"/>
                  </a:lnTo>
                  <a:lnTo>
                    <a:pt x="392" y="0"/>
                  </a:lnTo>
                  <a:close/>
                </a:path>
              </a:pathLst>
            </a:custGeom>
            <a:blipFill dpi="0" rotWithShape="0">
              <a:blip r:embed="rId5"/>
              <a:srcRect/>
              <a:stretch>
                <a:fillRect r="-73239"/>
              </a:stretch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vi-VN"/>
            </a:p>
          </p:txBody>
        </p:sp>
        <p:grpSp>
          <p:nvGrpSpPr>
            <p:cNvPr id="6186" name="Group 39"/>
            <p:cNvGrpSpPr>
              <a:grpSpLocks/>
            </p:cNvGrpSpPr>
            <p:nvPr/>
          </p:nvGrpSpPr>
          <p:grpSpPr bwMode="auto">
            <a:xfrm>
              <a:off x="3029" y="673"/>
              <a:ext cx="2015" cy="1696"/>
              <a:chOff x="3166" y="433"/>
              <a:chExt cx="2426" cy="1935"/>
            </a:xfrm>
          </p:grpSpPr>
          <p:sp>
            <p:nvSpPr>
              <p:cNvPr id="6188" name="Line 40"/>
              <p:cNvSpPr>
                <a:spLocks noChangeShapeType="1"/>
              </p:cNvSpPr>
              <p:nvPr/>
            </p:nvSpPr>
            <p:spPr bwMode="auto">
              <a:xfrm flipV="1">
                <a:off x="3166" y="433"/>
                <a:ext cx="382" cy="36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6189" name="Line 41"/>
              <p:cNvSpPr>
                <a:spLocks noChangeShapeType="1"/>
              </p:cNvSpPr>
              <p:nvPr/>
            </p:nvSpPr>
            <p:spPr bwMode="auto">
              <a:xfrm>
                <a:off x="3360" y="624"/>
                <a:ext cx="2208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6190" name="Line 42"/>
              <p:cNvSpPr>
                <a:spLocks noChangeShapeType="1"/>
              </p:cNvSpPr>
              <p:nvPr/>
            </p:nvSpPr>
            <p:spPr bwMode="auto">
              <a:xfrm>
                <a:off x="3331" y="602"/>
                <a:ext cx="0" cy="1654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6191" name="Line 43"/>
              <p:cNvSpPr>
                <a:spLocks noChangeShapeType="1"/>
              </p:cNvSpPr>
              <p:nvPr/>
            </p:nvSpPr>
            <p:spPr bwMode="auto">
              <a:xfrm>
                <a:off x="5592" y="623"/>
                <a:ext cx="0" cy="158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6192" name="Line 44"/>
              <p:cNvSpPr>
                <a:spLocks noChangeShapeType="1"/>
              </p:cNvSpPr>
              <p:nvPr/>
            </p:nvSpPr>
            <p:spPr bwMode="auto">
              <a:xfrm>
                <a:off x="3312" y="2256"/>
                <a:ext cx="2256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6193" name="Line 45"/>
              <p:cNvSpPr>
                <a:spLocks noChangeShapeType="1"/>
              </p:cNvSpPr>
              <p:nvPr/>
            </p:nvSpPr>
            <p:spPr bwMode="auto">
              <a:xfrm>
                <a:off x="3216" y="1392"/>
                <a:ext cx="256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6194" name="Line 46"/>
              <p:cNvSpPr>
                <a:spLocks noChangeShapeType="1"/>
              </p:cNvSpPr>
              <p:nvPr/>
            </p:nvSpPr>
            <p:spPr bwMode="auto">
              <a:xfrm rot="-5400000">
                <a:off x="4288" y="2240"/>
                <a:ext cx="256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6187" name="Line 47"/>
            <p:cNvSpPr>
              <a:spLocks noChangeShapeType="1"/>
            </p:cNvSpPr>
            <p:nvPr/>
          </p:nvSpPr>
          <p:spPr bwMode="auto">
            <a:xfrm rot="10800000">
              <a:off x="4944" y="1488"/>
              <a:ext cx="192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6156" name="Rectangle 48"/>
          <p:cNvSpPr>
            <a:spLocks noChangeArrowheads="1"/>
          </p:cNvSpPr>
          <p:nvPr/>
        </p:nvSpPr>
        <p:spPr bwMode="auto">
          <a:xfrm>
            <a:off x="685800" y="6324600"/>
            <a:ext cx="9906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b="1">
                <a:latin typeface=".VnTime" pitchFamily="34" charset="0"/>
              </a:rPr>
              <a:t>H×nh 5</a:t>
            </a:r>
          </a:p>
        </p:txBody>
      </p:sp>
      <p:graphicFrame>
        <p:nvGraphicFramePr>
          <p:cNvPr id="6147" name="Rectangle 49"/>
          <p:cNvGraphicFramePr>
            <a:graphicFrameLocks/>
          </p:cNvGraphicFramePr>
          <p:nvPr/>
        </p:nvGraphicFramePr>
        <p:xfrm>
          <a:off x="2667000" y="1879600"/>
          <a:ext cx="6096000" cy="4064000"/>
        </p:xfrm>
        <a:graphic>
          <a:graphicData uri="http://schemas.openxmlformats.org/presentationml/2006/ole">
            <p:oleObj spid="_x0000_s6147" name="Flash Movie" r:id="rId6" imgW="0" imgH="0" progId="Flash.Movie">
              <p:embed/>
            </p:oleObj>
          </a:graphicData>
        </a:graphic>
      </p:graphicFrame>
      <p:graphicFrame>
        <p:nvGraphicFramePr>
          <p:cNvPr id="6148" name="Rectangle 50"/>
          <p:cNvGraphicFramePr>
            <a:graphicFrameLocks/>
          </p:cNvGraphicFramePr>
          <p:nvPr/>
        </p:nvGraphicFramePr>
        <p:xfrm>
          <a:off x="2667000" y="1879600"/>
          <a:ext cx="6096000" cy="4064000"/>
        </p:xfrm>
        <a:graphic>
          <a:graphicData uri="http://schemas.openxmlformats.org/presentationml/2006/ole">
            <p:oleObj spid="_x0000_s6148" name="Flash Movie" r:id="rId7" imgW="0" imgH="0" progId="Flash.Movie">
              <p:embed/>
            </p:oleObj>
          </a:graphicData>
        </a:graphic>
      </p:graphicFrame>
      <p:sp>
        <p:nvSpPr>
          <p:cNvPr id="6157" name="Freeform 51"/>
          <p:cNvSpPr>
            <a:spLocks/>
          </p:cNvSpPr>
          <p:nvPr/>
        </p:nvSpPr>
        <p:spPr bwMode="auto">
          <a:xfrm flipH="1">
            <a:off x="7399338" y="763588"/>
            <a:ext cx="649287" cy="565150"/>
          </a:xfrm>
          <a:custGeom>
            <a:avLst/>
            <a:gdLst>
              <a:gd name="T0" fmla="*/ 0 w 336"/>
              <a:gd name="T1" fmla="*/ 0 h 336"/>
              <a:gd name="T2" fmla="*/ 336 w 336"/>
              <a:gd name="T3" fmla="*/ 0 h 336"/>
              <a:gd name="T4" fmla="*/ 0 w 336"/>
              <a:gd name="T5" fmla="*/ 336 h 336"/>
              <a:gd name="T6" fmla="*/ 0 w 336"/>
              <a:gd name="T7" fmla="*/ 0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336"/>
              <a:gd name="T13" fmla="*/ 0 h 336"/>
              <a:gd name="T14" fmla="*/ 336 w 336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6" h="336">
                <a:moveTo>
                  <a:pt x="0" y="0"/>
                </a:moveTo>
                <a:lnTo>
                  <a:pt x="336" y="0"/>
                </a:lnTo>
                <a:lnTo>
                  <a:pt x="0" y="33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2340" name="Freeform 52"/>
          <p:cNvSpPr>
            <a:spLocks/>
          </p:cNvSpPr>
          <p:nvPr/>
        </p:nvSpPr>
        <p:spPr bwMode="auto">
          <a:xfrm>
            <a:off x="3556000" y="863600"/>
            <a:ext cx="4127500" cy="5562600"/>
          </a:xfrm>
          <a:custGeom>
            <a:avLst/>
            <a:gdLst/>
            <a:ahLst/>
            <a:cxnLst>
              <a:cxn ang="0">
                <a:pos x="392" y="0"/>
              </a:cxn>
              <a:cxn ang="0">
                <a:pos x="0" y="360"/>
              </a:cxn>
              <a:cxn ang="0">
                <a:pos x="8" y="1680"/>
              </a:cxn>
              <a:cxn ang="0">
                <a:pos x="168" y="1840"/>
              </a:cxn>
              <a:cxn ang="0">
                <a:pos x="168" y="3504"/>
              </a:cxn>
              <a:cxn ang="0">
                <a:pos x="2456" y="3504"/>
              </a:cxn>
              <a:cxn ang="0">
                <a:pos x="2456" y="1824"/>
              </a:cxn>
              <a:cxn ang="0">
                <a:pos x="2600" y="1680"/>
              </a:cxn>
              <a:cxn ang="0">
                <a:pos x="2600" y="336"/>
              </a:cxn>
              <a:cxn ang="0">
                <a:pos x="2216" y="0"/>
              </a:cxn>
              <a:cxn ang="0">
                <a:pos x="392" y="0"/>
              </a:cxn>
            </a:cxnLst>
            <a:rect l="0" t="0" r="r" b="b"/>
            <a:pathLst>
              <a:path w="2600" h="3504">
                <a:moveTo>
                  <a:pt x="392" y="0"/>
                </a:moveTo>
                <a:lnTo>
                  <a:pt x="0" y="360"/>
                </a:lnTo>
                <a:lnTo>
                  <a:pt x="8" y="1680"/>
                </a:lnTo>
                <a:lnTo>
                  <a:pt x="168" y="1840"/>
                </a:lnTo>
                <a:lnTo>
                  <a:pt x="168" y="3504"/>
                </a:lnTo>
                <a:lnTo>
                  <a:pt x="2456" y="3504"/>
                </a:lnTo>
                <a:lnTo>
                  <a:pt x="2456" y="1824"/>
                </a:lnTo>
                <a:lnTo>
                  <a:pt x="2600" y="1680"/>
                </a:lnTo>
                <a:lnTo>
                  <a:pt x="2600" y="336"/>
                </a:lnTo>
                <a:lnTo>
                  <a:pt x="2216" y="0"/>
                </a:lnTo>
                <a:lnTo>
                  <a:pt x="392" y="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 r="-64160"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2341" name="Rectangle 53"/>
          <p:cNvSpPr>
            <a:spLocks noChangeArrowheads="1"/>
          </p:cNvSpPr>
          <p:nvPr/>
        </p:nvSpPr>
        <p:spPr bwMode="auto">
          <a:xfrm>
            <a:off x="2679700" y="3771900"/>
            <a:ext cx="49530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/>
          </a:p>
        </p:txBody>
      </p:sp>
      <p:graphicFrame>
        <p:nvGraphicFramePr>
          <p:cNvPr id="6149" name="Rectangle 54"/>
          <p:cNvGraphicFramePr>
            <a:graphicFrameLocks/>
          </p:cNvGraphicFramePr>
          <p:nvPr/>
        </p:nvGraphicFramePr>
        <p:xfrm>
          <a:off x="2413000" y="1498600"/>
          <a:ext cx="6096000" cy="4064000"/>
        </p:xfrm>
        <a:graphic>
          <a:graphicData uri="http://schemas.openxmlformats.org/presentationml/2006/ole">
            <p:oleObj spid="_x0000_s6149" name="Flash Movie" r:id="rId8" imgW="0" imgH="0" progId="Flash.Movie">
              <p:embed/>
            </p:oleObj>
          </a:graphicData>
        </a:graphic>
      </p:graphicFrame>
      <p:graphicFrame>
        <p:nvGraphicFramePr>
          <p:cNvPr id="6150" name="Rectangle 55"/>
          <p:cNvGraphicFramePr>
            <a:graphicFrameLocks/>
          </p:cNvGraphicFramePr>
          <p:nvPr/>
        </p:nvGraphicFramePr>
        <p:xfrm>
          <a:off x="2413000" y="3175000"/>
          <a:ext cx="6096000" cy="4064000"/>
        </p:xfrm>
        <a:graphic>
          <a:graphicData uri="http://schemas.openxmlformats.org/presentationml/2006/ole">
            <p:oleObj spid="_x0000_s6150" name="Flash Movie" r:id="rId9" imgW="0" imgH="0" progId="Flash.Movie">
              <p:embed/>
            </p:oleObj>
          </a:graphicData>
        </a:graphic>
      </p:graphicFrame>
      <p:sp>
        <p:nvSpPr>
          <p:cNvPr id="6162" name="Line 56"/>
          <p:cNvSpPr>
            <a:spLocks noChangeShapeType="1"/>
          </p:cNvSpPr>
          <p:nvPr/>
        </p:nvSpPr>
        <p:spPr bwMode="auto">
          <a:xfrm>
            <a:off x="3873500" y="1168400"/>
            <a:ext cx="35052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6163" name="Line 57"/>
          <p:cNvSpPr>
            <a:spLocks noChangeShapeType="1"/>
          </p:cNvSpPr>
          <p:nvPr/>
        </p:nvSpPr>
        <p:spPr bwMode="auto">
          <a:xfrm>
            <a:off x="3827463" y="1171575"/>
            <a:ext cx="0" cy="2587625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6164" name="Line 58"/>
          <p:cNvSpPr>
            <a:spLocks noChangeShapeType="1"/>
          </p:cNvSpPr>
          <p:nvPr/>
        </p:nvSpPr>
        <p:spPr bwMode="auto">
          <a:xfrm>
            <a:off x="7416800" y="1166813"/>
            <a:ext cx="0" cy="2516187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6165" name="Line 59"/>
          <p:cNvSpPr>
            <a:spLocks noChangeShapeType="1"/>
          </p:cNvSpPr>
          <p:nvPr/>
        </p:nvSpPr>
        <p:spPr bwMode="auto">
          <a:xfrm>
            <a:off x="3797300" y="3759200"/>
            <a:ext cx="3581400" cy="0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2348" name="Line 60"/>
          <p:cNvSpPr>
            <a:spLocks noChangeShapeType="1"/>
          </p:cNvSpPr>
          <p:nvPr/>
        </p:nvSpPr>
        <p:spPr bwMode="auto">
          <a:xfrm>
            <a:off x="3644900" y="2387600"/>
            <a:ext cx="4064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12349" name="Line 61"/>
          <p:cNvSpPr>
            <a:spLocks noChangeShapeType="1"/>
          </p:cNvSpPr>
          <p:nvPr/>
        </p:nvSpPr>
        <p:spPr bwMode="auto">
          <a:xfrm rot="-5400000">
            <a:off x="5346700" y="3733800"/>
            <a:ext cx="4064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12350" name="Line 62"/>
          <p:cNvSpPr>
            <a:spLocks noChangeShapeType="1"/>
          </p:cNvSpPr>
          <p:nvPr/>
        </p:nvSpPr>
        <p:spPr bwMode="auto">
          <a:xfrm rot="10800000">
            <a:off x="7213600" y="2425700"/>
            <a:ext cx="4064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12351" name="Freeform 63"/>
          <p:cNvSpPr>
            <a:spLocks/>
          </p:cNvSpPr>
          <p:nvPr/>
        </p:nvSpPr>
        <p:spPr bwMode="auto">
          <a:xfrm>
            <a:off x="3860800" y="3454400"/>
            <a:ext cx="3962400" cy="304800"/>
          </a:xfrm>
          <a:custGeom>
            <a:avLst/>
            <a:gdLst>
              <a:gd name="T0" fmla="*/ 0 w 2496"/>
              <a:gd name="T1" fmla="*/ 192 h 192"/>
              <a:gd name="T2" fmla="*/ 192 w 2496"/>
              <a:gd name="T3" fmla="*/ 0 h 192"/>
              <a:gd name="T4" fmla="*/ 2496 w 2496"/>
              <a:gd name="T5" fmla="*/ 0 h 192"/>
              <a:gd name="T6" fmla="*/ 2256 w 2496"/>
              <a:gd name="T7" fmla="*/ 192 h 192"/>
              <a:gd name="T8" fmla="*/ 0 60000 65536"/>
              <a:gd name="T9" fmla="*/ 0 60000 65536"/>
              <a:gd name="T10" fmla="*/ 0 60000 65536"/>
              <a:gd name="T11" fmla="*/ 0 60000 65536"/>
              <a:gd name="T12" fmla="*/ 0 w 2496"/>
              <a:gd name="T13" fmla="*/ 0 h 192"/>
              <a:gd name="T14" fmla="*/ 2496 w 2496"/>
              <a:gd name="T15" fmla="*/ 192 h 1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96" h="192">
                <a:moveTo>
                  <a:pt x="0" y="192"/>
                </a:moveTo>
                <a:lnTo>
                  <a:pt x="192" y="0"/>
                </a:lnTo>
                <a:lnTo>
                  <a:pt x="2496" y="0"/>
                </a:lnTo>
                <a:lnTo>
                  <a:pt x="2256" y="192"/>
                </a:lnTo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2352" name="Freeform 64"/>
          <p:cNvSpPr>
            <a:spLocks/>
          </p:cNvSpPr>
          <p:nvPr/>
        </p:nvSpPr>
        <p:spPr bwMode="auto">
          <a:xfrm>
            <a:off x="3860800" y="3073400"/>
            <a:ext cx="3962400" cy="685800"/>
          </a:xfrm>
          <a:custGeom>
            <a:avLst/>
            <a:gdLst>
              <a:gd name="T0" fmla="*/ 0 w 2496"/>
              <a:gd name="T1" fmla="*/ 432 h 432"/>
              <a:gd name="T2" fmla="*/ 240 w 2496"/>
              <a:gd name="T3" fmla="*/ 0 h 432"/>
              <a:gd name="T4" fmla="*/ 2496 w 2496"/>
              <a:gd name="T5" fmla="*/ 0 h 432"/>
              <a:gd name="T6" fmla="*/ 2256 w 2496"/>
              <a:gd name="T7" fmla="*/ 432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2496"/>
              <a:gd name="T13" fmla="*/ 0 h 432"/>
              <a:gd name="T14" fmla="*/ 2496 w 2496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96" h="432">
                <a:moveTo>
                  <a:pt x="0" y="432"/>
                </a:moveTo>
                <a:lnTo>
                  <a:pt x="240" y="0"/>
                </a:lnTo>
                <a:lnTo>
                  <a:pt x="2496" y="0"/>
                </a:lnTo>
                <a:lnTo>
                  <a:pt x="2256" y="432"/>
                </a:lnTo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2353" name="Freeform 65"/>
          <p:cNvSpPr>
            <a:spLocks/>
          </p:cNvSpPr>
          <p:nvPr/>
        </p:nvSpPr>
        <p:spPr bwMode="auto">
          <a:xfrm>
            <a:off x="3873500" y="2616200"/>
            <a:ext cx="4038600" cy="1143000"/>
          </a:xfrm>
          <a:custGeom>
            <a:avLst/>
            <a:gdLst>
              <a:gd name="T0" fmla="*/ 0 w 2544"/>
              <a:gd name="T1" fmla="*/ 720 h 720"/>
              <a:gd name="T2" fmla="*/ 240 w 2544"/>
              <a:gd name="T3" fmla="*/ 0 h 720"/>
              <a:gd name="T4" fmla="*/ 2544 w 2544"/>
              <a:gd name="T5" fmla="*/ 0 h 720"/>
              <a:gd name="T6" fmla="*/ 2256 w 2544"/>
              <a:gd name="T7" fmla="*/ 720 h 720"/>
              <a:gd name="T8" fmla="*/ 0 60000 65536"/>
              <a:gd name="T9" fmla="*/ 0 60000 65536"/>
              <a:gd name="T10" fmla="*/ 0 60000 65536"/>
              <a:gd name="T11" fmla="*/ 0 60000 65536"/>
              <a:gd name="T12" fmla="*/ 0 w 2544"/>
              <a:gd name="T13" fmla="*/ 0 h 720"/>
              <a:gd name="T14" fmla="*/ 2544 w 2544"/>
              <a:gd name="T15" fmla="*/ 720 h 7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44" h="720">
                <a:moveTo>
                  <a:pt x="0" y="720"/>
                </a:moveTo>
                <a:lnTo>
                  <a:pt x="240" y="0"/>
                </a:lnTo>
                <a:lnTo>
                  <a:pt x="2544" y="0"/>
                </a:lnTo>
                <a:lnTo>
                  <a:pt x="2256" y="720"/>
                </a:lnTo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2354" name="Freeform 66"/>
          <p:cNvSpPr>
            <a:spLocks/>
          </p:cNvSpPr>
          <p:nvPr/>
        </p:nvSpPr>
        <p:spPr bwMode="auto">
          <a:xfrm>
            <a:off x="3860800" y="2006600"/>
            <a:ext cx="3962400" cy="1752600"/>
          </a:xfrm>
          <a:custGeom>
            <a:avLst/>
            <a:gdLst>
              <a:gd name="T0" fmla="*/ 0 w 2496"/>
              <a:gd name="T1" fmla="*/ 1104 h 1104"/>
              <a:gd name="T2" fmla="*/ 240 w 2496"/>
              <a:gd name="T3" fmla="*/ 0 h 1104"/>
              <a:gd name="T4" fmla="*/ 2496 w 2496"/>
              <a:gd name="T5" fmla="*/ 48 h 1104"/>
              <a:gd name="T6" fmla="*/ 2256 w 2496"/>
              <a:gd name="T7" fmla="*/ 1104 h 1104"/>
              <a:gd name="T8" fmla="*/ 0 60000 65536"/>
              <a:gd name="T9" fmla="*/ 0 60000 65536"/>
              <a:gd name="T10" fmla="*/ 0 60000 65536"/>
              <a:gd name="T11" fmla="*/ 0 60000 65536"/>
              <a:gd name="T12" fmla="*/ 0 w 2496"/>
              <a:gd name="T13" fmla="*/ 0 h 1104"/>
              <a:gd name="T14" fmla="*/ 2496 w 2496"/>
              <a:gd name="T15" fmla="*/ 1104 h 11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96" h="1104">
                <a:moveTo>
                  <a:pt x="0" y="1104"/>
                </a:moveTo>
                <a:lnTo>
                  <a:pt x="240" y="0"/>
                </a:lnTo>
                <a:lnTo>
                  <a:pt x="2496" y="48"/>
                </a:lnTo>
                <a:lnTo>
                  <a:pt x="2256" y="1104"/>
                </a:lnTo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2355" name="Freeform 67"/>
          <p:cNvSpPr>
            <a:spLocks/>
          </p:cNvSpPr>
          <p:nvPr/>
        </p:nvSpPr>
        <p:spPr bwMode="auto">
          <a:xfrm>
            <a:off x="3860800" y="3759200"/>
            <a:ext cx="3810000" cy="251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1584"/>
              </a:cxn>
              <a:cxn ang="0">
                <a:pos x="2400" y="1584"/>
              </a:cxn>
              <a:cxn ang="0">
                <a:pos x="2256" y="0"/>
              </a:cxn>
            </a:cxnLst>
            <a:rect l="0" t="0" r="r" b="b"/>
            <a:pathLst>
              <a:path w="2400" h="1584">
                <a:moveTo>
                  <a:pt x="0" y="0"/>
                </a:moveTo>
                <a:lnTo>
                  <a:pt x="144" y="1584"/>
                </a:lnTo>
                <a:lnTo>
                  <a:pt x="2400" y="1584"/>
                </a:lnTo>
                <a:lnTo>
                  <a:pt x="2256" y="0"/>
                </a:lnTo>
              </a:path>
            </a:pathLst>
          </a:custGeom>
          <a:blipFill dpi="0" rotWithShape="1">
            <a:blip r:embed="rId5"/>
            <a:srcRect/>
            <a:stretch>
              <a:fillRect b="-24388"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2356" name="Freeform 68" descr="o 2"/>
          <p:cNvSpPr>
            <a:spLocks/>
          </p:cNvSpPr>
          <p:nvPr/>
        </p:nvSpPr>
        <p:spPr bwMode="auto">
          <a:xfrm>
            <a:off x="3860800" y="3759200"/>
            <a:ext cx="4114800" cy="2133600"/>
          </a:xfrm>
          <a:custGeom>
            <a:avLst/>
            <a:gdLst>
              <a:gd name="T0" fmla="*/ 0 w 2592"/>
              <a:gd name="T1" fmla="*/ 0 h 1344"/>
              <a:gd name="T2" fmla="*/ 288 w 2592"/>
              <a:gd name="T3" fmla="*/ 1344 h 1344"/>
              <a:gd name="T4" fmla="*/ 2592 w 2592"/>
              <a:gd name="T5" fmla="*/ 1344 h 1344"/>
              <a:gd name="T6" fmla="*/ 2256 w 2592"/>
              <a:gd name="T7" fmla="*/ 0 h 1344"/>
              <a:gd name="T8" fmla="*/ 0 60000 65536"/>
              <a:gd name="T9" fmla="*/ 0 60000 65536"/>
              <a:gd name="T10" fmla="*/ 0 60000 65536"/>
              <a:gd name="T11" fmla="*/ 0 60000 65536"/>
              <a:gd name="T12" fmla="*/ 0 w 2592"/>
              <a:gd name="T13" fmla="*/ 0 h 1344"/>
              <a:gd name="T14" fmla="*/ 2592 w 2592"/>
              <a:gd name="T15" fmla="*/ 1344 h 13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92" h="1344">
                <a:moveTo>
                  <a:pt x="0" y="0"/>
                </a:moveTo>
                <a:lnTo>
                  <a:pt x="288" y="1344"/>
                </a:lnTo>
                <a:lnTo>
                  <a:pt x="2592" y="1344"/>
                </a:lnTo>
                <a:lnTo>
                  <a:pt x="2256" y="0"/>
                </a:lnTo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2357" name="Freeform 69" descr="o 2"/>
          <p:cNvSpPr>
            <a:spLocks/>
          </p:cNvSpPr>
          <p:nvPr/>
        </p:nvSpPr>
        <p:spPr bwMode="auto">
          <a:xfrm>
            <a:off x="3860800" y="3759200"/>
            <a:ext cx="4343400" cy="1828800"/>
          </a:xfrm>
          <a:custGeom>
            <a:avLst/>
            <a:gdLst>
              <a:gd name="T0" fmla="*/ 0 w 2736"/>
              <a:gd name="T1" fmla="*/ 0 h 1152"/>
              <a:gd name="T2" fmla="*/ 480 w 2736"/>
              <a:gd name="T3" fmla="*/ 1152 h 1152"/>
              <a:gd name="T4" fmla="*/ 2736 w 2736"/>
              <a:gd name="T5" fmla="*/ 1152 h 1152"/>
              <a:gd name="T6" fmla="*/ 2256 w 2736"/>
              <a:gd name="T7" fmla="*/ 0 h 1152"/>
              <a:gd name="T8" fmla="*/ 0 60000 65536"/>
              <a:gd name="T9" fmla="*/ 0 60000 65536"/>
              <a:gd name="T10" fmla="*/ 0 60000 65536"/>
              <a:gd name="T11" fmla="*/ 0 60000 65536"/>
              <a:gd name="T12" fmla="*/ 0 w 2736"/>
              <a:gd name="T13" fmla="*/ 0 h 1152"/>
              <a:gd name="T14" fmla="*/ 2736 w 2736"/>
              <a:gd name="T15" fmla="*/ 1152 h 11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36" h="1152">
                <a:moveTo>
                  <a:pt x="0" y="0"/>
                </a:moveTo>
                <a:lnTo>
                  <a:pt x="480" y="1152"/>
                </a:lnTo>
                <a:lnTo>
                  <a:pt x="2736" y="1152"/>
                </a:lnTo>
                <a:lnTo>
                  <a:pt x="2256" y="0"/>
                </a:lnTo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2358" name="Freeform 70" descr="o 2"/>
          <p:cNvSpPr>
            <a:spLocks/>
          </p:cNvSpPr>
          <p:nvPr/>
        </p:nvSpPr>
        <p:spPr bwMode="auto">
          <a:xfrm>
            <a:off x="3860800" y="3759200"/>
            <a:ext cx="4724400" cy="1447800"/>
          </a:xfrm>
          <a:custGeom>
            <a:avLst/>
            <a:gdLst>
              <a:gd name="T0" fmla="*/ 0 w 2976"/>
              <a:gd name="T1" fmla="*/ 0 h 912"/>
              <a:gd name="T2" fmla="*/ 768 w 2976"/>
              <a:gd name="T3" fmla="*/ 912 h 912"/>
              <a:gd name="T4" fmla="*/ 2976 w 2976"/>
              <a:gd name="T5" fmla="*/ 912 h 912"/>
              <a:gd name="T6" fmla="*/ 2256 w 2976"/>
              <a:gd name="T7" fmla="*/ 0 h 912"/>
              <a:gd name="T8" fmla="*/ 0 60000 65536"/>
              <a:gd name="T9" fmla="*/ 0 60000 65536"/>
              <a:gd name="T10" fmla="*/ 0 60000 65536"/>
              <a:gd name="T11" fmla="*/ 0 60000 65536"/>
              <a:gd name="T12" fmla="*/ 0 w 2976"/>
              <a:gd name="T13" fmla="*/ 0 h 912"/>
              <a:gd name="T14" fmla="*/ 2976 w 2976"/>
              <a:gd name="T15" fmla="*/ 912 h 9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76" h="912">
                <a:moveTo>
                  <a:pt x="0" y="0"/>
                </a:moveTo>
                <a:lnTo>
                  <a:pt x="768" y="912"/>
                </a:lnTo>
                <a:lnTo>
                  <a:pt x="2976" y="912"/>
                </a:lnTo>
                <a:lnTo>
                  <a:pt x="2256" y="0"/>
                </a:lnTo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2359" name="Freeform 71" descr="o 2"/>
          <p:cNvSpPr>
            <a:spLocks/>
          </p:cNvSpPr>
          <p:nvPr/>
        </p:nvSpPr>
        <p:spPr bwMode="auto">
          <a:xfrm>
            <a:off x="3860800" y="3759200"/>
            <a:ext cx="5105400" cy="914400"/>
          </a:xfrm>
          <a:custGeom>
            <a:avLst/>
            <a:gdLst>
              <a:gd name="T0" fmla="*/ 0 w 3216"/>
              <a:gd name="T1" fmla="*/ 0 h 576"/>
              <a:gd name="T2" fmla="*/ 912 w 3216"/>
              <a:gd name="T3" fmla="*/ 576 h 576"/>
              <a:gd name="T4" fmla="*/ 3216 w 3216"/>
              <a:gd name="T5" fmla="*/ 576 h 576"/>
              <a:gd name="T6" fmla="*/ 2256 w 3216"/>
              <a:gd name="T7" fmla="*/ 0 h 576"/>
              <a:gd name="T8" fmla="*/ 0 60000 65536"/>
              <a:gd name="T9" fmla="*/ 0 60000 65536"/>
              <a:gd name="T10" fmla="*/ 0 60000 65536"/>
              <a:gd name="T11" fmla="*/ 0 60000 65536"/>
              <a:gd name="T12" fmla="*/ 0 w 3216"/>
              <a:gd name="T13" fmla="*/ 0 h 576"/>
              <a:gd name="T14" fmla="*/ 3216 w 3216"/>
              <a:gd name="T15" fmla="*/ 576 h 5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16" h="576">
                <a:moveTo>
                  <a:pt x="0" y="0"/>
                </a:moveTo>
                <a:lnTo>
                  <a:pt x="912" y="576"/>
                </a:lnTo>
                <a:lnTo>
                  <a:pt x="3216" y="576"/>
                </a:lnTo>
                <a:lnTo>
                  <a:pt x="2256" y="0"/>
                </a:lnTo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2360" name="Freeform 72" descr="o 2"/>
          <p:cNvSpPr>
            <a:spLocks/>
          </p:cNvSpPr>
          <p:nvPr/>
        </p:nvSpPr>
        <p:spPr bwMode="auto">
          <a:xfrm>
            <a:off x="3860800" y="3759200"/>
            <a:ext cx="4572000" cy="381000"/>
          </a:xfrm>
          <a:custGeom>
            <a:avLst/>
            <a:gdLst>
              <a:gd name="T0" fmla="*/ 0 w 2880"/>
              <a:gd name="T1" fmla="*/ 0 h 240"/>
              <a:gd name="T2" fmla="*/ 816 w 2880"/>
              <a:gd name="T3" fmla="*/ 240 h 240"/>
              <a:gd name="T4" fmla="*/ 2880 w 2880"/>
              <a:gd name="T5" fmla="*/ 240 h 240"/>
              <a:gd name="T6" fmla="*/ 2256 w 2880"/>
              <a:gd name="T7" fmla="*/ 0 h 240"/>
              <a:gd name="T8" fmla="*/ 0 60000 65536"/>
              <a:gd name="T9" fmla="*/ 0 60000 65536"/>
              <a:gd name="T10" fmla="*/ 0 60000 65536"/>
              <a:gd name="T11" fmla="*/ 0 60000 65536"/>
              <a:gd name="T12" fmla="*/ 0 w 2880"/>
              <a:gd name="T13" fmla="*/ 0 h 240"/>
              <a:gd name="T14" fmla="*/ 2880 w 2880"/>
              <a:gd name="T15" fmla="*/ 240 h 2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0" h="240">
                <a:moveTo>
                  <a:pt x="0" y="0"/>
                </a:moveTo>
                <a:lnTo>
                  <a:pt x="816" y="240"/>
                </a:lnTo>
                <a:lnTo>
                  <a:pt x="2880" y="240"/>
                </a:lnTo>
                <a:lnTo>
                  <a:pt x="2256" y="0"/>
                </a:lnTo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12361" name="Rectangle 73"/>
          <p:cNvSpPr>
            <a:spLocks noChangeArrowheads="1"/>
          </p:cNvSpPr>
          <p:nvPr/>
        </p:nvSpPr>
        <p:spPr bwMode="auto">
          <a:xfrm>
            <a:off x="3822700" y="1181100"/>
            <a:ext cx="3581400" cy="26035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2362" name="Freeform 74"/>
          <p:cNvSpPr>
            <a:spLocks/>
          </p:cNvSpPr>
          <p:nvPr/>
        </p:nvSpPr>
        <p:spPr bwMode="auto">
          <a:xfrm>
            <a:off x="3860800" y="1625600"/>
            <a:ext cx="3657600" cy="2133600"/>
          </a:xfrm>
          <a:custGeom>
            <a:avLst/>
            <a:gdLst>
              <a:gd name="T0" fmla="*/ 0 w 2304"/>
              <a:gd name="T1" fmla="*/ 1344 h 1344"/>
              <a:gd name="T2" fmla="*/ 2256 w 2304"/>
              <a:gd name="T3" fmla="*/ 1344 h 1344"/>
              <a:gd name="T4" fmla="*/ 2304 w 2304"/>
              <a:gd name="T5" fmla="*/ 0 h 1344"/>
              <a:gd name="T6" fmla="*/ 96 w 2304"/>
              <a:gd name="T7" fmla="*/ 0 h 1344"/>
              <a:gd name="T8" fmla="*/ 0 w 2304"/>
              <a:gd name="T9" fmla="*/ 1344 h 13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4"/>
              <a:gd name="T16" fmla="*/ 0 h 1344"/>
              <a:gd name="T17" fmla="*/ 2304 w 2304"/>
              <a:gd name="T18" fmla="*/ 1344 h 13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4" h="1344">
                <a:moveTo>
                  <a:pt x="0" y="1344"/>
                </a:moveTo>
                <a:lnTo>
                  <a:pt x="2256" y="1344"/>
                </a:lnTo>
                <a:lnTo>
                  <a:pt x="2304" y="0"/>
                </a:lnTo>
                <a:lnTo>
                  <a:pt x="96" y="0"/>
                </a:lnTo>
                <a:lnTo>
                  <a:pt x="0" y="1344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41" grpId="0" animBg="1"/>
      <p:bldP spid="12348" grpId="0" animBg="1"/>
      <p:bldP spid="12349" grpId="0" animBg="1"/>
      <p:bldP spid="12350" grpId="0" animBg="1"/>
      <p:bldP spid="12351" grpId="0" animBg="1"/>
      <p:bldP spid="12351" grpId="1" animBg="1"/>
      <p:bldP spid="12352" grpId="0" animBg="1"/>
      <p:bldP spid="12352" grpId="1" animBg="1"/>
      <p:bldP spid="12353" grpId="0" animBg="1"/>
      <p:bldP spid="12353" grpId="1" animBg="1"/>
      <p:bldP spid="12354" grpId="0" animBg="1"/>
      <p:bldP spid="12354" grpId="1" animBg="1"/>
      <p:bldP spid="12356" grpId="0" animBg="1"/>
      <p:bldP spid="12356" grpId="1" animBg="1"/>
      <p:bldP spid="12357" grpId="0" animBg="1"/>
      <p:bldP spid="12357" grpId="1" animBg="1"/>
      <p:bldP spid="12358" grpId="0" animBg="1"/>
      <p:bldP spid="12358" grpId="1" animBg="1"/>
      <p:bldP spid="12359" grpId="0" animBg="1"/>
      <p:bldP spid="12359" grpId="1" animBg="1"/>
      <p:bldP spid="12360" grpId="0" animBg="1"/>
      <p:bldP spid="12360" grpId="1" animBg="1"/>
      <p:bldP spid="12361" grpId="0" animBg="1"/>
      <p:bldP spid="12362" grpId="0" animBg="1"/>
      <p:bldP spid="12362" grpId="1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421</Words>
  <Application>Microsoft Office PowerPoint</Application>
  <PresentationFormat>On-screen Show (4:3)</PresentationFormat>
  <Paragraphs>106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.VnTimeH</vt:lpstr>
      <vt:lpstr>.VnTime</vt:lpstr>
      <vt:lpstr>Times New Roman</vt:lpstr>
      <vt:lpstr>.VnArial</vt:lpstr>
      <vt:lpstr>Default Design</vt:lpstr>
      <vt:lpstr>Flash Movie</vt:lpstr>
      <vt:lpstr>Microsoft Equation 3.0</vt:lpstr>
      <vt:lpstr>Slide 1</vt:lpstr>
      <vt:lpstr>Slide 2</vt:lpstr>
      <vt:lpstr>Slide 3</vt:lpstr>
      <vt:lpstr>Bước 1: Gấp phong bì</vt:lpstr>
      <vt:lpstr>Bước 1: Gấp phong bì</vt:lpstr>
      <vt:lpstr>Slide 6</vt:lpstr>
      <vt:lpstr>Bước 2: Cắt phong bì</vt:lpstr>
      <vt:lpstr>Bước 2: Cắt phong bì</vt:lpstr>
      <vt:lpstr>Bước 2: Cắt phong bì</vt:lpstr>
      <vt:lpstr>Slide 10</vt:lpstr>
      <vt:lpstr>Bước 3: Dán  thành phong bì</vt:lpstr>
      <vt:lpstr>Bước 1: Gấp phong bì</vt:lpstr>
      <vt:lpstr>Slide 13</vt:lpstr>
      <vt:lpstr>Slide 14</vt:lpstr>
      <vt:lpstr>Bước 1: Gấp phong bì</vt:lpstr>
      <vt:lpstr>Slide 16</vt:lpstr>
      <vt:lpstr>Về chuẩn bị trước bài sau.</vt:lpstr>
    </vt:vector>
  </TitlesOfParts>
  <Company>IT Long An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TRUNG</dc:creator>
  <cp:lastModifiedBy>A</cp:lastModifiedBy>
  <cp:revision>43</cp:revision>
  <dcterms:created xsi:type="dcterms:W3CDTF">2012-12-16T13:10:07Z</dcterms:created>
  <dcterms:modified xsi:type="dcterms:W3CDTF">2019-04-17T05:34:50Z</dcterms:modified>
</cp:coreProperties>
</file>