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1" r:id="rId1"/>
  </p:sldMasterIdLst>
  <p:notesMasterIdLst>
    <p:notesMasterId r:id="rId38"/>
  </p:notesMasterIdLst>
  <p:handoutMasterIdLst>
    <p:handoutMasterId r:id="rId39"/>
  </p:handoutMasterIdLst>
  <p:sldIdLst>
    <p:sldId id="347" r:id="rId2"/>
    <p:sldId id="258" r:id="rId3"/>
    <p:sldId id="341" r:id="rId4"/>
    <p:sldId id="316" r:id="rId5"/>
    <p:sldId id="326" r:id="rId6"/>
    <p:sldId id="342" r:id="rId7"/>
    <p:sldId id="265" r:id="rId8"/>
    <p:sldId id="343" r:id="rId9"/>
    <p:sldId id="344" r:id="rId10"/>
    <p:sldId id="345" r:id="rId11"/>
    <p:sldId id="346" r:id="rId12"/>
    <p:sldId id="270" r:id="rId13"/>
    <p:sldId id="272" r:id="rId14"/>
    <p:sldId id="328" r:id="rId15"/>
    <p:sldId id="267" r:id="rId16"/>
    <p:sldId id="266" r:id="rId17"/>
    <p:sldId id="310" r:id="rId18"/>
    <p:sldId id="311" r:id="rId19"/>
    <p:sldId id="312" r:id="rId20"/>
    <p:sldId id="329" r:id="rId21"/>
    <p:sldId id="331" r:id="rId22"/>
    <p:sldId id="330" r:id="rId23"/>
    <p:sldId id="332" r:id="rId24"/>
    <p:sldId id="280" r:id="rId25"/>
    <p:sldId id="327" r:id="rId26"/>
    <p:sldId id="281" r:id="rId27"/>
    <p:sldId id="333" r:id="rId28"/>
    <p:sldId id="273" r:id="rId29"/>
    <p:sldId id="320" r:id="rId30"/>
    <p:sldId id="334" r:id="rId31"/>
    <p:sldId id="335" r:id="rId32"/>
    <p:sldId id="337" r:id="rId33"/>
    <p:sldId id="339" r:id="rId34"/>
    <p:sldId id="338" r:id="rId35"/>
    <p:sldId id="282" r:id="rId36"/>
    <p:sldId id="340" r:id="rId37"/>
  </p:sldIdLst>
  <p:sldSz cx="9144000" cy="6858000" type="screen4x3"/>
  <p:notesSz cx="6858000" cy="9144000"/>
  <p:embeddedFontLst>
    <p:embeddedFont>
      <p:font typeface="Calibri" pitchFamily="34" charset="0"/>
      <p:regular r:id="rId40"/>
      <p:bold r:id="rId41"/>
      <p:italic r:id="rId42"/>
      <p:boldItalic r:id="rId43"/>
    </p:embeddedFont>
  </p:embeddedFontLst>
  <p:custDataLst>
    <p:tags r:id="rId44"/>
  </p:custDataLst>
  <p:defaultTextStyle>
    <a:defPPr>
      <a:defRPr lang="vi-VN"/>
    </a:defPPr>
    <a:lvl1pPr algn="l" rtl="0" eaLnBrk="0" fontAlgn="base" hangingPunct="0">
      <a:spcBef>
        <a:spcPct val="0"/>
      </a:spcBef>
      <a:spcAft>
        <a:spcPct val="0"/>
      </a:spcAft>
      <a:defRPr sz="2000" b="1" kern="1200">
        <a:solidFill>
          <a:schemeClr val="tx1"/>
        </a:solidFill>
        <a:latin typeface="Times New Roman" pitchFamily="18" charset="0"/>
        <a:ea typeface="+mn-ea"/>
        <a:cs typeface="Arial" charset="0"/>
      </a:defRPr>
    </a:lvl1pPr>
    <a:lvl2pPr marL="457200" algn="l" rtl="0" eaLnBrk="0" fontAlgn="base" hangingPunct="0">
      <a:spcBef>
        <a:spcPct val="0"/>
      </a:spcBef>
      <a:spcAft>
        <a:spcPct val="0"/>
      </a:spcAft>
      <a:defRPr sz="2000" b="1" kern="1200">
        <a:solidFill>
          <a:schemeClr val="tx1"/>
        </a:solidFill>
        <a:latin typeface="Times New Roman" pitchFamily="18" charset="0"/>
        <a:ea typeface="+mn-ea"/>
        <a:cs typeface="Arial" charset="0"/>
      </a:defRPr>
    </a:lvl2pPr>
    <a:lvl3pPr marL="914400" algn="l" rtl="0" eaLnBrk="0" fontAlgn="base" hangingPunct="0">
      <a:spcBef>
        <a:spcPct val="0"/>
      </a:spcBef>
      <a:spcAft>
        <a:spcPct val="0"/>
      </a:spcAft>
      <a:defRPr sz="2000" b="1" kern="1200">
        <a:solidFill>
          <a:schemeClr val="tx1"/>
        </a:solidFill>
        <a:latin typeface="Times New Roman" pitchFamily="18" charset="0"/>
        <a:ea typeface="+mn-ea"/>
        <a:cs typeface="Arial" charset="0"/>
      </a:defRPr>
    </a:lvl3pPr>
    <a:lvl4pPr marL="1371600" algn="l" rtl="0" eaLnBrk="0" fontAlgn="base" hangingPunct="0">
      <a:spcBef>
        <a:spcPct val="0"/>
      </a:spcBef>
      <a:spcAft>
        <a:spcPct val="0"/>
      </a:spcAft>
      <a:defRPr sz="2000" b="1" kern="1200">
        <a:solidFill>
          <a:schemeClr val="tx1"/>
        </a:solidFill>
        <a:latin typeface="Times New Roman" pitchFamily="18" charset="0"/>
        <a:ea typeface="+mn-ea"/>
        <a:cs typeface="Arial" charset="0"/>
      </a:defRPr>
    </a:lvl4pPr>
    <a:lvl5pPr marL="1828800" algn="l" rtl="0" eaLnBrk="0" fontAlgn="base" hangingPunct="0">
      <a:spcBef>
        <a:spcPct val="0"/>
      </a:spcBef>
      <a:spcAft>
        <a:spcPct val="0"/>
      </a:spcAft>
      <a:defRPr sz="2000" b="1" kern="1200">
        <a:solidFill>
          <a:schemeClr val="tx1"/>
        </a:solidFill>
        <a:latin typeface="Times New Roman" pitchFamily="18" charset="0"/>
        <a:ea typeface="+mn-ea"/>
        <a:cs typeface="Arial" charset="0"/>
      </a:defRPr>
    </a:lvl5pPr>
    <a:lvl6pPr marL="2286000" algn="l" defTabSz="914400" rtl="0" eaLnBrk="1" latinLnBrk="0" hangingPunct="1">
      <a:defRPr sz="2000" b="1" kern="1200">
        <a:solidFill>
          <a:schemeClr val="tx1"/>
        </a:solidFill>
        <a:latin typeface="Times New Roman" pitchFamily="18" charset="0"/>
        <a:ea typeface="+mn-ea"/>
        <a:cs typeface="Arial" charset="0"/>
      </a:defRPr>
    </a:lvl6pPr>
    <a:lvl7pPr marL="2743200" algn="l" defTabSz="914400" rtl="0" eaLnBrk="1" latinLnBrk="0" hangingPunct="1">
      <a:defRPr sz="2000" b="1" kern="1200">
        <a:solidFill>
          <a:schemeClr val="tx1"/>
        </a:solidFill>
        <a:latin typeface="Times New Roman" pitchFamily="18" charset="0"/>
        <a:ea typeface="+mn-ea"/>
        <a:cs typeface="Arial" charset="0"/>
      </a:defRPr>
    </a:lvl7pPr>
    <a:lvl8pPr marL="3200400" algn="l" defTabSz="914400" rtl="0" eaLnBrk="1" latinLnBrk="0" hangingPunct="1">
      <a:defRPr sz="2000" b="1" kern="1200">
        <a:solidFill>
          <a:schemeClr val="tx1"/>
        </a:solidFill>
        <a:latin typeface="Times New Roman" pitchFamily="18" charset="0"/>
        <a:ea typeface="+mn-ea"/>
        <a:cs typeface="Arial" charset="0"/>
      </a:defRPr>
    </a:lvl8pPr>
    <a:lvl9pPr marL="3657600" algn="l" defTabSz="914400" rtl="0" eaLnBrk="1" latinLnBrk="0" hangingPunct="1">
      <a:defRPr sz="2000" b="1" kern="1200">
        <a:solidFill>
          <a:schemeClr val="tx1"/>
        </a:solidFill>
        <a:latin typeface="Times New Roman" pitchFamily="18"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F8F8"/>
    <a:srgbClr val="CCECFF"/>
    <a:srgbClr val="FFFFCC"/>
    <a:srgbClr val="CC3300"/>
    <a:srgbClr val="FF9900"/>
    <a:srgbClr val="FFCCFF"/>
    <a:srgbClr val="000099"/>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27" autoAdjust="0"/>
    <p:restoredTop sz="94660"/>
  </p:normalViewPr>
  <p:slideViewPr>
    <p:cSldViewPr>
      <p:cViewPr varScale="1">
        <p:scale>
          <a:sx n="64" d="100"/>
          <a:sy n="64" d="100"/>
        </p:scale>
        <p:origin x="-624"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3.fntdata"/><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1.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4.fntdata"/><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b="0">
                <a:latin typeface="Arial" pitchFamily="34" charset="0"/>
                <a:cs typeface="Arial" pitchFamily="34" charset="0"/>
              </a:defRPr>
            </a:lvl1pPr>
          </a:lstStyle>
          <a:p>
            <a:pPr>
              <a:defRPr/>
            </a:pPr>
            <a:endParaRPr lang="vi-VN"/>
          </a:p>
        </p:txBody>
      </p:sp>
      <p:sp>
        <p:nvSpPr>
          <p:cNvPr id="2051"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b="0">
                <a:latin typeface="Arial" pitchFamily="34" charset="0"/>
                <a:cs typeface="Arial" pitchFamily="34" charset="0"/>
              </a:defRPr>
            </a:lvl1pPr>
          </a:lstStyle>
          <a:p>
            <a:pPr>
              <a:defRPr/>
            </a:pPr>
            <a:endParaRPr lang="vi-VN"/>
          </a:p>
        </p:txBody>
      </p:sp>
      <p:sp>
        <p:nvSpPr>
          <p:cNvPr id="2052"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b="0">
                <a:latin typeface="Arial" pitchFamily="34" charset="0"/>
                <a:cs typeface="Arial" pitchFamily="34" charset="0"/>
              </a:defRPr>
            </a:lvl1pPr>
          </a:lstStyle>
          <a:p>
            <a:pPr>
              <a:defRPr/>
            </a:pPr>
            <a:endParaRPr lang="vi-VN"/>
          </a:p>
        </p:txBody>
      </p:sp>
      <p:sp>
        <p:nvSpPr>
          <p:cNvPr id="2053"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b="0">
                <a:latin typeface="Arial" charset="0"/>
              </a:defRPr>
            </a:lvl1pPr>
          </a:lstStyle>
          <a:p>
            <a:fld id="{01084EF7-A758-4519-ACBB-3E3CA9CB9538}" type="slidenum">
              <a:rPr lang="vi-VN" altLang="vi-VN"/>
              <a:pPr/>
              <a:t>‹#›</a:t>
            </a:fld>
            <a:endParaRPr lang="vi-VN" altLang="vi-VN"/>
          </a:p>
        </p:txBody>
      </p:sp>
    </p:spTree>
    <p:extLst>
      <p:ext uri="{BB962C8B-B14F-4D97-AF65-F5344CB8AC3E}">
        <p14:creationId xmlns:p14="http://schemas.microsoft.com/office/powerpoint/2010/main" val="10689497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b="0">
                <a:latin typeface="Arial" pitchFamily="34" charset="0"/>
                <a:cs typeface="Arial" pitchFamily="34" charset="0"/>
              </a:defRPr>
            </a:lvl1pPr>
          </a:lstStyle>
          <a:p>
            <a:pPr>
              <a:defRPr/>
            </a:pPr>
            <a:endParaRPr lang="en-US"/>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b="0">
                <a:latin typeface="Arial" pitchFamily="34" charset="0"/>
                <a:cs typeface="Arial" pitchFamily="34" charset="0"/>
              </a:defRPr>
            </a:lvl1pPr>
          </a:lstStyle>
          <a:p>
            <a:pPr>
              <a:defRPr/>
            </a:pPr>
            <a:endParaRPr lang="en-US"/>
          </a:p>
        </p:txBody>
      </p:sp>
      <p:sp>
        <p:nvSpPr>
          <p:cNvPr id="2052"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b="0">
                <a:latin typeface="Arial" pitchFamily="34" charset="0"/>
                <a:cs typeface="Arial" pitchFamily="34" charset="0"/>
              </a:defRPr>
            </a:lvl1pPr>
          </a:lstStyle>
          <a:p>
            <a:pPr>
              <a:defRPr/>
            </a:pPr>
            <a:endParaRPr 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b="0">
                <a:latin typeface="Arial" charset="0"/>
              </a:defRPr>
            </a:lvl1pPr>
          </a:lstStyle>
          <a:p>
            <a:fld id="{73A7857E-8A7B-4D0F-BE90-D08C6469C1D5}" type="slidenum">
              <a:rPr lang="en-US" altLang="vi-VN"/>
              <a:pPr/>
              <a:t>‹#›</a:t>
            </a:fld>
            <a:endParaRPr lang="en-US" altLang="vi-VN"/>
          </a:p>
        </p:txBody>
      </p:sp>
    </p:spTree>
    <p:extLst>
      <p:ext uri="{BB962C8B-B14F-4D97-AF65-F5344CB8AC3E}">
        <p14:creationId xmlns:p14="http://schemas.microsoft.com/office/powerpoint/2010/main" val="66640780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cs typeface="Arial" charset="0"/>
              </a:defRPr>
            </a:lvl1pPr>
            <a:lvl2pPr marL="742950" indent="-285750">
              <a:defRPr sz="1200">
                <a:solidFill>
                  <a:schemeClr val="tx1"/>
                </a:solidFill>
                <a:latin typeface="Arial" charset="0"/>
                <a:cs typeface="Arial" charset="0"/>
              </a:defRPr>
            </a:lvl2pPr>
            <a:lvl3pPr marL="1143000" indent="-228600">
              <a:defRPr sz="1200">
                <a:solidFill>
                  <a:schemeClr val="tx1"/>
                </a:solidFill>
                <a:latin typeface="Arial" charset="0"/>
                <a:cs typeface="Arial" charset="0"/>
              </a:defRPr>
            </a:lvl3pPr>
            <a:lvl4pPr marL="1600200" indent="-228600">
              <a:defRPr sz="1200">
                <a:solidFill>
                  <a:schemeClr val="tx1"/>
                </a:solidFill>
                <a:latin typeface="Arial" charset="0"/>
                <a:cs typeface="Arial" charset="0"/>
              </a:defRPr>
            </a:lvl4pPr>
            <a:lvl5pPr marL="2057400" indent="-228600">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fld id="{CF97F3FA-06FF-461C-B633-99FD69FF5EF2}" type="slidenum">
              <a:rPr lang="en-US" altLang="vi-VN"/>
              <a:pPr/>
              <a:t>2</a:t>
            </a:fld>
            <a:endParaRPr lang="en-US" altLang="vi-VN"/>
          </a:p>
        </p:txBody>
      </p:sp>
      <p:sp>
        <p:nvSpPr>
          <p:cNvPr id="7171" name="Rectangle 2"/>
          <p:cNvSpPr>
            <a:spLocks noRot="1" noChangeArrowheads="1" noTextEdit="1"/>
          </p:cNvSpPr>
          <p:nvPr>
            <p:ph type="sldImg"/>
          </p:nvPr>
        </p:nvSpPr>
        <p:spPr>
          <a:ln/>
        </p:spPr>
      </p:sp>
      <p:sp>
        <p:nvSpPr>
          <p:cNvPr id="71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vi-VN" smtClean="0">
              <a:latin typeface="Arial" charset="0"/>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cs typeface="Arial" charset="0"/>
              </a:defRPr>
            </a:lvl1pPr>
            <a:lvl2pPr marL="742950" indent="-285750">
              <a:defRPr sz="1200">
                <a:solidFill>
                  <a:schemeClr val="tx1"/>
                </a:solidFill>
                <a:latin typeface="Arial" charset="0"/>
                <a:cs typeface="Arial" charset="0"/>
              </a:defRPr>
            </a:lvl2pPr>
            <a:lvl3pPr marL="1143000" indent="-228600">
              <a:defRPr sz="1200">
                <a:solidFill>
                  <a:schemeClr val="tx1"/>
                </a:solidFill>
                <a:latin typeface="Arial" charset="0"/>
                <a:cs typeface="Arial" charset="0"/>
              </a:defRPr>
            </a:lvl3pPr>
            <a:lvl4pPr marL="1600200" indent="-228600">
              <a:defRPr sz="1200">
                <a:solidFill>
                  <a:schemeClr val="tx1"/>
                </a:solidFill>
                <a:latin typeface="Arial" charset="0"/>
                <a:cs typeface="Arial" charset="0"/>
              </a:defRPr>
            </a:lvl4pPr>
            <a:lvl5pPr marL="2057400" indent="-228600">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fld id="{4911A8B2-206C-4A91-A924-1F675CF23AD1}" type="slidenum">
              <a:rPr lang="en-US" altLang="vi-VN"/>
              <a:pPr/>
              <a:t>26</a:t>
            </a:fld>
            <a:endParaRPr lang="en-US" altLang="vi-VN"/>
          </a:p>
        </p:txBody>
      </p:sp>
      <p:sp>
        <p:nvSpPr>
          <p:cNvPr id="40963" name="Rectangle 2"/>
          <p:cNvSpPr>
            <a:spLocks noRo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vi-VN" smtClean="0">
              <a:latin typeface="Arial" charset="0"/>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cs typeface="Arial" charset="0"/>
              </a:defRPr>
            </a:lvl1pPr>
            <a:lvl2pPr marL="742950" indent="-285750">
              <a:defRPr sz="1200">
                <a:solidFill>
                  <a:schemeClr val="tx1"/>
                </a:solidFill>
                <a:latin typeface="Arial" charset="0"/>
                <a:cs typeface="Arial" charset="0"/>
              </a:defRPr>
            </a:lvl2pPr>
            <a:lvl3pPr marL="1143000" indent="-228600">
              <a:defRPr sz="1200">
                <a:solidFill>
                  <a:schemeClr val="tx1"/>
                </a:solidFill>
                <a:latin typeface="Arial" charset="0"/>
                <a:cs typeface="Arial" charset="0"/>
              </a:defRPr>
            </a:lvl3pPr>
            <a:lvl4pPr marL="1600200" indent="-228600">
              <a:defRPr sz="1200">
                <a:solidFill>
                  <a:schemeClr val="tx1"/>
                </a:solidFill>
                <a:latin typeface="Arial" charset="0"/>
                <a:cs typeface="Arial" charset="0"/>
              </a:defRPr>
            </a:lvl4pPr>
            <a:lvl5pPr marL="2057400" indent="-228600">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fld id="{93A354B6-E867-4688-9B60-BFE5D23ED2B0}" type="slidenum">
              <a:rPr lang="en-US" altLang="vi-VN"/>
              <a:pPr/>
              <a:t>27</a:t>
            </a:fld>
            <a:endParaRPr lang="en-US" altLang="vi-VN"/>
          </a:p>
        </p:txBody>
      </p:sp>
      <p:sp>
        <p:nvSpPr>
          <p:cNvPr id="43011" name="Rectangle 2"/>
          <p:cNvSpPr>
            <a:spLocks noRo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vi-VN" smtClean="0">
              <a:latin typeface="Arial" charset="0"/>
              <a:cs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cs typeface="Arial" charset="0"/>
              </a:defRPr>
            </a:lvl1pPr>
            <a:lvl2pPr marL="742950" indent="-285750">
              <a:defRPr sz="1200">
                <a:solidFill>
                  <a:schemeClr val="tx1"/>
                </a:solidFill>
                <a:latin typeface="Arial" charset="0"/>
                <a:cs typeface="Arial" charset="0"/>
              </a:defRPr>
            </a:lvl2pPr>
            <a:lvl3pPr marL="1143000" indent="-228600">
              <a:defRPr sz="1200">
                <a:solidFill>
                  <a:schemeClr val="tx1"/>
                </a:solidFill>
                <a:latin typeface="Arial" charset="0"/>
                <a:cs typeface="Arial" charset="0"/>
              </a:defRPr>
            </a:lvl3pPr>
            <a:lvl4pPr marL="1600200" indent="-228600">
              <a:defRPr sz="1200">
                <a:solidFill>
                  <a:schemeClr val="tx1"/>
                </a:solidFill>
                <a:latin typeface="Arial" charset="0"/>
                <a:cs typeface="Arial" charset="0"/>
              </a:defRPr>
            </a:lvl4pPr>
            <a:lvl5pPr marL="2057400" indent="-228600">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fld id="{4103636D-AFF7-49CF-8452-5424DB8BAD5C}" type="slidenum">
              <a:rPr lang="en-US" altLang="vi-VN"/>
              <a:pPr/>
              <a:t>28</a:t>
            </a:fld>
            <a:endParaRPr lang="en-US" altLang="vi-VN"/>
          </a:p>
        </p:txBody>
      </p:sp>
      <p:sp>
        <p:nvSpPr>
          <p:cNvPr id="45059" name="Rectangle 2"/>
          <p:cNvSpPr>
            <a:spLocks noRo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vi-VN" smtClean="0">
              <a:latin typeface="Arial" charset="0"/>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cs typeface="Arial" charset="0"/>
              </a:defRPr>
            </a:lvl1pPr>
            <a:lvl2pPr marL="742950" indent="-285750">
              <a:defRPr sz="1200">
                <a:solidFill>
                  <a:schemeClr val="tx1"/>
                </a:solidFill>
                <a:latin typeface="Arial" charset="0"/>
                <a:cs typeface="Arial" charset="0"/>
              </a:defRPr>
            </a:lvl2pPr>
            <a:lvl3pPr marL="1143000" indent="-228600">
              <a:defRPr sz="1200">
                <a:solidFill>
                  <a:schemeClr val="tx1"/>
                </a:solidFill>
                <a:latin typeface="Arial" charset="0"/>
                <a:cs typeface="Arial" charset="0"/>
              </a:defRPr>
            </a:lvl3pPr>
            <a:lvl4pPr marL="1600200" indent="-228600">
              <a:defRPr sz="1200">
                <a:solidFill>
                  <a:schemeClr val="tx1"/>
                </a:solidFill>
                <a:latin typeface="Arial" charset="0"/>
                <a:cs typeface="Arial" charset="0"/>
              </a:defRPr>
            </a:lvl4pPr>
            <a:lvl5pPr marL="2057400" indent="-228600">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fld id="{8192C2DB-F349-4AF4-B5C6-47600C8F178C}" type="slidenum">
              <a:rPr lang="en-US" altLang="vi-VN"/>
              <a:pPr/>
              <a:t>30</a:t>
            </a:fld>
            <a:endParaRPr lang="en-US" altLang="vi-VN"/>
          </a:p>
        </p:txBody>
      </p:sp>
      <p:sp>
        <p:nvSpPr>
          <p:cNvPr id="48131" name="Rectangle 2"/>
          <p:cNvSpPr>
            <a:spLocks noRot="1"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vi-VN" smtClean="0">
              <a:latin typeface="Arial" charset="0"/>
              <a:cs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cs typeface="Arial" charset="0"/>
              </a:defRPr>
            </a:lvl1pPr>
            <a:lvl2pPr marL="742950" indent="-285750">
              <a:defRPr sz="1200">
                <a:solidFill>
                  <a:schemeClr val="tx1"/>
                </a:solidFill>
                <a:latin typeface="Arial" charset="0"/>
                <a:cs typeface="Arial" charset="0"/>
              </a:defRPr>
            </a:lvl2pPr>
            <a:lvl3pPr marL="1143000" indent="-228600">
              <a:defRPr sz="1200">
                <a:solidFill>
                  <a:schemeClr val="tx1"/>
                </a:solidFill>
                <a:latin typeface="Arial" charset="0"/>
                <a:cs typeface="Arial" charset="0"/>
              </a:defRPr>
            </a:lvl3pPr>
            <a:lvl4pPr marL="1600200" indent="-228600">
              <a:defRPr sz="1200">
                <a:solidFill>
                  <a:schemeClr val="tx1"/>
                </a:solidFill>
                <a:latin typeface="Arial" charset="0"/>
                <a:cs typeface="Arial" charset="0"/>
              </a:defRPr>
            </a:lvl4pPr>
            <a:lvl5pPr marL="2057400" indent="-228600">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fld id="{19469E6E-E1AE-4576-B5F0-546F681E6588}" type="slidenum">
              <a:rPr lang="en-US" altLang="vi-VN"/>
              <a:pPr/>
              <a:t>35</a:t>
            </a:fld>
            <a:endParaRPr lang="en-US" altLang="vi-VN"/>
          </a:p>
        </p:txBody>
      </p:sp>
      <p:sp>
        <p:nvSpPr>
          <p:cNvPr id="54275" name="Rectangle 2"/>
          <p:cNvSpPr>
            <a:spLocks noRo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vi-VN" smtClean="0">
              <a:latin typeface="Arial" charset="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cs typeface="Arial" charset="0"/>
              </a:defRPr>
            </a:lvl1pPr>
            <a:lvl2pPr marL="742950" indent="-285750">
              <a:defRPr sz="1200">
                <a:solidFill>
                  <a:schemeClr val="tx1"/>
                </a:solidFill>
                <a:latin typeface="Arial" charset="0"/>
                <a:cs typeface="Arial" charset="0"/>
              </a:defRPr>
            </a:lvl2pPr>
            <a:lvl3pPr marL="1143000" indent="-228600">
              <a:defRPr sz="1200">
                <a:solidFill>
                  <a:schemeClr val="tx1"/>
                </a:solidFill>
                <a:latin typeface="Arial" charset="0"/>
                <a:cs typeface="Arial" charset="0"/>
              </a:defRPr>
            </a:lvl3pPr>
            <a:lvl4pPr marL="1600200" indent="-228600">
              <a:defRPr sz="1200">
                <a:solidFill>
                  <a:schemeClr val="tx1"/>
                </a:solidFill>
                <a:latin typeface="Arial" charset="0"/>
                <a:cs typeface="Arial" charset="0"/>
              </a:defRPr>
            </a:lvl4pPr>
            <a:lvl5pPr marL="2057400" indent="-228600">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fld id="{56987F21-BED5-48E7-B03F-679BC4AD2D02}" type="slidenum">
              <a:rPr lang="en-US" altLang="vi-VN"/>
              <a:pPr/>
              <a:t>5</a:t>
            </a:fld>
            <a:endParaRPr lang="en-US" altLang="vi-VN"/>
          </a:p>
        </p:txBody>
      </p:sp>
      <p:sp>
        <p:nvSpPr>
          <p:cNvPr id="11267" name="Rectangle 2"/>
          <p:cNvSpPr>
            <a:spLocks noRot="1" noChangeArrowheads="1" noTextEdit="1"/>
          </p:cNvSpPr>
          <p:nvPr>
            <p:ph type="sldImg"/>
          </p:nvPr>
        </p:nvSpPr>
        <p:spPr>
          <a:ln/>
        </p:spPr>
      </p:sp>
      <p:sp>
        <p:nvSpPr>
          <p:cNvPr id="112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vi-VN" smtClean="0">
              <a:latin typeface="Arial" charset="0"/>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cs typeface="Arial" charset="0"/>
              </a:defRPr>
            </a:lvl1pPr>
            <a:lvl2pPr marL="742950" indent="-285750">
              <a:defRPr sz="1200">
                <a:solidFill>
                  <a:schemeClr val="tx1"/>
                </a:solidFill>
                <a:latin typeface="Arial" charset="0"/>
                <a:cs typeface="Arial" charset="0"/>
              </a:defRPr>
            </a:lvl2pPr>
            <a:lvl3pPr marL="1143000" indent="-228600">
              <a:defRPr sz="1200">
                <a:solidFill>
                  <a:schemeClr val="tx1"/>
                </a:solidFill>
                <a:latin typeface="Arial" charset="0"/>
                <a:cs typeface="Arial" charset="0"/>
              </a:defRPr>
            </a:lvl3pPr>
            <a:lvl4pPr marL="1600200" indent="-228600">
              <a:defRPr sz="1200">
                <a:solidFill>
                  <a:schemeClr val="tx1"/>
                </a:solidFill>
                <a:latin typeface="Arial" charset="0"/>
                <a:cs typeface="Arial" charset="0"/>
              </a:defRPr>
            </a:lvl4pPr>
            <a:lvl5pPr marL="2057400" indent="-228600">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fld id="{A192EDBC-8C97-412F-8622-B6D0B034B2FA}" type="slidenum">
              <a:rPr lang="en-US" altLang="vi-VN"/>
              <a:pPr/>
              <a:t>6</a:t>
            </a:fld>
            <a:endParaRPr lang="en-US" altLang="vi-VN"/>
          </a:p>
        </p:txBody>
      </p:sp>
      <p:sp>
        <p:nvSpPr>
          <p:cNvPr id="13315" name="Rectangle 2"/>
          <p:cNvSpPr>
            <a:spLocks noRot="1" noChangeArrowheads="1" noTextEdit="1"/>
          </p:cNvSpPr>
          <p:nvPr>
            <p:ph type="sldImg"/>
          </p:nvPr>
        </p:nvSpPr>
        <p:spPr>
          <a:ln/>
        </p:spPr>
      </p:sp>
      <p:sp>
        <p:nvSpPr>
          <p:cNvPr id="13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vi-VN" smtClean="0">
              <a:latin typeface="Arial" charset="0"/>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cs typeface="Arial" charset="0"/>
              </a:defRPr>
            </a:lvl1pPr>
            <a:lvl2pPr marL="742950" indent="-285750">
              <a:defRPr sz="1200">
                <a:solidFill>
                  <a:schemeClr val="tx1"/>
                </a:solidFill>
                <a:latin typeface="Arial" charset="0"/>
                <a:cs typeface="Arial" charset="0"/>
              </a:defRPr>
            </a:lvl2pPr>
            <a:lvl3pPr marL="1143000" indent="-228600">
              <a:defRPr sz="1200">
                <a:solidFill>
                  <a:schemeClr val="tx1"/>
                </a:solidFill>
                <a:latin typeface="Arial" charset="0"/>
                <a:cs typeface="Arial" charset="0"/>
              </a:defRPr>
            </a:lvl3pPr>
            <a:lvl4pPr marL="1600200" indent="-228600">
              <a:defRPr sz="1200">
                <a:solidFill>
                  <a:schemeClr val="tx1"/>
                </a:solidFill>
                <a:latin typeface="Arial" charset="0"/>
                <a:cs typeface="Arial" charset="0"/>
              </a:defRPr>
            </a:lvl4pPr>
            <a:lvl5pPr marL="2057400" indent="-228600">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fld id="{96DD4381-BDC3-4413-B005-D9BA998ACC00}" type="slidenum">
              <a:rPr lang="en-US" altLang="vi-VN"/>
              <a:pPr/>
              <a:t>7</a:t>
            </a:fld>
            <a:endParaRPr lang="en-US" altLang="vi-VN"/>
          </a:p>
        </p:txBody>
      </p:sp>
      <p:sp>
        <p:nvSpPr>
          <p:cNvPr id="15363" name="Rectangle 2"/>
          <p:cNvSpPr>
            <a:spLocks noRot="1" noChangeArrowheads="1" noTextEdit="1"/>
          </p:cNvSpPr>
          <p:nvPr>
            <p:ph type="sldImg"/>
          </p:nvPr>
        </p:nvSpPr>
        <p:spPr>
          <a:ln/>
        </p:spPr>
      </p:sp>
      <p:sp>
        <p:nvSpPr>
          <p:cNvPr id="15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vi-VN" smtClean="0">
              <a:latin typeface="Arial" charset="0"/>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cs typeface="Arial" charset="0"/>
              </a:defRPr>
            </a:lvl1pPr>
            <a:lvl2pPr marL="742950" indent="-285750">
              <a:defRPr sz="1200">
                <a:solidFill>
                  <a:schemeClr val="tx1"/>
                </a:solidFill>
                <a:latin typeface="Arial" charset="0"/>
                <a:cs typeface="Arial" charset="0"/>
              </a:defRPr>
            </a:lvl2pPr>
            <a:lvl3pPr marL="1143000" indent="-228600">
              <a:defRPr sz="1200">
                <a:solidFill>
                  <a:schemeClr val="tx1"/>
                </a:solidFill>
                <a:latin typeface="Arial" charset="0"/>
                <a:cs typeface="Arial" charset="0"/>
              </a:defRPr>
            </a:lvl3pPr>
            <a:lvl4pPr marL="1600200" indent="-228600">
              <a:defRPr sz="1200">
                <a:solidFill>
                  <a:schemeClr val="tx1"/>
                </a:solidFill>
                <a:latin typeface="Arial" charset="0"/>
                <a:cs typeface="Arial" charset="0"/>
              </a:defRPr>
            </a:lvl4pPr>
            <a:lvl5pPr marL="2057400" indent="-228600">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fld id="{53B4C6B7-8FC3-4743-8F45-AF3A14C5F83F}" type="slidenum">
              <a:rPr lang="en-US" altLang="vi-VN"/>
              <a:pPr/>
              <a:t>12</a:t>
            </a:fld>
            <a:endParaRPr lang="en-US" altLang="vi-VN"/>
          </a:p>
        </p:txBody>
      </p:sp>
      <p:sp>
        <p:nvSpPr>
          <p:cNvPr id="21507" name="Rectangle 2"/>
          <p:cNvSpPr>
            <a:spLocks noRo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vi-VN" smtClean="0">
              <a:latin typeface="Arial" charset="0"/>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cs typeface="Arial" charset="0"/>
              </a:defRPr>
            </a:lvl1pPr>
            <a:lvl2pPr marL="742950" indent="-285750">
              <a:defRPr sz="1200">
                <a:solidFill>
                  <a:schemeClr val="tx1"/>
                </a:solidFill>
                <a:latin typeface="Arial" charset="0"/>
                <a:cs typeface="Arial" charset="0"/>
              </a:defRPr>
            </a:lvl2pPr>
            <a:lvl3pPr marL="1143000" indent="-228600">
              <a:defRPr sz="1200">
                <a:solidFill>
                  <a:schemeClr val="tx1"/>
                </a:solidFill>
                <a:latin typeface="Arial" charset="0"/>
                <a:cs typeface="Arial" charset="0"/>
              </a:defRPr>
            </a:lvl3pPr>
            <a:lvl4pPr marL="1600200" indent="-228600">
              <a:defRPr sz="1200">
                <a:solidFill>
                  <a:schemeClr val="tx1"/>
                </a:solidFill>
                <a:latin typeface="Arial" charset="0"/>
                <a:cs typeface="Arial" charset="0"/>
              </a:defRPr>
            </a:lvl4pPr>
            <a:lvl5pPr marL="2057400" indent="-228600">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fld id="{8ED2D03F-1F9E-4003-A7C3-E81E8A815781}" type="slidenum">
              <a:rPr lang="en-US" altLang="vi-VN"/>
              <a:pPr/>
              <a:t>13</a:t>
            </a:fld>
            <a:endParaRPr lang="en-US" altLang="vi-VN"/>
          </a:p>
        </p:txBody>
      </p:sp>
      <p:sp>
        <p:nvSpPr>
          <p:cNvPr id="23555" name="Rectangle 2"/>
          <p:cNvSpPr>
            <a:spLocks noRot="1" noChangeArrowheads="1" noTextEdit="1"/>
          </p:cNvSpPr>
          <p:nvPr>
            <p:ph type="sldImg"/>
          </p:nvPr>
        </p:nvSpPr>
        <p:spPr>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vi-VN" smtClean="0">
              <a:latin typeface="Arial" charset="0"/>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cs typeface="Arial" charset="0"/>
              </a:defRPr>
            </a:lvl1pPr>
            <a:lvl2pPr marL="742950" indent="-285750">
              <a:defRPr sz="1200">
                <a:solidFill>
                  <a:schemeClr val="tx1"/>
                </a:solidFill>
                <a:latin typeface="Arial" charset="0"/>
                <a:cs typeface="Arial" charset="0"/>
              </a:defRPr>
            </a:lvl2pPr>
            <a:lvl3pPr marL="1143000" indent="-228600">
              <a:defRPr sz="1200">
                <a:solidFill>
                  <a:schemeClr val="tx1"/>
                </a:solidFill>
                <a:latin typeface="Arial" charset="0"/>
                <a:cs typeface="Arial" charset="0"/>
              </a:defRPr>
            </a:lvl3pPr>
            <a:lvl4pPr marL="1600200" indent="-228600">
              <a:defRPr sz="1200">
                <a:solidFill>
                  <a:schemeClr val="tx1"/>
                </a:solidFill>
                <a:latin typeface="Arial" charset="0"/>
                <a:cs typeface="Arial" charset="0"/>
              </a:defRPr>
            </a:lvl4pPr>
            <a:lvl5pPr marL="2057400" indent="-228600">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fld id="{4030E437-5C9A-4DFC-8F2E-AB7789482061}" type="slidenum">
              <a:rPr lang="en-US" altLang="vi-VN"/>
              <a:pPr/>
              <a:t>15</a:t>
            </a:fld>
            <a:endParaRPr lang="en-US" altLang="vi-VN"/>
          </a:p>
        </p:txBody>
      </p:sp>
      <p:sp>
        <p:nvSpPr>
          <p:cNvPr id="26627" name="Rectangle 2"/>
          <p:cNvSpPr>
            <a:spLocks noRot="1" noChangeArrowheads="1" noTextEdit="1"/>
          </p:cNvSpPr>
          <p:nvPr>
            <p:ph type="sldImg"/>
          </p:nvPr>
        </p:nvSpPr>
        <p:spPr>
          <a:ln/>
        </p:spPr>
      </p:sp>
      <p:sp>
        <p:nvSpPr>
          <p:cNvPr id="26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vi-VN" smtClean="0">
              <a:latin typeface="Arial" charset="0"/>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cs typeface="Arial" charset="0"/>
              </a:defRPr>
            </a:lvl1pPr>
            <a:lvl2pPr marL="742950" indent="-285750">
              <a:defRPr sz="1200">
                <a:solidFill>
                  <a:schemeClr val="tx1"/>
                </a:solidFill>
                <a:latin typeface="Arial" charset="0"/>
                <a:cs typeface="Arial" charset="0"/>
              </a:defRPr>
            </a:lvl2pPr>
            <a:lvl3pPr marL="1143000" indent="-228600">
              <a:defRPr sz="1200">
                <a:solidFill>
                  <a:schemeClr val="tx1"/>
                </a:solidFill>
                <a:latin typeface="Arial" charset="0"/>
                <a:cs typeface="Arial" charset="0"/>
              </a:defRPr>
            </a:lvl3pPr>
            <a:lvl4pPr marL="1600200" indent="-228600">
              <a:defRPr sz="1200">
                <a:solidFill>
                  <a:schemeClr val="tx1"/>
                </a:solidFill>
                <a:latin typeface="Arial" charset="0"/>
                <a:cs typeface="Arial" charset="0"/>
              </a:defRPr>
            </a:lvl4pPr>
            <a:lvl5pPr marL="2057400" indent="-228600">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fld id="{5929E2D4-4D4D-4E36-9C23-C36127B87E12}" type="slidenum">
              <a:rPr lang="en-US" altLang="vi-VN"/>
              <a:pPr/>
              <a:t>16</a:t>
            </a:fld>
            <a:endParaRPr lang="en-US" altLang="vi-VN"/>
          </a:p>
        </p:txBody>
      </p:sp>
      <p:sp>
        <p:nvSpPr>
          <p:cNvPr id="28675" name="Rectangle 2"/>
          <p:cNvSpPr>
            <a:spLocks noRot="1" noChangeArrowheads="1" noTextEdit="1"/>
          </p:cNvSpPr>
          <p:nvPr>
            <p:ph type="sldImg"/>
          </p:nvPr>
        </p:nvSpPr>
        <p:spPr>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vi-VN" smtClean="0">
              <a:latin typeface="Arial" charset="0"/>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cs typeface="Arial" charset="0"/>
              </a:defRPr>
            </a:lvl1pPr>
            <a:lvl2pPr marL="742950" indent="-285750">
              <a:defRPr sz="1200">
                <a:solidFill>
                  <a:schemeClr val="tx1"/>
                </a:solidFill>
                <a:latin typeface="Arial" charset="0"/>
                <a:cs typeface="Arial" charset="0"/>
              </a:defRPr>
            </a:lvl2pPr>
            <a:lvl3pPr marL="1143000" indent="-228600">
              <a:defRPr sz="1200">
                <a:solidFill>
                  <a:schemeClr val="tx1"/>
                </a:solidFill>
                <a:latin typeface="Arial" charset="0"/>
                <a:cs typeface="Arial" charset="0"/>
              </a:defRPr>
            </a:lvl3pPr>
            <a:lvl4pPr marL="1600200" indent="-228600">
              <a:defRPr sz="1200">
                <a:solidFill>
                  <a:schemeClr val="tx1"/>
                </a:solidFill>
                <a:latin typeface="Arial" charset="0"/>
                <a:cs typeface="Arial" charset="0"/>
              </a:defRPr>
            </a:lvl4pPr>
            <a:lvl5pPr marL="2057400" indent="-228600">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fld id="{3A9AAF73-D937-45F3-825F-13F3E775FBF3}" type="slidenum">
              <a:rPr lang="en-US" altLang="vi-VN"/>
              <a:pPr/>
              <a:t>24</a:t>
            </a:fld>
            <a:endParaRPr lang="en-US" altLang="vi-VN"/>
          </a:p>
        </p:txBody>
      </p:sp>
      <p:sp>
        <p:nvSpPr>
          <p:cNvPr id="37891" name="Rectangle 2"/>
          <p:cNvSpPr>
            <a:spLocks noRot="1" noChangeArrowheads="1" noTextEdit="1"/>
          </p:cNvSpPr>
          <p:nvPr>
            <p:ph type="sldImg"/>
          </p:nvPr>
        </p:nvSpPr>
        <p:spPr>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vi-VN" smtClean="0">
              <a:latin typeface="Arial" charset="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vi-VN"/>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61D0B9-54D5-42C6-8152-F366C1D628AE}" type="slidenum">
              <a:rPr lang="en-US" smtClean="0"/>
              <a:t>‹#›</a:t>
            </a:fld>
            <a:endParaRPr lang="en-US"/>
          </a:p>
        </p:txBody>
      </p:sp>
    </p:spTree>
    <p:extLst>
      <p:ext uri="{BB962C8B-B14F-4D97-AF65-F5344CB8AC3E}">
        <p14:creationId xmlns:p14="http://schemas.microsoft.com/office/powerpoint/2010/main" val="24525562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vi-VN"/>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61D0B9-54D5-42C6-8152-F366C1D628AE}" type="slidenum">
              <a:rPr lang="en-US" smtClean="0"/>
              <a:t>‹#›</a:t>
            </a:fld>
            <a:endParaRPr lang="en-US"/>
          </a:p>
        </p:txBody>
      </p:sp>
    </p:spTree>
    <p:extLst>
      <p:ext uri="{BB962C8B-B14F-4D97-AF65-F5344CB8AC3E}">
        <p14:creationId xmlns:p14="http://schemas.microsoft.com/office/powerpoint/2010/main" val="35433238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vi-VN"/>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61D0B9-54D5-42C6-8152-F366C1D628AE}" type="slidenum">
              <a:rPr lang="en-US" smtClean="0"/>
              <a:t>‹#›</a:t>
            </a:fld>
            <a:endParaRPr lang="en-US"/>
          </a:p>
        </p:txBody>
      </p:sp>
    </p:spTree>
    <p:extLst>
      <p:ext uri="{BB962C8B-B14F-4D97-AF65-F5344CB8AC3E}">
        <p14:creationId xmlns:p14="http://schemas.microsoft.com/office/powerpoint/2010/main" val="36808525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2"/>
          <p:cNvSpPr>
            <a:spLocks noGrp="1" noChangeArrowheads="1"/>
          </p:cNvSpPr>
          <p:nvPr>
            <p:ph type="dt" sz="half" idx="10"/>
          </p:nvPr>
        </p:nvSpPr>
        <p:spPr>
          <a:ln/>
        </p:spPr>
        <p:txBody>
          <a:bodyPr/>
          <a:lstStyle>
            <a:lvl1pPr>
              <a:defRPr/>
            </a:lvl1pPr>
          </a:lstStyle>
          <a:p>
            <a:pPr>
              <a:defRPr/>
            </a:pPr>
            <a:endParaRPr lang="vi-VN"/>
          </a:p>
        </p:txBody>
      </p:sp>
    </p:spTree>
    <p:extLst>
      <p:ext uri="{BB962C8B-B14F-4D97-AF65-F5344CB8AC3E}">
        <p14:creationId xmlns:p14="http://schemas.microsoft.com/office/powerpoint/2010/main" val="1982261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vi-VN"/>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61D0B9-54D5-42C6-8152-F366C1D628AE}" type="slidenum">
              <a:rPr lang="en-US" smtClean="0"/>
              <a:t>‹#›</a:t>
            </a:fld>
            <a:endParaRPr lang="en-US"/>
          </a:p>
        </p:txBody>
      </p:sp>
    </p:spTree>
    <p:extLst>
      <p:ext uri="{BB962C8B-B14F-4D97-AF65-F5344CB8AC3E}">
        <p14:creationId xmlns:p14="http://schemas.microsoft.com/office/powerpoint/2010/main" val="2023004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vi-VN"/>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61D0B9-54D5-42C6-8152-F366C1D628AE}" type="slidenum">
              <a:rPr lang="en-US" smtClean="0"/>
              <a:t>‹#›</a:t>
            </a:fld>
            <a:endParaRPr lang="en-US"/>
          </a:p>
        </p:txBody>
      </p:sp>
    </p:spTree>
    <p:extLst>
      <p:ext uri="{BB962C8B-B14F-4D97-AF65-F5344CB8AC3E}">
        <p14:creationId xmlns:p14="http://schemas.microsoft.com/office/powerpoint/2010/main" val="42606278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vi-VN"/>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61D0B9-54D5-42C6-8152-F366C1D628AE}" type="slidenum">
              <a:rPr lang="en-US" smtClean="0"/>
              <a:t>‹#›</a:t>
            </a:fld>
            <a:endParaRPr lang="en-US"/>
          </a:p>
        </p:txBody>
      </p:sp>
    </p:spTree>
    <p:extLst>
      <p:ext uri="{BB962C8B-B14F-4D97-AF65-F5344CB8AC3E}">
        <p14:creationId xmlns:p14="http://schemas.microsoft.com/office/powerpoint/2010/main" val="37686490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vi-VN"/>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F61D0B9-54D5-42C6-8152-F366C1D628AE}" type="slidenum">
              <a:rPr lang="en-US" smtClean="0"/>
              <a:t>‹#›</a:t>
            </a:fld>
            <a:endParaRPr lang="en-US"/>
          </a:p>
        </p:txBody>
      </p:sp>
    </p:spTree>
    <p:extLst>
      <p:ext uri="{BB962C8B-B14F-4D97-AF65-F5344CB8AC3E}">
        <p14:creationId xmlns:p14="http://schemas.microsoft.com/office/powerpoint/2010/main" val="32812888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vi-VN"/>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F61D0B9-54D5-42C6-8152-F366C1D628AE}" type="slidenum">
              <a:rPr lang="en-US" smtClean="0"/>
              <a:t>‹#›</a:t>
            </a:fld>
            <a:endParaRPr lang="en-US"/>
          </a:p>
        </p:txBody>
      </p:sp>
    </p:spTree>
    <p:extLst>
      <p:ext uri="{BB962C8B-B14F-4D97-AF65-F5344CB8AC3E}">
        <p14:creationId xmlns:p14="http://schemas.microsoft.com/office/powerpoint/2010/main" val="539726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vi-VN"/>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F61D0B9-54D5-42C6-8152-F366C1D628AE}" type="slidenum">
              <a:rPr lang="en-US" smtClean="0"/>
              <a:t>‹#›</a:t>
            </a:fld>
            <a:endParaRPr lang="en-US"/>
          </a:p>
        </p:txBody>
      </p:sp>
    </p:spTree>
    <p:extLst>
      <p:ext uri="{BB962C8B-B14F-4D97-AF65-F5344CB8AC3E}">
        <p14:creationId xmlns:p14="http://schemas.microsoft.com/office/powerpoint/2010/main" val="14163252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vi-VN"/>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61D0B9-54D5-42C6-8152-F366C1D628AE}" type="slidenum">
              <a:rPr lang="en-US" smtClean="0"/>
              <a:t>‹#›</a:t>
            </a:fld>
            <a:endParaRPr lang="en-US"/>
          </a:p>
        </p:txBody>
      </p:sp>
    </p:spTree>
    <p:extLst>
      <p:ext uri="{BB962C8B-B14F-4D97-AF65-F5344CB8AC3E}">
        <p14:creationId xmlns:p14="http://schemas.microsoft.com/office/powerpoint/2010/main" val="14609901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vi-VN"/>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61D0B9-54D5-42C6-8152-F366C1D628AE}" type="slidenum">
              <a:rPr lang="en-US" smtClean="0"/>
              <a:t>‹#›</a:t>
            </a:fld>
            <a:endParaRPr lang="en-US"/>
          </a:p>
        </p:txBody>
      </p:sp>
    </p:spTree>
    <p:extLst>
      <p:ext uri="{BB962C8B-B14F-4D97-AF65-F5344CB8AC3E}">
        <p14:creationId xmlns:p14="http://schemas.microsoft.com/office/powerpoint/2010/main" val="3766158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vi-V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61D0B9-54D5-42C6-8152-F366C1D628AE}" type="slidenum">
              <a:rPr lang="en-US" smtClean="0"/>
              <a:t>‹#›</a:t>
            </a:fld>
            <a:endParaRPr lang="en-US"/>
          </a:p>
        </p:txBody>
      </p:sp>
    </p:spTree>
    <p:extLst>
      <p:ext uri="{BB962C8B-B14F-4D97-AF65-F5344CB8AC3E}">
        <p14:creationId xmlns:p14="http://schemas.microsoft.com/office/powerpoint/2010/main" val="134872141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9.gif"/><Relationship Id="rId7" Type="http://schemas.openxmlformats.org/officeDocument/2006/relationships/slide" Target="slide7.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5.jpeg"/><Relationship Id="rId5" Type="http://schemas.openxmlformats.org/officeDocument/2006/relationships/slide" Target="slide4.xml"/><Relationship Id="rId10" Type="http://schemas.openxmlformats.org/officeDocument/2006/relationships/image" Target="../media/image7.png"/><Relationship Id="rId4" Type="http://schemas.openxmlformats.org/officeDocument/2006/relationships/image" Target="../media/image24.jpeg"/><Relationship Id="rId9" Type="http://schemas.openxmlformats.org/officeDocument/2006/relationships/image" Target="../media/image26.jpeg"/></Relationships>
</file>

<file path=ppt/slides/_rels/slide13.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slide" Target="slide4.xml"/><Relationship Id="rId7" Type="http://schemas.openxmlformats.org/officeDocument/2006/relationships/image" Target="../media/image24.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slide" Target="slide7.xml"/><Relationship Id="rId4" Type="http://schemas.openxmlformats.org/officeDocument/2006/relationships/image" Target="../media/image25.jpeg"/><Relationship Id="rId9" Type="http://schemas.openxmlformats.org/officeDocument/2006/relationships/image" Target="../media/image7.png"/></Relationships>
</file>

<file path=ppt/slides/_rels/slide1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8" Type="http://schemas.openxmlformats.org/officeDocument/2006/relationships/slide" Target="slide9.xml"/><Relationship Id="rId13" Type="http://schemas.openxmlformats.org/officeDocument/2006/relationships/slide" Target="slide4.xml"/><Relationship Id="rId18" Type="http://schemas.openxmlformats.org/officeDocument/2006/relationships/image" Target="../media/image15.jpeg"/><Relationship Id="rId3" Type="http://schemas.openxmlformats.org/officeDocument/2006/relationships/image" Target="../media/image19.gif"/><Relationship Id="rId21" Type="http://schemas.openxmlformats.org/officeDocument/2006/relationships/image" Target="../media/image7.png"/><Relationship Id="rId7" Type="http://schemas.openxmlformats.org/officeDocument/2006/relationships/slide" Target="slide10.xml"/><Relationship Id="rId12" Type="http://schemas.openxmlformats.org/officeDocument/2006/relationships/image" Target="../media/image11.jpeg"/><Relationship Id="rId17" Type="http://schemas.openxmlformats.org/officeDocument/2006/relationships/image" Target="../media/image30.jpeg"/><Relationship Id="rId2" Type="http://schemas.openxmlformats.org/officeDocument/2006/relationships/notesSlide" Target="../notesSlides/notesSlide8.xml"/><Relationship Id="rId16" Type="http://schemas.openxmlformats.org/officeDocument/2006/relationships/image" Target="../media/image14.png"/><Relationship Id="rId20" Type="http://schemas.openxmlformats.org/officeDocument/2006/relationships/image" Target="../media/image17.jpeg"/><Relationship Id="rId1" Type="http://schemas.openxmlformats.org/officeDocument/2006/relationships/slideLayout" Target="../slideLayouts/slideLayout7.xml"/><Relationship Id="rId6" Type="http://schemas.openxmlformats.org/officeDocument/2006/relationships/slide" Target="slide7.xml"/><Relationship Id="rId11" Type="http://schemas.openxmlformats.org/officeDocument/2006/relationships/slide" Target="slide12.xml"/><Relationship Id="rId5" Type="http://schemas.openxmlformats.org/officeDocument/2006/relationships/slide" Target="slide6.xml"/><Relationship Id="rId15" Type="http://schemas.openxmlformats.org/officeDocument/2006/relationships/image" Target="../media/image13.jpeg"/><Relationship Id="rId10" Type="http://schemas.openxmlformats.org/officeDocument/2006/relationships/slide" Target="slide11.xml"/><Relationship Id="rId19" Type="http://schemas.openxmlformats.org/officeDocument/2006/relationships/image" Target="../media/image16.jpeg"/><Relationship Id="rId4" Type="http://schemas.openxmlformats.org/officeDocument/2006/relationships/slide" Target="slide2.xml"/><Relationship Id="rId9" Type="http://schemas.openxmlformats.org/officeDocument/2006/relationships/slide" Target="slide8.xml"/><Relationship Id="rId14" Type="http://schemas.openxmlformats.org/officeDocument/2006/relationships/image" Target="../media/image29.jpeg"/></Relationships>
</file>

<file path=ppt/slides/_rels/slide17.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 Id="rId5" Type="http://schemas.openxmlformats.org/officeDocument/2006/relationships/image" Target="../media/image34.jpeg"/><Relationship Id="rId4" Type="http://schemas.openxmlformats.org/officeDocument/2006/relationships/image" Target="../media/image33.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png"/></Relationships>
</file>

<file path=ppt/slides/_rels/slide23.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8" Type="http://schemas.openxmlformats.org/officeDocument/2006/relationships/image" Target="../media/image45.jpeg"/><Relationship Id="rId3" Type="http://schemas.openxmlformats.org/officeDocument/2006/relationships/image" Target="../media/image23.jpeg"/><Relationship Id="rId7" Type="http://schemas.openxmlformats.org/officeDocument/2006/relationships/hyperlink" Target="http://dadieu.gso-ecom.com/buss/ProductImages/0908070244460452.Jpeg" TargetMode="External"/><Relationship Id="rId2" Type="http://schemas.openxmlformats.org/officeDocument/2006/relationships/image" Target="../media/image42.jpeg"/><Relationship Id="rId1" Type="http://schemas.openxmlformats.org/officeDocument/2006/relationships/slideLayout" Target="../slideLayouts/slideLayout7.xml"/><Relationship Id="rId6" Type="http://schemas.openxmlformats.org/officeDocument/2006/relationships/image" Target="../media/image44.jpeg"/><Relationship Id="rId5" Type="http://schemas.openxmlformats.org/officeDocument/2006/relationships/hyperlink" Target="http://dadieu.gso-ecom.com/buss/ProductImages/0908070241348276.Jpeg" TargetMode="External"/><Relationship Id="rId4" Type="http://schemas.openxmlformats.org/officeDocument/2006/relationships/image" Target="../media/image43.png"/><Relationship Id="rId9" Type="http://schemas.openxmlformats.org/officeDocument/2006/relationships/image" Target="../media/image46.jpeg"/></Relationships>
</file>

<file path=ppt/slides/_rels/slide26.xml.rels><?xml version="1.0" encoding="UTF-8" standalone="yes"?>
<Relationships xmlns="http://schemas.openxmlformats.org/package/2006/relationships"><Relationship Id="rId3" Type="http://schemas.openxmlformats.org/officeDocument/2006/relationships/image" Target="../media/image19.gif"/><Relationship Id="rId7" Type="http://schemas.openxmlformats.org/officeDocument/2006/relationships/image" Target="../media/image49.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48.png"/><Relationship Id="rId5" Type="http://schemas.openxmlformats.org/officeDocument/2006/relationships/image" Target="../media/image47.jpeg"/><Relationship Id="rId4" Type="http://schemas.openxmlformats.org/officeDocument/2006/relationships/image" Target="../media/image7.png"/></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8" Type="http://schemas.openxmlformats.org/officeDocument/2006/relationships/image" Target="../media/image53.jpeg"/><Relationship Id="rId3" Type="http://schemas.openxmlformats.org/officeDocument/2006/relationships/image" Target="../media/image19.gif"/><Relationship Id="rId7" Type="http://schemas.openxmlformats.org/officeDocument/2006/relationships/image" Target="../media/image52.jpe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51.jpeg"/><Relationship Id="rId5" Type="http://schemas.openxmlformats.org/officeDocument/2006/relationships/image" Target="../media/image50.jpeg"/><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gif"/><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31.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58.gif"/><Relationship Id="rId2" Type="http://schemas.openxmlformats.org/officeDocument/2006/relationships/image" Target="../media/image57.gif"/><Relationship Id="rId1" Type="http://schemas.openxmlformats.org/officeDocument/2006/relationships/slideLayout" Target="../slideLayouts/slideLayout2.xml"/><Relationship Id="rId4" Type="http://schemas.openxmlformats.org/officeDocument/2006/relationships/image" Target="../media/image59.jpeg"/></Relationships>
</file>

<file path=ppt/slides/_rels/slide33.xml.rels><?xml version="1.0" encoding="UTF-8" standalone="yes"?>
<Relationships xmlns="http://schemas.openxmlformats.org/package/2006/relationships"><Relationship Id="rId3" Type="http://schemas.openxmlformats.org/officeDocument/2006/relationships/image" Target="../media/image58.gif"/><Relationship Id="rId2" Type="http://schemas.openxmlformats.org/officeDocument/2006/relationships/image" Target="../media/image57.gif"/><Relationship Id="rId1" Type="http://schemas.openxmlformats.org/officeDocument/2006/relationships/slideLayout" Target="../slideLayouts/slideLayout2.xml"/><Relationship Id="rId4" Type="http://schemas.openxmlformats.org/officeDocument/2006/relationships/image" Target="../media/image60.jpeg"/></Relationships>
</file>

<file path=ppt/slides/_rels/slide34.xml.rels><?xml version="1.0" encoding="UTF-8" standalone="yes"?>
<Relationships xmlns="http://schemas.openxmlformats.org/package/2006/relationships"><Relationship Id="rId3" Type="http://schemas.openxmlformats.org/officeDocument/2006/relationships/image" Target="../media/image58.gif"/><Relationship Id="rId2" Type="http://schemas.openxmlformats.org/officeDocument/2006/relationships/image" Target="../media/image57.gif"/><Relationship Id="rId1" Type="http://schemas.openxmlformats.org/officeDocument/2006/relationships/slideLayout" Target="../slideLayouts/slideLayout2.xml"/><Relationship Id="rId4" Type="http://schemas.openxmlformats.org/officeDocument/2006/relationships/image" Target="../media/image61.jpeg"/></Relationships>
</file>

<file path=ppt/slides/_rels/slide35.xml.rels><?xml version="1.0" encoding="UTF-8" standalone="yes"?>
<Relationships xmlns="http://schemas.openxmlformats.org/package/2006/relationships"><Relationship Id="rId8" Type="http://schemas.openxmlformats.org/officeDocument/2006/relationships/image" Target="../media/image63.jpeg"/><Relationship Id="rId3" Type="http://schemas.openxmlformats.org/officeDocument/2006/relationships/notesSlide" Target="../notesSlides/notesSlide14.xml"/><Relationship Id="rId7" Type="http://schemas.openxmlformats.org/officeDocument/2006/relationships/image" Target="../media/image8.png"/><Relationship Id="rId2" Type="http://schemas.openxmlformats.org/officeDocument/2006/relationships/slideLayout" Target="../slideLayouts/slideLayout7.xml"/><Relationship Id="rId1" Type="http://schemas.openxmlformats.org/officeDocument/2006/relationships/audio" Target="../media/audio1.wav"/><Relationship Id="rId6" Type="http://schemas.openxmlformats.org/officeDocument/2006/relationships/image" Target="../media/image62.gif"/><Relationship Id="rId5" Type="http://schemas.openxmlformats.org/officeDocument/2006/relationships/image" Target="../media/image58.gif"/><Relationship Id="rId4" Type="http://schemas.openxmlformats.org/officeDocument/2006/relationships/image" Target="../media/image19.gif"/></Relationships>
</file>

<file path=ppt/slides/_rels/slide36.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slideLayout" Target="../slideLayouts/slideLayout1.xml"/><Relationship Id="rId1" Type="http://schemas.openxmlformats.org/officeDocument/2006/relationships/audio" Target="file:///D:\Ca%20Nhac\Tieng\nh&#7841;c%20lop%204+5\Lop%204\12%20Track%2012.mp3" TargetMode="External"/><Relationship Id="rId6" Type="http://schemas.openxmlformats.org/officeDocument/2006/relationships/image" Target="../media/image10.gif"/><Relationship Id="rId5" Type="http://schemas.openxmlformats.org/officeDocument/2006/relationships/image" Target="../media/image65.gif"/><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image" Target="../media/image9.gif"/><Relationship Id="rId3" Type="http://schemas.openxmlformats.org/officeDocument/2006/relationships/image" Target="../media/image4.gif"/><Relationship Id="rId7"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audio" Target="mmmm.mp3" TargetMode="External"/><Relationship Id="rId6" Type="http://schemas.openxmlformats.org/officeDocument/2006/relationships/image" Target="../media/image7.png"/><Relationship Id="rId5" Type="http://schemas.openxmlformats.org/officeDocument/2006/relationships/image" Target="../media/image6.gif"/><Relationship Id="rId4" Type="http://schemas.openxmlformats.org/officeDocument/2006/relationships/image" Target="../media/image5.gif"/></Relationships>
</file>

<file path=ppt/slides/_rels/slide5.xml.rels><?xml version="1.0" encoding="UTF-8" standalone="yes"?>
<Relationships xmlns="http://schemas.openxmlformats.org/package/2006/relationships"><Relationship Id="rId8" Type="http://schemas.openxmlformats.org/officeDocument/2006/relationships/slide" Target="slide5.xml"/><Relationship Id="rId13" Type="http://schemas.openxmlformats.org/officeDocument/2006/relationships/image" Target="../media/image16.jpeg"/><Relationship Id="rId3" Type="http://schemas.openxmlformats.org/officeDocument/2006/relationships/image" Target="../media/image10.gif"/><Relationship Id="rId7" Type="http://schemas.openxmlformats.org/officeDocument/2006/relationships/image" Target="../media/image12.jpeg"/><Relationship Id="rId12" Type="http://schemas.openxmlformats.org/officeDocument/2006/relationships/image" Target="../media/image15.jpeg"/><Relationship Id="rId2" Type="http://schemas.openxmlformats.org/officeDocument/2006/relationships/notesSlide" Target="../notesSlides/notesSlide2.xml"/><Relationship Id="rId16" Type="http://schemas.openxmlformats.org/officeDocument/2006/relationships/image" Target="../media/image18.jpeg"/><Relationship Id="rId1" Type="http://schemas.openxmlformats.org/officeDocument/2006/relationships/slideLayout" Target="../slideLayouts/slideLayout7.xml"/><Relationship Id="rId6" Type="http://schemas.openxmlformats.org/officeDocument/2006/relationships/slide" Target="slide4.xml"/><Relationship Id="rId11" Type="http://schemas.openxmlformats.org/officeDocument/2006/relationships/image" Target="../media/image14.png"/><Relationship Id="rId5" Type="http://schemas.openxmlformats.org/officeDocument/2006/relationships/image" Target="../media/image11.jpeg"/><Relationship Id="rId15" Type="http://schemas.openxmlformats.org/officeDocument/2006/relationships/image" Target="../media/image7.png"/><Relationship Id="rId10" Type="http://schemas.openxmlformats.org/officeDocument/2006/relationships/slide" Target="slide9.xml"/><Relationship Id="rId4" Type="http://schemas.openxmlformats.org/officeDocument/2006/relationships/slide" Target="slide2.xml"/><Relationship Id="rId9" Type="http://schemas.openxmlformats.org/officeDocument/2006/relationships/image" Target="../media/image13.jpeg"/><Relationship Id="rId14" Type="http://schemas.openxmlformats.org/officeDocument/2006/relationships/image" Target="../media/image17.jpeg"/></Relationships>
</file>

<file path=ppt/slides/_rels/slide6.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20.jpeg"/></Relationships>
</file>

<file path=ppt/slides/_rels/slide7.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slide" Target="slide5.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 Target="slide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slide" Target="slide2.xml"/><Relationship Id="rId1" Type="http://schemas.openxmlformats.org/officeDocument/2006/relationships/slideLayout" Target="../slideLayouts/slideLayout7.xml"/><Relationship Id="rId4"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WordArt 5"/>
          <p:cNvSpPr txBox="1">
            <a:spLocks noChangeArrowheads="1" noChangeShapeType="1" noTextEdit="1"/>
          </p:cNvSpPr>
          <p:nvPr/>
        </p:nvSpPr>
        <p:spPr bwMode="auto">
          <a:xfrm>
            <a:off x="342899" y="274638"/>
            <a:ext cx="7841974" cy="1143000"/>
          </a:xfrm>
          <a:prstGeom prst="rect">
            <a:avLst/>
          </a:prstGeom>
        </p:spPr>
        <p:txBody>
          <a:bodyPr wrap="none" numCol="1" fromWordArt="1">
            <a:prstTxWarp prst="textPlain">
              <a:avLst>
                <a:gd name="adj" fmla="val 50000"/>
              </a:avLst>
            </a:prstTxWarp>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vi-VN" b="1" kern="10" smtClean="0">
                <a:ln w="9525">
                  <a:solidFill>
                    <a:srgbClr val="FF00FF"/>
                  </a:solidFill>
                  <a:round/>
                  <a:headEnd/>
                  <a:tailEnd/>
                </a:ln>
                <a:solidFill>
                  <a:schemeClr val="accent2">
                    <a:lumMod val="50000"/>
                  </a:schemeClr>
                </a:solidFill>
                <a:effectLst>
                  <a:outerShdw dist="45791" dir="2021404" algn="ctr" rotWithShape="0">
                    <a:srgbClr val="B2B2B2">
                      <a:alpha val="79999"/>
                    </a:srgbClr>
                  </a:outerShdw>
                </a:effectLst>
                <a:latin typeface="Times New Roman"/>
                <a:cs typeface="Times New Roman"/>
              </a:rPr>
              <a:t>TRƯỜNG TIỂU HỌC </a:t>
            </a:r>
            <a:r>
              <a:rPr lang="en-US" b="1" kern="10" smtClean="0">
                <a:ln w="9525">
                  <a:solidFill>
                    <a:srgbClr val="FF00FF"/>
                  </a:solidFill>
                  <a:round/>
                  <a:headEnd/>
                  <a:tailEnd/>
                </a:ln>
                <a:solidFill>
                  <a:schemeClr val="accent2">
                    <a:lumMod val="50000"/>
                  </a:schemeClr>
                </a:solidFill>
                <a:effectLst>
                  <a:outerShdw dist="45791" dir="2021404" algn="ctr" rotWithShape="0">
                    <a:srgbClr val="B2B2B2">
                      <a:alpha val="79999"/>
                    </a:srgbClr>
                  </a:outerShdw>
                </a:effectLst>
                <a:latin typeface="Times New Roman"/>
                <a:cs typeface="Times New Roman"/>
              </a:rPr>
              <a:t>ÁI MỘ A</a:t>
            </a:r>
            <a:endParaRPr lang="en-US" b="1" kern="10" dirty="0">
              <a:ln w="9525">
                <a:solidFill>
                  <a:srgbClr val="FF00FF"/>
                </a:solidFill>
                <a:round/>
                <a:headEnd/>
                <a:tailEnd/>
              </a:ln>
              <a:solidFill>
                <a:schemeClr val="accent2">
                  <a:lumMod val="50000"/>
                </a:schemeClr>
              </a:solidFill>
              <a:effectLst>
                <a:outerShdw dist="45791" dir="2021404" algn="ctr" rotWithShape="0">
                  <a:srgbClr val="B2B2B2">
                    <a:alpha val="79999"/>
                  </a:srgbClr>
                </a:outerShdw>
              </a:effectLst>
              <a:latin typeface="Times New Roman"/>
              <a:cs typeface="Times New Roman"/>
            </a:endParaRPr>
          </a:p>
        </p:txBody>
      </p:sp>
      <p:sp>
        <p:nvSpPr>
          <p:cNvPr id="6" name="WordArt 5"/>
          <p:cNvSpPr>
            <a:spLocks noChangeArrowheads="1" noChangeShapeType="1" noTextEdit="1"/>
          </p:cNvSpPr>
          <p:nvPr/>
        </p:nvSpPr>
        <p:spPr bwMode="auto">
          <a:xfrm>
            <a:off x="2880970" y="1494175"/>
            <a:ext cx="3952597" cy="739775"/>
          </a:xfrm>
          <a:prstGeom prst="rect">
            <a:avLst/>
          </a:prstGeom>
        </p:spPr>
        <p:txBody>
          <a:bodyPr wrap="none" fromWordArt="1">
            <a:prstTxWarp prst="textPlain">
              <a:avLst>
                <a:gd name="adj" fmla="val 50000"/>
              </a:avLst>
            </a:prstTxWarp>
          </a:bodyPr>
          <a:lstStyle/>
          <a:p>
            <a:pPr algn="ctr"/>
            <a:endParaRPr lang="en-US" sz="3600" b="1" kern="10" dirty="0">
              <a:ln w="12700">
                <a:solidFill>
                  <a:srgbClr val="000000"/>
                </a:solidFill>
                <a:round/>
                <a:headEnd/>
                <a:tailEnd/>
              </a:ln>
              <a:solidFill>
                <a:srgbClr val="000000"/>
              </a:solidFill>
              <a:effectLst>
                <a:outerShdw dist="45791" dir="2021404" algn="ctr" rotWithShape="0">
                  <a:srgbClr val="808080">
                    <a:alpha val="79999"/>
                  </a:srgbClr>
                </a:outerShdw>
              </a:effectLst>
              <a:cs typeface="Arial" panose="020B0604020202020204" pitchFamily="34" charset="0"/>
            </a:endParaRPr>
          </a:p>
        </p:txBody>
      </p:sp>
      <p:sp>
        <p:nvSpPr>
          <p:cNvPr id="7" name="WordArt 7"/>
          <p:cNvSpPr>
            <a:spLocks noChangeArrowheads="1" noChangeShapeType="1" noTextEdit="1"/>
          </p:cNvSpPr>
          <p:nvPr/>
        </p:nvSpPr>
        <p:spPr bwMode="auto">
          <a:xfrm>
            <a:off x="1086783" y="2895601"/>
            <a:ext cx="6993056" cy="1687513"/>
          </a:xfrm>
          <a:prstGeom prst="rect">
            <a:avLst/>
          </a:prstGeom>
        </p:spPr>
        <p:txBody>
          <a:bodyPr wrap="none" fromWordArt="1">
            <a:prstTxWarp prst="textPlain">
              <a:avLst>
                <a:gd name="adj" fmla="val 50000"/>
              </a:avLst>
            </a:prstTxWarp>
          </a:bodyPr>
          <a:lstStyle/>
          <a:p>
            <a:pPr algn="ctr"/>
            <a:endParaRPr lang="en-US" sz="3600" b="1" kern="10" dirty="0">
              <a:ln w="12700">
                <a:solidFill>
                  <a:srgbClr val="333399"/>
                </a:solidFill>
                <a:round/>
                <a:headEnd/>
                <a:tailEnd/>
              </a:ln>
              <a:solidFill>
                <a:srgbClr val="FF0000"/>
              </a:solidFill>
              <a:effectLst>
                <a:outerShdw dist="45791" dir="2021404" algn="ctr" rotWithShape="0">
                  <a:srgbClr val="808080">
                    <a:alpha val="79999"/>
                  </a:srgbClr>
                </a:outerShdw>
              </a:effectLst>
              <a:cs typeface="Arial" panose="020B0604020202020204" pitchFamily="34" charset="0"/>
            </a:endParaRPr>
          </a:p>
        </p:txBody>
      </p:sp>
      <p:sp>
        <p:nvSpPr>
          <p:cNvPr id="2" name="Rectangle 1"/>
          <p:cNvSpPr/>
          <p:nvPr/>
        </p:nvSpPr>
        <p:spPr>
          <a:xfrm>
            <a:off x="1295400" y="2133600"/>
            <a:ext cx="6324600" cy="707886"/>
          </a:xfrm>
          <a:prstGeom prst="rect">
            <a:avLst/>
          </a:prstGeom>
        </p:spPr>
        <p:txBody>
          <a:bodyPr wrap="square">
            <a:spAutoFit/>
          </a:bodyPr>
          <a:lstStyle/>
          <a:p>
            <a:pPr algn="ctr"/>
            <a:r>
              <a:rPr lang="en-US" sz="4000" b="1" kern="10" dirty="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a:cs typeface="Times New Roman"/>
              </a:rPr>
              <a:t>TỰ NHIÊN VÀ XÃ HỘI</a:t>
            </a:r>
          </a:p>
        </p:txBody>
      </p:sp>
      <p:sp>
        <p:nvSpPr>
          <p:cNvPr id="9" name="TextBox 8"/>
          <p:cNvSpPr txBox="1"/>
          <p:nvPr/>
        </p:nvSpPr>
        <p:spPr>
          <a:xfrm>
            <a:off x="201811" y="3330714"/>
            <a:ext cx="8763000" cy="1107996"/>
          </a:xfrm>
          <a:prstGeom prst="rect">
            <a:avLst/>
          </a:prstGeom>
          <a:noFill/>
        </p:spPr>
        <p:txBody>
          <a:bodyPr wrap="square" rtlCol="0">
            <a:spAutoFit/>
          </a:bodyPr>
          <a:lstStyle/>
          <a:p>
            <a:pPr algn="ctr"/>
            <a:r>
              <a:rPr lang="en-US" sz="6600" b="1" dirty="0" err="1" smtClean="0">
                <a:solidFill>
                  <a:srgbClr val="FF0000"/>
                </a:solidFill>
                <a:latin typeface="Times New Roman" pitchFamily="18" charset="0"/>
                <a:cs typeface="Times New Roman" pitchFamily="18" charset="0"/>
              </a:rPr>
              <a:t>Chim</a:t>
            </a:r>
            <a:endParaRPr lang="en-US" sz="66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747593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descr="DSC0075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3300" y="990600"/>
            <a:ext cx="48895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3"/>
          <p:cNvGrpSpPr>
            <a:grpSpLocks/>
          </p:cNvGrpSpPr>
          <p:nvPr/>
        </p:nvGrpSpPr>
        <p:grpSpPr bwMode="auto">
          <a:xfrm rot="12058541" flipV="1">
            <a:off x="228600" y="838200"/>
            <a:ext cx="3276600" cy="650875"/>
            <a:chOff x="2640" y="-251403"/>
            <a:chExt cx="3042" cy="328704"/>
          </a:xfrm>
        </p:grpSpPr>
        <p:sp>
          <p:nvSpPr>
            <p:cNvPr id="18449" name="Line 4"/>
            <p:cNvSpPr>
              <a:spLocks noChangeShapeType="1"/>
            </p:cNvSpPr>
            <p:nvPr/>
          </p:nvSpPr>
          <p:spPr bwMode="auto">
            <a:xfrm>
              <a:off x="2640" y="336"/>
              <a:ext cx="1968"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8450" name="Text Box 5"/>
            <p:cNvSpPr txBox="1">
              <a:spLocks noChangeArrowheads="1"/>
            </p:cNvSpPr>
            <p:nvPr/>
          </p:nvSpPr>
          <p:spPr bwMode="auto">
            <a:xfrm>
              <a:off x="4629" y="-251403"/>
              <a:ext cx="1053" cy="328704"/>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000" b="1">
                  <a:solidFill>
                    <a:schemeClr val="tx1"/>
                  </a:solidFill>
                  <a:latin typeface="Times New Roman" pitchFamily="18" charset="0"/>
                  <a:cs typeface="Arial" charset="0"/>
                </a:defRPr>
              </a:lvl1pPr>
              <a:lvl2pPr marL="742950" indent="-285750">
                <a:defRPr sz="2000" b="1">
                  <a:solidFill>
                    <a:schemeClr val="tx1"/>
                  </a:solidFill>
                  <a:latin typeface="Times New Roman" pitchFamily="18" charset="0"/>
                  <a:cs typeface="Arial" charset="0"/>
                </a:defRPr>
              </a:lvl2pPr>
              <a:lvl3pPr marL="1143000" indent="-228600">
                <a:defRPr sz="2000" b="1">
                  <a:solidFill>
                    <a:schemeClr val="tx1"/>
                  </a:solidFill>
                  <a:latin typeface="Times New Roman" pitchFamily="18" charset="0"/>
                  <a:cs typeface="Arial" charset="0"/>
                </a:defRPr>
              </a:lvl3pPr>
              <a:lvl4pPr marL="1600200" indent="-228600">
                <a:defRPr sz="2000" b="1">
                  <a:solidFill>
                    <a:schemeClr val="tx1"/>
                  </a:solidFill>
                  <a:latin typeface="Times New Roman" pitchFamily="18" charset="0"/>
                  <a:cs typeface="Arial" charset="0"/>
                </a:defRPr>
              </a:lvl4pPr>
              <a:lvl5pPr marL="2057400" indent="-228600">
                <a:defRPr sz="2000" b="1">
                  <a:solidFill>
                    <a:schemeClr val="tx1"/>
                  </a:solidFill>
                  <a:latin typeface="Times New Roman" pitchFamily="18" charset="0"/>
                  <a:cs typeface="Arial" charset="0"/>
                </a:defRPr>
              </a:lvl5pPr>
              <a:lvl6pPr marL="2514600" indent="-228600" eaLnBrk="0" fontAlgn="base" hangingPunct="0">
                <a:spcBef>
                  <a:spcPct val="0"/>
                </a:spcBef>
                <a:spcAft>
                  <a:spcPct val="0"/>
                </a:spcAft>
                <a:defRPr sz="2000" b="1">
                  <a:solidFill>
                    <a:schemeClr val="tx1"/>
                  </a:solidFill>
                  <a:latin typeface="Times New Roman" pitchFamily="18" charset="0"/>
                  <a:cs typeface="Arial" charset="0"/>
                </a:defRPr>
              </a:lvl6pPr>
              <a:lvl7pPr marL="2971800" indent="-228600" eaLnBrk="0" fontAlgn="base" hangingPunct="0">
                <a:spcBef>
                  <a:spcPct val="0"/>
                </a:spcBef>
                <a:spcAft>
                  <a:spcPct val="0"/>
                </a:spcAft>
                <a:defRPr sz="2000" b="1">
                  <a:solidFill>
                    <a:schemeClr val="tx1"/>
                  </a:solidFill>
                  <a:latin typeface="Times New Roman" pitchFamily="18" charset="0"/>
                  <a:cs typeface="Arial" charset="0"/>
                </a:defRPr>
              </a:lvl7pPr>
              <a:lvl8pPr marL="3429000" indent="-228600" eaLnBrk="0" fontAlgn="base" hangingPunct="0">
                <a:spcBef>
                  <a:spcPct val="0"/>
                </a:spcBef>
                <a:spcAft>
                  <a:spcPct val="0"/>
                </a:spcAft>
                <a:defRPr sz="2000" b="1">
                  <a:solidFill>
                    <a:schemeClr val="tx1"/>
                  </a:solidFill>
                  <a:latin typeface="Times New Roman" pitchFamily="18" charset="0"/>
                  <a:cs typeface="Arial" charset="0"/>
                </a:defRPr>
              </a:lvl8pPr>
              <a:lvl9pPr marL="3886200" indent="-228600" eaLnBrk="0" fontAlgn="base" hangingPunct="0">
                <a:spcBef>
                  <a:spcPct val="0"/>
                </a:spcBef>
                <a:spcAft>
                  <a:spcPct val="0"/>
                </a:spcAft>
                <a:defRPr sz="2000" b="1">
                  <a:solidFill>
                    <a:schemeClr val="tx1"/>
                  </a:solidFill>
                  <a:latin typeface="Times New Roman" pitchFamily="18" charset="0"/>
                  <a:cs typeface="Arial" charset="0"/>
                </a:defRPr>
              </a:lvl9pPr>
            </a:lstStyle>
            <a:p>
              <a:pPr algn="ctr" eaLnBrk="1" hangingPunct="1">
                <a:spcBef>
                  <a:spcPct val="50000"/>
                </a:spcBef>
              </a:pPr>
              <a:r>
                <a:rPr lang="en-US" altLang="vi-VN" sz="3600">
                  <a:solidFill>
                    <a:schemeClr val="accent2"/>
                  </a:solidFill>
                  <a:latin typeface="Arial" charset="0"/>
                </a:rPr>
                <a:t>Đầu</a:t>
              </a:r>
            </a:p>
          </p:txBody>
        </p:sp>
      </p:grpSp>
      <p:grpSp>
        <p:nvGrpSpPr>
          <p:cNvPr id="3" name="Group 6"/>
          <p:cNvGrpSpPr>
            <a:grpSpLocks/>
          </p:cNvGrpSpPr>
          <p:nvPr/>
        </p:nvGrpSpPr>
        <p:grpSpPr bwMode="auto">
          <a:xfrm rot="11054855" flipV="1">
            <a:off x="2971800" y="5181600"/>
            <a:ext cx="5716588" cy="650875"/>
            <a:chOff x="57" y="3140"/>
            <a:chExt cx="2871" cy="561"/>
          </a:xfrm>
        </p:grpSpPr>
        <p:sp>
          <p:nvSpPr>
            <p:cNvPr id="18447" name="Text Box 7"/>
            <p:cNvSpPr txBox="1">
              <a:spLocks noChangeArrowheads="1"/>
            </p:cNvSpPr>
            <p:nvPr/>
          </p:nvSpPr>
          <p:spPr bwMode="auto">
            <a:xfrm>
              <a:off x="57" y="3140"/>
              <a:ext cx="913" cy="561"/>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000" b="1">
                  <a:solidFill>
                    <a:schemeClr val="tx1"/>
                  </a:solidFill>
                  <a:latin typeface="Times New Roman" pitchFamily="18" charset="0"/>
                  <a:cs typeface="Arial" charset="0"/>
                </a:defRPr>
              </a:lvl1pPr>
              <a:lvl2pPr marL="742950" indent="-285750">
                <a:defRPr sz="2000" b="1">
                  <a:solidFill>
                    <a:schemeClr val="tx1"/>
                  </a:solidFill>
                  <a:latin typeface="Times New Roman" pitchFamily="18" charset="0"/>
                  <a:cs typeface="Arial" charset="0"/>
                </a:defRPr>
              </a:lvl2pPr>
              <a:lvl3pPr marL="1143000" indent="-228600">
                <a:defRPr sz="2000" b="1">
                  <a:solidFill>
                    <a:schemeClr val="tx1"/>
                  </a:solidFill>
                  <a:latin typeface="Times New Roman" pitchFamily="18" charset="0"/>
                  <a:cs typeface="Arial" charset="0"/>
                </a:defRPr>
              </a:lvl3pPr>
              <a:lvl4pPr marL="1600200" indent="-228600">
                <a:defRPr sz="2000" b="1">
                  <a:solidFill>
                    <a:schemeClr val="tx1"/>
                  </a:solidFill>
                  <a:latin typeface="Times New Roman" pitchFamily="18" charset="0"/>
                  <a:cs typeface="Arial" charset="0"/>
                </a:defRPr>
              </a:lvl4pPr>
              <a:lvl5pPr marL="2057400" indent="-228600">
                <a:defRPr sz="2000" b="1">
                  <a:solidFill>
                    <a:schemeClr val="tx1"/>
                  </a:solidFill>
                  <a:latin typeface="Times New Roman" pitchFamily="18" charset="0"/>
                  <a:cs typeface="Arial" charset="0"/>
                </a:defRPr>
              </a:lvl5pPr>
              <a:lvl6pPr marL="2514600" indent="-228600" eaLnBrk="0" fontAlgn="base" hangingPunct="0">
                <a:spcBef>
                  <a:spcPct val="0"/>
                </a:spcBef>
                <a:spcAft>
                  <a:spcPct val="0"/>
                </a:spcAft>
                <a:defRPr sz="2000" b="1">
                  <a:solidFill>
                    <a:schemeClr val="tx1"/>
                  </a:solidFill>
                  <a:latin typeface="Times New Roman" pitchFamily="18" charset="0"/>
                  <a:cs typeface="Arial" charset="0"/>
                </a:defRPr>
              </a:lvl6pPr>
              <a:lvl7pPr marL="2971800" indent="-228600" eaLnBrk="0" fontAlgn="base" hangingPunct="0">
                <a:spcBef>
                  <a:spcPct val="0"/>
                </a:spcBef>
                <a:spcAft>
                  <a:spcPct val="0"/>
                </a:spcAft>
                <a:defRPr sz="2000" b="1">
                  <a:solidFill>
                    <a:schemeClr val="tx1"/>
                  </a:solidFill>
                  <a:latin typeface="Times New Roman" pitchFamily="18" charset="0"/>
                  <a:cs typeface="Arial" charset="0"/>
                </a:defRPr>
              </a:lvl7pPr>
              <a:lvl8pPr marL="3429000" indent="-228600" eaLnBrk="0" fontAlgn="base" hangingPunct="0">
                <a:spcBef>
                  <a:spcPct val="0"/>
                </a:spcBef>
                <a:spcAft>
                  <a:spcPct val="0"/>
                </a:spcAft>
                <a:defRPr sz="2000" b="1">
                  <a:solidFill>
                    <a:schemeClr val="tx1"/>
                  </a:solidFill>
                  <a:latin typeface="Times New Roman" pitchFamily="18" charset="0"/>
                  <a:cs typeface="Arial" charset="0"/>
                </a:defRPr>
              </a:lvl8pPr>
              <a:lvl9pPr marL="3886200" indent="-228600" eaLnBrk="0" fontAlgn="base" hangingPunct="0">
                <a:spcBef>
                  <a:spcPct val="0"/>
                </a:spcBef>
                <a:spcAft>
                  <a:spcPct val="0"/>
                </a:spcAft>
                <a:defRPr sz="2000" b="1">
                  <a:solidFill>
                    <a:schemeClr val="tx1"/>
                  </a:solidFill>
                  <a:latin typeface="Times New Roman" pitchFamily="18" charset="0"/>
                  <a:cs typeface="Arial" charset="0"/>
                </a:defRPr>
              </a:lvl9pPr>
            </a:lstStyle>
            <a:p>
              <a:pPr eaLnBrk="1" hangingPunct="1">
                <a:spcBef>
                  <a:spcPct val="50000"/>
                </a:spcBef>
              </a:pPr>
              <a:r>
                <a:rPr lang="en-US" altLang="vi-VN" sz="3600">
                  <a:solidFill>
                    <a:srgbClr val="0000CC"/>
                  </a:solidFill>
                  <a:latin typeface="Arial" charset="0"/>
                </a:rPr>
                <a:t>Chân</a:t>
              </a:r>
            </a:p>
          </p:txBody>
        </p:sp>
        <p:sp>
          <p:nvSpPr>
            <p:cNvPr id="18448" name="Line 8"/>
            <p:cNvSpPr>
              <a:spLocks noChangeShapeType="1"/>
            </p:cNvSpPr>
            <p:nvPr/>
          </p:nvSpPr>
          <p:spPr bwMode="auto">
            <a:xfrm flipH="1">
              <a:off x="960" y="3504"/>
              <a:ext cx="1968" cy="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grpSp>
      <p:sp>
        <p:nvSpPr>
          <p:cNvPr id="61449" name="Line 9"/>
          <p:cNvSpPr>
            <a:spLocks noChangeShapeType="1"/>
          </p:cNvSpPr>
          <p:nvPr/>
        </p:nvSpPr>
        <p:spPr bwMode="auto">
          <a:xfrm>
            <a:off x="1828800" y="3352800"/>
            <a:ext cx="1143000" cy="83820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61450" name="Text Box 10"/>
          <p:cNvSpPr txBox="1">
            <a:spLocks noChangeArrowheads="1"/>
          </p:cNvSpPr>
          <p:nvPr/>
        </p:nvSpPr>
        <p:spPr bwMode="auto">
          <a:xfrm>
            <a:off x="228600" y="3048000"/>
            <a:ext cx="1600200" cy="588963"/>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000" b="1">
                <a:solidFill>
                  <a:schemeClr val="tx1"/>
                </a:solidFill>
                <a:latin typeface="Times New Roman" pitchFamily="18" charset="0"/>
                <a:cs typeface="Arial" charset="0"/>
              </a:defRPr>
            </a:lvl1pPr>
            <a:lvl2pPr marL="742950" indent="-285750">
              <a:defRPr sz="2000" b="1">
                <a:solidFill>
                  <a:schemeClr val="tx1"/>
                </a:solidFill>
                <a:latin typeface="Times New Roman" pitchFamily="18" charset="0"/>
                <a:cs typeface="Arial" charset="0"/>
              </a:defRPr>
            </a:lvl2pPr>
            <a:lvl3pPr marL="1143000" indent="-228600">
              <a:defRPr sz="2000" b="1">
                <a:solidFill>
                  <a:schemeClr val="tx1"/>
                </a:solidFill>
                <a:latin typeface="Times New Roman" pitchFamily="18" charset="0"/>
                <a:cs typeface="Arial" charset="0"/>
              </a:defRPr>
            </a:lvl3pPr>
            <a:lvl4pPr marL="1600200" indent="-228600">
              <a:defRPr sz="2000" b="1">
                <a:solidFill>
                  <a:schemeClr val="tx1"/>
                </a:solidFill>
                <a:latin typeface="Times New Roman" pitchFamily="18" charset="0"/>
                <a:cs typeface="Arial" charset="0"/>
              </a:defRPr>
            </a:lvl4pPr>
            <a:lvl5pPr marL="2057400" indent="-228600">
              <a:defRPr sz="2000" b="1">
                <a:solidFill>
                  <a:schemeClr val="tx1"/>
                </a:solidFill>
                <a:latin typeface="Times New Roman" pitchFamily="18" charset="0"/>
                <a:cs typeface="Arial" charset="0"/>
              </a:defRPr>
            </a:lvl5pPr>
            <a:lvl6pPr marL="2514600" indent="-228600" eaLnBrk="0" fontAlgn="base" hangingPunct="0">
              <a:spcBef>
                <a:spcPct val="0"/>
              </a:spcBef>
              <a:spcAft>
                <a:spcPct val="0"/>
              </a:spcAft>
              <a:defRPr sz="2000" b="1">
                <a:solidFill>
                  <a:schemeClr val="tx1"/>
                </a:solidFill>
                <a:latin typeface="Times New Roman" pitchFamily="18" charset="0"/>
                <a:cs typeface="Arial" charset="0"/>
              </a:defRPr>
            </a:lvl6pPr>
            <a:lvl7pPr marL="2971800" indent="-228600" eaLnBrk="0" fontAlgn="base" hangingPunct="0">
              <a:spcBef>
                <a:spcPct val="0"/>
              </a:spcBef>
              <a:spcAft>
                <a:spcPct val="0"/>
              </a:spcAft>
              <a:defRPr sz="2000" b="1">
                <a:solidFill>
                  <a:schemeClr val="tx1"/>
                </a:solidFill>
                <a:latin typeface="Times New Roman" pitchFamily="18" charset="0"/>
                <a:cs typeface="Arial" charset="0"/>
              </a:defRPr>
            </a:lvl7pPr>
            <a:lvl8pPr marL="3429000" indent="-228600" eaLnBrk="0" fontAlgn="base" hangingPunct="0">
              <a:spcBef>
                <a:spcPct val="0"/>
              </a:spcBef>
              <a:spcAft>
                <a:spcPct val="0"/>
              </a:spcAft>
              <a:defRPr sz="2000" b="1">
                <a:solidFill>
                  <a:schemeClr val="tx1"/>
                </a:solidFill>
                <a:latin typeface="Times New Roman" pitchFamily="18" charset="0"/>
                <a:cs typeface="Arial" charset="0"/>
              </a:defRPr>
            </a:lvl8pPr>
            <a:lvl9pPr marL="3886200" indent="-228600" eaLnBrk="0" fontAlgn="base" hangingPunct="0">
              <a:spcBef>
                <a:spcPct val="0"/>
              </a:spcBef>
              <a:spcAft>
                <a:spcPct val="0"/>
              </a:spcAft>
              <a:defRPr sz="2000" b="1">
                <a:solidFill>
                  <a:schemeClr val="tx1"/>
                </a:solidFill>
                <a:latin typeface="Times New Roman" pitchFamily="18" charset="0"/>
                <a:cs typeface="Arial" charset="0"/>
              </a:defRPr>
            </a:lvl9pPr>
          </a:lstStyle>
          <a:p>
            <a:pPr algn="ctr" eaLnBrk="1" hangingPunct="1">
              <a:spcBef>
                <a:spcPct val="50000"/>
              </a:spcBef>
            </a:pPr>
            <a:r>
              <a:rPr lang="en-US" altLang="vi-VN" sz="3200">
                <a:solidFill>
                  <a:srgbClr val="0000FF"/>
                </a:solidFill>
                <a:latin typeface="Arial" charset="0"/>
              </a:rPr>
              <a:t>Cánh</a:t>
            </a:r>
          </a:p>
        </p:txBody>
      </p:sp>
      <p:sp>
        <p:nvSpPr>
          <p:cNvPr id="61451" name="Line 11"/>
          <p:cNvSpPr>
            <a:spLocks noChangeShapeType="1"/>
          </p:cNvSpPr>
          <p:nvPr/>
        </p:nvSpPr>
        <p:spPr bwMode="auto">
          <a:xfrm flipH="1">
            <a:off x="3581400" y="685800"/>
            <a:ext cx="1143000" cy="129540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61452" name="Text Box 12"/>
          <p:cNvSpPr txBox="1">
            <a:spLocks noChangeArrowheads="1"/>
          </p:cNvSpPr>
          <p:nvPr/>
        </p:nvSpPr>
        <p:spPr bwMode="auto">
          <a:xfrm>
            <a:off x="4114800" y="152400"/>
            <a:ext cx="1012825" cy="528638"/>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000" b="1">
                <a:solidFill>
                  <a:schemeClr val="tx1"/>
                </a:solidFill>
                <a:latin typeface="Times New Roman" pitchFamily="18" charset="0"/>
                <a:cs typeface="Arial" charset="0"/>
              </a:defRPr>
            </a:lvl1pPr>
            <a:lvl2pPr marL="742950" indent="-285750">
              <a:defRPr sz="2000" b="1">
                <a:solidFill>
                  <a:schemeClr val="tx1"/>
                </a:solidFill>
                <a:latin typeface="Times New Roman" pitchFamily="18" charset="0"/>
                <a:cs typeface="Arial" charset="0"/>
              </a:defRPr>
            </a:lvl2pPr>
            <a:lvl3pPr marL="1143000" indent="-228600">
              <a:defRPr sz="2000" b="1">
                <a:solidFill>
                  <a:schemeClr val="tx1"/>
                </a:solidFill>
                <a:latin typeface="Times New Roman" pitchFamily="18" charset="0"/>
                <a:cs typeface="Arial" charset="0"/>
              </a:defRPr>
            </a:lvl3pPr>
            <a:lvl4pPr marL="1600200" indent="-228600">
              <a:defRPr sz="2000" b="1">
                <a:solidFill>
                  <a:schemeClr val="tx1"/>
                </a:solidFill>
                <a:latin typeface="Times New Roman" pitchFamily="18" charset="0"/>
                <a:cs typeface="Arial" charset="0"/>
              </a:defRPr>
            </a:lvl4pPr>
            <a:lvl5pPr marL="2057400" indent="-228600">
              <a:defRPr sz="2000" b="1">
                <a:solidFill>
                  <a:schemeClr val="tx1"/>
                </a:solidFill>
                <a:latin typeface="Times New Roman" pitchFamily="18" charset="0"/>
                <a:cs typeface="Arial" charset="0"/>
              </a:defRPr>
            </a:lvl5pPr>
            <a:lvl6pPr marL="2514600" indent="-228600" eaLnBrk="0" fontAlgn="base" hangingPunct="0">
              <a:spcBef>
                <a:spcPct val="0"/>
              </a:spcBef>
              <a:spcAft>
                <a:spcPct val="0"/>
              </a:spcAft>
              <a:defRPr sz="2000" b="1">
                <a:solidFill>
                  <a:schemeClr val="tx1"/>
                </a:solidFill>
                <a:latin typeface="Times New Roman" pitchFamily="18" charset="0"/>
                <a:cs typeface="Arial" charset="0"/>
              </a:defRPr>
            </a:lvl6pPr>
            <a:lvl7pPr marL="2971800" indent="-228600" eaLnBrk="0" fontAlgn="base" hangingPunct="0">
              <a:spcBef>
                <a:spcPct val="0"/>
              </a:spcBef>
              <a:spcAft>
                <a:spcPct val="0"/>
              </a:spcAft>
              <a:defRPr sz="2000" b="1">
                <a:solidFill>
                  <a:schemeClr val="tx1"/>
                </a:solidFill>
                <a:latin typeface="Times New Roman" pitchFamily="18" charset="0"/>
                <a:cs typeface="Arial" charset="0"/>
              </a:defRPr>
            </a:lvl7pPr>
            <a:lvl8pPr marL="3429000" indent="-228600" eaLnBrk="0" fontAlgn="base" hangingPunct="0">
              <a:spcBef>
                <a:spcPct val="0"/>
              </a:spcBef>
              <a:spcAft>
                <a:spcPct val="0"/>
              </a:spcAft>
              <a:defRPr sz="2000" b="1">
                <a:solidFill>
                  <a:schemeClr val="tx1"/>
                </a:solidFill>
                <a:latin typeface="Times New Roman" pitchFamily="18" charset="0"/>
                <a:cs typeface="Arial" charset="0"/>
              </a:defRPr>
            </a:lvl8pPr>
            <a:lvl9pPr marL="3886200" indent="-228600" eaLnBrk="0" fontAlgn="base" hangingPunct="0">
              <a:spcBef>
                <a:spcPct val="0"/>
              </a:spcBef>
              <a:spcAft>
                <a:spcPct val="0"/>
              </a:spcAft>
              <a:defRPr sz="2000" b="1">
                <a:solidFill>
                  <a:schemeClr val="tx1"/>
                </a:solidFill>
                <a:latin typeface="Times New Roman" pitchFamily="18" charset="0"/>
                <a:cs typeface="Arial" charset="0"/>
              </a:defRPr>
            </a:lvl9pPr>
          </a:lstStyle>
          <a:p>
            <a:pPr algn="ctr" eaLnBrk="1" hangingPunct="1">
              <a:spcBef>
                <a:spcPct val="50000"/>
              </a:spcBef>
            </a:pPr>
            <a:r>
              <a:rPr lang="en-US" altLang="vi-VN" sz="2800">
                <a:solidFill>
                  <a:srgbClr val="0000CC"/>
                </a:solidFill>
                <a:latin typeface="Arial" charset="0"/>
              </a:rPr>
              <a:t>Mỏ</a:t>
            </a:r>
          </a:p>
        </p:txBody>
      </p:sp>
      <p:sp>
        <p:nvSpPr>
          <p:cNvPr id="61453" name="Line 13"/>
          <p:cNvSpPr>
            <a:spLocks noChangeShapeType="1"/>
          </p:cNvSpPr>
          <p:nvPr/>
        </p:nvSpPr>
        <p:spPr bwMode="auto">
          <a:xfrm>
            <a:off x="1600200" y="2286000"/>
            <a:ext cx="1676400" cy="60960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61454" name="Text Box 14"/>
          <p:cNvSpPr txBox="1">
            <a:spLocks noChangeArrowheads="1"/>
          </p:cNvSpPr>
          <p:nvPr/>
        </p:nvSpPr>
        <p:spPr bwMode="auto">
          <a:xfrm>
            <a:off x="152400" y="1828800"/>
            <a:ext cx="1447800" cy="588963"/>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000" b="1">
                <a:solidFill>
                  <a:schemeClr val="tx1"/>
                </a:solidFill>
                <a:latin typeface="Times New Roman" pitchFamily="18" charset="0"/>
                <a:cs typeface="Arial" charset="0"/>
              </a:defRPr>
            </a:lvl1pPr>
            <a:lvl2pPr marL="742950" indent="-285750">
              <a:defRPr sz="2000" b="1">
                <a:solidFill>
                  <a:schemeClr val="tx1"/>
                </a:solidFill>
                <a:latin typeface="Times New Roman" pitchFamily="18" charset="0"/>
                <a:cs typeface="Arial" charset="0"/>
              </a:defRPr>
            </a:lvl2pPr>
            <a:lvl3pPr marL="1143000" indent="-228600">
              <a:defRPr sz="2000" b="1">
                <a:solidFill>
                  <a:schemeClr val="tx1"/>
                </a:solidFill>
                <a:latin typeface="Times New Roman" pitchFamily="18" charset="0"/>
                <a:cs typeface="Arial" charset="0"/>
              </a:defRPr>
            </a:lvl3pPr>
            <a:lvl4pPr marL="1600200" indent="-228600">
              <a:defRPr sz="2000" b="1">
                <a:solidFill>
                  <a:schemeClr val="tx1"/>
                </a:solidFill>
                <a:latin typeface="Times New Roman" pitchFamily="18" charset="0"/>
                <a:cs typeface="Arial" charset="0"/>
              </a:defRPr>
            </a:lvl4pPr>
            <a:lvl5pPr marL="2057400" indent="-228600">
              <a:defRPr sz="2000" b="1">
                <a:solidFill>
                  <a:schemeClr val="tx1"/>
                </a:solidFill>
                <a:latin typeface="Times New Roman" pitchFamily="18" charset="0"/>
                <a:cs typeface="Arial" charset="0"/>
              </a:defRPr>
            </a:lvl5pPr>
            <a:lvl6pPr marL="2514600" indent="-228600" eaLnBrk="0" fontAlgn="base" hangingPunct="0">
              <a:spcBef>
                <a:spcPct val="0"/>
              </a:spcBef>
              <a:spcAft>
                <a:spcPct val="0"/>
              </a:spcAft>
              <a:defRPr sz="2000" b="1">
                <a:solidFill>
                  <a:schemeClr val="tx1"/>
                </a:solidFill>
                <a:latin typeface="Times New Roman" pitchFamily="18" charset="0"/>
                <a:cs typeface="Arial" charset="0"/>
              </a:defRPr>
            </a:lvl6pPr>
            <a:lvl7pPr marL="2971800" indent="-228600" eaLnBrk="0" fontAlgn="base" hangingPunct="0">
              <a:spcBef>
                <a:spcPct val="0"/>
              </a:spcBef>
              <a:spcAft>
                <a:spcPct val="0"/>
              </a:spcAft>
              <a:defRPr sz="2000" b="1">
                <a:solidFill>
                  <a:schemeClr val="tx1"/>
                </a:solidFill>
                <a:latin typeface="Times New Roman" pitchFamily="18" charset="0"/>
                <a:cs typeface="Arial" charset="0"/>
              </a:defRPr>
            </a:lvl7pPr>
            <a:lvl8pPr marL="3429000" indent="-228600" eaLnBrk="0" fontAlgn="base" hangingPunct="0">
              <a:spcBef>
                <a:spcPct val="0"/>
              </a:spcBef>
              <a:spcAft>
                <a:spcPct val="0"/>
              </a:spcAft>
              <a:defRPr sz="2000" b="1">
                <a:solidFill>
                  <a:schemeClr val="tx1"/>
                </a:solidFill>
                <a:latin typeface="Times New Roman" pitchFamily="18" charset="0"/>
                <a:cs typeface="Arial" charset="0"/>
              </a:defRPr>
            </a:lvl8pPr>
            <a:lvl9pPr marL="3886200" indent="-228600" eaLnBrk="0" fontAlgn="base" hangingPunct="0">
              <a:spcBef>
                <a:spcPct val="0"/>
              </a:spcBef>
              <a:spcAft>
                <a:spcPct val="0"/>
              </a:spcAft>
              <a:defRPr sz="2000" b="1">
                <a:solidFill>
                  <a:schemeClr val="tx1"/>
                </a:solidFill>
                <a:latin typeface="Times New Roman" pitchFamily="18" charset="0"/>
                <a:cs typeface="Arial" charset="0"/>
              </a:defRPr>
            </a:lvl9pPr>
          </a:lstStyle>
          <a:p>
            <a:pPr eaLnBrk="1" hangingPunct="1">
              <a:spcBef>
                <a:spcPct val="50000"/>
              </a:spcBef>
            </a:pPr>
            <a:r>
              <a:rPr lang="en-US" altLang="vi-VN" sz="3200">
                <a:solidFill>
                  <a:schemeClr val="accent2"/>
                </a:solidFill>
                <a:latin typeface="Arial" charset="0"/>
              </a:rPr>
              <a:t>Lông</a:t>
            </a:r>
          </a:p>
        </p:txBody>
      </p:sp>
      <p:sp>
        <p:nvSpPr>
          <p:cNvPr id="61455" name="Line 15"/>
          <p:cNvSpPr>
            <a:spLocks noChangeShapeType="1"/>
          </p:cNvSpPr>
          <p:nvPr/>
        </p:nvSpPr>
        <p:spPr bwMode="auto">
          <a:xfrm flipV="1">
            <a:off x="1981200" y="4343400"/>
            <a:ext cx="1371600" cy="45720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61456" name="Text Box 16"/>
          <p:cNvSpPr txBox="1">
            <a:spLocks noChangeArrowheads="1"/>
          </p:cNvSpPr>
          <p:nvPr/>
        </p:nvSpPr>
        <p:spPr bwMode="auto">
          <a:xfrm>
            <a:off x="228600" y="4495800"/>
            <a:ext cx="1752600" cy="588963"/>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000" b="1">
                <a:solidFill>
                  <a:schemeClr val="tx1"/>
                </a:solidFill>
                <a:latin typeface="Times New Roman" pitchFamily="18" charset="0"/>
                <a:cs typeface="Arial" charset="0"/>
              </a:defRPr>
            </a:lvl1pPr>
            <a:lvl2pPr marL="742950" indent="-285750">
              <a:defRPr sz="2000" b="1">
                <a:solidFill>
                  <a:schemeClr val="tx1"/>
                </a:solidFill>
                <a:latin typeface="Times New Roman" pitchFamily="18" charset="0"/>
                <a:cs typeface="Arial" charset="0"/>
              </a:defRPr>
            </a:lvl2pPr>
            <a:lvl3pPr marL="1143000" indent="-228600">
              <a:defRPr sz="2000" b="1">
                <a:solidFill>
                  <a:schemeClr val="tx1"/>
                </a:solidFill>
                <a:latin typeface="Times New Roman" pitchFamily="18" charset="0"/>
                <a:cs typeface="Arial" charset="0"/>
              </a:defRPr>
            </a:lvl3pPr>
            <a:lvl4pPr marL="1600200" indent="-228600">
              <a:defRPr sz="2000" b="1">
                <a:solidFill>
                  <a:schemeClr val="tx1"/>
                </a:solidFill>
                <a:latin typeface="Times New Roman" pitchFamily="18" charset="0"/>
                <a:cs typeface="Arial" charset="0"/>
              </a:defRPr>
            </a:lvl4pPr>
            <a:lvl5pPr marL="2057400" indent="-228600">
              <a:defRPr sz="2000" b="1">
                <a:solidFill>
                  <a:schemeClr val="tx1"/>
                </a:solidFill>
                <a:latin typeface="Times New Roman" pitchFamily="18" charset="0"/>
                <a:cs typeface="Arial" charset="0"/>
              </a:defRPr>
            </a:lvl5pPr>
            <a:lvl6pPr marL="2514600" indent="-228600" eaLnBrk="0" fontAlgn="base" hangingPunct="0">
              <a:spcBef>
                <a:spcPct val="0"/>
              </a:spcBef>
              <a:spcAft>
                <a:spcPct val="0"/>
              </a:spcAft>
              <a:defRPr sz="2000" b="1">
                <a:solidFill>
                  <a:schemeClr val="tx1"/>
                </a:solidFill>
                <a:latin typeface="Times New Roman" pitchFamily="18" charset="0"/>
                <a:cs typeface="Arial" charset="0"/>
              </a:defRPr>
            </a:lvl6pPr>
            <a:lvl7pPr marL="2971800" indent="-228600" eaLnBrk="0" fontAlgn="base" hangingPunct="0">
              <a:spcBef>
                <a:spcPct val="0"/>
              </a:spcBef>
              <a:spcAft>
                <a:spcPct val="0"/>
              </a:spcAft>
              <a:defRPr sz="2000" b="1">
                <a:solidFill>
                  <a:schemeClr val="tx1"/>
                </a:solidFill>
                <a:latin typeface="Times New Roman" pitchFamily="18" charset="0"/>
                <a:cs typeface="Arial" charset="0"/>
              </a:defRPr>
            </a:lvl7pPr>
            <a:lvl8pPr marL="3429000" indent="-228600" eaLnBrk="0" fontAlgn="base" hangingPunct="0">
              <a:spcBef>
                <a:spcPct val="0"/>
              </a:spcBef>
              <a:spcAft>
                <a:spcPct val="0"/>
              </a:spcAft>
              <a:defRPr sz="2000" b="1">
                <a:solidFill>
                  <a:schemeClr val="tx1"/>
                </a:solidFill>
                <a:latin typeface="Times New Roman" pitchFamily="18" charset="0"/>
                <a:cs typeface="Arial" charset="0"/>
              </a:defRPr>
            </a:lvl8pPr>
            <a:lvl9pPr marL="3886200" indent="-228600" eaLnBrk="0" fontAlgn="base" hangingPunct="0">
              <a:spcBef>
                <a:spcPct val="0"/>
              </a:spcBef>
              <a:spcAft>
                <a:spcPct val="0"/>
              </a:spcAft>
              <a:defRPr sz="2000" b="1">
                <a:solidFill>
                  <a:schemeClr val="tx1"/>
                </a:solidFill>
                <a:latin typeface="Times New Roman" pitchFamily="18" charset="0"/>
                <a:cs typeface="Arial" charset="0"/>
              </a:defRPr>
            </a:lvl9pPr>
          </a:lstStyle>
          <a:p>
            <a:pPr algn="ctr" eaLnBrk="1" hangingPunct="1">
              <a:spcBef>
                <a:spcPct val="50000"/>
              </a:spcBef>
            </a:pPr>
            <a:r>
              <a:rPr lang="en-US" altLang="vi-VN" sz="3200">
                <a:solidFill>
                  <a:schemeClr val="accent2"/>
                </a:solidFill>
                <a:latin typeface="Arial" charset="0"/>
              </a:rPr>
              <a:t>Mình</a:t>
            </a:r>
          </a:p>
        </p:txBody>
      </p:sp>
      <p:sp>
        <p:nvSpPr>
          <p:cNvPr id="18445" name="AutoShape 17">
            <a:hlinkClick r:id="rId3" action="ppaction://hlinksldjump"/>
          </p:cNvPr>
          <p:cNvSpPr>
            <a:spLocks noChangeArrowheads="1"/>
          </p:cNvSpPr>
          <p:nvPr/>
        </p:nvSpPr>
        <p:spPr bwMode="auto">
          <a:xfrm>
            <a:off x="457200" y="5867400"/>
            <a:ext cx="838200" cy="381000"/>
          </a:xfrm>
          <a:prstGeom prst="leftArrow">
            <a:avLst>
              <a:gd name="adj1" fmla="val 50000"/>
              <a:gd name="adj2" fmla="val 55000"/>
            </a:avLst>
          </a:prstGeom>
          <a:solidFill>
            <a:schemeClr val="accent1"/>
          </a:solidFill>
          <a:ln w="9525">
            <a:solidFill>
              <a:schemeClr val="tx1"/>
            </a:solidFill>
            <a:miter lim="800000"/>
            <a:headEnd/>
            <a:tailEnd/>
          </a:ln>
        </p:spPr>
        <p:txBody>
          <a:bodyPr wrap="none" anchor="ctr"/>
          <a:lstStyle/>
          <a:p>
            <a:pPr eaLnBrk="1" hangingPunct="1"/>
            <a:endParaRPr lang="en-US" altLang="vi-VN">
              <a:latin typeface="Arial" charset="0"/>
            </a:endParaRPr>
          </a:p>
        </p:txBody>
      </p:sp>
      <p:sp>
        <p:nvSpPr>
          <p:cNvPr id="61458" name="AutoShape 18"/>
          <p:cNvSpPr>
            <a:spLocks noChangeArrowheads="1"/>
          </p:cNvSpPr>
          <p:nvPr/>
        </p:nvSpPr>
        <p:spPr bwMode="auto">
          <a:xfrm>
            <a:off x="3352800" y="5791200"/>
            <a:ext cx="2286000" cy="762000"/>
          </a:xfrm>
          <a:prstGeom prst="flowChartConnector">
            <a:avLst/>
          </a:prstGeom>
          <a:solidFill>
            <a:srgbClr val="FFFFFF"/>
          </a:solidFill>
          <a:ln w="9525">
            <a:solidFill>
              <a:srgbClr val="00FF00"/>
            </a:solidFill>
            <a:round/>
            <a:headEnd/>
            <a:tailEnd/>
          </a:ln>
        </p:spPr>
        <p:txBody>
          <a:bodyPr wrap="none" anchor="ctr"/>
          <a:lstStyle/>
          <a:p>
            <a:pPr algn="ctr" eaLnBrk="1" hangingPunct="1"/>
            <a:r>
              <a:rPr lang="en-US" altLang="vi-VN" sz="3200">
                <a:solidFill>
                  <a:srgbClr val="0000FF"/>
                </a:solidFill>
                <a:latin typeface="Arial" charset="0"/>
              </a:rPr>
              <a:t>Ngỗng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61442"/>
                                        </p:tgtEl>
                                        <p:attrNameLst>
                                          <p:attrName>style.visibility</p:attrName>
                                        </p:attrNameLst>
                                      </p:cBhvr>
                                      <p:to>
                                        <p:strVal val="visible"/>
                                      </p:to>
                                    </p:set>
                                    <p:animEffect transition="in" filter="box(in)">
                                      <p:cBhvr>
                                        <p:cTn id="7" dur="500"/>
                                        <p:tgtEl>
                                          <p:spTgt spid="6144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1458"/>
                                        </p:tgtEl>
                                        <p:attrNameLst>
                                          <p:attrName>style.visibility</p:attrName>
                                        </p:attrNameLst>
                                      </p:cBhvr>
                                      <p:to>
                                        <p:strVal val="visible"/>
                                      </p:to>
                                    </p:set>
                                    <p:animEffect transition="in" filter="blinds(horizontal)">
                                      <p:cBhvr>
                                        <p:cTn id="12" dur="500"/>
                                        <p:tgtEl>
                                          <p:spTgt spid="6145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ox(in)">
                                      <p:cBhvr>
                                        <p:cTn id="17" dur="500"/>
                                        <p:tgtEl>
                                          <p:spTgt spid="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61452"/>
                                        </p:tgtEl>
                                        <p:attrNameLst>
                                          <p:attrName>style.visibility</p:attrName>
                                        </p:attrNameLst>
                                      </p:cBhvr>
                                      <p:to>
                                        <p:strVal val="visible"/>
                                      </p:to>
                                    </p:set>
                                    <p:animEffect transition="in" filter="box(in)">
                                      <p:cBhvr>
                                        <p:cTn id="22" dur="500"/>
                                        <p:tgtEl>
                                          <p:spTgt spid="61452"/>
                                        </p:tgtEl>
                                      </p:cBhvr>
                                    </p:animEffect>
                                  </p:childTnLst>
                                </p:cTn>
                              </p:par>
                              <p:par>
                                <p:cTn id="23" presetID="4" presetClass="entr" presetSubtype="16" fill="hold" grpId="0" nodeType="withEffect">
                                  <p:stCondLst>
                                    <p:cond delay="0"/>
                                  </p:stCondLst>
                                  <p:childTnLst>
                                    <p:set>
                                      <p:cBhvr>
                                        <p:cTn id="24" dur="1" fill="hold">
                                          <p:stCondLst>
                                            <p:cond delay="0"/>
                                          </p:stCondLst>
                                        </p:cTn>
                                        <p:tgtEl>
                                          <p:spTgt spid="61451"/>
                                        </p:tgtEl>
                                        <p:attrNameLst>
                                          <p:attrName>style.visibility</p:attrName>
                                        </p:attrNameLst>
                                      </p:cBhvr>
                                      <p:to>
                                        <p:strVal val="visible"/>
                                      </p:to>
                                    </p:set>
                                    <p:animEffect transition="in" filter="box(in)">
                                      <p:cBhvr>
                                        <p:cTn id="25" dur="500"/>
                                        <p:tgtEl>
                                          <p:spTgt spid="61451"/>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4" presetClass="entr" presetSubtype="16" fill="hold" grpId="0" nodeType="clickEffect">
                                  <p:stCondLst>
                                    <p:cond delay="0"/>
                                  </p:stCondLst>
                                  <p:childTnLst>
                                    <p:set>
                                      <p:cBhvr>
                                        <p:cTn id="29" dur="1" fill="hold">
                                          <p:stCondLst>
                                            <p:cond delay="0"/>
                                          </p:stCondLst>
                                        </p:cTn>
                                        <p:tgtEl>
                                          <p:spTgt spid="61453"/>
                                        </p:tgtEl>
                                        <p:attrNameLst>
                                          <p:attrName>style.visibility</p:attrName>
                                        </p:attrNameLst>
                                      </p:cBhvr>
                                      <p:to>
                                        <p:strVal val="visible"/>
                                      </p:to>
                                    </p:set>
                                    <p:animEffect transition="in" filter="box(in)">
                                      <p:cBhvr>
                                        <p:cTn id="30" dur="500"/>
                                        <p:tgtEl>
                                          <p:spTgt spid="61453"/>
                                        </p:tgtEl>
                                      </p:cBhvr>
                                    </p:animEffect>
                                  </p:childTnLst>
                                </p:cTn>
                              </p:par>
                              <p:par>
                                <p:cTn id="31" presetID="4" presetClass="entr" presetSubtype="16" fill="hold" grpId="0" nodeType="withEffect">
                                  <p:stCondLst>
                                    <p:cond delay="0"/>
                                  </p:stCondLst>
                                  <p:childTnLst>
                                    <p:set>
                                      <p:cBhvr>
                                        <p:cTn id="32" dur="1" fill="hold">
                                          <p:stCondLst>
                                            <p:cond delay="0"/>
                                          </p:stCondLst>
                                        </p:cTn>
                                        <p:tgtEl>
                                          <p:spTgt spid="61454"/>
                                        </p:tgtEl>
                                        <p:attrNameLst>
                                          <p:attrName>style.visibility</p:attrName>
                                        </p:attrNameLst>
                                      </p:cBhvr>
                                      <p:to>
                                        <p:strVal val="visible"/>
                                      </p:to>
                                    </p:set>
                                    <p:animEffect transition="in" filter="box(in)">
                                      <p:cBhvr>
                                        <p:cTn id="33" dur="500"/>
                                        <p:tgtEl>
                                          <p:spTgt spid="61454"/>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8" presetClass="entr" presetSubtype="16" fill="hold" grpId="0" nodeType="clickEffect">
                                  <p:stCondLst>
                                    <p:cond delay="0"/>
                                  </p:stCondLst>
                                  <p:childTnLst>
                                    <p:set>
                                      <p:cBhvr>
                                        <p:cTn id="37" dur="1" fill="hold">
                                          <p:stCondLst>
                                            <p:cond delay="0"/>
                                          </p:stCondLst>
                                        </p:cTn>
                                        <p:tgtEl>
                                          <p:spTgt spid="61456"/>
                                        </p:tgtEl>
                                        <p:attrNameLst>
                                          <p:attrName>style.visibility</p:attrName>
                                        </p:attrNameLst>
                                      </p:cBhvr>
                                      <p:to>
                                        <p:strVal val="visible"/>
                                      </p:to>
                                    </p:set>
                                    <p:animEffect transition="in" filter="diamond(in)">
                                      <p:cBhvr>
                                        <p:cTn id="38" dur="2000"/>
                                        <p:tgtEl>
                                          <p:spTgt spid="61456"/>
                                        </p:tgtEl>
                                      </p:cBhvr>
                                    </p:animEffect>
                                  </p:childTnLst>
                                </p:cTn>
                              </p:par>
                              <p:par>
                                <p:cTn id="39" presetID="8" presetClass="entr" presetSubtype="16" fill="hold" grpId="0" nodeType="withEffect">
                                  <p:stCondLst>
                                    <p:cond delay="0"/>
                                  </p:stCondLst>
                                  <p:childTnLst>
                                    <p:set>
                                      <p:cBhvr>
                                        <p:cTn id="40" dur="1" fill="hold">
                                          <p:stCondLst>
                                            <p:cond delay="0"/>
                                          </p:stCondLst>
                                        </p:cTn>
                                        <p:tgtEl>
                                          <p:spTgt spid="61455"/>
                                        </p:tgtEl>
                                        <p:attrNameLst>
                                          <p:attrName>style.visibility</p:attrName>
                                        </p:attrNameLst>
                                      </p:cBhvr>
                                      <p:to>
                                        <p:strVal val="visible"/>
                                      </p:to>
                                    </p:set>
                                    <p:animEffect transition="in" filter="diamond(in)">
                                      <p:cBhvr>
                                        <p:cTn id="41" dur="2000"/>
                                        <p:tgtEl>
                                          <p:spTgt spid="61455"/>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8" presetClass="entr" presetSubtype="16" fill="hold" grpId="0" nodeType="clickEffect">
                                  <p:stCondLst>
                                    <p:cond delay="0"/>
                                  </p:stCondLst>
                                  <p:childTnLst>
                                    <p:set>
                                      <p:cBhvr>
                                        <p:cTn id="45" dur="1" fill="hold">
                                          <p:stCondLst>
                                            <p:cond delay="0"/>
                                          </p:stCondLst>
                                        </p:cTn>
                                        <p:tgtEl>
                                          <p:spTgt spid="61450"/>
                                        </p:tgtEl>
                                        <p:attrNameLst>
                                          <p:attrName>style.visibility</p:attrName>
                                        </p:attrNameLst>
                                      </p:cBhvr>
                                      <p:to>
                                        <p:strVal val="visible"/>
                                      </p:to>
                                    </p:set>
                                    <p:animEffect transition="in" filter="diamond(in)">
                                      <p:cBhvr>
                                        <p:cTn id="46" dur="2000"/>
                                        <p:tgtEl>
                                          <p:spTgt spid="61450"/>
                                        </p:tgtEl>
                                      </p:cBhvr>
                                    </p:animEffect>
                                  </p:childTnLst>
                                </p:cTn>
                              </p:par>
                              <p:par>
                                <p:cTn id="47" presetID="8" presetClass="entr" presetSubtype="16" fill="hold" grpId="0" nodeType="withEffect">
                                  <p:stCondLst>
                                    <p:cond delay="0"/>
                                  </p:stCondLst>
                                  <p:childTnLst>
                                    <p:set>
                                      <p:cBhvr>
                                        <p:cTn id="48" dur="1" fill="hold">
                                          <p:stCondLst>
                                            <p:cond delay="0"/>
                                          </p:stCondLst>
                                        </p:cTn>
                                        <p:tgtEl>
                                          <p:spTgt spid="61449"/>
                                        </p:tgtEl>
                                        <p:attrNameLst>
                                          <p:attrName>style.visibility</p:attrName>
                                        </p:attrNameLst>
                                      </p:cBhvr>
                                      <p:to>
                                        <p:strVal val="visible"/>
                                      </p:to>
                                    </p:set>
                                    <p:animEffect transition="in" filter="diamond(in)">
                                      <p:cBhvr>
                                        <p:cTn id="49" dur="2000"/>
                                        <p:tgtEl>
                                          <p:spTgt spid="61449"/>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4" presetClass="entr" presetSubtype="16" fill="hold" nodeType="clickEffect">
                                  <p:stCondLst>
                                    <p:cond delay="0"/>
                                  </p:stCondLst>
                                  <p:childTnLst>
                                    <p:set>
                                      <p:cBhvr>
                                        <p:cTn id="53" dur="1" fill="hold">
                                          <p:stCondLst>
                                            <p:cond delay="0"/>
                                          </p:stCondLst>
                                        </p:cTn>
                                        <p:tgtEl>
                                          <p:spTgt spid="3"/>
                                        </p:tgtEl>
                                        <p:attrNameLst>
                                          <p:attrName>style.visibility</p:attrName>
                                        </p:attrNameLst>
                                      </p:cBhvr>
                                      <p:to>
                                        <p:strVal val="visible"/>
                                      </p:to>
                                    </p:set>
                                    <p:animEffect transition="in" filter="box(in)">
                                      <p:cBhvr>
                                        <p:cTn id="5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9" grpId="0" animBg="1"/>
      <p:bldP spid="61450" grpId="0" animBg="1"/>
      <p:bldP spid="61451" grpId="0" animBg="1"/>
      <p:bldP spid="61452" grpId="0" animBg="1"/>
      <p:bldP spid="61453" grpId="0" animBg="1"/>
      <p:bldP spid="61454" grpId="0" animBg="1"/>
      <p:bldP spid="61455" grpId="0" animBg="1"/>
      <p:bldP spid="61456" grpId="0" animBg="1"/>
      <p:bldP spid="6145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descr="117302097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0025" y="990600"/>
            <a:ext cx="5311775" cy="430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3"/>
          <p:cNvGrpSpPr>
            <a:grpSpLocks/>
          </p:cNvGrpSpPr>
          <p:nvPr/>
        </p:nvGrpSpPr>
        <p:grpSpPr bwMode="auto">
          <a:xfrm rot="11054855" flipV="1">
            <a:off x="4953000" y="2973388"/>
            <a:ext cx="3978275" cy="647700"/>
            <a:chOff x="56" y="-2843"/>
            <a:chExt cx="2872" cy="6586"/>
          </a:xfrm>
        </p:grpSpPr>
        <p:sp>
          <p:nvSpPr>
            <p:cNvPr id="19470" name="Text Box 4"/>
            <p:cNvSpPr txBox="1">
              <a:spLocks noChangeArrowheads="1"/>
            </p:cNvSpPr>
            <p:nvPr/>
          </p:nvSpPr>
          <p:spPr bwMode="auto">
            <a:xfrm>
              <a:off x="56" y="-2843"/>
              <a:ext cx="1059" cy="6586"/>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000" b="1">
                  <a:solidFill>
                    <a:schemeClr val="tx1"/>
                  </a:solidFill>
                  <a:latin typeface="Times New Roman" pitchFamily="18" charset="0"/>
                  <a:cs typeface="Arial" charset="0"/>
                </a:defRPr>
              </a:lvl1pPr>
              <a:lvl2pPr marL="742950" indent="-285750">
                <a:defRPr sz="2000" b="1">
                  <a:solidFill>
                    <a:schemeClr val="tx1"/>
                  </a:solidFill>
                  <a:latin typeface="Times New Roman" pitchFamily="18" charset="0"/>
                  <a:cs typeface="Arial" charset="0"/>
                </a:defRPr>
              </a:lvl2pPr>
              <a:lvl3pPr marL="1143000" indent="-228600">
                <a:defRPr sz="2000" b="1">
                  <a:solidFill>
                    <a:schemeClr val="tx1"/>
                  </a:solidFill>
                  <a:latin typeface="Times New Roman" pitchFamily="18" charset="0"/>
                  <a:cs typeface="Arial" charset="0"/>
                </a:defRPr>
              </a:lvl3pPr>
              <a:lvl4pPr marL="1600200" indent="-228600">
                <a:defRPr sz="2000" b="1">
                  <a:solidFill>
                    <a:schemeClr val="tx1"/>
                  </a:solidFill>
                  <a:latin typeface="Times New Roman" pitchFamily="18" charset="0"/>
                  <a:cs typeface="Arial" charset="0"/>
                </a:defRPr>
              </a:lvl4pPr>
              <a:lvl5pPr marL="2057400" indent="-228600">
                <a:defRPr sz="2000" b="1">
                  <a:solidFill>
                    <a:schemeClr val="tx1"/>
                  </a:solidFill>
                  <a:latin typeface="Times New Roman" pitchFamily="18" charset="0"/>
                  <a:cs typeface="Arial" charset="0"/>
                </a:defRPr>
              </a:lvl5pPr>
              <a:lvl6pPr marL="2514600" indent="-228600" eaLnBrk="0" fontAlgn="base" hangingPunct="0">
                <a:spcBef>
                  <a:spcPct val="0"/>
                </a:spcBef>
                <a:spcAft>
                  <a:spcPct val="0"/>
                </a:spcAft>
                <a:defRPr sz="2000" b="1">
                  <a:solidFill>
                    <a:schemeClr val="tx1"/>
                  </a:solidFill>
                  <a:latin typeface="Times New Roman" pitchFamily="18" charset="0"/>
                  <a:cs typeface="Arial" charset="0"/>
                </a:defRPr>
              </a:lvl6pPr>
              <a:lvl7pPr marL="2971800" indent="-228600" eaLnBrk="0" fontAlgn="base" hangingPunct="0">
                <a:spcBef>
                  <a:spcPct val="0"/>
                </a:spcBef>
                <a:spcAft>
                  <a:spcPct val="0"/>
                </a:spcAft>
                <a:defRPr sz="2000" b="1">
                  <a:solidFill>
                    <a:schemeClr val="tx1"/>
                  </a:solidFill>
                  <a:latin typeface="Times New Roman" pitchFamily="18" charset="0"/>
                  <a:cs typeface="Arial" charset="0"/>
                </a:defRPr>
              </a:lvl7pPr>
              <a:lvl8pPr marL="3429000" indent="-228600" eaLnBrk="0" fontAlgn="base" hangingPunct="0">
                <a:spcBef>
                  <a:spcPct val="0"/>
                </a:spcBef>
                <a:spcAft>
                  <a:spcPct val="0"/>
                </a:spcAft>
                <a:defRPr sz="2000" b="1">
                  <a:solidFill>
                    <a:schemeClr val="tx1"/>
                  </a:solidFill>
                  <a:latin typeface="Times New Roman" pitchFamily="18" charset="0"/>
                  <a:cs typeface="Arial" charset="0"/>
                </a:defRPr>
              </a:lvl8pPr>
              <a:lvl9pPr marL="3886200" indent="-228600" eaLnBrk="0" fontAlgn="base" hangingPunct="0">
                <a:spcBef>
                  <a:spcPct val="0"/>
                </a:spcBef>
                <a:spcAft>
                  <a:spcPct val="0"/>
                </a:spcAft>
                <a:defRPr sz="2000" b="1">
                  <a:solidFill>
                    <a:schemeClr val="tx1"/>
                  </a:solidFill>
                  <a:latin typeface="Times New Roman" pitchFamily="18" charset="0"/>
                  <a:cs typeface="Arial" charset="0"/>
                </a:defRPr>
              </a:lvl9pPr>
            </a:lstStyle>
            <a:p>
              <a:pPr eaLnBrk="1" hangingPunct="1">
                <a:spcBef>
                  <a:spcPct val="50000"/>
                </a:spcBef>
              </a:pPr>
              <a:r>
                <a:rPr lang="en-US" altLang="vi-VN" sz="3600">
                  <a:solidFill>
                    <a:srgbClr val="0000CC"/>
                  </a:solidFill>
                  <a:latin typeface="Arial" charset="0"/>
                </a:rPr>
                <a:t>Chân</a:t>
              </a:r>
            </a:p>
          </p:txBody>
        </p:sp>
        <p:sp>
          <p:nvSpPr>
            <p:cNvPr id="19471" name="Line 5"/>
            <p:cNvSpPr>
              <a:spLocks noChangeShapeType="1"/>
            </p:cNvSpPr>
            <p:nvPr/>
          </p:nvSpPr>
          <p:spPr bwMode="auto">
            <a:xfrm flipH="1">
              <a:off x="960" y="3504"/>
              <a:ext cx="1968"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grpSp>
      <p:sp>
        <p:nvSpPr>
          <p:cNvPr id="62470" name="Line 6"/>
          <p:cNvSpPr>
            <a:spLocks noChangeShapeType="1"/>
          </p:cNvSpPr>
          <p:nvPr/>
        </p:nvSpPr>
        <p:spPr bwMode="auto">
          <a:xfrm flipH="1">
            <a:off x="4724400" y="1066800"/>
            <a:ext cx="1828800" cy="106680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62471" name="Text Box 7"/>
          <p:cNvSpPr txBox="1">
            <a:spLocks noChangeArrowheads="1"/>
          </p:cNvSpPr>
          <p:nvPr/>
        </p:nvSpPr>
        <p:spPr bwMode="auto">
          <a:xfrm>
            <a:off x="6400800" y="457200"/>
            <a:ext cx="1600200" cy="588963"/>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000" b="1">
                <a:solidFill>
                  <a:schemeClr val="tx1"/>
                </a:solidFill>
                <a:latin typeface="Times New Roman" pitchFamily="18" charset="0"/>
                <a:cs typeface="Arial" charset="0"/>
              </a:defRPr>
            </a:lvl1pPr>
            <a:lvl2pPr marL="742950" indent="-285750">
              <a:defRPr sz="2000" b="1">
                <a:solidFill>
                  <a:schemeClr val="tx1"/>
                </a:solidFill>
                <a:latin typeface="Times New Roman" pitchFamily="18" charset="0"/>
                <a:cs typeface="Arial" charset="0"/>
              </a:defRPr>
            </a:lvl2pPr>
            <a:lvl3pPr marL="1143000" indent="-228600">
              <a:defRPr sz="2000" b="1">
                <a:solidFill>
                  <a:schemeClr val="tx1"/>
                </a:solidFill>
                <a:latin typeface="Times New Roman" pitchFamily="18" charset="0"/>
                <a:cs typeface="Arial" charset="0"/>
              </a:defRPr>
            </a:lvl3pPr>
            <a:lvl4pPr marL="1600200" indent="-228600">
              <a:defRPr sz="2000" b="1">
                <a:solidFill>
                  <a:schemeClr val="tx1"/>
                </a:solidFill>
                <a:latin typeface="Times New Roman" pitchFamily="18" charset="0"/>
                <a:cs typeface="Arial" charset="0"/>
              </a:defRPr>
            </a:lvl4pPr>
            <a:lvl5pPr marL="2057400" indent="-228600">
              <a:defRPr sz="2000" b="1">
                <a:solidFill>
                  <a:schemeClr val="tx1"/>
                </a:solidFill>
                <a:latin typeface="Times New Roman" pitchFamily="18" charset="0"/>
                <a:cs typeface="Arial" charset="0"/>
              </a:defRPr>
            </a:lvl5pPr>
            <a:lvl6pPr marL="2514600" indent="-228600" eaLnBrk="0" fontAlgn="base" hangingPunct="0">
              <a:spcBef>
                <a:spcPct val="0"/>
              </a:spcBef>
              <a:spcAft>
                <a:spcPct val="0"/>
              </a:spcAft>
              <a:defRPr sz="2000" b="1">
                <a:solidFill>
                  <a:schemeClr val="tx1"/>
                </a:solidFill>
                <a:latin typeface="Times New Roman" pitchFamily="18" charset="0"/>
                <a:cs typeface="Arial" charset="0"/>
              </a:defRPr>
            </a:lvl6pPr>
            <a:lvl7pPr marL="2971800" indent="-228600" eaLnBrk="0" fontAlgn="base" hangingPunct="0">
              <a:spcBef>
                <a:spcPct val="0"/>
              </a:spcBef>
              <a:spcAft>
                <a:spcPct val="0"/>
              </a:spcAft>
              <a:defRPr sz="2000" b="1">
                <a:solidFill>
                  <a:schemeClr val="tx1"/>
                </a:solidFill>
                <a:latin typeface="Times New Roman" pitchFamily="18" charset="0"/>
                <a:cs typeface="Arial" charset="0"/>
              </a:defRPr>
            </a:lvl7pPr>
            <a:lvl8pPr marL="3429000" indent="-228600" eaLnBrk="0" fontAlgn="base" hangingPunct="0">
              <a:spcBef>
                <a:spcPct val="0"/>
              </a:spcBef>
              <a:spcAft>
                <a:spcPct val="0"/>
              </a:spcAft>
              <a:defRPr sz="2000" b="1">
                <a:solidFill>
                  <a:schemeClr val="tx1"/>
                </a:solidFill>
                <a:latin typeface="Times New Roman" pitchFamily="18" charset="0"/>
                <a:cs typeface="Arial" charset="0"/>
              </a:defRPr>
            </a:lvl8pPr>
            <a:lvl9pPr marL="3886200" indent="-228600" eaLnBrk="0" fontAlgn="base" hangingPunct="0">
              <a:spcBef>
                <a:spcPct val="0"/>
              </a:spcBef>
              <a:spcAft>
                <a:spcPct val="0"/>
              </a:spcAft>
              <a:defRPr sz="2000" b="1">
                <a:solidFill>
                  <a:schemeClr val="tx1"/>
                </a:solidFill>
                <a:latin typeface="Times New Roman" pitchFamily="18" charset="0"/>
                <a:cs typeface="Arial" charset="0"/>
              </a:defRPr>
            </a:lvl9pPr>
          </a:lstStyle>
          <a:p>
            <a:pPr algn="ctr" eaLnBrk="1" hangingPunct="1">
              <a:spcBef>
                <a:spcPct val="50000"/>
              </a:spcBef>
            </a:pPr>
            <a:r>
              <a:rPr lang="en-US" altLang="vi-VN" sz="3200">
                <a:solidFill>
                  <a:srgbClr val="0000FF"/>
                </a:solidFill>
                <a:latin typeface="Arial" charset="0"/>
              </a:rPr>
              <a:t>Cánh</a:t>
            </a:r>
          </a:p>
        </p:txBody>
      </p:sp>
      <p:sp>
        <p:nvSpPr>
          <p:cNvPr id="62472" name="Line 8"/>
          <p:cNvSpPr>
            <a:spLocks noChangeShapeType="1"/>
          </p:cNvSpPr>
          <p:nvPr/>
        </p:nvSpPr>
        <p:spPr bwMode="auto">
          <a:xfrm>
            <a:off x="1524000" y="1143000"/>
            <a:ext cx="1981200" cy="251460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62473" name="Line 9"/>
          <p:cNvSpPr>
            <a:spLocks noChangeShapeType="1"/>
          </p:cNvSpPr>
          <p:nvPr/>
        </p:nvSpPr>
        <p:spPr bwMode="auto">
          <a:xfrm flipH="1" flipV="1">
            <a:off x="4572000" y="3200400"/>
            <a:ext cx="609600" cy="198120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62474" name="Text Box 10"/>
          <p:cNvSpPr txBox="1">
            <a:spLocks noChangeArrowheads="1"/>
          </p:cNvSpPr>
          <p:nvPr/>
        </p:nvSpPr>
        <p:spPr bwMode="auto">
          <a:xfrm>
            <a:off x="4343400" y="5181600"/>
            <a:ext cx="1600200" cy="588963"/>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000" b="1">
                <a:solidFill>
                  <a:schemeClr val="tx1"/>
                </a:solidFill>
                <a:latin typeface="Times New Roman" pitchFamily="18" charset="0"/>
                <a:cs typeface="Arial" charset="0"/>
              </a:defRPr>
            </a:lvl1pPr>
            <a:lvl2pPr marL="742950" indent="-285750">
              <a:defRPr sz="2000" b="1">
                <a:solidFill>
                  <a:schemeClr val="tx1"/>
                </a:solidFill>
                <a:latin typeface="Times New Roman" pitchFamily="18" charset="0"/>
                <a:cs typeface="Arial" charset="0"/>
              </a:defRPr>
            </a:lvl2pPr>
            <a:lvl3pPr marL="1143000" indent="-228600">
              <a:defRPr sz="2000" b="1">
                <a:solidFill>
                  <a:schemeClr val="tx1"/>
                </a:solidFill>
                <a:latin typeface="Times New Roman" pitchFamily="18" charset="0"/>
                <a:cs typeface="Arial" charset="0"/>
              </a:defRPr>
            </a:lvl3pPr>
            <a:lvl4pPr marL="1600200" indent="-228600">
              <a:defRPr sz="2000" b="1">
                <a:solidFill>
                  <a:schemeClr val="tx1"/>
                </a:solidFill>
                <a:latin typeface="Times New Roman" pitchFamily="18" charset="0"/>
                <a:cs typeface="Arial" charset="0"/>
              </a:defRPr>
            </a:lvl4pPr>
            <a:lvl5pPr marL="2057400" indent="-228600">
              <a:defRPr sz="2000" b="1">
                <a:solidFill>
                  <a:schemeClr val="tx1"/>
                </a:solidFill>
                <a:latin typeface="Times New Roman" pitchFamily="18" charset="0"/>
                <a:cs typeface="Arial" charset="0"/>
              </a:defRPr>
            </a:lvl5pPr>
            <a:lvl6pPr marL="2514600" indent="-228600" eaLnBrk="0" fontAlgn="base" hangingPunct="0">
              <a:spcBef>
                <a:spcPct val="0"/>
              </a:spcBef>
              <a:spcAft>
                <a:spcPct val="0"/>
              </a:spcAft>
              <a:defRPr sz="2000" b="1">
                <a:solidFill>
                  <a:schemeClr val="tx1"/>
                </a:solidFill>
                <a:latin typeface="Times New Roman" pitchFamily="18" charset="0"/>
                <a:cs typeface="Arial" charset="0"/>
              </a:defRPr>
            </a:lvl6pPr>
            <a:lvl7pPr marL="2971800" indent="-228600" eaLnBrk="0" fontAlgn="base" hangingPunct="0">
              <a:spcBef>
                <a:spcPct val="0"/>
              </a:spcBef>
              <a:spcAft>
                <a:spcPct val="0"/>
              </a:spcAft>
              <a:defRPr sz="2000" b="1">
                <a:solidFill>
                  <a:schemeClr val="tx1"/>
                </a:solidFill>
                <a:latin typeface="Times New Roman" pitchFamily="18" charset="0"/>
                <a:cs typeface="Arial" charset="0"/>
              </a:defRPr>
            </a:lvl7pPr>
            <a:lvl8pPr marL="3429000" indent="-228600" eaLnBrk="0" fontAlgn="base" hangingPunct="0">
              <a:spcBef>
                <a:spcPct val="0"/>
              </a:spcBef>
              <a:spcAft>
                <a:spcPct val="0"/>
              </a:spcAft>
              <a:defRPr sz="2000" b="1">
                <a:solidFill>
                  <a:schemeClr val="tx1"/>
                </a:solidFill>
                <a:latin typeface="Times New Roman" pitchFamily="18" charset="0"/>
                <a:cs typeface="Arial" charset="0"/>
              </a:defRPr>
            </a:lvl8pPr>
            <a:lvl9pPr marL="3886200" indent="-228600" eaLnBrk="0" fontAlgn="base" hangingPunct="0">
              <a:spcBef>
                <a:spcPct val="0"/>
              </a:spcBef>
              <a:spcAft>
                <a:spcPct val="0"/>
              </a:spcAft>
              <a:defRPr sz="2000" b="1">
                <a:solidFill>
                  <a:schemeClr val="tx1"/>
                </a:solidFill>
                <a:latin typeface="Times New Roman" pitchFamily="18" charset="0"/>
                <a:cs typeface="Arial" charset="0"/>
              </a:defRPr>
            </a:lvl9pPr>
          </a:lstStyle>
          <a:p>
            <a:pPr algn="ctr" eaLnBrk="1" hangingPunct="1">
              <a:spcBef>
                <a:spcPct val="50000"/>
              </a:spcBef>
            </a:pPr>
            <a:r>
              <a:rPr lang="en-US" altLang="vi-VN" sz="3200">
                <a:solidFill>
                  <a:srgbClr val="0000FF"/>
                </a:solidFill>
                <a:latin typeface="Arial" charset="0"/>
              </a:rPr>
              <a:t>Mình</a:t>
            </a:r>
          </a:p>
        </p:txBody>
      </p:sp>
      <p:sp>
        <p:nvSpPr>
          <p:cNvPr id="62475" name="Text Box 11"/>
          <p:cNvSpPr txBox="1">
            <a:spLocks noChangeArrowheads="1"/>
          </p:cNvSpPr>
          <p:nvPr/>
        </p:nvSpPr>
        <p:spPr bwMode="auto">
          <a:xfrm>
            <a:off x="762000" y="609600"/>
            <a:ext cx="1219200" cy="528638"/>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000" b="1">
                <a:solidFill>
                  <a:schemeClr val="tx1"/>
                </a:solidFill>
                <a:latin typeface="Times New Roman" pitchFamily="18" charset="0"/>
                <a:cs typeface="Arial" charset="0"/>
              </a:defRPr>
            </a:lvl1pPr>
            <a:lvl2pPr marL="742950" indent="-285750">
              <a:defRPr sz="2000" b="1">
                <a:solidFill>
                  <a:schemeClr val="tx1"/>
                </a:solidFill>
                <a:latin typeface="Times New Roman" pitchFamily="18" charset="0"/>
                <a:cs typeface="Arial" charset="0"/>
              </a:defRPr>
            </a:lvl2pPr>
            <a:lvl3pPr marL="1143000" indent="-228600">
              <a:defRPr sz="2000" b="1">
                <a:solidFill>
                  <a:schemeClr val="tx1"/>
                </a:solidFill>
                <a:latin typeface="Times New Roman" pitchFamily="18" charset="0"/>
                <a:cs typeface="Arial" charset="0"/>
              </a:defRPr>
            </a:lvl3pPr>
            <a:lvl4pPr marL="1600200" indent="-228600">
              <a:defRPr sz="2000" b="1">
                <a:solidFill>
                  <a:schemeClr val="tx1"/>
                </a:solidFill>
                <a:latin typeface="Times New Roman" pitchFamily="18" charset="0"/>
                <a:cs typeface="Arial" charset="0"/>
              </a:defRPr>
            </a:lvl4pPr>
            <a:lvl5pPr marL="2057400" indent="-228600">
              <a:defRPr sz="2000" b="1">
                <a:solidFill>
                  <a:schemeClr val="tx1"/>
                </a:solidFill>
                <a:latin typeface="Times New Roman" pitchFamily="18" charset="0"/>
                <a:cs typeface="Arial" charset="0"/>
              </a:defRPr>
            </a:lvl5pPr>
            <a:lvl6pPr marL="2514600" indent="-228600" eaLnBrk="0" fontAlgn="base" hangingPunct="0">
              <a:spcBef>
                <a:spcPct val="0"/>
              </a:spcBef>
              <a:spcAft>
                <a:spcPct val="0"/>
              </a:spcAft>
              <a:defRPr sz="2000" b="1">
                <a:solidFill>
                  <a:schemeClr val="tx1"/>
                </a:solidFill>
                <a:latin typeface="Times New Roman" pitchFamily="18" charset="0"/>
                <a:cs typeface="Arial" charset="0"/>
              </a:defRPr>
            </a:lvl6pPr>
            <a:lvl7pPr marL="2971800" indent="-228600" eaLnBrk="0" fontAlgn="base" hangingPunct="0">
              <a:spcBef>
                <a:spcPct val="0"/>
              </a:spcBef>
              <a:spcAft>
                <a:spcPct val="0"/>
              </a:spcAft>
              <a:defRPr sz="2000" b="1">
                <a:solidFill>
                  <a:schemeClr val="tx1"/>
                </a:solidFill>
                <a:latin typeface="Times New Roman" pitchFamily="18" charset="0"/>
                <a:cs typeface="Arial" charset="0"/>
              </a:defRPr>
            </a:lvl7pPr>
            <a:lvl8pPr marL="3429000" indent="-228600" eaLnBrk="0" fontAlgn="base" hangingPunct="0">
              <a:spcBef>
                <a:spcPct val="0"/>
              </a:spcBef>
              <a:spcAft>
                <a:spcPct val="0"/>
              </a:spcAft>
              <a:defRPr sz="2000" b="1">
                <a:solidFill>
                  <a:schemeClr val="tx1"/>
                </a:solidFill>
                <a:latin typeface="Times New Roman" pitchFamily="18" charset="0"/>
                <a:cs typeface="Arial" charset="0"/>
              </a:defRPr>
            </a:lvl8pPr>
            <a:lvl9pPr marL="3886200" indent="-228600" eaLnBrk="0" fontAlgn="base" hangingPunct="0">
              <a:spcBef>
                <a:spcPct val="0"/>
              </a:spcBef>
              <a:spcAft>
                <a:spcPct val="0"/>
              </a:spcAft>
              <a:defRPr sz="2000" b="1">
                <a:solidFill>
                  <a:schemeClr val="tx1"/>
                </a:solidFill>
                <a:latin typeface="Times New Roman" pitchFamily="18" charset="0"/>
                <a:cs typeface="Arial" charset="0"/>
              </a:defRPr>
            </a:lvl9pPr>
          </a:lstStyle>
          <a:p>
            <a:pPr algn="ctr" eaLnBrk="1" hangingPunct="1">
              <a:spcBef>
                <a:spcPct val="50000"/>
              </a:spcBef>
            </a:pPr>
            <a:r>
              <a:rPr lang="en-US" altLang="vi-VN" sz="2800">
                <a:solidFill>
                  <a:srgbClr val="0000CC"/>
                </a:solidFill>
                <a:latin typeface="Arial" charset="0"/>
              </a:rPr>
              <a:t>Mỏ</a:t>
            </a:r>
          </a:p>
        </p:txBody>
      </p:sp>
      <p:sp>
        <p:nvSpPr>
          <p:cNvPr id="62476" name="Text Box 12"/>
          <p:cNvSpPr txBox="1">
            <a:spLocks noChangeArrowheads="1"/>
          </p:cNvSpPr>
          <p:nvPr/>
        </p:nvSpPr>
        <p:spPr bwMode="auto">
          <a:xfrm>
            <a:off x="4495800" y="152400"/>
            <a:ext cx="1317625" cy="588963"/>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000" b="1">
                <a:solidFill>
                  <a:schemeClr val="tx1"/>
                </a:solidFill>
                <a:latin typeface="Times New Roman" pitchFamily="18" charset="0"/>
                <a:cs typeface="Arial" charset="0"/>
              </a:defRPr>
            </a:lvl1pPr>
            <a:lvl2pPr marL="742950" indent="-285750">
              <a:defRPr sz="2000" b="1">
                <a:solidFill>
                  <a:schemeClr val="tx1"/>
                </a:solidFill>
                <a:latin typeface="Times New Roman" pitchFamily="18" charset="0"/>
                <a:cs typeface="Arial" charset="0"/>
              </a:defRPr>
            </a:lvl2pPr>
            <a:lvl3pPr marL="1143000" indent="-228600">
              <a:defRPr sz="2000" b="1">
                <a:solidFill>
                  <a:schemeClr val="tx1"/>
                </a:solidFill>
                <a:latin typeface="Times New Roman" pitchFamily="18" charset="0"/>
                <a:cs typeface="Arial" charset="0"/>
              </a:defRPr>
            </a:lvl3pPr>
            <a:lvl4pPr marL="1600200" indent="-228600">
              <a:defRPr sz="2000" b="1">
                <a:solidFill>
                  <a:schemeClr val="tx1"/>
                </a:solidFill>
                <a:latin typeface="Times New Roman" pitchFamily="18" charset="0"/>
                <a:cs typeface="Arial" charset="0"/>
              </a:defRPr>
            </a:lvl4pPr>
            <a:lvl5pPr marL="2057400" indent="-228600">
              <a:defRPr sz="2000" b="1">
                <a:solidFill>
                  <a:schemeClr val="tx1"/>
                </a:solidFill>
                <a:latin typeface="Times New Roman" pitchFamily="18" charset="0"/>
                <a:cs typeface="Arial" charset="0"/>
              </a:defRPr>
            </a:lvl5pPr>
            <a:lvl6pPr marL="2514600" indent="-228600" eaLnBrk="0" fontAlgn="base" hangingPunct="0">
              <a:spcBef>
                <a:spcPct val="0"/>
              </a:spcBef>
              <a:spcAft>
                <a:spcPct val="0"/>
              </a:spcAft>
              <a:defRPr sz="2000" b="1">
                <a:solidFill>
                  <a:schemeClr val="tx1"/>
                </a:solidFill>
                <a:latin typeface="Times New Roman" pitchFamily="18" charset="0"/>
                <a:cs typeface="Arial" charset="0"/>
              </a:defRPr>
            </a:lvl6pPr>
            <a:lvl7pPr marL="2971800" indent="-228600" eaLnBrk="0" fontAlgn="base" hangingPunct="0">
              <a:spcBef>
                <a:spcPct val="0"/>
              </a:spcBef>
              <a:spcAft>
                <a:spcPct val="0"/>
              </a:spcAft>
              <a:defRPr sz="2000" b="1">
                <a:solidFill>
                  <a:schemeClr val="tx1"/>
                </a:solidFill>
                <a:latin typeface="Times New Roman" pitchFamily="18" charset="0"/>
                <a:cs typeface="Arial" charset="0"/>
              </a:defRPr>
            </a:lvl7pPr>
            <a:lvl8pPr marL="3429000" indent="-228600" eaLnBrk="0" fontAlgn="base" hangingPunct="0">
              <a:spcBef>
                <a:spcPct val="0"/>
              </a:spcBef>
              <a:spcAft>
                <a:spcPct val="0"/>
              </a:spcAft>
              <a:defRPr sz="2000" b="1">
                <a:solidFill>
                  <a:schemeClr val="tx1"/>
                </a:solidFill>
                <a:latin typeface="Times New Roman" pitchFamily="18" charset="0"/>
                <a:cs typeface="Arial" charset="0"/>
              </a:defRPr>
            </a:lvl8pPr>
            <a:lvl9pPr marL="3886200" indent="-228600" eaLnBrk="0" fontAlgn="base" hangingPunct="0">
              <a:spcBef>
                <a:spcPct val="0"/>
              </a:spcBef>
              <a:spcAft>
                <a:spcPct val="0"/>
              </a:spcAft>
              <a:defRPr sz="2000" b="1">
                <a:solidFill>
                  <a:schemeClr val="tx1"/>
                </a:solidFill>
                <a:latin typeface="Times New Roman" pitchFamily="18" charset="0"/>
                <a:cs typeface="Arial" charset="0"/>
              </a:defRPr>
            </a:lvl9pPr>
          </a:lstStyle>
          <a:p>
            <a:pPr algn="ctr" eaLnBrk="1" hangingPunct="1">
              <a:spcBef>
                <a:spcPct val="50000"/>
              </a:spcBef>
            </a:pPr>
            <a:r>
              <a:rPr lang="en-US" altLang="vi-VN" sz="3200">
                <a:solidFill>
                  <a:srgbClr val="0000FF"/>
                </a:solidFill>
                <a:latin typeface="Arial" charset="0"/>
              </a:rPr>
              <a:t>Đầu</a:t>
            </a:r>
          </a:p>
        </p:txBody>
      </p:sp>
      <p:sp>
        <p:nvSpPr>
          <p:cNvPr id="62477" name="Line 13"/>
          <p:cNvSpPr>
            <a:spLocks noChangeShapeType="1"/>
          </p:cNvSpPr>
          <p:nvPr/>
        </p:nvSpPr>
        <p:spPr bwMode="auto">
          <a:xfrm flipH="1">
            <a:off x="3733800" y="762000"/>
            <a:ext cx="1219200" cy="251460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9468" name="AutoShape 14">
            <a:hlinkClick r:id="rId3" action="ppaction://hlinksldjump"/>
          </p:cNvPr>
          <p:cNvSpPr>
            <a:spLocks noChangeArrowheads="1"/>
          </p:cNvSpPr>
          <p:nvPr/>
        </p:nvSpPr>
        <p:spPr bwMode="auto">
          <a:xfrm>
            <a:off x="8077200" y="5943600"/>
            <a:ext cx="838200" cy="381000"/>
          </a:xfrm>
          <a:prstGeom prst="leftArrow">
            <a:avLst>
              <a:gd name="adj1" fmla="val 50000"/>
              <a:gd name="adj2" fmla="val 55000"/>
            </a:avLst>
          </a:prstGeom>
          <a:solidFill>
            <a:schemeClr val="accent1"/>
          </a:solidFill>
          <a:ln w="9525">
            <a:solidFill>
              <a:schemeClr val="tx1"/>
            </a:solidFill>
            <a:miter lim="800000"/>
            <a:headEnd/>
            <a:tailEnd/>
          </a:ln>
        </p:spPr>
        <p:txBody>
          <a:bodyPr wrap="none" anchor="ctr"/>
          <a:lstStyle/>
          <a:p>
            <a:pPr eaLnBrk="1" hangingPunct="1"/>
            <a:endParaRPr lang="en-US" altLang="vi-VN">
              <a:latin typeface="Arial" charset="0"/>
            </a:endParaRPr>
          </a:p>
        </p:txBody>
      </p:sp>
      <p:sp>
        <p:nvSpPr>
          <p:cNvPr id="62479" name="AutoShape 15"/>
          <p:cNvSpPr>
            <a:spLocks noChangeArrowheads="1"/>
          </p:cNvSpPr>
          <p:nvPr/>
        </p:nvSpPr>
        <p:spPr bwMode="auto">
          <a:xfrm>
            <a:off x="381000" y="5410200"/>
            <a:ext cx="2438400" cy="1219200"/>
          </a:xfrm>
          <a:prstGeom prst="flowChartConnector">
            <a:avLst/>
          </a:prstGeom>
          <a:solidFill>
            <a:srgbClr val="FFFFFF"/>
          </a:solidFill>
          <a:ln w="9525">
            <a:solidFill>
              <a:srgbClr val="00FF00"/>
            </a:solidFill>
            <a:round/>
            <a:headEnd/>
            <a:tailEnd/>
          </a:ln>
        </p:spPr>
        <p:txBody>
          <a:bodyPr wrap="none" anchor="ctr"/>
          <a:lstStyle/>
          <a:p>
            <a:pPr algn="ctr" eaLnBrk="1" hangingPunct="1"/>
            <a:r>
              <a:rPr lang="en-US" altLang="vi-VN" sz="2800">
                <a:solidFill>
                  <a:srgbClr val="0000FF"/>
                </a:solidFill>
                <a:latin typeface="Arial" charset="0"/>
              </a:rPr>
              <a:t>Chim hút mật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62466"/>
                                        </p:tgtEl>
                                        <p:attrNameLst>
                                          <p:attrName>style.visibility</p:attrName>
                                        </p:attrNameLst>
                                      </p:cBhvr>
                                      <p:to>
                                        <p:strVal val="visible"/>
                                      </p:to>
                                    </p:set>
                                    <p:animEffect transition="in" filter="blinds(horizontal)">
                                      <p:cBhvr>
                                        <p:cTn id="7" dur="500"/>
                                        <p:tgtEl>
                                          <p:spTgt spid="6246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2479"/>
                                        </p:tgtEl>
                                        <p:attrNameLst>
                                          <p:attrName>style.visibility</p:attrName>
                                        </p:attrNameLst>
                                      </p:cBhvr>
                                      <p:to>
                                        <p:strVal val="visible"/>
                                      </p:to>
                                    </p:set>
                                    <p:anim calcmode="lin" valueType="num">
                                      <p:cBhvr additive="base">
                                        <p:cTn id="12" dur="500" fill="hold"/>
                                        <p:tgtEl>
                                          <p:spTgt spid="62479"/>
                                        </p:tgtEl>
                                        <p:attrNameLst>
                                          <p:attrName>ppt_x</p:attrName>
                                        </p:attrNameLst>
                                      </p:cBhvr>
                                      <p:tavLst>
                                        <p:tav tm="0">
                                          <p:val>
                                            <p:strVal val="#ppt_x"/>
                                          </p:val>
                                        </p:tav>
                                        <p:tav tm="100000">
                                          <p:val>
                                            <p:strVal val="#ppt_x"/>
                                          </p:val>
                                        </p:tav>
                                      </p:tavLst>
                                    </p:anim>
                                    <p:anim calcmode="lin" valueType="num">
                                      <p:cBhvr additive="base">
                                        <p:cTn id="13" dur="500" fill="hold"/>
                                        <p:tgtEl>
                                          <p:spTgt spid="62479"/>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62476"/>
                                        </p:tgtEl>
                                        <p:attrNameLst>
                                          <p:attrName>style.visibility</p:attrName>
                                        </p:attrNameLst>
                                      </p:cBhvr>
                                      <p:to>
                                        <p:strVal val="visible"/>
                                      </p:to>
                                    </p:set>
                                    <p:animEffect transition="in" filter="box(in)">
                                      <p:cBhvr>
                                        <p:cTn id="18" dur="500"/>
                                        <p:tgtEl>
                                          <p:spTgt spid="62476"/>
                                        </p:tgtEl>
                                      </p:cBhvr>
                                    </p:animEffect>
                                  </p:childTnLst>
                                </p:cTn>
                              </p:par>
                              <p:par>
                                <p:cTn id="19" presetID="4" presetClass="entr" presetSubtype="16" fill="hold" grpId="0" nodeType="withEffect">
                                  <p:stCondLst>
                                    <p:cond delay="0"/>
                                  </p:stCondLst>
                                  <p:childTnLst>
                                    <p:set>
                                      <p:cBhvr>
                                        <p:cTn id="20" dur="1" fill="hold">
                                          <p:stCondLst>
                                            <p:cond delay="0"/>
                                          </p:stCondLst>
                                        </p:cTn>
                                        <p:tgtEl>
                                          <p:spTgt spid="62477"/>
                                        </p:tgtEl>
                                        <p:attrNameLst>
                                          <p:attrName>style.visibility</p:attrName>
                                        </p:attrNameLst>
                                      </p:cBhvr>
                                      <p:to>
                                        <p:strVal val="visible"/>
                                      </p:to>
                                    </p:set>
                                    <p:animEffect transition="in" filter="box(in)">
                                      <p:cBhvr>
                                        <p:cTn id="21" dur="500"/>
                                        <p:tgtEl>
                                          <p:spTgt spid="62477"/>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62475"/>
                                        </p:tgtEl>
                                        <p:attrNameLst>
                                          <p:attrName>style.visibility</p:attrName>
                                        </p:attrNameLst>
                                      </p:cBhvr>
                                      <p:to>
                                        <p:strVal val="visible"/>
                                      </p:to>
                                    </p:set>
                                    <p:animEffect transition="in" filter="blinds(horizontal)">
                                      <p:cBhvr>
                                        <p:cTn id="26" dur="500"/>
                                        <p:tgtEl>
                                          <p:spTgt spid="62475"/>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62472"/>
                                        </p:tgtEl>
                                        <p:attrNameLst>
                                          <p:attrName>style.visibility</p:attrName>
                                        </p:attrNameLst>
                                      </p:cBhvr>
                                      <p:to>
                                        <p:strVal val="visible"/>
                                      </p:to>
                                    </p:set>
                                    <p:animEffect transition="in" filter="blinds(horizontal)">
                                      <p:cBhvr>
                                        <p:cTn id="29" dur="500"/>
                                        <p:tgtEl>
                                          <p:spTgt spid="62472"/>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8" presetClass="entr" presetSubtype="16" fill="hold" grpId="0" nodeType="clickEffect">
                                  <p:stCondLst>
                                    <p:cond delay="0"/>
                                  </p:stCondLst>
                                  <p:childTnLst>
                                    <p:set>
                                      <p:cBhvr>
                                        <p:cTn id="33" dur="1" fill="hold">
                                          <p:stCondLst>
                                            <p:cond delay="0"/>
                                          </p:stCondLst>
                                        </p:cTn>
                                        <p:tgtEl>
                                          <p:spTgt spid="62474"/>
                                        </p:tgtEl>
                                        <p:attrNameLst>
                                          <p:attrName>style.visibility</p:attrName>
                                        </p:attrNameLst>
                                      </p:cBhvr>
                                      <p:to>
                                        <p:strVal val="visible"/>
                                      </p:to>
                                    </p:set>
                                    <p:animEffect transition="in" filter="diamond(in)">
                                      <p:cBhvr>
                                        <p:cTn id="34" dur="2000"/>
                                        <p:tgtEl>
                                          <p:spTgt spid="62474"/>
                                        </p:tgtEl>
                                      </p:cBhvr>
                                    </p:animEffect>
                                  </p:childTnLst>
                                </p:cTn>
                              </p:par>
                              <p:par>
                                <p:cTn id="35" presetID="8" presetClass="entr" presetSubtype="16" fill="hold" grpId="0" nodeType="withEffect">
                                  <p:stCondLst>
                                    <p:cond delay="0"/>
                                  </p:stCondLst>
                                  <p:childTnLst>
                                    <p:set>
                                      <p:cBhvr>
                                        <p:cTn id="36" dur="1" fill="hold">
                                          <p:stCondLst>
                                            <p:cond delay="0"/>
                                          </p:stCondLst>
                                        </p:cTn>
                                        <p:tgtEl>
                                          <p:spTgt spid="62473"/>
                                        </p:tgtEl>
                                        <p:attrNameLst>
                                          <p:attrName>style.visibility</p:attrName>
                                        </p:attrNameLst>
                                      </p:cBhvr>
                                      <p:to>
                                        <p:strVal val="visible"/>
                                      </p:to>
                                    </p:set>
                                    <p:animEffect transition="in" filter="diamond(in)">
                                      <p:cBhvr>
                                        <p:cTn id="37" dur="2000"/>
                                        <p:tgtEl>
                                          <p:spTgt spid="62473"/>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62471"/>
                                        </p:tgtEl>
                                        <p:attrNameLst>
                                          <p:attrName>style.visibility</p:attrName>
                                        </p:attrNameLst>
                                      </p:cBhvr>
                                      <p:to>
                                        <p:strVal val="visible"/>
                                      </p:to>
                                    </p:set>
                                    <p:animEffect transition="in" filter="box(in)">
                                      <p:cBhvr>
                                        <p:cTn id="42" dur="500"/>
                                        <p:tgtEl>
                                          <p:spTgt spid="62471"/>
                                        </p:tgtEl>
                                      </p:cBhvr>
                                    </p:animEffect>
                                  </p:childTnLst>
                                </p:cTn>
                              </p:par>
                              <p:par>
                                <p:cTn id="43" presetID="4" presetClass="entr" presetSubtype="16" fill="hold" grpId="0" nodeType="withEffect">
                                  <p:stCondLst>
                                    <p:cond delay="0"/>
                                  </p:stCondLst>
                                  <p:childTnLst>
                                    <p:set>
                                      <p:cBhvr>
                                        <p:cTn id="44" dur="1" fill="hold">
                                          <p:stCondLst>
                                            <p:cond delay="0"/>
                                          </p:stCondLst>
                                        </p:cTn>
                                        <p:tgtEl>
                                          <p:spTgt spid="62470"/>
                                        </p:tgtEl>
                                        <p:attrNameLst>
                                          <p:attrName>style.visibility</p:attrName>
                                        </p:attrNameLst>
                                      </p:cBhvr>
                                      <p:to>
                                        <p:strVal val="visible"/>
                                      </p:to>
                                    </p:set>
                                    <p:animEffect transition="in" filter="box(in)">
                                      <p:cBhvr>
                                        <p:cTn id="45" dur="500"/>
                                        <p:tgtEl>
                                          <p:spTgt spid="62470"/>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5" presetClass="entr" presetSubtype="10" fill="hold" nodeType="click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checkerboard(across)">
                                      <p:cBhvr>
                                        <p:cTn id="5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70" grpId="0" animBg="1"/>
      <p:bldP spid="62471" grpId="0" animBg="1"/>
      <p:bldP spid="62472" grpId="0" animBg="1"/>
      <p:bldP spid="62473" grpId="0" animBg="1"/>
      <p:bldP spid="62474" grpId="0" animBg="1"/>
      <p:bldP spid="62475" grpId="0" animBg="1"/>
      <p:bldP spid="62476" grpId="0" animBg="1"/>
      <p:bldP spid="62477" grpId="0" animBg="1"/>
      <p:bldP spid="62479"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0482" name="Picture 2" descr="toonia5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3" name="Picture 3" descr="images"/>
          <p:cNvPicPr>
            <a:picLocks noChangeAspect="1" noChangeArrowheads="1"/>
          </p:cNvPicPr>
          <p:nvPr/>
        </p:nvPicPr>
        <p:blipFill>
          <a:blip r:embed="rId4">
            <a:clrChange>
              <a:clrFrom>
                <a:srgbClr val="CDC37B"/>
              </a:clrFrom>
              <a:clrTo>
                <a:srgbClr val="CDC37B">
                  <a:alpha val="0"/>
                </a:srgbClr>
              </a:clrTo>
            </a:clrChange>
            <a:extLst>
              <a:ext uri="{28A0092B-C50C-407E-A947-70E740481C1C}">
                <a14:useLocalDpi xmlns:a14="http://schemas.microsoft.com/office/drawing/2010/main" val="0"/>
              </a:ext>
            </a:extLst>
          </a:blip>
          <a:srcRect/>
          <a:stretch>
            <a:fillRect/>
          </a:stretch>
        </p:blipFill>
        <p:spPr bwMode="auto">
          <a:xfrm>
            <a:off x="6629400" y="4343400"/>
            <a:ext cx="25146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4" name="Picture 4" descr="12">
            <a:hlinkClick r:id="rId5"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l="12000" t="5000" b="5000"/>
          <a:stretch>
            <a:fillRect/>
          </a:stretch>
        </p:blipFill>
        <p:spPr bwMode="auto">
          <a:xfrm>
            <a:off x="6705600" y="1752600"/>
            <a:ext cx="2438400" cy="2362200"/>
          </a:xfrm>
          <a:prstGeom prst="rect">
            <a:avLst/>
          </a:prstGeom>
          <a:solidFill>
            <a:schemeClr val="folHlink"/>
          </a:solidFill>
          <a:ln w="38100" cmpd="dbl">
            <a:solidFill>
              <a:schemeClr val="tx1"/>
            </a:solidFill>
            <a:miter lim="800000"/>
            <a:headEnd/>
            <a:tailEnd/>
          </a:ln>
        </p:spPr>
      </p:pic>
      <p:pic>
        <p:nvPicPr>
          <p:cNvPr id="20485" name="Picture 5" descr="DSC00756">
            <a:hlinkClick r:id="rId7" action="ppaction://hlinksldjump"/>
          </p:cNvPr>
          <p:cNvPicPr>
            <a:picLocks noChangeAspect="1" noChangeArrowheads="1"/>
          </p:cNvPicPr>
          <p:nvPr/>
        </p:nvPicPr>
        <p:blipFill>
          <a:blip r:embed="rId8">
            <a:extLst>
              <a:ext uri="{28A0092B-C50C-407E-A947-70E740481C1C}">
                <a14:useLocalDpi xmlns:a14="http://schemas.microsoft.com/office/drawing/2010/main" val="0"/>
              </a:ext>
            </a:extLst>
          </a:blip>
          <a:srcRect l="-232" t="15625" r="37268" b="19374"/>
          <a:stretch>
            <a:fillRect/>
          </a:stretch>
        </p:blipFill>
        <p:spPr bwMode="auto">
          <a:xfrm>
            <a:off x="0" y="1828800"/>
            <a:ext cx="2438400" cy="2243138"/>
          </a:xfrm>
          <a:prstGeom prst="rect">
            <a:avLst/>
          </a:prstGeom>
          <a:noFill/>
          <a:ln w="38100" cmpd="dbl">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2294" name="Oval 6"/>
          <p:cNvSpPr>
            <a:spLocks noChangeArrowheads="1"/>
          </p:cNvSpPr>
          <p:nvPr/>
        </p:nvSpPr>
        <p:spPr bwMode="auto">
          <a:xfrm>
            <a:off x="3733800" y="3124200"/>
            <a:ext cx="1676400" cy="1143000"/>
          </a:xfrm>
          <a:prstGeom prst="ellipse">
            <a:avLst/>
          </a:prstGeom>
          <a:solidFill>
            <a:srgbClr val="FFFF99"/>
          </a:solidFill>
          <a:ln w="57150" cmpd="thinThick" algn="ctr">
            <a:solidFill>
              <a:srgbClr val="008000"/>
            </a:solidFill>
            <a:round/>
            <a:headEnd/>
            <a:tailEnd/>
          </a:ln>
          <a:effectLst/>
        </p:spPr>
        <p:txBody>
          <a:bodyPr/>
          <a:lstStyle/>
          <a:p>
            <a:pPr algn="ctr" eaLnBrk="1" hangingPunct="1">
              <a:defRPr/>
            </a:pPr>
            <a:r>
              <a:rPr lang="en-US" sz="4400">
                <a:solidFill>
                  <a:srgbClr val="0000FF"/>
                </a:solidFill>
                <a:effectLst>
                  <a:outerShdw blurRad="38100" dist="38100" dir="2700000" algn="tl">
                    <a:srgbClr val="000000"/>
                  </a:outerShdw>
                </a:effectLst>
                <a:latin typeface="Arial"/>
                <a:cs typeface="Arial" panose="020B0604020202020204" pitchFamily="34" charset="0"/>
              </a:rPr>
              <a:t>Mỏ</a:t>
            </a:r>
          </a:p>
        </p:txBody>
      </p:sp>
      <p:sp>
        <p:nvSpPr>
          <p:cNvPr id="12295" name="Freeform 7"/>
          <p:cNvSpPr>
            <a:spLocks/>
          </p:cNvSpPr>
          <p:nvPr/>
        </p:nvSpPr>
        <p:spPr bwMode="auto">
          <a:xfrm>
            <a:off x="1828800" y="2514600"/>
            <a:ext cx="2057400" cy="762000"/>
          </a:xfrm>
          <a:custGeom>
            <a:avLst/>
            <a:gdLst>
              <a:gd name="T0" fmla="*/ 2147483646 w 850"/>
              <a:gd name="T1" fmla="*/ 2147483646 h 605"/>
              <a:gd name="T2" fmla="*/ 0 w 850"/>
              <a:gd name="T3" fmla="*/ 0 h 605"/>
              <a:gd name="T4" fmla="*/ 0 60000 65536"/>
              <a:gd name="T5" fmla="*/ 0 60000 65536"/>
              <a:gd name="T6" fmla="*/ 0 w 850"/>
              <a:gd name="T7" fmla="*/ 0 h 605"/>
              <a:gd name="T8" fmla="*/ 850 w 850"/>
              <a:gd name="T9" fmla="*/ 605 h 605"/>
            </a:gdLst>
            <a:ahLst/>
            <a:cxnLst>
              <a:cxn ang="T4">
                <a:pos x="T0" y="T1"/>
              </a:cxn>
              <a:cxn ang="T5">
                <a:pos x="T2" y="T3"/>
              </a:cxn>
            </a:cxnLst>
            <a:rect l="T6" t="T7" r="T8" b="T9"/>
            <a:pathLst>
              <a:path w="850" h="605">
                <a:moveTo>
                  <a:pt x="850" y="605"/>
                </a:moveTo>
                <a:lnTo>
                  <a:pt x="0" y="0"/>
                </a:lnTo>
              </a:path>
            </a:pathLst>
          </a:custGeom>
          <a:noFill/>
          <a:ln w="2540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296" name="Freeform 8"/>
          <p:cNvSpPr>
            <a:spLocks/>
          </p:cNvSpPr>
          <p:nvPr/>
        </p:nvSpPr>
        <p:spPr bwMode="auto">
          <a:xfrm>
            <a:off x="5257800" y="1981200"/>
            <a:ext cx="1524000" cy="1371600"/>
          </a:xfrm>
          <a:custGeom>
            <a:avLst/>
            <a:gdLst>
              <a:gd name="T0" fmla="*/ 0 w 918"/>
              <a:gd name="T1" fmla="*/ 2147483646 h 1114"/>
              <a:gd name="T2" fmla="*/ 2147483646 w 918"/>
              <a:gd name="T3" fmla="*/ 0 h 1114"/>
              <a:gd name="T4" fmla="*/ 0 60000 65536"/>
              <a:gd name="T5" fmla="*/ 0 60000 65536"/>
              <a:gd name="T6" fmla="*/ 0 w 918"/>
              <a:gd name="T7" fmla="*/ 0 h 1114"/>
              <a:gd name="T8" fmla="*/ 918 w 918"/>
              <a:gd name="T9" fmla="*/ 1114 h 1114"/>
            </a:gdLst>
            <a:ahLst/>
            <a:cxnLst>
              <a:cxn ang="T4">
                <a:pos x="T0" y="T1"/>
              </a:cxn>
              <a:cxn ang="T5">
                <a:pos x="T2" y="T3"/>
              </a:cxn>
            </a:cxnLst>
            <a:rect l="T6" t="T7" r="T8" b="T9"/>
            <a:pathLst>
              <a:path w="918" h="1114">
                <a:moveTo>
                  <a:pt x="0" y="1114"/>
                </a:moveTo>
                <a:lnTo>
                  <a:pt x="918" y="0"/>
                </a:lnTo>
              </a:path>
            </a:pathLst>
          </a:custGeom>
          <a:noFill/>
          <a:ln w="2540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298" name="Freeform 10"/>
          <p:cNvSpPr>
            <a:spLocks/>
          </p:cNvSpPr>
          <p:nvPr/>
        </p:nvSpPr>
        <p:spPr bwMode="auto">
          <a:xfrm>
            <a:off x="5334000" y="4038600"/>
            <a:ext cx="1752600" cy="1447800"/>
          </a:xfrm>
          <a:custGeom>
            <a:avLst/>
            <a:gdLst>
              <a:gd name="T0" fmla="*/ 0 w 786"/>
              <a:gd name="T1" fmla="*/ 0 h 1141"/>
              <a:gd name="T2" fmla="*/ 2147483646 w 786"/>
              <a:gd name="T3" fmla="*/ 2147483646 h 1141"/>
              <a:gd name="T4" fmla="*/ 0 60000 65536"/>
              <a:gd name="T5" fmla="*/ 0 60000 65536"/>
              <a:gd name="T6" fmla="*/ 0 w 786"/>
              <a:gd name="T7" fmla="*/ 0 h 1141"/>
              <a:gd name="T8" fmla="*/ 786 w 786"/>
              <a:gd name="T9" fmla="*/ 1141 h 1141"/>
            </a:gdLst>
            <a:ahLst/>
            <a:cxnLst>
              <a:cxn ang="T4">
                <a:pos x="T0" y="T1"/>
              </a:cxn>
              <a:cxn ang="T5">
                <a:pos x="T2" y="T3"/>
              </a:cxn>
            </a:cxnLst>
            <a:rect l="T6" t="T7" r="T8" b="T9"/>
            <a:pathLst>
              <a:path w="786" h="1141">
                <a:moveTo>
                  <a:pt x="0" y="0"/>
                </a:moveTo>
                <a:lnTo>
                  <a:pt x="786" y="1141"/>
                </a:lnTo>
              </a:path>
            </a:pathLst>
          </a:custGeom>
          <a:noFill/>
          <a:ln w="2540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pic>
        <p:nvPicPr>
          <p:cNvPr id="20491" name="Picture 11" descr="250411afamilyDLchim1-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4343400"/>
            <a:ext cx="24384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00" name="Freeform 12"/>
          <p:cNvSpPr>
            <a:spLocks/>
          </p:cNvSpPr>
          <p:nvPr/>
        </p:nvSpPr>
        <p:spPr bwMode="auto">
          <a:xfrm>
            <a:off x="1676400" y="4038600"/>
            <a:ext cx="2209800" cy="1447800"/>
          </a:xfrm>
          <a:custGeom>
            <a:avLst/>
            <a:gdLst>
              <a:gd name="T0" fmla="*/ 2147483646 w 986"/>
              <a:gd name="T1" fmla="*/ 0 h 382"/>
              <a:gd name="T2" fmla="*/ 0 w 986"/>
              <a:gd name="T3" fmla="*/ 2147483646 h 382"/>
              <a:gd name="T4" fmla="*/ 0 60000 65536"/>
              <a:gd name="T5" fmla="*/ 0 60000 65536"/>
              <a:gd name="T6" fmla="*/ 0 w 986"/>
              <a:gd name="T7" fmla="*/ 0 h 382"/>
              <a:gd name="T8" fmla="*/ 986 w 986"/>
              <a:gd name="T9" fmla="*/ 382 h 382"/>
            </a:gdLst>
            <a:ahLst/>
            <a:cxnLst>
              <a:cxn ang="T4">
                <a:pos x="T0" y="T1"/>
              </a:cxn>
              <a:cxn ang="T5">
                <a:pos x="T2" y="T3"/>
              </a:cxn>
            </a:cxnLst>
            <a:rect l="T6" t="T7" r="T8" b="T9"/>
            <a:pathLst>
              <a:path w="986" h="382">
                <a:moveTo>
                  <a:pt x="986" y="0"/>
                </a:moveTo>
                <a:lnTo>
                  <a:pt x="0" y="382"/>
                </a:lnTo>
              </a:path>
            </a:pathLst>
          </a:custGeom>
          <a:noFill/>
          <a:ln w="2540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301" name="AutoShape 13"/>
          <p:cNvSpPr>
            <a:spLocks noChangeArrowheads="1"/>
          </p:cNvSpPr>
          <p:nvPr/>
        </p:nvSpPr>
        <p:spPr bwMode="auto">
          <a:xfrm>
            <a:off x="3048000" y="4419600"/>
            <a:ext cx="1219200" cy="2209800"/>
          </a:xfrm>
          <a:prstGeom prst="roundRect">
            <a:avLst>
              <a:gd name="adj" fmla="val 16667"/>
            </a:avLst>
          </a:prstGeom>
          <a:solidFill>
            <a:srgbClr val="CCFFFF"/>
          </a:solidFill>
          <a:ln w="9525">
            <a:solidFill>
              <a:schemeClr val="tx1"/>
            </a:solidFill>
            <a:round/>
            <a:headEnd/>
            <a:tailEnd/>
          </a:ln>
        </p:spPr>
        <p:txBody>
          <a:bodyPr wrap="none" anchor="ctr"/>
          <a:lstStyle/>
          <a:p>
            <a:pPr algn="ctr" eaLnBrk="1" hangingPunct="1"/>
            <a:r>
              <a:rPr lang="en-US" altLang="vi-VN" sz="2400">
                <a:solidFill>
                  <a:srgbClr val="FF3300"/>
                </a:solidFill>
                <a:latin typeface="Arial" charset="0"/>
              </a:rPr>
              <a:t>Mỏ </a:t>
            </a:r>
          </a:p>
          <a:p>
            <a:pPr algn="ctr" eaLnBrk="1" hangingPunct="1"/>
            <a:r>
              <a:rPr lang="en-US" altLang="vi-VN" sz="2400">
                <a:solidFill>
                  <a:srgbClr val="FF3300"/>
                </a:solidFill>
                <a:latin typeface="Arial" charset="0"/>
              </a:rPr>
              <a:t>chim </a:t>
            </a:r>
          </a:p>
          <a:p>
            <a:pPr algn="ctr" eaLnBrk="1" hangingPunct="1"/>
            <a:r>
              <a:rPr lang="en-US" altLang="vi-VN" sz="2400">
                <a:solidFill>
                  <a:srgbClr val="FF3300"/>
                </a:solidFill>
                <a:latin typeface="Arial" charset="0"/>
              </a:rPr>
              <a:t>như </a:t>
            </a:r>
          </a:p>
          <a:p>
            <a:pPr algn="ctr" eaLnBrk="1" hangingPunct="1"/>
            <a:r>
              <a:rPr lang="en-US" altLang="vi-VN" sz="2400">
                <a:solidFill>
                  <a:srgbClr val="FF3300"/>
                </a:solidFill>
                <a:latin typeface="Arial" charset="0"/>
              </a:rPr>
              <a:t>thế </a:t>
            </a:r>
          </a:p>
          <a:p>
            <a:pPr algn="ctr" eaLnBrk="1" hangingPunct="1"/>
            <a:r>
              <a:rPr lang="en-US" altLang="vi-VN" sz="2400">
                <a:solidFill>
                  <a:srgbClr val="FF3300"/>
                </a:solidFill>
                <a:latin typeface="Arial" charset="0"/>
              </a:rPr>
              <a:t>nào?</a:t>
            </a:r>
            <a:endParaRPr lang="vi-VN" altLang="vi-VN" sz="2400">
              <a:solidFill>
                <a:srgbClr val="FF3300"/>
              </a:solidFill>
              <a:latin typeface="Arial" charset="0"/>
            </a:endParaRPr>
          </a:p>
        </p:txBody>
      </p:sp>
      <p:sp>
        <p:nvSpPr>
          <p:cNvPr id="12302" name="AutoShape 14"/>
          <p:cNvSpPr>
            <a:spLocks noChangeArrowheads="1"/>
          </p:cNvSpPr>
          <p:nvPr/>
        </p:nvSpPr>
        <p:spPr bwMode="auto">
          <a:xfrm>
            <a:off x="5029200" y="4419600"/>
            <a:ext cx="1219200" cy="2209800"/>
          </a:xfrm>
          <a:prstGeom prst="roundRect">
            <a:avLst>
              <a:gd name="adj" fmla="val 16667"/>
            </a:avLst>
          </a:prstGeom>
          <a:solidFill>
            <a:srgbClr val="CCFFFF"/>
          </a:solidFill>
          <a:ln w="9525">
            <a:solidFill>
              <a:schemeClr val="tx1"/>
            </a:solidFill>
            <a:round/>
            <a:headEnd/>
            <a:tailEnd/>
          </a:ln>
        </p:spPr>
        <p:txBody>
          <a:bodyPr wrap="none" anchor="ctr"/>
          <a:lstStyle/>
          <a:p>
            <a:pPr algn="ctr" eaLnBrk="1" hangingPunct="1"/>
            <a:r>
              <a:rPr lang="en-US" altLang="vi-VN" sz="2400">
                <a:solidFill>
                  <a:srgbClr val="FF3300"/>
                </a:solidFill>
                <a:latin typeface="Arial" charset="0"/>
              </a:rPr>
              <a:t>Thân </a:t>
            </a:r>
          </a:p>
          <a:p>
            <a:pPr algn="ctr" eaLnBrk="1" hangingPunct="1"/>
            <a:r>
              <a:rPr lang="en-US" altLang="vi-VN" sz="2400">
                <a:solidFill>
                  <a:srgbClr val="FF3300"/>
                </a:solidFill>
                <a:latin typeface="Arial" charset="0"/>
              </a:rPr>
              <a:t>Chim</a:t>
            </a:r>
          </a:p>
          <a:p>
            <a:pPr algn="ctr" eaLnBrk="1" hangingPunct="1"/>
            <a:r>
              <a:rPr lang="en-US" altLang="vi-VN" sz="2400">
                <a:solidFill>
                  <a:srgbClr val="FF3300"/>
                </a:solidFill>
                <a:latin typeface="Arial" charset="0"/>
              </a:rPr>
              <a:t> được</a:t>
            </a:r>
          </a:p>
          <a:p>
            <a:pPr algn="ctr" eaLnBrk="1" hangingPunct="1"/>
            <a:r>
              <a:rPr lang="en-US" altLang="vi-VN" sz="2400">
                <a:solidFill>
                  <a:srgbClr val="FF3300"/>
                </a:solidFill>
                <a:latin typeface="Arial" charset="0"/>
              </a:rPr>
              <a:t> phủ </a:t>
            </a:r>
          </a:p>
          <a:p>
            <a:pPr algn="ctr" eaLnBrk="1" hangingPunct="1"/>
            <a:r>
              <a:rPr lang="en-US" altLang="vi-VN" sz="2400">
                <a:solidFill>
                  <a:srgbClr val="FF3300"/>
                </a:solidFill>
                <a:latin typeface="Arial" charset="0"/>
              </a:rPr>
              <a:t>   bởi gì?</a:t>
            </a:r>
            <a:endParaRPr lang="vi-VN" altLang="vi-VN" sz="2400">
              <a:solidFill>
                <a:srgbClr val="FF3300"/>
              </a:solidFill>
              <a:latin typeface="Arial" charset="0"/>
            </a:endParaRPr>
          </a:p>
        </p:txBody>
      </p:sp>
      <p:sp>
        <p:nvSpPr>
          <p:cNvPr id="12303" name="AutoShape 15"/>
          <p:cNvSpPr>
            <a:spLocks noChangeArrowheads="1"/>
          </p:cNvSpPr>
          <p:nvPr/>
        </p:nvSpPr>
        <p:spPr bwMode="auto">
          <a:xfrm>
            <a:off x="3124200" y="3581400"/>
            <a:ext cx="533400" cy="990600"/>
          </a:xfrm>
          <a:prstGeom prst="curvedRightArrow">
            <a:avLst>
              <a:gd name="adj1" fmla="val 23575"/>
              <a:gd name="adj2" fmla="val 60718"/>
              <a:gd name="adj3" fmla="val 33333"/>
            </a:avLst>
          </a:prstGeom>
          <a:solidFill>
            <a:srgbClr val="FFFF00"/>
          </a:solidFill>
          <a:ln w="9525">
            <a:solidFill>
              <a:schemeClr val="tx1"/>
            </a:solidFill>
            <a:miter lim="800000"/>
            <a:headEnd/>
            <a:tailEnd/>
          </a:ln>
        </p:spPr>
        <p:txBody>
          <a:bodyPr wrap="none" anchor="ctr"/>
          <a:lstStyle/>
          <a:p>
            <a:pPr eaLnBrk="1" hangingPunct="1"/>
            <a:endParaRPr lang="en-US" altLang="vi-VN">
              <a:latin typeface="Arial" charset="0"/>
            </a:endParaRPr>
          </a:p>
        </p:txBody>
      </p:sp>
      <p:sp>
        <p:nvSpPr>
          <p:cNvPr id="12304" name="AutoShape 16"/>
          <p:cNvSpPr>
            <a:spLocks noChangeArrowheads="1"/>
          </p:cNvSpPr>
          <p:nvPr/>
        </p:nvSpPr>
        <p:spPr bwMode="auto">
          <a:xfrm>
            <a:off x="5486400" y="3581400"/>
            <a:ext cx="457200" cy="990600"/>
          </a:xfrm>
          <a:prstGeom prst="curvedLeftArrow">
            <a:avLst>
              <a:gd name="adj1" fmla="val 24726"/>
              <a:gd name="adj2" fmla="val 68059"/>
              <a:gd name="adj3" fmla="val 33333"/>
            </a:avLst>
          </a:prstGeom>
          <a:solidFill>
            <a:srgbClr val="FFFF00"/>
          </a:solidFill>
          <a:ln w="9525">
            <a:solidFill>
              <a:schemeClr val="tx1"/>
            </a:solidFill>
            <a:miter lim="800000"/>
            <a:headEnd/>
            <a:tailEnd/>
          </a:ln>
        </p:spPr>
        <p:txBody>
          <a:bodyPr wrap="none" anchor="ctr"/>
          <a:lstStyle/>
          <a:p>
            <a:pPr eaLnBrk="1" hangingPunct="1"/>
            <a:endParaRPr lang="en-US" altLang="vi-VN">
              <a:latin typeface="Arial" charset="0"/>
            </a:endParaRPr>
          </a:p>
        </p:txBody>
      </p:sp>
      <p:sp>
        <p:nvSpPr>
          <p:cNvPr id="12305" name="Text Box 17"/>
          <p:cNvSpPr txBox="1">
            <a:spLocks noChangeArrowheads="1"/>
          </p:cNvSpPr>
          <p:nvPr/>
        </p:nvSpPr>
        <p:spPr bwMode="auto">
          <a:xfrm>
            <a:off x="3200400" y="1447800"/>
            <a:ext cx="2667000" cy="990600"/>
          </a:xfrm>
          <a:prstGeom prst="rect">
            <a:avLst/>
          </a:prstGeom>
          <a:gradFill rotWithShape="1">
            <a:gsLst>
              <a:gs pos="0">
                <a:srgbClr val="CCFFFF"/>
              </a:gs>
              <a:gs pos="50000">
                <a:schemeClr val="bg1"/>
              </a:gs>
              <a:gs pos="100000">
                <a:srgbClr val="CCFFFF"/>
              </a:gs>
            </a:gsLst>
            <a:lin ang="5400000" scaled="1"/>
          </a:gradFill>
          <a:ln w="38100" cmpd="dbl">
            <a:solidFill>
              <a:srgbClr val="0000FF"/>
            </a:solidFill>
            <a:prstDash val="dash"/>
            <a:miter lim="800000"/>
            <a:headEnd/>
            <a:tailEnd/>
          </a:ln>
          <a:effectLst/>
        </p:spPr>
        <p:txBody>
          <a:bodyPr/>
          <a:lstStyle/>
          <a:p>
            <a:pPr eaLnBrk="1" hangingPunct="1">
              <a:spcBef>
                <a:spcPct val="50000"/>
              </a:spcBef>
              <a:defRPr/>
            </a:pPr>
            <a:r>
              <a:rPr lang="en-US" sz="2800" u="sng">
                <a:solidFill>
                  <a:srgbClr val="FF1B15"/>
                </a:solidFill>
                <a:latin typeface="Arial"/>
                <a:cs typeface="Arial" panose="020B0604020202020204" pitchFamily="34" charset="0"/>
              </a:rPr>
              <a:t>Hỏi</a:t>
            </a:r>
            <a:r>
              <a:rPr lang="en-US" sz="2800">
                <a:solidFill>
                  <a:srgbClr val="336600"/>
                </a:solidFill>
                <a:latin typeface="Arial"/>
                <a:cs typeface="Arial" panose="020B0604020202020204" pitchFamily="34" charset="0"/>
              </a:rPr>
              <a:t>: quan sát hình và trả lời</a:t>
            </a:r>
            <a:endParaRPr lang="vi-VN" sz="2800">
              <a:solidFill>
                <a:srgbClr val="336600"/>
              </a:solidFill>
              <a:latin typeface="Arial"/>
              <a:cs typeface="Arial" panose="020B0604020202020204" pitchFamily="34" charset="0"/>
            </a:endParaRPr>
          </a:p>
        </p:txBody>
      </p:sp>
      <p:sp>
        <p:nvSpPr>
          <p:cNvPr id="12306" name="WordArt 18"/>
          <p:cNvSpPr>
            <a:spLocks noChangeArrowheads="1" noChangeShapeType="1" noTextEdit="1"/>
          </p:cNvSpPr>
          <p:nvPr/>
        </p:nvSpPr>
        <p:spPr bwMode="auto">
          <a:xfrm>
            <a:off x="3810000" y="2590800"/>
            <a:ext cx="1524000" cy="14478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49329"/>
              </a:avLst>
            </a:prstTxWarp>
          </a:bodyPr>
          <a:lstStyle/>
          <a:p>
            <a:pPr algn="ctr"/>
            <a:r>
              <a:rPr lang="en-US" sz="3600" kern="10">
                <a:gradFill rotWithShape="1">
                  <a:gsLst>
                    <a:gs pos="0">
                      <a:srgbClr val="FC9FCB"/>
                    </a:gs>
                    <a:gs pos="6500">
                      <a:srgbClr val="F8B049"/>
                    </a:gs>
                    <a:gs pos="10501">
                      <a:srgbClr val="F8B049"/>
                    </a:gs>
                    <a:gs pos="31500">
                      <a:srgbClr val="FEE7F2"/>
                    </a:gs>
                    <a:gs pos="33501">
                      <a:srgbClr val="F952A0"/>
                    </a:gs>
                    <a:gs pos="34500">
                      <a:srgbClr val="C50849"/>
                    </a:gs>
                    <a:gs pos="41000">
                      <a:srgbClr val="B43E85"/>
                    </a:gs>
                    <a:gs pos="50000">
                      <a:srgbClr val="F8B049"/>
                    </a:gs>
                    <a:gs pos="59000">
                      <a:srgbClr val="B43E85"/>
                    </a:gs>
                    <a:gs pos="65500">
                      <a:srgbClr val="C50849"/>
                    </a:gs>
                    <a:gs pos="66499">
                      <a:srgbClr val="F952A0"/>
                    </a:gs>
                    <a:gs pos="68500">
                      <a:srgbClr val="FEE7F2"/>
                    </a:gs>
                    <a:gs pos="89500">
                      <a:srgbClr val="F8B049"/>
                    </a:gs>
                    <a:gs pos="93500">
                      <a:srgbClr val="F8B049"/>
                    </a:gs>
                    <a:gs pos="100000">
                      <a:srgbClr val="FC9FCB"/>
                    </a:gs>
                  </a:gsLst>
                  <a:lin ang="5400000" scaled="1"/>
                </a:gradFill>
                <a:effectLst>
                  <a:outerShdw dist="45791" dir="2021404" algn="ctr" rotWithShape="0">
                    <a:srgbClr val="B2B2B2">
                      <a:alpha val="79999"/>
                    </a:srgbClr>
                  </a:outerShdw>
                </a:effectLst>
                <a:latin typeface="Arial"/>
                <a:cs typeface="Arial"/>
              </a:rPr>
              <a:t>?</a:t>
            </a:r>
          </a:p>
        </p:txBody>
      </p:sp>
      <p:pic>
        <p:nvPicPr>
          <p:cNvPr id="20499" name="Picture 19" descr="090724024415551549"/>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rot="181139">
            <a:off x="7086600" y="0"/>
            <a:ext cx="2251075"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24"/>
          <p:cNvGrpSpPr>
            <a:grpSpLocks/>
          </p:cNvGrpSpPr>
          <p:nvPr/>
        </p:nvGrpSpPr>
        <p:grpSpPr bwMode="auto">
          <a:xfrm>
            <a:off x="3200400" y="1371600"/>
            <a:ext cx="2438400" cy="1600200"/>
            <a:chOff x="2064" y="816"/>
            <a:chExt cx="1536" cy="1008"/>
          </a:xfrm>
        </p:grpSpPr>
        <p:sp>
          <p:nvSpPr>
            <p:cNvPr id="12313" name="AutoShape 25"/>
            <p:cNvSpPr>
              <a:spLocks noChangeArrowheads="1"/>
            </p:cNvSpPr>
            <p:nvPr/>
          </p:nvSpPr>
          <p:spPr bwMode="auto">
            <a:xfrm>
              <a:off x="2064" y="816"/>
              <a:ext cx="1536" cy="1008"/>
            </a:xfrm>
            <a:prstGeom prst="flowChartAlternateProcess">
              <a:avLst/>
            </a:prstGeom>
            <a:gradFill rotWithShape="1">
              <a:gsLst>
                <a:gs pos="0">
                  <a:srgbClr val="CCECFF"/>
                </a:gs>
                <a:gs pos="50000">
                  <a:schemeClr val="bg1"/>
                </a:gs>
                <a:gs pos="100000">
                  <a:srgbClr val="CCECFF"/>
                </a:gs>
              </a:gsLst>
              <a:lin ang="5400000" scaled="1"/>
            </a:gradFill>
            <a:ln w="57150" cmpd="thinThick">
              <a:solidFill>
                <a:srgbClr val="0000FF"/>
              </a:solidFill>
              <a:miter lim="800000"/>
              <a:headEnd/>
              <a:tailEnd/>
            </a:ln>
            <a:effectLst/>
          </p:spPr>
          <p:txBody>
            <a:bodyPr wrap="none" anchor="ctr"/>
            <a:lstStyle/>
            <a:p>
              <a:pPr eaLnBrk="1" hangingPunct="1">
                <a:defRPr/>
              </a:pPr>
              <a:endParaRPr lang="en-US">
                <a:latin typeface="Arial"/>
                <a:cs typeface="Arial" panose="020B0604020202020204" pitchFamily="34" charset="0"/>
              </a:endParaRPr>
            </a:p>
          </p:txBody>
        </p:sp>
        <p:sp>
          <p:nvSpPr>
            <p:cNvPr id="12314" name="Text Box 26"/>
            <p:cNvSpPr txBox="1">
              <a:spLocks noChangeArrowheads="1"/>
            </p:cNvSpPr>
            <p:nvPr/>
          </p:nvSpPr>
          <p:spPr bwMode="auto">
            <a:xfrm>
              <a:off x="2064" y="816"/>
              <a:ext cx="1536" cy="989"/>
            </a:xfrm>
            <a:prstGeom prst="rect">
              <a:avLst/>
            </a:prstGeom>
            <a:gradFill rotWithShape="1">
              <a:gsLst>
                <a:gs pos="0">
                  <a:srgbClr val="CCECFF"/>
                </a:gs>
                <a:gs pos="50000">
                  <a:schemeClr val="bg1"/>
                </a:gs>
                <a:gs pos="100000">
                  <a:srgbClr val="CCECFF"/>
                </a:gs>
              </a:gsLst>
              <a:lin ang="5400000" scaled="1"/>
            </a:gradFill>
            <a:ln w="76200" cmpd="tri">
              <a:noFill/>
              <a:miter lim="800000"/>
              <a:headEnd/>
              <a:tailEnd/>
            </a:ln>
            <a:effectLst/>
          </p:spPr>
          <p:txBody>
            <a:bodyPr>
              <a:spAutoFit/>
            </a:bodyPr>
            <a:lstStyle/>
            <a:p>
              <a:pPr algn="ctr" eaLnBrk="1" hangingPunct="1">
                <a:spcBef>
                  <a:spcPct val="50000"/>
                </a:spcBef>
                <a:defRPr/>
              </a:pPr>
              <a:r>
                <a:rPr lang="en-US" sz="2400" dirty="0" err="1">
                  <a:solidFill>
                    <a:srgbClr val="FF0000"/>
                  </a:solidFill>
                  <a:latin typeface="Arial"/>
                  <a:cs typeface="Arial" panose="020B0604020202020204" pitchFamily="34" charset="0"/>
                </a:rPr>
                <a:t>Mỏ</a:t>
              </a:r>
              <a:r>
                <a:rPr lang="en-US" sz="2400" dirty="0">
                  <a:solidFill>
                    <a:srgbClr val="FF0000"/>
                  </a:solidFill>
                  <a:latin typeface="Arial"/>
                  <a:cs typeface="Arial" panose="020B0604020202020204" pitchFamily="34" charset="0"/>
                </a:rPr>
                <a:t> </a:t>
              </a:r>
              <a:r>
                <a:rPr lang="en-US" sz="2400" dirty="0" err="1">
                  <a:solidFill>
                    <a:srgbClr val="FF0000"/>
                  </a:solidFill>
                  <a:latin typeface="Arial"/>
                  <a:cs typeface="Arial" panose="020B0604020202020204" pitchFamily="34" charset="0"/>
                </a:rPr>
                <a:t>chim</a:t>
              </a:r>
              <a:r>
                <a:rPr lang="en-US" sz="2400" dirty="0">
                  <a:solidFill>
                    <a:srgbClr val="FF0000"/>
                  </a:solidFill>
                  <a:latin typeface="Arial"/>
                  <a:cs typeface="Arial" panose="020B0604020202020204" pitchFamily="34" charset="0"/>
                </a:rPr>
                <a:t> </a:t>
              </a:r>
              <a:r>
                <a:rPr lang="en-US" sz="2400" dirty="0" err="1">
                  <a:solidFill>
                    <a:srgbClr val="FF0000"/>
                  </a:solidFill>
                  <a:latin typeface="Arial"/>
                  <a:cs typeface="Arial" panose="020B0604020202020204" pitchFamily="34" charset="0"/>
                </a:rPr>
                <a:t>cứng</a:t>
              </a:r>
              <a:r>
                <a:rPr lang="en-US" sz="2400" dirty="0">
                  <a:solidFill>
                    <a:srgbClr val="FF0000"/>
                  </a:solidFill>
                  <a:latin typeface="Arial"/>
                  <a:cs typeface="Arial" panose="020B0604020202020204" pitchFamily="34" charset="0"/>
                </a:rPr>
                <a:t>, </a:t>
              </a:r>
              <a:r>
                <a:rPr lang="en-US" sz="2400" dirty="0" err="1">
                  <a:solidFill>
                    <a:srgbClr val="FF0000"/>
                  </a:solidFill>
                  <a:latin typeface="Arial"/>
                  <a:cs typeface="Arial" panose="020B0604020202020204" pitchFamily="34" charset="0"/>
                </a:rPr>
                <a:t>nhọn</a:t>
              </a:r>
              <a:r>
                <a:rPr lang="en-US" sz="2400" dirty="0">
                  <a:solidFill>
                    <a:srgbClr val="FF0000"/>
                  </a:solidFill>
                  <a:latin typeface="Arial"/>
                  <a:cs typeface="Arial" panose="020B0604020202020204" pitchFamily="34" charset="0"/>
                </a:rPr>
                <a:t>, </a:t>
              </a:r>
              <a:r>
                <a:rPr lang="en-US" sz="2400" dirty="0" err="1">
                  <a:solidFill>
                    <a:srgbClr val="FF0000"/>
                  </a:solidFill>
                  <a:latin typeface="Arial"/>
                  <a:cs typeface="Arial" panose="020B0604020202020204" pitchFamily="34" charset="0"/>
                </a:rPr>
                <a:t>chúng</a:t>
              </a:r>
              <a:r>
                <a:rPr lang="en-US" sz="2400" dirty="0">
                  <a:solidFill>
                    <a:srgbClr val="FF0000"/>
                  </a:solidFill>
                  <a:latin typeface="Arial"/>
                  <a:cs typeface="Arial" panose="020B0604020202020204" pitchFamily="34" charset="0"/>
                </a:rPr>
                <a:t> </a:t>
              </a:r>
              <a:r>
                <a:rPr lang="en-US" sz="2400" dirty="0" err="1">
                  <a:solidFill>
                    <a:srgbClr val="FF0000"/>
                  </a:solidFill>
                  <a:latin typeface="Arial"/>
                  <a:cs typeface="Arial" panose="020B0604020202020204" pitchFamily="34" charset="0"/>
                </a:rPr>
                <a:t>dùng</a:t>
              </a:r>
              <a:r>
                <a:rPr lang="en-US" sz="2400" dirty="0">
                  <a:solidFill>
                    <a:srgbClr val="FF0000"/>
                  </a:solidFill>
                  <a:latin typeface="Arial"/>
                  <a:cs typeface="Arial" panose="020B0604020202020204" pitchFamily="34" charset="0"/>
                </a:rPr>
                <a:t> </a:t>
              </a:r>
              <a:r>
                <a:rPr lang="en-US" sz="2400" dirty="0" err="1">
                  <a:solidFill>
                    <a:srgbClr val="FF0000"/>
                  </a:solidFill>
                  <a:latin typeface="Arial"/>
                  <a:cs typeface="Arial" panose="020B0604020202020204" pitchFamily="34" charset="0"/>
                </a:rPr>
                <a:t>mỏ</a:t>
              </a:r>
              <a:r>
                <a:rPr lang="en-US" sz="2400" dirty="0">
                  <a:solidFill>
                    <a:srgbClr val="FF0000"/>
                  </a:solidFill>
                  <a:latin typeface="Arial"/>
                  <a:cs typeface="Arial" panose="020B0604020202020204" pitchFamily="34" charset="0"/>
                </a:rPr>
                <a:t> </a:t>
              </a:r>
              <a:r>
                <a:rPr lang="en-US" sz="2400" dirty="0" err="1">
                  <a:solidFill>
                    <a:srgbClr val="FF0000"/>
                  </a:solidFill>
                  <a:latin typeface="Arial"/>
                  <a:cs typeface="Arial" panose="020B0604020202020204" pitchFamily="34" charset="0"/>
                </a:rPr>
                <a:t>để</a:t>
              </a:r>
              <a:r>
                <a:rPr lang="en-US" sz="2400" dirty="0">
                  <a:solidFill>
                    <a:srgbClr val="FF0000"/>
                  </a:solidFill>
                  <a:latin typeface="Arial"/>
                  <a:cs typeface="Arial" panose="020B0604020202020204" pitchFamily="34" charset="0"/>
                </a:rPr>
                <a:t> </a:t>
              </a:r>
              <a:r>
                <a:rPr lang="en-US" sz="2400" dirty="0" err="1">
                  <a:solidFill>
                    <a:srgbClr val="FF0000"/>
                  </a:solidFill>
                  <a:latin typeface="Arial"/>
                  <a:cs typeface="Arial" panose="020B0604020202020204" pitchFamily="34" charset="0"/>
                </a:rPr>
                <a:t>mổ</a:t>
              </a:r>
              <a:r>
                <a:rPr lang="en-US" sz="2400" dirty="0">
                  <a:solidFill>
                    <a:srgbClr val="FF0000"/>
                  </a:solidFill>
                  <a:latin typeface="Arial"/>
                  <a:cs typeface="Arial" panose="020B0604020202020204" pitchFamily="34" charset="0"/>
                </a:rPr>
                <a:t> </a:t>
              </a:r>
              <a:r>
                <a:rPr lang="en-US" sz="2400" dirty="0" err="1">
                  <a:solidFill>
                    <a:srgbClr val="FF0000"/>
                  </a:solidFill>
                  <a:latin typeface="Arial"/>
                  <a:cs typeface="Arial" panose="020B0604020202020204" pitchFamily="34" charset="0"/>
                </a:rPr>
                <a:t>thức</a:t>
              </a:r>
              <a:r>
                <a:rPr lang="en-US" sz="2400" dirty="0">
                  <a:solidFill>
                    <a:srgbClr val="FF0000"/>
                  </a:solidFill>
                  <a:latin typeface="Arial"/>
                  <a:cs typeface="Arial" panose="020B0604020202020204" pitchFamily="34" charset="0"/>
                </a:rPr>
                <a:t> </a:t>
              </a:r>
              <a:r>
                <a:rPr lang="en-US" sz="2400" dirty="0" err="1">
                  <a:solidFill>
                    <a:srgbClr val="FF0000"/>
                  </a:solidFill>
                  <a:latin typeface="Arial"/>
                  <a:cs typeface="Arial" panose="020B0604020202020204" pitchFamily="34" charset="0"/>
                </a:rPr>
                <a:t>ăn</a:t>
              </a:r>
              <a:endParaRPr lang="vi-VN" sz="2400" dirty="0">
                <a:solidFill>
                  <a:srgbClr val="FF0000"/>
                </a:solidFill>
                <a:latin typeface="Arial"/>
                <a:cs typeface="Arial" panose="020B0604020202020204" pitchFamily="34" charset="0"/>
              </a:endParaRPr>
            </a:p>
          </p:txBody>
        </p:sp>
      </p:gr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2305"/>
                                        </p:tgtEl>
                                        <p:attrNameLst>
                                          <p:attrName>style.visibility</p:attrName>
                                        </p:attrNameLst>
                                      </p:cBhvr>
                                      <p:to>
                                        <p:strVal val="visible"/>
                                      </p:to>
                                    </p:set>
                                    <p:anim calcmode="lin" valueType="num">
                                      <p:cBhvr>
                                        <p:cTn id="7" dur="500" fill="hold"/>
                                        <p:tgtEl>
                                          <p:spTgt spid="12305"/>
                                        </p:tgtEl>
                                        <p:attrNameLst>
                                          <p:attrName>ppt_w</p:attrName>
                                        </p:attrNameLst>
                                      </p:cBhvr>
                                      <p:tavLst>
                                        <p:tav tm="0">
                                          <p:val>
                                            <p:fltVal val="0"/>
                                          </p:val>
                                        </p:tav>
                                        <p:tav tm="100000">
                                          <p:val>
                                            <p:strVal val="#ppt_w"/>
                                          </p:val>
                                        </p:tav>
                                      </p:tavLst>
                                    </p:anim>
                                    <p:anim calcmode="lin" valueType="num">
                                      <p:cBhvr>
                                        <p:cTn id="8" dur="500" fill="hold"/>
                                        <p:tgtEl>
                                          <p:spTgt spid="12305"/>
                                        </p:tgtEl>
                                        <p:attrNameLst>
                                          <p:attrName>ppt_h</p:attrName>
                                        </p:attrNameLst>
                                      </p:cBhvr>
                                      <p:tavLst>
                                        <p:tav tm="0">
                                          <p:val>
                                            <p:fltVal val="0"/>
                                          </p:val>
                                        </p:tav>
                                        <p:tav tm="100000">
                                          <p:val>
                                            <p:strVal val="#ppt_h"/>
                                          </p:val>
                                        </p:tav>
                                      </p:tavLst>
                                    </p:anim>
                                    <p:animEffect transition="in" filter="fade">
                                      <p:cBhvr>
                                        <p:cTn id="9" dur="500"/>
                                        <p:tgtEl>
                                          <p:spTgt spid="12305"/>
                                        </p:tgtEl>
                                      </p:cBhvr>
                                    </p:animEffect>
                                  </p:childTnLst>
                                </p:cTn>
                              </p:par>
                            </p:childTnLst>
                          </p:cTn>
                        </p:par>
                        <p:par>
                          <p:cTn id="10" fill="hold" nodeType="afterGroup">
                            <p:stCondLst>
                              <p:cond delay="500"/>
                            </p:stCondLst>
                            <p:childTnLst>
                              <p:par>
                                <p:cTn id="11" presetID="31" presetClass="entr" presetSubtype="0" fill="hold" grpId="0" nodeType="afterEffect">
                                  <p:stCondLst>
                                    <p:cond delay="0"/>
                                  </p:stCondLst>
                                  <p:iterate type="lt">
                                    <p:tmPct val="5000"/>
                                  </p:iterate>
                                  <p:childTnLst>
                                    <p:set>
                                      <p:cBhvr>
                                        <p:cTn id="12" dur="1" fill="hold">
                                          <p:stCondLst>
                                            <p:cond delay="0"/>
                                          </p:stCondLst>
                                        </p:cTn>
                                        <p:tgtEl>
                                          <p:spTgt spid="12306"/>
                                        </p:tgtEl>
                                        <p:attrNameLst>
                                          <p:attrName>style.visibility</p:attrName>
                                        </p:attrNameLst>
                                      </p:cBhvr>
                                      <p:to>
                                        <p:strVal val="visible"/>
                                      </p:to>
                                    </p:set>
                                    <p:anim calcmode="lin" valueType="num">
                                      <p:cBhvr>
                                        <p:cTn id="13" dur="1000" fill="hold"/>
                                        <p:tgtEl>
                                          <p:spTgt spid="12306"/>
                                        </p:tgtEl>
                                        <p:attrNameLst>
                                          <p:attrName>ppt_w</p:attrName>
                                        </p:attrNameLst>
                                      </p:cBhvr>
                                      <p:tavLst>
                                        <p:tav tm="0">
                                          <p:val>
                                            <p:fltVal val="0"/>
                                          </p:val>
                                        </p:tav>
                                        <p:tav tm="100000">
                                          <p:val>
                                            <p:strVal val="#ppt_w"/>
                                          </p:val>
                                        </p:tav>
                                      </p:tavLst>
                                    </p:anim>
                                    <p:anim calcmode="lin" valueType="num">
                                      <p:cBhvr>
                                        <p:cTn id="14" dur="1000" fill="hold"/>
                                        <p:tgtEl>
                                          <p:spTgt spid="12306"/>
                                        </p:tgtEl>
                                        <p:attrNameLst>
                                          <p:attrName>ppt_h</p:attrName>
                                        </p:attrNameLst>
                                      </p:cBhvr>
                                      <p:tavLst>
                                        <p:tav tm="0">
                                          <p:val>
                                            <p:fltVal val="0"/>
                                          </p:val>
                                        </p:tav>
                                        <p:tav tm="100000">
                                          <p:val>
                                            <p:strVal val="#ppt_h"/>
                                          </p:val>
                                        </p:tav>
                                      </p:tavLst>
                                    </p:anim>
                                    <p:anim calcmode="lin" valueType="num">
                                      <p:cBhvr>
                                        <p:cTn id="15" dur="1000" fill="hold"/>
                                        <p:tgtEl>
                                          <p:spTgt spid="12306"/>
                                        </p:tgtEl>
                                        <p:attrNameLst>
                                          <p:attrName>style.rotation</p:attrName>
                                        </p:attrNameLst>
                                      </p:cBhvr>
                                      <p:tavLst>
                                        <p:tav tm="0">
                                          <p:val>
                                            <p:fltVal val="90"/>
                                          </p:val>
                                        </p:tav>
                                        <p:tav tm="100000">
                                          <p:val>
                                            <p:fltVal val="0"/>
                                          </p:val>
                                        </p:tav>
                                      </p:tavLst>
                                    </p:anim>
                                    <p:animEffect transition="in" filter="fade">
                                      <p:cBhvr>
                                        <p:cTn id="16" dur="1000"/>
                                        <p:tgtEl>
                                          <p:spTgt spid="12306"/>
                                        </p:tgtEl>
                                      </p:cBhvr>
                                    </p:animEffect>
                                  </p:childTnLst>
                                </p:cTn>
                              </p:par>
                              <p:par>
                                <p:cTn id="17" presetID="24" presetClass="emph" presetSubtype="0" repeatCount="indefinite" fill="hold" grpId="1" nodeType="withEffect">
                                  <p:stCondLst>
                                    <p:cond delay="0"/>
                                  </p:stCondLst>
                                  <p:iterate type="lt">
                                    <p:tmPct val="0"/>
                                  </p:iterate>
                                  <p:childTnLst>
                                    <p:animClr clrSpc="hsl" dir="cw">
                                      <p:cBhvr override="childStyle">
                                        <p:cTn id="18" dur="500" fill="hold"/>
                                        <p:tgtEl>
                                          <p:spTgt spid="12306"/>
                                        </p:tgtEl>
                                        <p:attrNameLst>
                                          <p:attrName>style.color</p:attrName>
                                        </p:attrNameLst>
                                      </p:cBhvr>
                                      <p:by>
                                        <p:hsl h="0" s="-12549" l="-25098"/>
                                      </p:by>
                                    </p:animClr>
                                    <p:animClr clrSpc="hsl" dir="cw">
                                      <p:cBhvr>
                                        <p:cTn id="19" dur="500" fill="hold"/>
                                        <p:tgtEl>
                                          <p:spTgt spid="12306"/>
                                        </p:tgtEl>
                                        <p:attrNameLst>
                                          <p:attrName>fillcolor</p:attrName>
                                        </p:attrNameLst>
                                      </p:cBhvr>
                                      <p:by>
                                        <p:hsl h="0" s="-12549" l="-25098"/>
                                      </p:by>
                                    </p:animClr>
                                    <p:animClr clrSpc="hsl" dir="cw">
                                      <p:cBhvr>
                                        <p:cTn id="20" dur="500" fill="hold"/>
                                        <p:tgtEl>
                                          <p:spTgt spid="12306"/>
                                        </p:tgtEl>
                                        <p:attrNameLst>
                                          <p:attrName>stroke.color</p:attrName>
                                        </p:attrNameLst>
                                      </p:cBhvr>
                                      <p:by>
                                        <p:hsl h="0" s="-12549" l="-25098"/>
                                      </p:by>
                                    </p:animClr>
                                    <p:set>
                                      <p:cBhvr>
                                        <p:cTn id="21" dur="500" fill="hold"/>
                                        <p:tgtEl>
                                          <p:spTgt spid="12306"/>
                                        </p:tgtEl>
                                        <p:attrNameLst>
                                          <p:attrName>fill.type</p:attrName>
                                        </p:attrNameLst>
                                      </p:cBhvr>
                                      <p:to>
                                        <p:strVal val="solid"/>
                                      </p:to>
                                    </p:set>
                                  </p:childTnLst>
                                </p:cTn>
                              </p:par>
                            </p:childTnLst>
                          </p:cTn>
                        </p:par>
                        <p:par>
                          <p:cTn id="22" fill="hold" nodeType="afterGroup">
                            <p:stCondLst>
                              <p:cond delay="1500"/>
                            </p:stCondLst>
                            <p:childTnLst>
                              <p:par>
                                <p:cTn id="23" presetID="22" presetClass="entr" presetSubtype="4" fill="hold" grpId="0" nodeType="afterEffect">
                                  <p:stCondLst>
                                    <p:cond delay="0"/>
                                  </p:stCondLst>
                                  <p:childTnLst>
                                    <p:set>
                                      <p:cBhvr>
                                        <p:cTn id="24" dur="1" fill="hold">
                                          <p:stCondLst>
                                            <p:cond delay="0"/>
                                          </p:stCondLst>
                                        </p:cTn>
                                        <p:tgtEl>
                                          <p:spTgt spid="12303"/>
                                        </p:tgtEl>
                                        <p:attrNameLst>
                                          <p:attrName>style.visibility</p:attrName>
                                        </p:attrNameLst>
                                      </p:cBhvr>
                                      <p:to>
                                        <p:strVal val="visible"/>
                                      </p:to>
                                    </p:set>
                                    <p:animEffect transition="in" filter="wipe(down)">
                                      <p:cBhvr>
                                        <p:cTn id="25" dur="1000"/>
                                        <p:tgtEl>
                                          <p:spTgt spid="12303"/>
                                        </p:tgtEl>
                                      </p:cBhvr>
                                    </p:animEffect>
                                  </p:childTnLst>
                                </p:cTn>
                              </p:par>
                            </p:childTnLst>
                          </p:cTn>
                        </p:par>
                        <p:par>
                          <p:cTn id="26" fill="hold" nodeType="afterGroup">
                            <p:stCondLst>
                              <p:cond delay="2500"/>
                            </p:stCondLst>
                            <p:childTnLst>
                              <p:par>
                                <p:cTn id="27" presetID="23" presetClass="entr" presetSubtype="16" fill="hold" grpId="0" nodeType="afterEffect">
                                  <p:stCondLst>
                                    <p:cond delay="0"/>
                                  </p:stCondLst>
                                  <p:childTnLst>
                                    <p:set>
                                      <p:cBhvr>
                                        <p:cTn id="28" dur="1" fill="hold">
                                          <p:stCondLst>
                                            <p:cond delay="0"/>
                                          </p:stCondLst>
                                        </p:cTn>
                                        <p:tgtEl>
                                          <p:spTgt spid="12301"/>
                                        </p:tgtEl>
                                        <p:attrNameLst>
                                          <p:attrName>style.visibility</p:attrName>
                                        </p:attrNameLst>
                                      </p:cBhvr>
                                      <p:to>
                                        <p:strVal val="visible"/>
                                      </p:to>
                                    </p:set>
                                    <p:anim calcmode="lin" valueType="num">
                                      <p:cBhvr>
                                        <p:cTn id="29" dur="1000" fill="hold"/>
                                        <p:tgtEl>
                                          <p:spTgt spid="12301"/>
                                        </p:tgtEl>
                                        <p:attrNameLst>
                                          <p:attrName>ppt_w</p:attrName>
                                        </p:attrNameLst>
                                      </p:cBhvr>
                                      <p:tavLst>
                                        <p:tav tm="0">
                                          <p:val>
                                            <p:fltVal val="0"/>
                                          </p:val>
                                        </p:tav>
                                        <p:tav tm="100000">
                                          <p:val>
                                            <p:strVal val="#ppt_w"/>
                                          </p:val>
                                        </p:tav>
                                      </p:tavLst>
                                    </p:anim>
                                    <p:anim calcmode="lin" valueType="num">
                                      <p:cBhvr>
                                        <p:cTn id="30" dur="1000" fill="hold"/>
                                        <p:tgtEl>
                                          <p:spTgt spid="12301"/>
                                        </p:tgtEl>
                                        <p:attrNameLst>
                                          <p:attrName>ppt_h</p:attrName>
                                        </p:attrNameLst>
                                      </p:cBhvr>
                                      <p:tavLst>
                                        <p:tav tm="0">
                                          <p:val>
                                            <p:fltVal val="0"/>
                                          </p:val>
                                        </p:tav>
                                        <p:tav tm="100000">
                                          <p:val>
                                            <p:strVal val="#ppt_h"/>
                                          </p:val>
                                        </p:tav>
                                      </p:tavLst>
                                    </p:anim>
                                  </p:childTnLst>
                                </p:cTn>
                              </p:par>
                              <p:par>
                                <p:cTn id="31" presetID="31" presetClass="entr" presetSubtype="0" fill="hold" grpId="0" nodeType="withEffect">
                                  <p:stCondLst>
                                    <p:cond delay="0"/>
                                  </p:stCondLst>
                                  <p:iterate type="lt">
                                    <p:tmPct val="5000"/>
                                  </p:iterate>
                                  <p:childTnLst>
                                    <p:set>
                                      <p:cBhvr>
                                        <p:cTn id="32" dur="1" fill="hold">
                                          <p:stCondLst>
                                            <p:cond delay="0"/>
                                          </p:stCondLst>
                                        </p:cTn>
                                        <p:tgtEl>
                                          <p:spTgt spid="12304"/>
                                        </p:tgtEl>
                                        <p:attrNameLst>
                                          <p:attrName>style.visibility</p:attrName>
                                        </p:attrNameLst>
                                      </p:cBhvr>
                                      <p:to>
                                        <p:strVal val="visible"/>
                                      </p:to>
                                    </p:set>
                                    <p:anim calcmode="lin" valueType="num">
                                      <p:cBhvr>
                                        <p:cTn id="33" dur="1000" fill="hold"/>
                                        <p:tgtEl>
                                          <p:spTgt spid="12304"/>
                                        </p:tgtEl>
                                        <p:attrNameLst>
                                          <p:attrName>ppt_w</p:attrName>
                                        </p:attrNameLst>
                                      </p:cBhvr>
                                      <p:tavLst>
                                        <p:tav tm="0">
                                          <p:val>
                                            <p:fltVal val="0"/>
                                          </p:val>
                                        </p:tav>
                                        <p:tav tm="100000">
                                          <p:val>
                                            <p:strVal val="#ppt_w"/>
                                          </p:val>
                                        </p:tav>
                                      </p:tavLst>
                                    </p:anim>
                                    <p:anim calcmode="lin" valueType="num">
                                      <p:cBhvr>
                                        <p:cTn id="34" dur="1000" fill="hold"/>
                                        <p:tgtEl>
                                          <p:spTgt spid="12304"/>
                                        </p:tgtEl>
                                        <p:attrNameLst>
                                          <p:attrName>ppt_h</p:attrName>
                                        </p:attrNameLst>
                                      </p:cBhvr>
                                      <p:tavLst>
                                        <p:tav tm="0">
                                          <p:val>
                                            <p:fltVal val="0"/>
                                          </p:val>
                                        </p:tav>
                                        <p:tav tm="100000">
                                          <p:val>
                                            <p:strVal val="#ppt_h"/>
                                          </p:val>
                                        </p:tav>
                                      </p:tavLst>
                                    </p:anim>
                                    <p:anim calcmode="lin" valueType="num">
                                      <p:cBhvr>
                                        <p:cTn id="35" dur="1000" fill="hold"/>
                                        <p:tgtEl>
                                          <p:spTgt spid="12304"/>
                                        </p:tgtEl>
                                        <p:attrNameLst>
                                          <p:attrName>style.rotation</p:attrName>
                                        </p:attrNameLst>
                                      </p:cBhvr>
                                      <p:tavLst>
                                        <p:tav tm="0">
                                          <p:val>
                                            <p:fltVal val="90"/>
                                          </p:val>
                                        </p:tav>
                                        <p:tav tm="100000">
                                          <p:val>
                                            <p:fltVal val="0"/>
                                          </p:val>
                                        </p:tav>
                                      </p:tavLst>
                                    </p:anim>
                                    <p:animEffect transition="in" filter="fade">
                                      <p:cBhvr>
                                        <p:cTn id="36" dur="1000"/>
                                        <p:tgtEl>
                                          <p:spTgt spid="12304"/>
                                        </p:tgtEl>
                                      </p:cBhvr>
                                    </p:animEffect>
                                  </p:childTnLst>
                                </p:cTn>
                              </p:par>
                            </p:childTnLst>
                          </p:cTn>
                        </p:par>
                        <p:par>
                          <p:cTn id="37" fill="hold" nodeType="afterGroup">
                            <p:stCondLst>
                              <p:cond delay="3500"/>
                            </p:stCondLst>
                            <p:childTnLst>
                              <p:par>
                                <p:cTn id="38" presetID="23" presetClass="entr" presetSubtype="16" fill="hold" grpId="0" nodeType="afterEffect">
                                  <p:stCondLst>
                                    <p:cond delay="0"/>
                                  </p:stCondLst>
                                  <p:childTnLst>
                                    <p:set>
                                      <p:cBhvr>
                                        <p:cTn id="39" dur="1" fill="hold">
                                          <p:stCondLst>
                                            <p:cond delay="0"/>
                                          </p:stCondLst>
                                        </p:cTn>
                                        <p:tgtEl>
                                          <p:spTgt spid="12302"/>
                                        </p:tgtEl>
                                        <p:attrNameLst>
                                          <p:attrName>style.visibility</p:attrName>
                                        </p:attrNameLst>
                                      </p:cBhvr>
                                      <p:to>
                                        <p:strVal val="visible"/>
                                      </p:to>
                                    </p:set>
                                    <p:anim calcmode="lin" valueType="num">
                                      <p:cBhvr>
                                        <p:cTn id="40" dur="1000" fill="hold"/>
                                        <p:tgtEl>
                                          <p:spTgt spid="12302"/>
                                        </p:tgtEl>
                                        <p:attrNameLst>
                                          <p:attrName>ppt_w</p:attrName>
                                        </p:attrNameLst>
                                      </p:cBhvr>
                                      <p:tavLst>
                                        <p:tav tm="0">
                                          <p:val>
                                            <p:fltVal val="0"/>
                                          </p:val>
                                        </p:tav>
                                        <p:tav tm="100000">
                                          <p:val>
                                            <p:strVal val="#ppt_w"/>
                                          </p:val>
                                        </p:tav>
                                      </p:tavLst>
                                    </p:anim>
                                    <p:anim calcmode="lin" valueType="num">
                                      <p:cBhvr>
                                        <p:cTn id="41" dur="1000" fill="hold"/>
                                        <p:tgtEl>
                                          <p:spTgt spid="12302"/>
                                        </p:tgtEl>
                                        <p:attrNameLst>
                                          <p:attrName>ppt_h</p:attrName>
                                        </p:attrNameLst>
                                      </p:cBhvr>
                                      <p:tavLst>
                                        <p:tav tm="0">
                                          <p:val>
                                            <p:fltVal val="0"/>
                                          </p:val>
                                        </p:tav>
                                        <p:tav tm="100000">
                                          <p:val>
                                            <p:strVal val="#ppt_h"/>
                                          </p:val>
                                        </p:tav>
                                      </p:tavLst>
                                    </p:anim>
                                  </p:childTnLst>
                                </p:cTn>
                              </p:par>
                            </p:childTnLst>
                          </p:cTn>
                        </p:par>
                      </p:childTnLst>
                    </p:cTn>
                  </p:par>
                  <p:par>
                    <p:cTn id="42" fill="hold" nodeType="clickPar">
                      <p:stCondLst>
                        <p:cond delay="indefinite"/>
                      </p:stCondLst>
                      <p:childTnLst>
                        <p:par>
                          <p:cTn id="43" fill="hold" nodeType="withGroup">
                            <p:stCondLst>
                              <p:cond delay="0"/>
                            </p:stCondLst>
                            <p:childTnLst>
                              <p:par>
                                <p:cTn id="44" presetID="9" presetClass="exit" presetSubtype="0" fill="hold" grpId="1" nodeType="clickEffect">
                                  <p:stCondLst>
                                    <p:cond delay="0"/>
                                  </p:stCondLst>
                                  <p:childTnLst>
                                    <p:animEffect transition="out" filter="dissolve">
                                      <p:cBhvr>
                                        <p:cTn id="45" dur="500"/>
                                        <p:tgtEl>
                                          <p:spTgt spid="12301"/>
                                        </p:tgtEl>
                                      </p:cBhvr>
                                    </p:animEffect>
                                    <p:set>
                                      <p:cBhvr>
                                        <p:cTn id="46" dur="1" fill="hold">
                                          <p:stCondLst>
                                            <p:cond delay="499"/>
                                          </p:stCondLst>
                                        </p:cTn>
                                        <p:tgtEl>
                                          <p:spTgt spid="12301"/>
                                        </p:tgtEl>
                                        <p:attrNameLst>
                                          <p:attrName>style.visibility</p:attrName>
                                        </p:attrNameLst>
                                      </p:cBhvr>
                                      <p:to>
                                        <p:strVal val="hidden"/>
                                      </p:to>
                                    </p:set>
                                  </p:childTnLst>
                                </p:cTn>
                              </p:par>
                              <p:par>
                                <p:cTn id="47" presetID="9" presetClass="exit" presetSubtype="0" fill="hold" grpId="1" nodeType="withEffect">
                                  <p:stCondLst>
                                    <p:cond delay="0"/>
                                  </p:stCondLst>
                                  <p:childTnLst>
                                    <p:animEffect transition="out" filter="dissolve">
                                      <p:cBhvr>
                                        <p:cTn id="48" dur="500"/>
                                        <p:tgtEl>
                                          <p:spTgt spid="12303"/>
                                        </p:tgtEl>
                                      </p:cBhvr>
                                    </p:animEffect>
                                    <p:set>
                                      <p:cBhvr>
                                        <p:cTn id="49" dur="1" fill="hold">
                                          <p:stCondLst>
                                            <p:cond delay="499"/>
                                          </p:stCondLst>
                                        </p:cTn>
                                        <p:tgtEl>
                                          <p:spTgt spid="12303"/>
                                        </p:tgtEl>
                                        <p:attrNameLst>
                                          <p:attrName>style.visibility</p:attrName>
                                        </p:attrNameLst>
                                      </p:cBhvr>
                                      <p:to>
                                        <p:strVal val="hidden"/>
                                      </p:to>
                                    </p:set>
                                  </p:childTnLst>
                                </p:cTn>
                              </p:par>
                              <p:par>
                                <p:cTn id="50" presetID="9" presetClass="exit" presetSubtype="0" fill="hold" grpId="2" nodeType="withEffect">
                                  <p:stCondLst>
                                    <p:cond delay="0"/>
                                  </p:stCondLst>
                                  <p:iterate type="lt">
                                    <p:tmPct val="0"/>
                                  </p:iterate>
                                  <p:childTnLst>
                                    <p:animEffect transition="out" filter="dissolve">
                                      <p:cBhvr>
                                        <p:cTn id="51" dur="500"/>
                                        <p:tgtEl>
                                          <p:spTgt spid="12306"/>
                                        </p:tgtEl>
                                      </p:cBhvr>
                                    </p:animEffect>
                                    <p:set>
                                      <p:cBhvr>
                                        <p:cTn id="52" dur="1" fill="hold">
                                          <p:stCondLst>
                                            <p:cond delay="499"/>
                                          </p:stCondLst>
                                        </p:cTn>
                                        <p:tgtEl>
                                          <p:spTgt spid="12306"/>
                                        </p:tgtEl>
                                        <p:attrNameLst>
                                          <p:attrName>style.visibility</p:attrName>
                                        </p:attrNameLst>
                                      </p:cBhvr>
                                      <p:to>
                                        <p:strVal val="hidden"/>
                                      </p:to>
                                    </p:set>
                                  </p:childTnLst>
                                </p:cTn>
                              </p:par>
                              <p:par>
                                <p:cTn id="53" presetID="9" presetClass="exit" presetSubtype="0" fill="hold" grpId="1" nodeType="withEffect">
                                  <p:stCondLst>
                                    <p:cond delay="0"/>
                                  </p:stCondLst>
                                  <p:childTnLst>
                                    <p:animEffect transition="out" filter="dissolve">
                                      <p:cBhvr>
                                        <p:cTn id="54" dur="500"/>
                                        <p:tgtEl>
                                          <p:spTgt spid="12305"/>
                                        </p:tgtEl>
                                      </p:cBhvr>
                                    </p:animEffect>
                                    <p:set>
                                      <p:cBhvr>
                                        <p:cTn id="55" dur="1" fill="hold">
                                          <p:stCondLst>
                                            <p:cond delay="499"/>
                                          </p:stCondLst>
                                        </p:cTn>
                                        <p:tgtEl>
                                          <p:spTgt spid="12305"/>
                                        </p:tgtEl>
                                        <p:attrNameLst>
                                          <p:attrName>style.visibility</p:attrName>
                                        </p:attrNameLst>
                                      </p:cBhvr>
                                      <p:to>
                                        <p:strVal val="hidden"/>
                                      </p:to>
                                    </p:set>
                                  </p:childTnLst>
                                </p:cTn>
                              </p:par>
                              <p:par>
                                <p:cTn id="56" presetID="9" presetClass="exit" presetSubtype="0" fill="hold" grpId="1" nodeType="withEffect">
                                  <p:stCondLst>
                                    <p:cond delay="0"/>
                                  </p:stCondLst>
                                  <p:iterate type="lt">
                                    <p:tmPct val="0"/>
                                  </p:iterate>
                                  <p:childTnLst>
                                    <p:animEffect transition="out" filter="dissolve">
                                      <p:cBhvr>
                                        <p:cTn id="57" dur="500"/>
                                        <p:tgtEl>
                                          <p:spTgt spid="12304"/>
                                        </p:tgtEl>
                                      </p:cBhvr>
                                    </p:animEffect>
                                    <p:set>
                                      <p:cBhvr>
                                        <p:cTn id="58" dur="1" fill="hold">
                                          <p:stCondLst>
                                            <p:cond delay="499"/>
                                          </p:stCondLst>
                                        </p:cTn>
                                        <p:tgtEl>
                                          <p:spTgt spid="12304"/>
                                        </p:tgtEl>
                                        <p:attrNameLst>
                                          <p:attrName>style.visibility</p:attrName>
                                        </p:attrNameLst>
                                      </p:cBhvr>
                                      <p:to>
                                        <p:strVal val="hidden"/>
                                      </p:to>
                                    </p:set>
                                  </p:childTnLst>
                                </p:cTn>
                              </p:par>
                              <p:par>
                                <p:cTn id="59" presetID="9" presetClass="exit" presetSubtype="0" fill="hold" grpId="1" nodeType="withEffect">
                                  <p:stCondLst>
                                    <p:cond delay="0"/>
                                  </p:stCondLst>
                                  <p:childTnLst>
                                    <p:animEffect transition="out" filter="dissolve">
                                      <p:cBhvr>
                                        <p:cTn id="60" dur="500"/>
                                        <p:tgtEl>
                                          <p:spTgt spid="12302"/>
                                        </p:tgtEl>
                                      </p:cBhvr>
                                    </p:animEffect>
                                    <p:set>
                                      <p:cBhvr>
                                        <p:cTn id="61" dur="1" fill="hold">
                                          <p:stCondLst>
                                            <p:cond delay="499"/>
                                          </p:stCondLst>
                                        </p:cTn>
                                        <p:tgtEl>
                                          <p:spTgt spid="12302"/>
                                        </p:tgtEl>
                                        <p:attrNameLst>
                                          <p:attrName>style.visibility</p:attrName>
                                        </p:attrNameLst>
                                      </p:cBhvr>
                                      <p:to>
                                        <p:strVal val="hidden"/>
                                      </p:to>
                                    </p:set>
                                  </p:childTnLst>
                                </p:cTn>
                              </p:par>
                            </p:childTnLst>
                          </p:cTn>
                        </p:par>
                        <p:par>
                          <p:cTn id="62" fill="hold" nodeType="afterGroup">
                            <p:stCondLst>
                              <p:cond delay="500"/>
                            </p:stCondLst>
                            <p:childTnLst>
                              <p:par>
                                <p:cTn id="63" presetID="53" presetClass="entr" presetSubtype="0" fill="hold" grpId="0" nodeType="afterEffect">
                                  <p:stCondLst>
                                    <p:cond delay="0"/>
                                  </p:stCondLst>
                                  <p:childTnLst>
                                    <p:set>
                                      <p:cBhvr>
                                        <p:cTn id="64" dur="1" fill="hold">
                                          <p:stCondLst>
                                            <p:cond delay="0"/>
                                          </p:stCondLst>
                                        </p:cTn>
                                        <p:tgtEl>
                                          <p:spTgt spid="12294"/>
                                        </p:tgtEl>
                                        <p:attrNameLst>
                                          <p:attrName>style.visibility</p:attrName>
                                        </p:attrNameLst>
                                      </p:cBhvr>
                                      <p:to>
                                        <p:strVal val="visible"/>
                                      </p:to>
                                    </p:set>
                                    <p:anim calcmode="lin" valueType="num">
                                      <p:cBhvr>
                                        <p:cTn id="65" dur="500" fill="hold"/>
                                        <p:tgtEl>
                                          <p:spTgt spid="12294"/>
                                        </p:tgtEl>
                                        <p:attrNameLst>
                                          <p:attrName>ppt_w</p:attrName>
                                        </p:attrNameLst>
                                      </p:cBhvr>
                                      <p:tavLst>
                                        <p:tav tm="0">
                                          <p:val>
                                            <p:fltVal val="0"/>
                                          </p:val>
                                        </p:tav>
                                        <p:tav tm="100000">
                                          <p:val>
                                            <p:strVal val="#ppt_w"/>
                                          </p:val>
                                        </p:tav>
                                      </p:tavLst>
                                    </p:anim>
                                    <p:anim calcmode="lin" valueType="num">
                                      <p:cBhvr>
                                        <p:cTn id="66" dur="500" fill="hold"/>
                                        <p:tgtEl>
                                          <p:spTgt spid="12294"/>
                                        </p:tgtEl>
                                        <p:attrNameLst>
                                          <p:attrName>ppt_h</p:attrName>
                                        </p:attrNameLst>
                                      </p:cBhvr>
                                      <p:tavLst>
                                        <p:tav tm="0">
                                          <p:val>
                                            <p:fltVal val="0"/>
                                          </p:val>
                                        </p:tav>
                                        <p:tav tm="100000">
                                          <p:val>
                                            <p:strVal val="#ppt_h"/>
                                          </p:val>
                                        </p:tav>
                                      </p:tavLst>
                                    </p:anim>
                                    <p:animEffect transition="in" filter="fade">
                                      <p:cBhvr>
                                        <p:cTn id="67" dur="500"/>
                                        <p:tgtEl>
                                          <p:spTgt spid="12294"/>
                                        </p:tgtEl>
                                      </p:cBhvr>
                                    </p:animEffect>
                                  </p:childTnLst>
                                </p:cTn>
                              </p:par>
                            </p:childTnLst>
                          </p:cTn>
                        </p:par>
                        <p:par>
                          <p:cTn id="68" fill="hold" nodeType="afterGroup">
                            <p:stCondLst>
                              <p:cond delay="1000"/>
                            </p:stCondLst>
                            <p:childTnLst>
                              <p:par>
                                <p:cTn id="69" presetID="22" presetClass="entr" presetSubtype="2" fill="hold" grpId="0" nodeType="afterEffect">
                                  <p:stCondLst>
                                    <p:cond delay="0"/>
                                  </p:stCondLst>
                                  <p:childTnLst>
                                    <p:set>
                                      <p:cBhvr>
                                        <p:cTn id="70" dur="1" fill="hold">
                                          <p:stCondLst>
                                            <p:cond delay="0"/>
                                          </p:stCondLst>
                                        </p:cTn>
                                        <p:tgtEl>
                                          <p:spTgt spid="12295"/>
                                        </p:tgtEl>
                                        <p:attrNameLst>
                                          <p:attrName>style.visibility</p:attrName>
                                        </p:attrNameLst>
                                      </p:cBhvr>
                                      <p:to>
                                        <p:strVal val="visible"/>
                                      </p:to>
                                    </p:set>
                                    <p:animEffect transition="in" filter="wipe(right)">
                                      <p:cBhvr>
                                        <p:cTn id="71" dur="500"/>
                                        <p:tgtEl>
                                          <p:spTgt spid="12295"/>
                                        </p:tgtEl>
                                      </p:cBhvr>
                                    </p:animEffect>
                                  </p:childTnLst>
                                </p:cTn>
                              </p:par>
                              <p:par>
                                <p:cTn id="72" presetID="22" presetClass="entr" presetSubtype="2" fill="hold" grpId="0" nodeType="withEffect">
                                  <p:stCondLst>
                                    <p:cond delay="0"/>
                                  </p:stCondLst>
                                  <p:childTnLst>
                                    <p:set>
                                      <p:cBhvr>
                                        <p:cTn id="73" dur="1" fill="hold">
                                          <p:stCondLst>
                                            <p:cond delay="0"/>
                                          </p:stCondLst>
                                        </p:cTn>
                                        <p:tgtEl>
                                          <p:spTgt spid="12300"/>
                                        </p:tgtEl>
                                        <p:attrNameLst>
                                          <p:attrName>style.visibility</p:attrName>
                                        </p:attrNameLst>
                                      </p:cBhvr>
                                      <p:to>
                                        <p:strVal val="visible"/>
                                      </p:to>
                                    </p:set>
                                    <p:animEffect transition="in" filter="wipe(right)">
                                      <p:cBhvr>
                                        <p:cTn id="74" dur="500"/>
                                        <p:tgtEl>
                                          <p:spTgt spid="12300"/>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12296"/>
                                        </p:tgtEl>
                                        <p:attrNameLst>
                                          <p:attrName>style.visibility</p:attrName>
                                        </p:attrNameLst>
                                      </p:cBhvr>
                                      <p:to>
                                        <p:strVal val="visible"/>
                                      </p:to>
                                    </p:set>
                                    <p:animEffect transition="in" filter="wipe(left)">
                                      <p:cBhvr>
                                        <p:cTn id="77" dur="500"/>
                                        <p:tgtEl>
                                          <p:spTgt spid="12296"/>
                                        </p:tgtEl>
                                      </p:cBhvr>
                                    </p:animEffect>
                                  </p:childTnLst>
                                </p:cTn>
                              </p:par>
                              <p:par>
                                <p:cTn id="78" presetID="22" presetClass="entr" presetSubtype="8" fill="hold" grpId="0" nodeType="withEffect">
                                  <p:stCondLst>
                                    <p:cond delay="0"/>
                                  </p:stCondLst>
                                  <p:childTnLst>
                                    <p:set>
                                      <p:cBhvr>
                                        <p:cTn id="79" dur="1" fill="hold">
                                          <p:stCondLst>
                                            <p:cond delay="0"/>
                                          </p:stCondLst>
                                        </p:cTn>
                                        <p:tgtEl>
                                          <p:spTgt spid="12298"/>
                                        </p:tgtEl>
                                        <p:attrNameLst>
                                          <p:attrName>style.visibility</p:attrName>
                                        </p:attrNameLst>
                                      </p:cBhvr>
                                      <p:to>
                                        <p:strVal val="visible"/>
                                      </p:to>
                                    </p:set>
                                    <p:animEffect transition="in" filter="wipe(left)">
                                      <p:cBhvr>
                                        <p:cTn id="80" dur="500"/>
                                        <p:tgtEl>
                                          <p:spTgt spid="12298"/>
                                        </p:tgtEl>
                                      </p:cBhvr>
                                    </p:animEffect>
                                  </p:childTnLst>
                                </p:cTn>
                              </p:par>
                            </p:childTnLst>
                          </p:cTn>
                        </p:par>
                        <p:par>
                          <p:cTn id="81" fill="hold" nodeType="afterGroup">
                            <p:stCondLst>
                              <p:cond delay="1500"/>
                            </p:stCondLst>
                            <p:childTnLst>
                              <p:par>
                                <p:cTn id="82" presetID="8" presetClass="entr" presetSubtype="16"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Effect transition="in" filter="diamond(in)">
                                      <p:cBhvr>
                                        <p:cTn id="84"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4" grpId="0" animBg="1"/>
      <p:bldP spid="12295" grpId="0" animBg="1"/>
      <p:bldP spid="12296" grpId="0" animBg="1"/>
      <p:bldP spid="12298" grpId="0" animBg="1"/>
      <p:bldP spid="12300" grpId="0" animBg="1"/>
      <p:bldP spid="12301" grpId="0" animBg="1"/>
      <p:bldP spid="12301" grpId="1" animBg="1"/>
      <p:bldP spid="12302" grpId="0" animBg="1"/>
      <p:bldP spid="12302" grpId="1" animBg="1"/>
      <p:bldP spid="12303" grpId="0" animBg="1"/>
      <p:bldP spid="12303" grpId="1" animBg="1"/>
      <p:bldP spid="12304" grpId="0" animBg="1"/>
      <p:bldP spid="12304" grpId="1" animBg="1"/>
      <p:bldP spid="12305" grpId="0" animBg="1"/>
      <p:bldP spid="12305" grpId="1" animBg="1"/>
      <p:bldP spid="12306" grpId="0" animBg="1"/>
      <p:bldP spid="12306" grpId="1" animBg="1"/>
      <p:bldP spid="12306" grpId="2"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9" name="Oval 3"/>
          <p:cNvSpPr>
            <a:spLocks noChangeArrowheads="1"/>
          </p:cNvSpPr>
          <p:nvPr/>
        </p:nvSpPr>
        <p:spPr bwMode="auto">
          <a:xfrm>
            <a:off x="4114800" y="3352800"/>
            <a:ext cx="1676400" cy="1143000"/>
          </a:xfrm>
          <a:prstGeom prst="ellipse">
            <a:avLst/>
          </a:prstGeom>
          <a:gradFill rotWithShape="1">
            <a:gsLst>
              <a:gs pos="0">
                <a:srgbClr val="FFFF99"/>
              </a:gs>
              <a:gs pos="50000">
                <a:schemeClr val="bg1"/>
              </a:gs>
              <a:gs pos="100000">
                <a:srgbClr val="FFFF99"/>
              </a:gs>
            </a:gsLst>
            <a:lin ang="5400000" scaled="1"/>
          </a:gradFill>
          <a:ln w="38100" cmpd="dbl">
            <a:solidFill>
              <a:srgbClr val="008000"/>
            </a:solidFill>
            <a:round/>
            <a:headEnd/>
            <a:tailEnd/>
          </a:ln>
          <a:effectLst/>
        </p:spPr>
        <p:txBody>
          <a:bodyPr wrap="none" anchor="ctr"/>
          <a:lstStyle/>
          <a:p>
            <a:pPr algn="ctr" eaLnBrk="1" hangingPunct="1">
              <a:defRPr/>
            </a:pPr>
            <a:r>
              <a:rPr lang="en-US" sz="4400">
                <a:solidFill>
                  <a:srgbClr val="0000FF"/>
                </a:solidFill>
                <a:effectLst>
                  <a:outerShdw blurRad="38100" dist="38100" dir="2700000" algn="tl">
                    <a:srgbClr val="000000"/>
                  </a:outerShdw>
                </a:effectLst>
                <a:latin typeface="Arial"/>
                <a:cs typeface="Arial" panose="020B0604020202020204" pitchFamily="34" charset="0"/>
              </a:rPr>
              <a:t>Lông</a:t>
            </a:r>
          </a:p>
        </p:txBody>
      </p:sp>
      <p:pic>
        <p:nvPicPr>
          <p:cNvPr id="22531" name="Picture 4" descr="12">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l="12000" t="5000" b="5000"/>
          <a:stretch>
            <a:fillRect/>
          </a:stretch>
        </p:blipFill>
        <p:spPr bwMode="auto">
          <a:xfrm>
            <a:off x="6777038" y="1524000"/>
            <a:ext cx="2366962" cy="2362200"/>
          </a:xfrm>
          <a:prstGeom prst="rect">
            <a:avLst/>
          </a:prstGeom>
          <a:solidFill>
            <a:schemeClr val="folHlink"/>
          </a:solidFill>
          <a:ln w="38100" cmpd="dbl">
            <a:solidFill>
              <a:schemeClr val="tx1"/>
            </a:solidFill>
            <a:miter lim="800000"/>
            <a:headEnd/>
            <a:tailEnd/>
          </a:ln>
        </p:spPr>
      </p:pic>
      <p:pic>
        <p:nvPicPr>
          <p:cNvPr id="22532" name="Picture 5" descr="DSC00756">
            <a:hlinkClick r:id="rId5"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l="-232" t="15625" r="37268" b="19374"/>
          <a:stretch>
            <a:fillRect/>
          </a:stretch>
        </p:blipFill>
        <p:spPr bwMode="auto">
          <a:xfrm>
            <a:off x="0" y="1524000"/>
            <a:ext cx="3048000" cy="2243138"/>
          </a:xfrm>
          <a:prstGeom prst="rect">
            <a:avLst/>
          </a:prstGeom>
          <a:noFill/>
          <a:ln w="38100" cmpd="dbl">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4342" name="Freeform 6"/>
          <p:cNvSpPr>
            <a:spLocks/>
          </p:cNvSpPr>
          <p:nvPr/>
        </p:nvSpPr>
        <p:spPr bwMode="auto">
          <a:xfrm>
            <a:off x="2667000" y="3200400"/>
            <a:ext cx="1447800" cy="533400"/>
          </a:xfrm>
          <a:custGeom>
            <a:avLst/>
            <a:gdLst>
              <a:gd name="T0" fmla="*/ 2147483646 w 1026"/>
              <a:gd name="T1" fmla="*/ 2147483646 h 507"/>
              <a:gd name="T2" fmla="*/ 0 w 1026"/>
              <a:gd name="T3" fmla="*/ 0 h 507"/>
              <a:gd name="T4" fmla="*/ 0 60000 65536"/>
              <a:gd name="T5" fmla="*/ 0 60000 65536"/>
              <a:gd name="T6" fmla="*/ 0 w 1026"/>
              <a:gd name="T7" fmla="*/ 0 h 507"/>
              <a:gd name="T8" fmla="*/ 1026 w 1026"/>
              <a:gd name="T9" fmla="*/ 507 h 507"/>
            </a:gdLst>
            <a:ahLst/>
            <a:cxnLst>
              <a:cxn ang="T4">
                <a:pos x="T0" y="T1"/>
              </a:cxn>
              <a:cxn ang="T5">
                <a:pos x="T2" y="T3"/>
              </a:cxn>
            </a:cxnLst>
            <a:rect l="T6" t="T7" r="T8" b="T9"/>
            <a:pathLst>
              <a:path w="1026" h="507">
                <a:moveTo>
                  <a:pt x="1026" y="507"/>
                </a:moveTo>
                <a:lnTo>
                  <a:pt x="0" y="0"/>
                </a:lnTo>
              </a:path>
            </a:pathLst>
          </a:custGeom>
          <a:noFill/>
          <a:ln w="2540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343" name="Freeform 7"/>
          <p:cNvSpPr>
            <a:spLocks/>
          </p:cNvSpPr>
          <p:nvPr/>
        </p:nvSpPr>
        <p:spPr bwMode="auto">
          <a:xfrm>
            <a:off x="5791200" y="2743200"/>
            <a:ext cx="1752600" cy="1066800"/>
          </a:xfrm>
          <a:custGeom>
            <a:avLst/>
            <a:gdLst>
              <a:gd name="T0" fmla="*/ 0 w 1070"/>
              <a:gd name="T1" fmla="*/ 2147483646 h 526"/>
              <a:gd name="T2" fmla="*/ 2147483646 w 1070"/>
              <a:gd name="T3" fmla="*/ 0 h 526"/>
              <a:gd name="T4" fmla="*/ 0 60000 65536"/>
              <a:gd name="T5" fmla="*/ 0 60000 65536"/>
              <a:gd name="T6" fmla="*/ 0 w 1070"/>
              <a:gd name="T7" fmla="*/ 0 h 526"/>
              <a:gd name="T8" fmla="*/ 1070 w 1070"/>
              <a:gd name="T9" fmla="*/ 526 h 526"/>
            </a:gdLst>
            <a:ahLst/>
            <a:cxnLst>
              <a:cxn ang="T4">
                <a:pos x="T0" y="T1"/>
              </a:cxn>
              <a:cxn ang="T5">
                <a:pos x="T2" y="T3"/>
              </a:cxn>
            </a:cxnLst>
            <a:rect l="T6" t="T7" r="T8" b="T9"/>
            <a:pathLst>
              <a:path w="1070" h="526">
                <a:moveTo>
                  <a:pt x="0" y="526"/>
                </a:moveTo>
                <a:lnTo>
                  <a:pt x="1070" y="0"/>
                </a:lnTo>
              </a:path>
            </a:pathLst>
          </a:custGeom>
          <a:noFill/>
          <a:ln w="2540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pic>
        <p:nvPicPr>
          <p:cNvPr id="22536" name="Picture 9" descr="images"/>
          <p:cNvPicPr>
            <a:picLocks noChangeAspect="1" noChangeArrowheads="1"/>
          </p:cNvPicPr>
          <p:nvPr/>
        </p:nvPicPr>
        <p:blipFill>
          <a:blip r:embed="rId7">
            <a:clrChange>
              <a:clrFrom>
                <a:srgbClr val="CDC37B"/>
              </a:clrFrom>
              <a:clrTo>
                <a:srgbClr val="CDC37B">
                  <a:alpha val="0"/>
                </a:srgbClr>
              </a:clrTo>
            </a:clrChange>
            <a:extLst>
              <a:ext uri="{28A0092B-C50C-407E-A947-70E740481C1C}">
                <a14:useLocalDpi xmlns:a14="http://schemas.microsoft.com/office/drawing/2010/main" val="0"/>
              </a:ext>
            </a:extLst>
          </a:blip>
          <a:srcRect/>
          <a:stretch>
            <a:fillRect/>
          </a:stretch>
        </p:blipFill>
        <p:spPr bwMode="auto">
          <a:xfrm>
            <a:off x="6705600" y="4267200"/>
            <a:ext cx="24384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6" name="Freeform 10"/>
          <p:cNvSpPr>
            <a:spLocks/>
          </p:cNvSpPr>
          <p:nvPr/>
        </p:nvSpPr>
        <p:spPr bwMode="auto">
          <a:xfrm>
            <a:off x="5715000" y="4191000"/>
            <a:ext cx="2057400" cy="1600200"/>
          </a:xfrm>
          <a:custGeom>
            <a:avLst/>
            <a:gdLst>
              <a:gd name="T0" fmla="*/ 0 w 1228"/>
              <a:gd name="T1" fmla="*/ 0 h 725"/>
              <a:gd name="T2" fmla="*/ 2147483646 w 1228"/>
              <a:gd name="T3" fmla="*/ 2147483646 h 725"/>
              <a:gd name="T4" fmla="*/ 0 60000 65536"/>
              <a:gd name="T5" fmla="*/ 0 60000 65536"/>
              <a:gd name="T6" fmla="*/ 0 w 1228"/>
              <a:gd name="T7" fmla="*/ 0 h 725"/>
              <a:gd name="T8" fmla="*/ 1228 w 1228"/>
              <a:gd name="T9" fmla="*/ 725 h 725"/>
            </a:gdLst>
            <a:ahLst/>
            <a:cxnLst>
              <a:cxn ang="T4">
                <a:pos x="T0" y="T1"/>
              </a:cxn>
              <a:cxn ang="T5">
                <a:pos x="T2" y="T3"/>
              </a:cxn>
            </a:cxnLst>
            <a:rect l="T6" t="T7" r="T8" b="T9"/>
            <a:pathLst>
              <a:path w="1228" h="725">
                <a:moveTo>
                  <a:pt x="0" y="0"/>
                </a:moveTo>
                <a:lnTo>
                  <a:pt x="1228" y="725"/>
                </a:lnTo>
              </a:path>
            </a:pathLst>
          </a:custGeom>
          <a:noFill/>
          <a:ln w="2540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pic>
        <p:nvPicPr>
          <p:cNvPr id="22538" name="Picture 11" descr="250411afamilyDLchim1-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4267200"/>
            <a:ext cx="31242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8" name="Freeform 12"/>
          <p:cNvSpPr>
            <a:spLocks/>
          </p:cNvSpPr>
          <p:nvPr/>
        </p:nvSpPr>
        <p:spPr bwMode="auto">
          <a:xfrm>
            <a:off x="2057400" y="4114800"/>
            <a:ext cx="2133600" cy="1676400"/>
          </a:xfrm>
          <a:custGeom>
            <a:avLst/>
            <a:gdLst>
              <a:gd name="T0" fmla="*/ 2147483646 w 796"/>
              <a:gd name="T1" fmla="*/ 0 h 1016"/>
              <a:gd name="T2" fmla="*/ 0 w 796"/>
              <a:gd name="T3" fmla="*/ 2147483646 h 1016"/>
              <a:gd name="T4" fmla="*/ 0 60000 65536"/>
              <a:gd name="T5" fmla="*/ 0 60000 65536"/>
              <a:gd name="T6" fmla="*/ 0 w 796"/>
              <a:gd name="T7" fmla="*/ 0 h 1016"/>
              <a:gd name="T8" fmla="*/ 796 w 796"/>
              <a:gd name="T9" fmla="*/ 1016 h 1016"/>
            </a:gdLst>
            <a:ahLst/>
            <a:cxnLst>
              <a:cxn ang="T4">
                <a:pos x="T0" y="T1"/>
              </a:cxn>
              <a:cxn ang="T5">
                <a:pos x="T2" y="T3"/>
              </a:cxn>
            </a:cxnLst>
            <a:rect l="T6" t="T7" r="T8" b="T9"/>
            <a:pathLst>
              <a:path w="796" h="1016">
                <a:moveTo>
                  <a:pt x="796" y="0"/>
                </a:moveTo>
                <a:lnTo>
                  <a:pt x="0" y="1016"/>
                </a:lnTo>
              </a:path>
            </a:pathLst>
          </a:custGeom>
          <a:noFill/>
          <a:ln w="2540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pic>
        <p:nvPicPr>
          <p:cNvPr id="22540" name="Picture 13" descr="090724024415551549"/>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rot="181139">
            <a:off x="7239000" y="0"/>
            <a:ext cx="2251075"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54" name="AutoShape 18"/>
          <p:cNvSpPr>
            <a:spLocks noChangeArrowheads="1"/>
          </p:cNvSpPr>
          <p:nvPr/>
        </p:nvSpPr>
        <p:spPr bwMode="auto">
          <a:xfrm>
            <a:off x="3200400" y="1676400"/>
            <a:ext cx="3362325" cy="1335088"/>
          </a:xfrm>
          <a:prstGeom prst="flowChartAlternateProcess">
            <a:avLst/>
          </a:prstGeom>
          <a:gradFill rotWithShape="1">
            <a:gsLst>
              <a:gs pos="0">
                <a:srgbClr val="CCFFFF"/>
              </a:gs>
              <a:gs pos="50000">
                <a:schemeClr val="bg1"/>
              </a:gs>
              <a:gs pos="100000">
                <a:srgbClr val="CCFFFF"/>
              </a:gs>
            </a:gsLst>
            <a:lin ang="5400000" scaled="1"/>
          </a:gradFill>
          <a:ln w="9525">
            <a:solidFill>
              <a:schemeClr val="tx1"/>
            </a:solidFill>
            <a:miter lim="800000"/>
            <a:headEnd/>
            <a:tailEnd/>
          </a:ln>
          <a:effectLst/>
        </p:spPr>
        <p:txBody>
          <a:bodyPr wrap="none" anchor="ctr"/>
          <a:lstStyle/>
          <a:p>
            <a:pPr algn="ctr" eaLnBrk="1" hangingPunct="1">
              <a:defRPr/>
            </a:pPr>
            <a:endParaRPr lang="en-US" sz="2400" dirty="0">
              <a:solidFill>
                <a:srgbClr val="FF0000"/>
              </a:solidFill>
              <a:latin typeface="Arial"/>
              <a:cs typeface="Arial" panose="020B0604020202020204" pitchFamily="34" charset="0"/>
            </a:endParaRPr>
          </a:p>
          <a:p>
            <a:pPr algn="ctr" eaLnBrk="1" hangingPunct="1">
              <a:defRPr/>
            </a:pPr>
            <a:r>
              <a:rPr lang="en-US" sz="2400" dirty="0" err="1">
                <a:solidFill>
                  <a:srgbClr val="FF0000"/>
                </a:solidFill>
                <a:latin typeface="Arial"/>
                <a:cs typeface="Arial" panose="020B0604020202020204" pitchFamily="34" charset="0"/>
              </a:rPr>
              <a:t>Toàn</a:t>
            </a:r>
            <a:r>
              <a:rPr lang="en-US" sz="2400" dirty="0">
                <a:solidFill>
                  <a:srgbClr val="FF0000"/>
                </a:solidFill>
                <a:latin typeface="Arial"/>
                <a:cs typeface="Arial" panose="020B0604020202020204" pitchFamily="34" charset="0"/>
              </a:rPr>
              <a:t> </a:t>
            </a:r>
            <a:r>
              <a:rPr lang="en-US" sz="2400" dirty="0" err="1">
                <a:solidFill>
                  <a:srgbClr val="FF0000"/>
                </a:solidFill>
                <a:latin typeface="Arial"/>
                <a:cs typeface="Arial" panose="020B0604020202020204" pitchFamily="34" charset="0"/>
              </a:rPr>
              <a:t>thân</a:t>
            </a:r>
            <a:r>
              <a:rPr lang="en-US" sz="2400" dirty="0">
                <a:solidFill>
                  <a:srgbClr val="FF0000"/>
                </a:solidFill>
                <a:latin typeface="Arial"/>
                <a:cs typeface="Arial" panose="020B0604020202020204" pitchFamily="34" charset="0"/>
              </a:rPr>
              <a:t> </a:t>
            </a:r>
            <a:r>
              <a:rPr lang="en-US" sz="2400" dirty="0" err="1">
                <a:solidFill>
                  <a:srgbClr val="FF0000"/>
                </a:solidFill>
                <a:latin typeface="Arial"/>
                <a:cs typeface="Arial" panose="020B0604020202020204" pitchFamily="34" charset="0"/>
              </a:rPr>
              <a:t>chim</a:t>
            </a:r>
            <a:r>
              <a:rPr lang="en-US" sz="2400" dirty="0">
                <a:solidFill>
                  <a:srgbClr val="FF0000"/>
                </a:solidFill>
                <a:latin typeface="Arial"/>
                <a:cs typeface="Arial" panose="020B0604020202020204" pitchFamily="34" charset="0"/>
              </a:rPr>
              <a:t> </a:t>
            </a:r>
          </a:p>
          <a:p>
            <a:pPr algn="ctr" eaLnBrk="1" hangingPunct="1">
              <a:defRPr/>
            </a:pPr>
            <a:r>
              <a:rPr lang="en-US" sz="2400" dirty="0" err="1">
                <a:solidFill>
                  <a:srgbClr val="FF0000"/>
                </a:solidFill>
                <a:latin typeface="Arial"/>
                <a:cs typeface="Arial" panose="020B0604020202020204" pitchFamily="34" charset="0"/>
              </a:rPr>
              <a:t>được</a:t>
            </a:r>
            <a:r>
              <a:rPr lang="en-US" sz="2400" dirty="0">
                <a:solidFill>
                  <a:srgbClr val="FF0000"/>
                </a:solidFill>
                <a:latin typeface="Arial"/>
                <a:cs typeface="Arial" panose="020B0604020202020204" pitchFamily="34" charset="0"/>
              </a:rPr>
              <a:t> </a:t>
            </a:r>
            <a:r>
              <a:rPr lang="en-US" sz="2400" dirty="0" err="1">
                <a:solidFill>
                  <a:srgbClr val="FF0000"/>
                </a:solidFill>
                <a:latin typeface="Arial"/>
                <a:cs typeface="Arial" panose="020B0604020202020204" pitchFamily="34" charset="0"/>
              </a:rPr>
              <a:t>bao</a:t>
            </a:r>
            <a:r>
              <a:rPr lang="en-US" sz="2400" dirty="0">
                <a:solidFill>
                  <a:srgbClr val="FF0000"/>
                </a:solidFill>
                <a:latin typeface="Arial"/>
                <a:cs typeface="Arial" panose="020B0604020202020204" pitchFamily="34" charset="0"/>
              </a:rPr>
              <a:t> </a:t>
            </a:r>
            <a:r>
              <a:rPr lang="en-US" sz="2400" dirty="0" err="1">
                <a:solidFill>
                  <a:srgbClr val="FF0000"/>
                </a:solidFill>
                <a:latin typeface="Arial"/>
                <a:cs typeface="Arial" panose="020B0604020202020204" pitchFamily="34" charset="0"/>
              </a:rPr>
              <a:t>phủ</a:t>
            </a:r>
            <a:r>
              <a:rPr lang="en-US" sz="2400" dirty="0">
                <a:solidFill>
                  <a:srgbClr val="FF0000"/>
                </a:solidFill>
                <a:latin typeface="Arial"/>
                <a:cs typeface="Arial" panose="020B0604020202020204" pitchFamily="34" charset="0"/>
              </a:rPr>
              <a:t> </a:t>
            </a:r>
          </a:p>
          <a:p>
            <a:pPr algn="ctr" eaLnBrk="1" hangingPunct="1">
              <a:defRPr/>
            </a:pPr>
            <a:r>
              <a:rPr lang="en-US" sz="2400" dirty="0" err="1">
                <a:solidFill>
                  <a:srgbClr val="FF0000"/>
                </a:solidFill>
                <a:latin typeface="Arial"/>
                <a:cs typeface="Arial" panose="020B0604020202020204" pitchFamily="34" charset="0"/>
              </a:rPr>
              <a:t>bởi</a:t>
            </a:r>
            <a:r>
              <a:rPr lang="en-US" sz="2400" dirty="0">
                <a:solidFill>
                  <a:srgbClr val="FF0000"/>
                </a:solidFill>
                <a:latin typeface="Arial"/>
                <a:cs typeface="Arial" panose="020B0604020202020204" pitchFamily="34" charset="0"/>
              </a:rPr>
              <a:t> </a:t>
            </a:r>
            <a:r>
              <a:rPr lang="en-US" sz="2400" dirty="0" err="1">
                <a:solidFill>
                  <a:srgbClr val="FF0000"/>
                </a:solidFill>
                <a:latin typeface="Arial"/>
                <a:cs typeface="Arial" panose="020B0604020202020204" pitchFamily="34" charset="0"/>
              </a:rPr>
              <a:t>một</a:t>
            </a:r>
            <a:r>
              <a:rPr lang="en-US" sz="2400" dirty="0">
                <a:solidFill>
                  <a:srgbClr val="FF0000"/>
                </a:solidFill>
                <a:latin typeface="Arial"/>
                <a:cs typeface="Arial" panose="020B0604020202020204" pitchFamily="34" charset="0"/>
              </a:rPr>
              <a:t> </a:t>
            </a:r>
            <a:r>
              <a:rPr lang="en-US" sz="2400" dirty="0" err="1">
                <a:solidFill>
                  <a:srgbClr val="FF0000"/>
                </a:solidFill>
                <a:latin typeface="Arial"/>
                <a:cs typeface="Arial" panose="020B0604020202020204" pitchFamily="34" charset="0"/>
              </a:rPr>
              <a:t>lớp</a:t>
            </a:r>
            <a:r>
              <a:rPr lang="en-US" sz="2400" dirty="0">
                <a:solidFill>
                  <a:srgbClr val="FF0000"/>
                </a:solidFill>
                <a:latin typeface="Arial"/>
                <a:cs typeface="Arial" panose="020B0604020202020204" pitchFamily="34" charset="0"/>
              </a:rPr>
              <a:t> </a:t>
            </a:r>
            <a:r>
              <a:rPr lang="en-US" sz="2400" dirty="0" err="1">
                <a:solidFill>
                  <a:srgbClr val="FF0000"/>
                </a:solidFill>
                <a:latin typeface="Arial"/>
                <a:cs typeface="Arial" panose="020B0604020202020204" pitchFamily="34" charset="0"/>
              </a:rPr>
              <a:t>lông</a:t>
            </a:r>
            <a:r>
              <a:rPr lang="en-US" sz="2400" dirty="0">
                <a:solidFill>
                  <a:srgbClr val="FF0000"/>
                </a:solidFill>
                <a:latin typeface="Arial"/>
                <a:cs typeface="Arial" panose="020B0604020202020204" pitchFamily="34" charset="0"/>
              </a:rPr>
              <a:t> </a:t>
            </a:r>
            <a:r>
              <a:rPr lang="en-US" sz="2400" dirty="0" err="1">
                <a:solidFill>
                  <a:srgbClr val="FF0000"/>
                </a:solidFill>
                <a:latin typeface="Arial"/>
                <a:cs typeface="Arial" panose="020B0604020202020204" pitchFamily="34" charset="0"/>
              </a:rPr>
              <a:t>vũ</a:t>
            </a:r>
            <a:r>
              <a:rPr lang="en-US" sz="2400" dirty="0">
                <a:solidFill>
                  <a:srgbClr val="FF0000"/>
                </a:solidFill>
                <a:latin typeface="Arial"/>
                <a:cs typeface="Arial" panose="020B0604020202020204" pitchFamily="34" charset="0"/>
              </a:rPr>
              <a:t>. </a:t>
            </a:r>
          </a:p>
          <a:p>
            <a:pPr algn="ctr" eaLnBrk="1" hangingPunct="1">
              <a:defRPr/>
            </a:pPr>
            <a:endParaRPr lang="vi-VN" sz="2400" dirty="0">
              <a:latin typeface="Arial"/>
              <a:cs typeface="Arial" panose="020B0604020202020204" pitchFamily="34" charset="0"/>
            </a:endParaRP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4339"/>
                                        </p:tgtEl>
                                        <p:attrNameLst>
                                          <p:attrName>style.visibility</p:attrName>
                                        </p:attrNameLst>
                                      </p:cBhvr>
                                      <p:to>
                                        <p:strVal val="visible"/>
                                      </p:to>
                                    </p:set>
                                    <p:anim calcmode="lin" valueType="num">
                                      <p:cBhvr>
                                        <p:cTn id="7" dur="500" fill="hold"/>
                                        <p:tgtEl>
                                          <p:spTgt spid="14339"/>
                                        </p:tgtEl>
                                        <p:attrNameLst>
                                          <p:attrName>ppt_w</p:attrName>
                                        </p:attrNameLst>
                                      </p:cBhvr>
                                      <p:tavLst>
                                        <p:tav tm="0">
                                          <p:val>
                                            <p:fltVal val="0"/>
                                          </p:val>
                                        </p:tav>
                                        <p:tav tm="100000">
                                          <p:val>
                                            <p:strVal val="#ppt_w"/>
                                          </p:val>
                                        </p:tav>
                                      </p:tavLst>
                                    </p:anim>
                                    <p:anim calcmode="lin" valueType="num">
                                      <p:cBhvr>
                                        <p:cTn id="8" dur="500" fill="hold"/>
                                        <p:tgtEl>
                                          <p:spTgt spid="14339"/>
                                        </p:tgtEl>
                                        <p:attrNameLst>
                                          <p:attrName>ppt_h</p:attrName>
                                        </p:attrNameLst>
                                      </p:cBhvr>
                                      <p:tavLst>
                                        <p:tav tm="0">
                                          <p:val>
                                            <p:fltVal val="0"/>
                                          </p:val>
                                        </p:tav>
                                        <p:tav tm="100000">
                                          <p:val>
                                            <p:strVal val="#ppt_h"/>
                                          </p:val>
                                        </p:tav>
                                      </p:tavLst>
                                    </p:anim>
                                    <p:animEffect transition="in" filter="fade">
                                      <p:cBhvr>
                                        <p:cTn id="9" dur="500"/>
                                        <p:tgtEl>
                                          <p:spTgt spid="14339"/>
                                        </p:tgtEl>
                                      </p:cBhvr>
                                    </p:animEffect>
                                  </p:childTnLst>
                                </p:cTn>
                              </p:par>
                            </p:childTnLst>
                          </p:cTn>
                        </p:par>
                        <p:par>
                          <p:cTn id="10" fill="hold" nodeType="afterGroup">
                            <p:stCondLst>
                              <p:cond delay="500"/>
                            </p:stCondLst>
                            <p:childTnLst>
                              <p:par>
                                <p:cTn id="11" presetID="22" presetClass="entr" presetSubtype="2" fill="hold" grpId="0" nodeType="afterEffect">
                                  <p:stCondLst>
                                    <p:cond delay="0"/>
                                  </p:stCondLst>
                                  <p:childTnLst>
                                    <p:set>
                                      <p:cBhvr>
                                        <p:cTn id="12" dur="1" fill="hold">
                                          <p:stCondLst>
                                            <p:cond delay="0"/>
                                          </p:stCondLst>
                                        </p:cTn>
                                        <p:tgtEl>
                                          <p:spTgt spid="14342"/>
                                        </p:tgtEl>
                                        <p:attrNameLst>
                                          <p:attrName>style.visibility</p:attrName>
                                        </p:attrNameLst>
                                      </p:cBhvr>
                                      <p:to>
                                        <p:strVal val="visible"/>
                                      </p:to>
                                    </p:set>
                                    <p:animEffect transition="in" filter="wipe(right)">
                                      <p:cBhvr>
                                        <p:cTn id="13" dur="500"/>
                                        <p:tgtEl>
                                          <p:spTgt spid="14342"/>
                                        </p:tgtEl>
                                      </p:cBhvr>
                                    </p:animEffect>
                                  </p:childTnLst>
                                </p:cTn>
                              </p:par>
                              <p:par>
                                <p:cTn id="14" presetID="22" presetClass="entr" presetSubtype="2" fill="hold" grpId="0" nodeType="withEffect">
                                  <p:stCondLst>
                                    <p:cond delay="0"/>
                                  </p:stCondLst>
                                  <p:childTnLst>
                                    <p:set>
                                      <p:cBhvr>
                                        <p:cTn id="15" dur="1" fill="hold">
                                          <p:stCondLst>
                                            <p:cond delay="0"/>
                                          </p:stCondLst>
                                        </p:cTn>
                                        <p:tgtEl>
                                          <p:spTgt spid="14348"/>
                                        </p:tgtEl>
                                        <p:attrNameLst>
                                          <p:attrName>style.visibility</p:attrName>
                                        </p:attrNameLst>
                                      </p:cBhvr>
                                      <p:to>
                                        <p:strVal val="visible"/>
                                      </p:to>
                                    </p:set>
                                    <p:animEffect transition="in" filter="wipe(right)">
                                      <p:cBhvr>
                                        <p:cTn id="16" dur="500"/>
                                        <p:tgtEl>
                                          <p:spTgt spid="14348"/>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4343"/>
                                        </p:tgtEl>
                                        <p:attrNameLst>
                                          <p:attrName>style.visibility</p:attrName>
                                        </p:attrNameLst>
                                      </p:cBhvr>
                                      <p:to>
                                        <p:strVal val="visible"/>
                                      </p:to>
                                    </p:set>
                                    <p:animEffect transition="in" filter="wipe(left)">
                                      <p:cBhvr>
                                        <p:cTn id="19" dur="500"/>
                                        <p:tgtEl>
                                          <p:spTgt spid="14343"/>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14346"/>
                                        </p:tgtEl>
                                        <p:attrNameLst>
                                          <p:attrName>style.visibility</p:attrName>
                                        </p:attrNameLst>
                                      </p:cBhvr>
                                      <p:to>
                                        <p:strVal val="visible"/>
                                      </p:to>
                                    </p:set>
                                    <p:animEffect transition="in" filter="wipe(left)">
                                      <p:cBhvr>
                                        <p:cTn id="22" dur="500"/>
                                        <p:tgtEl>
                                          <p:spTgt spid="14346"/>
                                        </p:tgtEl>
                                      </p:cBhvr>
                                    </p:animEffect>
                                  </p:childTnLst>
                                </p:cTn>
                              </p:par>
                            </p:childTnLst>
                          </p:cTn>
                        </p:par>
                        <p:par>
                          <p:cTn id="23" fill="hold" nodeType="afterGroup">
                            <p:stCondLst>
                              <p:cond delay="1000"/>
                            </p:stCondLst>
                            <p:childTnLst>
                              <p:par>
                                <p:cTn id="24" presetID="8" presetClass="entr" presetSubtype="16" fill="hold" grpId="0" nodeType="afterEffect">
                                  <p:stCondLst>
                                    <p:cond delay="0"/>
                                  </p:stCondLst>
                                  <p:childTnLst>
                                    <p:set>
                                      <p:cBhvr>
                                        <p:cTn id="25" dur="1" fill="hold">
                                          <p:stCondLst>
                                            <p:cond delay="0"/>
                                          </p:stCondLst>
                                        </p:cTn>
                                        <p:tgtEl>
                                          <p:spTgt spid="14354"/>
                                        </p:tgtEl>
                                        <p:attrNameLst>
                                          <p:attrName>style.visibility</p:attrName>
                                        </p:attrNameLst>
                                      </p:cBhvr>
                                      <p:to>
                                        <p:strVal val="visible"/>
                                      </p:to>
                                    </p:set>
                                    <p:animEffect transition="in" filter="diamond(in)">
                                      <p:cBhvr>
                                        <p:cTn id="26" dur="1000"/>
                                        <p:tgtEl>
                                          <p:spTgt spid="143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animBg="1"/>
      <p:bldP spid="14342" grpId="0" animBg="1"/>
      <p:bldP spid="14343" grpId="0" animBg="1"/>
      <p:bldP spid="14346" grpId="0" animBg="1"/>
      <p:bldP spid="14348" grpId="0" animBg="1"/>
      <p:bldP spid="1435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38914" name="Text Box 2"/>
          <p:cNvSpPr txBox="1">
            <a:spLocks noChangeArrowheads="1"/>
          </p:cNvSpPr>
          <p:nvPr/>
        </p:nvSpPr>
        <p:spPr bwMode="auto">
          <a:xfrm>
            <a:off x="1219200" y="304800"/>
            <a:ext cx="6934200" cy="579438"/>
          </a:xfrm>
          <a:prstGeom prst="rect">
            <a:avLst/>
          </a:prstGeom>
          <a:noFill/>
          <a:ln w="9525">
            <a:noFill/>
            <a:miter lim="800000"/>
            <a:headEnd/>
            <a:tailEnd/>
          </a:ln>
          <a:effectLst/>
        </p:spPr>
        <p:txBody>
          <a:bodyPr>
            <a:spAutoFit/>
          </a:bodyPr>
          <a:lstStyle/>
          <a:p>
            <a:pPr algn="ctr" eaLnBrk="1" hangingPunct="1">
              <a:spcBef>
                <a:spcPct val="50000"/>
              </a:spcBef>
              <a:defRPr/>
            </a:pPr>
            <a:r>
              <a:rPr lang="en-US" sz="3200">
                <a:effectLst>
                  <a:outerShdw blurRad="38100" dist="38100" dir="2700000" algn="tl">
                    <a:srgbClr val="FFFFFF"/>
                  </a:outerShdw>
                </a:effectLst>
                <a:latin typeface="Arial"/>
                <a:cs typeface="Arial" panose="020B0604020202020204" pitchFamily="34" charset="0"/>
              </a:rPr>
              <a:t>Quan sát tranh trả lời câu hỏi:</a:t>
            </a:r>
          </a:p>
        </p:txBody>
      </p:sp>
      <p:sp>
        <p:nvSpPr>
          <p:cNvPr id="38915" name="AutoShape 3"/>
          <p:cNvSpPr>
            <a:spLocks noChangeArrowheads="1"/>
          </p:cNvSpPr>
          <p:nvPr/>
        </p:nvSpPr>
        <p:spPr bwMode="auto">
          <a:xfrm>
            <a:off x="5181600" y="1136650"/>
            <a:ext cx="3429000" cy="1606550"/>
          </a:xfrm>
          <a:prstGeom prst="wedgeEllipseCallout">
            <a:avLst>
              <a:gd name="adj1" fmla="val -89722"/>
              <a:gd name="adj2" fmla="val 73023"/>
            </a:avLst>
          </a:prstGeom>
          <a:solidFill>
            <a:srgbClr val="FFFF99"/>
          </a:solidFill>
          <a:ln w="9525">
            <a:solidFill>
              <a:schemeClr val="tx1"/>
            </a:solidFill>
            <a:miter lim="800000"/>
            <a:headEnd/>
            <a:tailEnd/>
          </a:ln>
        </p:spPr>
        <p:txBody>
          <a:bodyPr/>
          <a:lstStyle/>
          <a:p>
            <a:pPr algn="ctr" eaLnBrk="1" hangingPunct="1"/>
            <a:r>
              <a:rPr lang="en-US" altLang="vi-VN" sz="2400">
                <a:solidFill>
                  <a:srgbClr val="0000FF"/>
                </a:solidFill>
                <a:latin typeface="Arial" charset="0"/>
              </a:rPr>
              <a:t>Cơ thể chim có xương sống không?</a:t>
            </a:r>
          </a:p>
        </p:txBody>
      </p:sp>
      <p:pic>
        <p:nvPicPr>
          <p:cNvPr id="38916" name="Picture 4" descr="Pictur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905000"/>
            <a:ext cx="3810000" cy="377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5"/>
          <p:cNvGrpSpPr>
            <a:grpSpLocks/>
          </p:cNvGrpSpPr>
          <p:nvPr/>
        </p:nvGrpSpPr>
        <p:grpSpPr bwMode="auto">
          <a:xfrm>
            <a:off x="5029200" y="2971800"/>
            <a:ext cx="3513138" cy="1411288"/>
            <a:chOff x="3168" y="1872"/>
            <a:chExt cx="2213" cy="889"/>
          </a:xfrm>
        </p:grpSpPr>
        <p:sp>
          <p:nvSpPr>
            <p:cNvPr id="24585" name="Text Box 6"/>
            <p:cNvSpPr txBox="1">
              <a:spLocks noChangeArrowheads="1"/>
            </p:cNvSpPr>
            <p:nvPr/>
          </p:nvSpPr>
          <p:spPr bwMode="auto">
            <a:xfrm>
              <a:off x="4080" y="1872"/>
              <a:ext cx="1301" cy="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Times New Roman" pitchFamily="18" charset="0"/>
                  <a:cs typeface="Arial" charset="0"/>
                </a:defRPr>
              </a:lvl1pPr>
              <a:lvl2pPr marL="742950" indent="-285750">
                <a:defRPr sz="2000" b="1">
                  <a:solidFill>
                    <a:schemeClr val="tx1"/>
                  </a:solidFill>
                  <a:latin typeface="Times New Roman" pitchFamily="18" charset="0"/>
                  <a:cs typeface="Arial" charset="0"/>
                </a:defRPr>
              </a:lvl2pPr>
              <a:lvl3pPr marL="1143000" indent="-228600">
                <a:defRPr sz="2000" b="1">
                  <a:solidFill>
                    <a:schemeClr val="tx1"/>
                  </a:solidFill>
                  <a:latin typeface="Times New Roman" pitchFamily="18" charset="0"/>
                  <a:cs typeface="Arial" charset="0"/>
                </a:defRPr>
              </a:lvl3pPr>
              <a:lvl4pPr marL="1600200" indent="-228600">
                <a:defRPr sz="2000" b="1">
                  <a:solidFill>
                    <a:schemeClr val="tx1"/>
                  </a:solidFill>
                  <a:latin typeface="Times New Roman" pitchFamily="18" charset="0"/>
                  <a:cs typeface="Arial" charset="0"/>
                </a:defRPr>
              </a:lvl4pPr>
              <a:lvl5pPr marL="2057400" indent="-228600">
                <a:defRPr sz="2000" b="1">
                  <a:solidFill>
                    <a:schemeClr val="tx1"/>
                  </a:solidFill>
                  <a:latin typeface="Times New Roman" pitchFamily="18" charset="0"/>
                  <a:cs typeface="Arial" charset="0"/>
                </a:defRPr>
              </a:lvl5pPr>
              <a:lvl6pPr marL="2514600" indent="-228600" eaLnBrk="0" fontAlgn="base" hangingPunct="0">
                <a:spcBef>
                  <a:spcPct val="0"/>
                </a:spcBef>
                <a:spcAft>
                  <a:spcPct val="0"/>
                </a:spcAft>
                <a:defRPr sz="2000" b="1">
                  <a:solidFill>
                    <a:schemeClr val="tx1"/>
                  </a:solidFill>
                  <a:latin typeface="Times New Roman" pitchFamily="18" charset="0"/>
                  <a:cs typeface="Arial" charset="0"/>
                </a:defRPr>
              </a:lvl6pPr>
              <a:lvl7pPr marL="2971800" indent="-228600" eaLnBrk="0" fontAlgn="base" hangingPunct="0">
                <a:spcBef>
                  <a:spcPct val="0"/>
                </a:spcBef>
                <a:spcAft>
                  <a:spcPct val="0"/>
                </a:spcAft>
                <a:defRPr sz="2000" b="1">
                  <a:solidFill>
                    <a:schemeClr val="tx1"/>
                  </a:solidFill>
                  <a:latin typeface="Times New Roman" pitchFamily="18" charset="0"/>
                  <a:cs typeface="Arial" charset="0"/>
                </a:defRPr>
              </a:lvl7pPr>
              <a:lvl8pPr marL="3429000" indent="-228600" eaLnBrk="0" fontAlgn="base" hangingPunct="0">
                <a:spcBef>
                  <a:spcPct val="0"/>
                </a:spcBef>
                <a:spcAft>
                  <a:spcPct val="0"/>
                </a:spcAft>
                <a:defRPr sz="2000" b="1">
                  <a:solidFill>
                    <a:schemeClr val="tx1"/>
                  </a:solidFill>
                  <a:latin typeface="Times New Roman" pitchFamily="18" charset="0"/>
                  <a:cs typeface="Arial" charset="0"/>
                </a:defRPr>
              </a:lvl8pPr>
              <a:lvl9pPr marL="3886200" indent="-228600" eaLnBrk="0" fontAlgn="base" hangingPunct="0">
                <a:spcBef>
                  <a:spcPct val="0"/>
                </a:spcBef>
                <a:spcAft>
                  <a:spcPct val="0"/>
                </a:spcAft>
                <a:defRPr sz="2000" b="1">
                  <a:solidFill>
                    <a:schemeClr val="tx1"/>
                  </a:solidFill>
                  <a:latin typeface="Times New Roman" pitchFamily="18" charset="0"/>
                  <a:cs typeface="Arial" charset="0"/>
                </a:defRPr>
              </a:lvl9pPr>
            </a:lstStyle>
            <a:p>
              <a:pPr algn="ctr" eaLnBrk="1" hangingPunct="1">
                <a:spcBef>
                  <a:spcPct val="50000"/>
                </a:spcBef>
              </a:pPr>
              <a:r>
                <a:rPr lang="en-US" altLang="vi-VN" sz="2800">
                  <a:latin typeface="Arial" charset="0"/>
                </a:rPr>
                <a:t>Xương sống</a:t>
              </a:r>
            </a:p>
          </p:txBody>
        </p:sp>
        <p:sp>
          <p:nvSpPr>
            <p:cNvPr id="24586" name="Line 7"/>
            <p:cNvSpPr>
              <a:spLocks noChangeShapeType="1"/>
            </p:cNvSpPr>
            <p:nvPr/>
          </p:nvSpPr>
          <p:spPr bwMode="auto">
            <a:xfrm flipH="1">
              <a:off x="3168" y="2160"/>
              <a:ext cx="1301" cy="601"/>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38920" name="Text Box 8"/>
          <p:cNvSpPr txBox="1">
            <a:spLocks noChangeArrowheads="1"/>
          </p:cNvSpPr>
          <p:nvPr/>
        </p:nvSpPr>
        <p:spPr bwMode="auto">
          <a:xfrm>
            <a:off x="2362200" y="5715000"/>
            <a:ext cx="4800600" cy="954088"/>
          </a:xfrm>
          <a:prstGeom prst="rect">
            <a:avLst/>
          </a:prstGeom>
          <a:noFill/>
          <a:ln w="9525">
            <a:noFill/>
            <a:miter lim="800000"/>
            <a:headEnd/>
            <a:tailEnd/>
          </a:ln>
          <a:effectLst/>
        </p:spPr>
        <p:txBody>
          <a:bodyPr>
            <a:spAutoFit/>
          </a:bodyPr>
          <a:lstStyle/>
          <a:p>
            <a:pPr algn="ctr" eaLnBrk="1" hangingPunct="1">
              <a:spcBef>
                <a:spcPct val="50000"/>
              </a:spcBef>
              <a:defRPr/>
            </a:pPr>
            <a:r>
              <a:rPr lang="en-US" sz="2800" i="1">
                <a:solidFill>
                  <a:schemeClr val="accent2"/>
                </a:solidFill>
                <a:effectLst>
                  <a:outerShdw blurRad="38100" dist="38100" dir="2700000" algn="tl">
                    <a:srgbClr val="000000"/>
                  </a:outerShdw>
                </a:effectLst>
                <a:latin typeface="Arial"/>
                <a:cs typeface="Arial" panose="020B0604020202020204" pitchFamily="34" charset="0"/>
              </a:rPr>
              <a:t>Bộ xương của chim hút mật</a:t>
            </a:r>
          </a:p>
        </p:txBody>
      </p:sp>
      <p:sp>
        <p:nvSpPr>
          <p:cNvPr id="38921" name="Text Box 9"/>
          <p:cNvSpPr txBox="1">
            <a:spLocks noChangeArrowheads="1"/>
          </p:cNvSpPr>
          <p:nvPr/>
        </p:nvSpPr>
        <p:spPr bwMode="auto">
          <a:xfrm>
            <a:off x="1219200" y="304800"/>
            <a:ext cx="6934200" cy="579438"/>
          </a:xfrm>
          <a:prstGeom prst="rect">
            <a:avLst/>
          </a:prstGeom>
          <a:noFill/>
          <a:ln w="9525">
            <a:noFill/>
            <a:miter lim="800000"/>
            <a:headEnd/>
            <a:tailEnd/>
          </a:ln>
          <a:effectLst/>
        </p:spPr>
        <p:txBody>
          <a:bodyPr>
            <a:spAutoFit/>
          </a:bodyPr>
          <a:lstStyle/>
          <a:p>
            <a:pPr algn="ctr" eaLnBrk="1" hangingPunct="1">
              <a:spcBef>
                <a:spcPct val="50000"/>
              </a:spcBef>
              <a:defRPr/>
            </a:pPr>
            <a:r>
              <a:rPr lang="en-US" sz="3200">
                <a:effectLst>
                  <a:outerShdw blurRad="38100" dist="38100" dir="2700000" algn="tl">
                    <a:srgbClr val="FFFFFF"/>
                  </a:outerShdw>
                </a:effectLst>
                <a:latin typeface="Arial"/>
                <a:cs typeface="Arial" panose="020B0604020202020204" pitchFamily="34" charset="0"/>
              </a:rPr>
              <a:t>Quan sát tranh trả lời câu hỏi:</a:t>
            </a:r>
          </a:p>
        </p:txBody>
      </p:sp>
      <p:sp>
        <p:nvSpPr>
          <p:cNvPr id="38922" name="Text Box 10"/>
          <p:cNvSpPr txBox="1">
            <a:spLocks noChangeArrowheads="1"/>
          </p:cNvSpPr>
          <p:nvPr/>
        </p:nvSpPr>
        <p:spPr bwMode="auto">
          <a:xfrm>
            <a:off x="1219200" y="304800"/>
            <a:ext cx="6934200" cy="579438"/>
          </a:xfrm>
          <a:prstGeom prst="rect">
            <a:avLst/>
          </a:prstGeom>
          <a:noFill/>
          <a:ln w="9525">
            <a:noFill/>
            <a:miter lim="800000"/>
            <a:headEnd/>
            <a:tailEnd/>
          </a:ln>
          <a:effectLst/>
        </p:spPr>
        <p:txBody>
          <a:bodyPr>
            <a:spAutoFit/>
          </a:bodyPr>
          <a:lstStyle/>
          <a:p>
            <a:pPr algn="ctr" eaLnBrk="1" hangingPunct="1">
              <a:spcBef>
                <a:spcPct val="50000"/>
              </a:spcBef>
              <a:defRPr/>
            </a:pPr>
            <a:r>
              <a:rPr lang="en-US" sz="3200" u="sng">
                <a:effectLst>
                  <a:outerShdw blurRad="38100" dist="38100" dir="2700000" algn="tl">
                    <a:srgbClr val="FFFFFF"/>
                  </a:outerShdw>
                </a:effectLst>
                <a:latin typeface="Arial"/>
                <a:cs typeface="Arial" panose="020B0604020202020204" pitchFamily="34" charset="0"/>
              </a:rPr>
              <a:t>Quan sát tranh trả lời câu hỏi:</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8922"/>
                                        </p:tgtEl>
                                        <p:attrNameLst>
                                          <p:attrName>style.visibility</p:attrName>
                                        </p:attrNameLst>
                                      </p:cBhvr>
                                      <p:to>
                                        <p:strVal val="visible"/>
                                      </p:to>
                                    </p:set>
                                    <p:animEffect transition="in" filter="diamond(in)">
                                      <p:cBhvr>
                                        <p:cTn id="7" dur="2000"/>
                                        <p:tgtEl>
                                          <p:spTgt spid="38922"/>
                                        </p:tgtEl>
                                      </p:cBhvr>
                                    </p:animEffect>
                                  </p:childTnLst>
                                </p:cTn>
                              </p:par>
                              <p:par>
                                <p:cTn id="8" presetID="8" presetClass="entr" presetSubtype="16" fill="hold" nodeType="withEffect">
                                  <p:stCondLst>
                                    <p:cond delay="0"/>
                                  </p:stCondLst>
                                  <p:childTnLst>
                                    <p:set>
                                      <p:cBhvr>
                                        <p:cTn id="9" dur="1" fill="hold">
                                          <p:stCondLst>
                                            <p:cond delay="0"/>
                                          </p:stCondLst>
                                        </p:cTn>
                                        <p:tgtEl>
                                          <p:spTgt spid="38916"/>
                                        </p:tgtEl>
                                        <p:attrNameLst>
                                          <p:attrName>style.visibility</p:attrName>
                                        </p:attrNameLst>
                                      </p:cBhvr>
                                      <p:to>
                                        <p:strVal val="visible"/>
                                      </p:to>
                                    </p:set>
                                    <p:animEffect transition="in" filter="diamond(in)">
                                      <p:cBhvr>
                                        <p:cTn id="10" dur="2000"/>
                                        <p:tgtEl>
                                          <p:spTgt spid="38916"/>
                                        </p:tgtEl>
                                      </p:cBhvr>
                                    </p:animEffect>
                                  </p:childTnLst>
                                </p:cTn>
                              </p:par>
                              <p:par>
                                <p:cTn id="11" presetID="8" presetClass="entr" presetSubtype="16" fill="hold" grpId="0" nodeType="withEffect">
                                  <p:stCondLst>
                                    <p:cond delay="0"/>
                                  </p:stCondLst>
                                  <p:childTnLst>
                                    <p:set>
                                      <p:cBhvr>
                                        <p:cTn id="12" dur="1" fill="hold">
                                          <p:stCondLst>
                                            <p:cond delay="0"/>
                                          </p:stCondLst>
                                        </p:cTn>
                                        <p:tgtEl>
                                          <p:spTgt spid="38920"/>
                                        </p:tgtEl>
                                        <p:attrNameLst>
                                          <p:attrName>style.visibility</p:attrName>
                                        </p:attrNameLst>
                                      </p:cBhvr>
                                      <p:to>
                                        <p:strVal val="visible"/>
                                      </p:to>
                                    </p:set>
                                    <p:animEffect transition="in" filter="diamond(in)">
                                      <p:cBhvr>
                                        <p:cTn id="13" dur="2000"/>
                                        <p:tgtEl>
                                          <p:spTgt spid="38920"/>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38915"/>
                                        </p:tgtEl>
                                        <p:attrNameLst>
                                          <p:attrName>style.visibility</p:attrName>
                                        </p:attrNameLst>
                                      </p:cBhvr>
                                      <p:to>
                                        <p:strVal val="visible"/>
                                      </p:to>
                                    </p:set>
                                    <p:animEffect transition="in" filter="blinds(horizontal)">
                                      <p:cBhvr>
                                        <p:cTn id="18" dur="500"/>
                                        <p:tgtEl>
                                          <p:spTgt spid="38915"/>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8" presetClass="entr" presetSubtype="16"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diamond(in)">
                                      <p:cBhvr>
                                        <p:cTn id="23"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animBg="1"/>
      <p:bldP spid="38920" grpId="0"/>
      <p:bldP spid="38922" grpId="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5602" name="Picture 2" descr="toonia5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Rectangle 4"/>
          <p:cNvSpPr>
            <a:spLocks noChangeArrowheads="1"/>
          </p:cNvSpPr>
          <p:nvPr/>
        </p:nvSpPr>
        <p:spPr bwMode="auto">
          <a:xfrm>
            <a:off x="457200" y="2667000"/>
            <a:ext cx="8305800" cy="1592263"/>
          </a:xfrm>
          <a:prstGeom prst="rect">
            <a:avLst/>
          </a:prstGeom>
          <a:gradFill rotWithShape="1">
            <a:gsLst>
              <a:gs pos="0">
                <a:srgbClr val="F9FBA3"/>
              </a:gs>
              <a:gs pos="50000">
                <a:schemeClr val="bg1"/>
              </a:gs>
              <a:gs pos="100000">
                <a:srgbClr val="F9FBA3"/>
              </a:gs>
            </a:gsLst>
            <a:lin ang="5400000" scaled="1"/>
          </a:gradFill>
          <a:ln w="38100" cmpd="dbl">
            <a:solidFill>
              <a:srgbClr val="008000"/>
            </a:solidFill>
            <a:miter lim="800000"/>
            <a:headEnd/>
            <a:tailEnd/>
          </a:ln>
          <a:effectLst/>
        </p:spPr>
        <p:txBody>
          <a:bodyPr>
            <a:spAutoFit/>
          </a:bodyPr>
          <a:lstStyle/>
          <a:p>
            <a:pPr eaLnBrk="1" hangingPunct="1">
              <a:spcBef>
                <a:spcPct val="50000"/>
              </a:spcBef>
              <a:defRPr/>
            </a:pPr>
            <a:r>
              <a:rPr lang="en-US" sz="3200">
                <a:solidFill>
                  <a:srgbClr val="0000FF"/>
                </a:solidFill>
                <a:latin typeface="Arial"/>
                <a:cs typeface="Arial" panose="020B0604020202020204" pitchFamily="34" charset="0"/>
              </a:rPr>
              <a:t>     </a:t>
            </a:r>
            <a:r>
              <a:rPr lang="en-US" sz="3200" u="sng">
                <a:solidFill>
                  <a:srgbClr val="CC3300"/>
                </a:solidFill>
                <a:latin typeface="Arial"/>
                <a:cs typeface="Arial" panose="020B0604020202020204" pitchFamily="34" charset="0"/>
              </a:rPr>
              <a:t>Kết luận</a:t>
            </a:r>
            <a:r>
              <a:rPr lang="en-US" sz="3200">
                <a:solidFill>
                  <a:srgbClr val="0000FF"/>
                </a:solidFill>
                <a:latin typeface="Arial"/>
                <a:cs typeface="Arial" panose="020B0604020202020204" pitchFamily="34" charset="0"/>
              </a:rPr>
              <a:t>: Chim là động vật có xương sống. Tất cả các loài chim đều có lông vũ, mỏ, hai cánh và hai chân</a:t>
            </a:r>
          </a:p>
        </p:txBody>
      </p:sp>
      <p:sp>
        <p:nvSpPr>
          <p:cNvPr id="16390" name="Text Box 6"/>
          <p:cNvSpPr txBox="1">
            <a:spLocks noChangeArrowheads="1"/>
          </p:cNvSpPr>
          <p:nvPr/>
        </p:nvSpPr>
        <p:spPr bwMode="auto">
          <a:xfrm>
            <a:off x="228600" y="1524000"/>
            <a:ext cx="79835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Times New Roman" pitchFamily="18" charset="0"/>
                <a:cs typeface="Arial" charset="0"/>
              </a:defRPr>
            </a:lvl1pPr>
            <a:lvl2pPr marL="742950" indent="-285750">
              <a:defRPr sz="2000" b="1">
                <a:solidFill>
                  <a:schemeClr val="tx1"/>
                </a:solidFill>
                <a:latin typeface="Times New Roman" pitchFamily="18" charset="0"/>
                <a:cs typeface="Arial" charset="0"/>
              </a:defRPr>
            </a:lvl2pPr>
            <a:lvl3pPr marL="1143000" indent="-228600">
              <a:defRPr sz="2000" b="1">
                <a:solidFill>
                  <a:schemeClr val="tx1"/>
                </a:solidFill>
                <a:latin typeface="Times New Roman" pitchFamily="18" charset="0"/>
                <a:cs typeface="Arial" charset="0"/>
              </a:defRPr>
            </a:lvl3pPr>
            <a:lvl4pPr marL="1600200" indent="-228600">
              <a:defRPr sz="2000" b="1">
                <a:solidFill>
                  <a:schemeClr val="tx1"/>
                </a:solidFill>
                <a:latin typeface="Times New Roman" pitchFamily="18" charset="0"/>
                <a:cs typeface="Arial" charset="0"/>
              </a:defRPr>
            </a:lvl4pPr>
            <a:lvl5pPr marL="2057400" indent="-228600">
              <a:defRPr sz="2000" b="1">
                <a:solidFill>
                  <a:schemeClr val="tx1"/>
                </a:solidFill>
                <a:latin typeface="Times New Roman" pitchFamily="18" charset="0"/>
                <a:cs typeface="Arial" charset="0"/>
              </a:defRPr>
            </a:lvl5pPr>
            <a:lvl6pPr marL="2514600" indent="-228600" eaLnBrk="0" fontAlgn="base" hangingPunct="0">
              <a:spcBef>
                <a:spcPct val="0"/>
              </a:spcBef>
              <a:spcAft>
                <a:spcPct val="0"/>
              </a:spcAft>
              <a:defRPr sz="2000" b="1">
                <a:solidFill>
                  <a:schemeClr val="tx1"/>
                </a:solidFill>
                <a:latin typeface="Times New Roman" pitchFamily="18" charset="0"/>
                <a:cs typeface="Arial" charset="0"/>
              </a:defRPr>
            </a:lvl6pPr>
            <a:lvl7pPr marL="2971800" indent="-228600" eaLnBrk="0" fontAlgn="base" hangingPunct="0">
              <a:spcBef>
                <a:spcPct val="0"/>
              </a:spcBef>
              <a:spcAft>
                <a:spcPct val="0"/>
              </a:spcAft>
              <a:defRPr sz="2000" b="1">
                <a:solidFill>
                  <a:schemeClr val="tx1"/>
                </a:solidFill>
                <a:latin typeface="Times New Roman" pitchFamily="18" charset="0"/>
                <a:cs typeface="Arial" charset="0"/>
              </a:defRPr>
            </a:lvl7pPr>
            <a:lvl8pPr marL="3429000" indent="-228600" eaLnBrk="0" fontAlgn="base" hangingPunct="0">
              <a:spcBef>
                <a:spcPct val="0"/>
              </a:spcBef>
              <a:spcAft>
                <a:spcPct val="0"/>
              </a:spcAft>
              <a:defRPr sz="2000" b="1">
                <a:solidFill>
                  <a:schemeClr val="tx1"/>
                </a:solidFill>
                <a:latin typeface="Times New Roman" pitchFamily="18" charset="0"/>
                <a:cs typeface="Arial" charset="0"/>
              </a:defRPr>
            </a:lvl8pPr>
            <a:lvl9pPr marL="3886200" indent="-228600" eaLnBrk="0" fontAlgn="base" hangingPunct="0">
              <a:spcBef>
                <a:spcPct val="0"/>
              </a:spcBef>
              <a:spcAft>
                <a:spcPct val="0"/>
              </a:spcAft>
              <a:defRPr sz="2000" b="1">
                <a:solidFill>
                  <a:schemeClr val="tx1"/>
                </a:solidFill>
                <a:latin typeface="Times New Roman" pitchFamily="18" charset="0"/>
                <a:cs typeface="Arial" charset="0"/>
              </a:defRPr>
            </a:lvl9pPr>
          </a:lstStyle>
          <a:p>
            <a:pPr>
              <a:spcBef>
                <a:spcPct val="50000"/>
              </a:spcBef>
            </a:pPr>
            <a:r>
              <a:rPr lang="en-US" altLang="vi-VN" sz="3200">
                <a:solidFill>
                  <a:srgbClr val="FF0000"/>
                </a:solidFill>
                <a:latin typeface="Arial" charset="0"/>
              </a:rPr>
              <a:t>1. Đặc điểm chung của các loài chim :</a:t>
            </a:r>
          </a:p>
        </p:txBody>
      </p:sp>
      <p:pic>
        <p:nvPicPr>
          <p:cNvPr id="25607" name="Picture 7" descr="090724024415551549"/>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81139">
            <a:off x="7086600" y="0"/>
            <a:ext cx="2251075"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6390"/>
                                        </p:tgtEl>
                                        <p:attrNameLst>
                                          <p:attrName>style.visibility</p:attrName>
                                        </p:attrNameLst>
                                      </p:cBhvr>
                                      <p:to>
                                        <p:strVal val="visible"/>
                                      </p:to>
                                    </p:set>
                                    <p:anim calcmode="lin" valueType="num">
                                      <p:cBhvr>
                                        <p:cTn id="7" dur="500" fill="hold"/>
                                        <p:tgtEl>
                                          <p:spTgt spid="16390"/>
                                        </p:tgtEl>
                                        <p:attrNameLst>
                                          <p:attrName>ppt_w</p:attrName>
                                        </p:attrNameLst>
                                      </p:cBhvr>
                                      <p:tavLst>
                                        <p:tav tm="0">
                                          <p:val>
                                            <p:fltVal val="0"/>
                                          </p:val>
                                        </p:tav>
                                        <p:tav tm="100000">
                                          <p:val>
                                            <p:strVal val="#ppt_w"/>
                                          </p:val>
                                        </p:tav>
                                      </p:tavLst>
                                    </p:anim>
                                    <p:anim calcmode="lin" valueType="num">
                                      <p:cBhvr>
                                        <p:cTn id="8" dur="500" fill="hold"/>
                                        <p:tgtEl>
                                          <p:spTgt spid="16390"/>
                                        </p:tgtEl>
                                        <p:attrNameLst>
                                          <p:attrName>ppt_h</p:attrName>
                                        </p:attrNameLst>
                                      </p:cBhvr>
                                      <p:tavLst>
                                        <p:tav tm="0">
                                          <p:val>
                                            <p:fltVal val="0"/>
                                          </p:val>
                                        </p:tav>
                                        <p:tav tm="100000">
                                          <p:val>
                                            <p:strVal val="#ppt_h"/>
                                          </p:val>
                                        </p:tav>
                                      </p:tavLst>
                                    </p:anim>
                                    <p:animEffect transition="in" filter="fade">
                                      <p:cBhvr>
                                        <p:cTn id="9" dur="500"/>
                                        <p:tgtEl>
                                          <p:spTgt spid="16390"/>
                                        </p:tgtEl>
                                      </p:cBhvr>
                                    </p:animEffect>
                                  </p:childTnLst>
                                </p:cTn>
                              </p:par>
                            </p:childTnLst>
                          </p:cTn>
                        </p:par>
                        <p:par>
                          <p:cTn id="10" fill="hold" nodeType="afterGroup">
                            <p:stCondLst>
                              <p:cond delay="500"/>
                            </p:stCondLst>
                            <p:childTnLst>
                              <p:par>
                                <p:cTn id="11" presetID="23" presetClass="entr" presetSubtype="16" fill="hold" grpId="0" nodeType="afterEffect">
                                  <p:stCondLst>
                                    <p:cond delay="0"/>
                                  </p:stCondLst>
                                  <p:childTnLst>
                                    <p:set>
                                      <p:cBhvr>
                                        <p:cTn id="12" dur="1" fill="hold">
                                          <p:stCondLst>
                                            <p:cond delay="0"/>
                                          </p:stCondLst>
                                        </p:cTn>
                                        <p:tgtEl>
                                          <p:spTgt spid="16388"/>
                                        </p:tgtEl>
                                        <p:attrNameLst>
                                          <p:attrName>style.visibility</p:attrName>
                                        </p:attrNameLst>
                                      </p:cBhvr>
                                      <p:to>
                                        <p:strVal val="visible"/>
                                      </p:to>
                                    </p:set>
                                    <p:anim calcmode="lin" valueType="num">
                                      <p:cBhvr>
                                        <p:cTn id="13" dur="500" fill="hold"/>
                                        <p:tgtEl>
                                          <p:spTgt spid="16388"/>
                                        </p:tgtEl>
                                        <p:attrNameLst>
                                          <p:attrName>ppt_w</p:attrName>
                                        </p:attrNameLst>
                                      </p:cBhvr>
                                      <p:tavLst>
                                        <p:tav tm="0">
                                          <p:val>
                                            <p:fltVal val="0"/>
                                          </p:val>
                                        </p:tav>
                                        <p:tav tm="100000">
                                          <p:val>
                                            <p:strVal val="#ppt_w"/>
                                          </p:val>
                                        </p:tav>
                                      </p:tavLst>
                                    </p:anim>
                                    <p:anim calcmode="lin" valueType="num">
                                      <p:cBhvr>
                                        <p:cTn id="14" dur="500" fill="hold"/>
                                        <p:tgtEl>
                                          <p:spTgt spid="16388"/>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5" presetClass="exit" presetSubtype="10" fill="hold" grpId="1" nodeType="clickEffect">
                                  <p:stCondLst>
                                    <p:cond delay="0"/>
                                  </p:stCondLst>
                                  <p:childTnLst>
                                    <p:animEffect transition="out" filter="checkerboard(across)">
                                      <p:cBhvr>
                                        <p:cTn id="18" dur="500"/>
                                        <p:tgtEl>
                                          <p:spTgt spid="16388"/>
                                        </p:tgtEl>
                                      </p:cBhvr>
                                    </p:animEffect>
                                    <p:set>
                                      <p:cBhvr>
                                        <p:cTn id="19" dur="1" fill="hold">
                                          <p:stCondLst>
                                            <p:cond delay="499"/>
                                          </p:stCondLst>
                                        </p:cTn>
                                        <p:tgtEl>
                                          <p:spTgt spid="16388"/>
                                        </p:tgtEl>
                                        <p:attrNameLst>
                                          <p:attrName>style.visibility</p:attrName>
                                        </p:attrNameLst>
                                      </p:cBhvr>
                                      <p:to>
                                        <p:strVal val="hidden"/>
                                      </p:to>
                                    </p:set>
                                  </p:childTnLst>
                                </p:cTn>
                              </p:par>
                              <p:par>
                                <p:cTn id="20" presetID="5" presetClass="exit" presetSubtype="10" fill="hold" grpId="1" nodeType="withEffect">
                                  <p:stCondLst>
                                    <p:cond delay="0"/>
                                  </p:stCondLst>
                                  <p:childTnLst>
                                    <p:animEffect transition="out" filter="checkerboard(across)">
                                      <p:cBhvr>
                                        <p:cTn id="21" dur="500"/>
                                        <p:tgtEl>
                                          <p:spTgt spid="16390"/>
                                        </p:tgtEl>
                                      </p:cBhvr>
                                    </p:animEffect>
                                    <p:set>
                                      <p:cBhvr>
                                        <p:cTn id="22" dur="1" fill="hold">
                                          <p:stCondLst>
                                            <p:cond delay="499"/>
                                          </p:stCondLst>
                                        </p:cTn>
                                        <p:tgtEl>
                                          <p:spTgt spid="1639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8" grpId="0" animBg="1"/>
      <p:bldP spid="16388" grpId="1" animBg="1"/>
      <p:bldP spid="16390" grpId="0"/>
      <p:bldP spid="16390" grpId="1"/>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7650" name="Picture 2" descr="toonia5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4"/>
          <p:cNvGrpSpPr>
            <a:grpSpLocks/>
          </p:cNvGrpSpPr>
          <p:nvPr/>
        </p:nvGrpSpPr>
        <p:grpSpPr bwMode="auto">
          <a:xfrm>
            <a:off x="0" y="1787525"/>
            <a:ext cx="9296400" cy="5070475"/>
            <a:chOff x="96" y="912"/>
            <a:chExt cx="5664" cy="3408"/>
          </a:xfrm>
        </p:grpSpPr>
        <p:sp>
          <p:nvSpPr>
            <p:cNvPr id="18437" name="Text Box 5">
              <a:hlinkClick r:id="rId4" action="ppaction://hlinksldjump"/>
            </p:cNvPr>
            <p:cNvSpPr txBox="1">
              <a:spLocks noChangeArrowheads="1"/>
            </p:cNvSpPr>
            <p:nvPr/>
          </p:nvSpPr>
          <p:spPr bwMode="auto">
            <a:xfrm>
              <a:off x="1680" y="2304"/>
              <a:ext cx="1104" cy="304"/>
            </a:xfrm>
            <a:prstGeom prst="rect">
              <a:avLst/>
            </a:prstGeom>
            <a:gradFill rotWithShape="1">
              <a:gsLst>
                <a:gs pos="0">
                  <a:schemeClr val="accent1"/>
                </a:gs>
                <a:gs pos="50000">
                  <a:schemeClr val="bg1"/>
                </a:gs>
                <a:gs pos="100000">
                  <a:schemeClr val="accent1"/>
                </a:gs>
              </a:gsLst>
              <a:lin ang="5400000" scaled="1"/>
            </a:gradFill>
            <a:ln w="38100" cmpd="dbl" algn="ctr">
              <a:noFill/>
              <a:miter lim="800000"/>
              <a:headEnd/>
              <a:tailEnd/>
            </a:ln>
            <a:effectLst/>
          </p:spPr>
          <p:txBody>
            <a:bodyPr>
              <a:spAutoFit/>
            </a:bodyPr>
            <a:lstStyle/>
            <a:p>
              <a:pPr algn="ctr" eaLnBrk="1" hangingPunct="1">
                <a:spcBef>
                  <a:spcPct val="50000"/>
                </a:spcBef>
                <a:defRPr/>
              </a:pPr>
              <a:r>
                <a:rPr lang="en-US" sz="2400">
                  <a:effectLst>
                    <a:outerShdw blurRad="38100" dist="38100" dir="2700000" algn="tl">
                      <a:srgbClr val="FFFFFF"/>
                    </a:outerShdw>
                  </a:effectLst>
                  <a:latin typeface="Arial"/>
                  <a:cs typeface="Arial" panose="020B0604020202020204" pitchFamily="34" charset="0"/>
                </a:rPr>
                <a:t>Đại bàng</a:t>
              </a:r>
            </a:p>
          </p:txBody>
        </p:sp>
        <p:sp>
          <p:nvSpPr>
            <p:cNvPr id="18438" name="Text Box 6">
              <a:hlinkClick r:id="rId5" action="ppaction://hlinksldjump"/>
            </p:cNvPr>
            <p:cNvSpPr txBox="1">
              <a:spLocks noChangeArrowheads="1"/>
            </p:cNvSpPr>
            <p:nvPr/>
          </p:nvSpPr>
          <p:spPr bwMode="auto">
            <a:xfrm>
              <a:off x="4536" y="3967"/>
              <a:ext cx="1104" cy="310"/>
            </a:xfrm>
            <a:prstGeom prst="rect">
              <a:avLst/>
            </a:prstGeom>
            <a:gradFill rotWithShape="1">
              <a:gsLst>
                <a:gs pos="0">
                  <a:schemeClr val="accent1"/>
                </a:gs>
                <a:gs pos="50000">
                  <a:schemeClr val="bg1"/>
                </a:gs>
                <a:gs pos="100000">
                  <a:schemeClr val="accent1"/>
                </a:gs>
              </a:gsLst>
              <a:lin ang="5400000" scaled="1"/>
            </a:gradFill>
            <a:ln w="38100" cmpd="dbl">
              <a:noFill/>
              <a:miter lim="800000"/>
              <a:headEnd/>
              <a:tailEnd/>
            </a:ln>
            <a:effectLst/>
          </p:spPr>
          <p:txBody>
            <a:bodyPr>
              <a:spAutoFit/>
            </a:bodyPr>
            <a:lstStyle/>
            <a:p>
              <a:pPr algn="ctr" eaLnBrk="1" hangingPunct="1">
                <a:spcBef>
                  <a:spcPct val="50000"/>
                </a:spcBef>
                <a:defRPr/>
              </a:pPr>
              <a:r>
                <a:rPr lang="en-US" sz="2400">
                  <a:effectLst>
                    <a:outerShdw blurRad="38100" dist="38100" dir="2700000" algn="tl">
                      <a:srgbClr val="FFFFFF"/>
                    </a:outerShdw>
                  </a:effectLst>
                  <a:latin typeface="Arial"/>
                  <a:cs typeface="Arial" panose="020B0604020202020204" pitchFamily="34" charset="0"/>
                </a:rPr>
                <a:t>Đà điểu</a:t>
              </a:r>
            </a:p>
          </p:txBody>
        </p:sp>
        <p:sp>
          <p:nvSpPr>
            <p:cNvPr id="18439" name="Text Box 7">
              <a:hlinkClick r:id="rId6" action="ppaction://hlinksldjump"/>
            </p:cNvPr>
            <p:cNvSpPr txBox="1">
              <a:spLocks noChangeArrowheads="1"/>
            </p:cNvSpPr>
            <p:nvPr/>
          </p:nvSpPr>
          <p:spPr bwMode="auto">
            <a:xfrm>
              <a:off x="288" y="2352"/>
              <a:ext cx="1104" cy="303"/>
            </a:xfrm>
            <a:prstGeom prst="rect">
              <a:avLst/>
            </a:prstGeom>
            <a:gradFill rotWithShape="1">
              <a:gsLst>
                <a:gs pos="0">
                  <a:schemeClr val="accent1"/>
                </a:gs>
                <a:gs pos="50000">
                  <a:schemeClr val="bg1"/>
                </a:gs>
                <a:gs pos="100000">
                  <a:schemeClr val="accent1"/>
                </a:gs>
              </a:gsLst>
              <a:lin ang="5400000" scaled="1"/>
            </a:gradFill>
            <a:ln w="38100" cmpd="dbl">
              <a:noFill/>
              <a:miter lim="800000"/>
              <a:headEnd/>
              <a:tailEnd/>
            </a:ln>
            <a:effectLst/>
          </p:spPr>
          <p:txBody>
            <a:bodyPr>
              <a:spAutoFit/>
            </a:bodyPr>
            <a:lstStyle/>
            <a:p>
              <a:pPr algn="ctr" eaLnBrk="1" hangingPunct="1">
                <a:spcBef>
                  <a:spcPct val="50000"/>
                </a:spcBef>
                <a:defRPr/>
              </a:pPr>
              <a:r>
                <a:rPr lang="en-US" sz="2400">
                  <a:effectLst>
                    <a:outerShdw blurRad="38100" dist="38100" dir="2700000" algn="tl">
                      <a:srgbClr val="FFFFFF"/>
                    </a:outerShdw>
                  </a:effectLst>
                  <a:latin typeface="Arial"/>
                  <a:cs typeface="Arial" panose="020B0604020202020204" pitchFamily="34" charset="0"/>
                </a:rPr>
                <a:t>Họa mi</a:t>
              </a:r>
            </a:p>
          </p:txBody>
        </p:sp>
        <p:sp>
          <p:nvSpPr>
            <p:cNvPr id="18440" name="Text Box 8">
              <a:hlinkClick r:id="rId7" action="ppaction://hlinksldjump"/>
            </p:cNvPr>
            <p:cNvSpPr txBox="1">
              <a:spLocks noChangeArrowheads="1"/>
            </p:cNvSpPr>
            <p:nvPr/>
          </p:nvSpPr>
          <p:spPr bwMode="auto">
            <a:xfrm>
              <a:off x="207" y="4000"/>
              <a:ext cx="1104" cy="310"/>
            </a:xfrm>
            <a:prstGeom prst="rect">
              <a:avLst/>
            </a:prstGeom>
            <a:gradFill rotWithShape="1">
              <a:gsLst>
                <a:gs pos="0">
                  <a:schemeClr val="accent1"/>
                </a:gs>
                <a:gs pos="50000">
                  <a:schemeClr val="bg1"/>
                </a:gs>
                <a:gs pos="100000">
                  <a:schemeClr val="accent1"/>
                </a:gs>
              </a:gsLst>
              <a:lin ang="5400000" scaled="1"/>
            </a:gradFill>
            <a:ln w="38100" cmpd="dbl" algn="ctr">
              <a:noFill/>
              <a:miter lim="800000"/>
              <a:headEnd/>
              <a:tailEnd/>
            </a:ln>
            <a:effectLst/>
          </p:spPr>
          <p:txBody>
            <a:bodyPr>
              <a:spAutoFit/>
            </a:bodyPr>
            <a:lstStyle/>
            <a:p>
              <a:pPr algn="ctr" eaLnBrk="1" hangingPunct="1">
                <a:spcBef>
                  <a:spcPct val="50000"/>
                </a:spcBef>
                <a:defRPr/>
              </a:pPr>
              <a:r>
                <a:rPr lang="en-US" sz="2400">
                  <a:effectLst>
                    <a:outerShdw blurRad="38100" dist="38100" dir="2700000" algn="tl">
                      <a:srgbClr val="FFFFFF"/>
                    </a:outerShdw>
                  </a:effectLst>
                  <a:latin typeface="Arial"/>
                  <a:cs typeface="Arial" panose="020B0604020202020204" pitchFamily="34" charset="0"/>
                </a:rPr>
                <a:t>Ngỗng</a:t>
              </a:r>
            </a:p>
          </p:txBody>
        </p:sp>
        <p:sp>
          <p:nvSpPr>
            <p:cNvPr id="18441" name="Text Box 9">
              <a:hlinkClick r:id="rId8" action="ppaction://hlinksldjump"/>
            </p:cNvPr>
            <p:cNvSpPr txBox="1">
              <a:spLocks noChangeArrowheads="1"/>
            </p:cNvSpPr>
            <p:nvPr/>
          </p:nvSpPr>
          <p:spPr bwMode="auto">
            <a:xfrm>
              <a:off x="4527" y="2356"/>
              <a:ext cx="1106" cy="310"/>
            </a:xfrm>
            <a:prstGeom prst="rect">
              <a:avLst/>
            </a:prstGeom>
            <a:gradFill rotWithShape="1">
              <a:gsLst>
                <a:gs pos="0">
                  <a:schemeClr val="accent1"/>
                </a:gs>
                <a:gs pos="50000">
                  <a:schemeClr val="bg1"/>
                </a:gs>
                <a:gs pos="100000">
                  <a:schemeClr val="accent1"/>
                </a:gs>
              </a:gsLst>
              <a:lin ang="5400000" scaled="1"/>
            </a:gradFill>
            <a:ln w="38100" cmpd="dbl" algn="ctr">
              <a:noFill/>
              <a:miter lim="800000"/>
              <a:headEnd/>
              <a:tailEnd/>
            </a:ln>
            <a:effectLst/>
          </p:spPr>
          <p:txBody>
            <a:bodyPr>
              <a:spAutoFit/>
            </a:bodyPr>
            <a:lstStyle/>
            <a:p>
              <a:pPr algn="ctr" eaLnBrk="1" hangingPunct="1">
                <a:spcBef>
                  <a:spcPct val="50000"/>
                </a:spcBef>
                <a:defRPr/>
              </a:pPr>
              <a:r>
                <a:rPr lang="en-US" sz="2400">
                  <a:effectLst>
                    <a:outerShdw blurRad="38100" dist="38100" dir="2700000" algn="tl">
                      <a:srgbClr val="FFFFFF"/>
                    </a:outerShdw>
                  </a:effectLst>
                  <a:latin typeface="Arial"/>
                  <a:cs typeface="Arial" panose="020B0604020202020204" pitchFamily="34" charset="0"/>
                </a:rPr>
                <a:t>Công</a:t>
              </a:r>
            </a:p>
          </p:txBody>
        </p:sp>
        <p:sp>
          <p:nvSpPr>
            <p:cNvPr id="18442" name="Text Box 10">
              <a:hlinkClick r:id="rId9" action="ppaction://hlinksldjump"/>
            </p:cNvPr>
            <p:cNvSpPr txBox="1">
              <a:spLocks noChangeArrowheads="1"/>
            </p:cNvSpPr>
            <p:nvPr/>
          </p:nvSpPr>
          <p:spPr bwMode="auto">
            <a:xfrm>
              <a:off x="3123" y="2341"/>
              <a:ext cx="1104" cy="310"/>
            </a:xfrm>
            <a:prstGeom prst="rect">
              <a:avLst/>
            </a:prstGeom>
            <a:gradFill rotWithShape="1">
              <a:gsLst>
                <a:gs pos="0">
                  <a:schemeClr val="accent1"/>
                </a:gs>
                <a:gs pos="50000">
                  <a:schemeClr val="bg1"/>
                </a:gs>
                <a:gs pos="100000">
                  <a:schemeClr val="accent1"/>
                </a:gs>
              </a:gsLst>
              <a:lin ang="5400000" scaled="1"/>
            </a:gradFill>
            <a:ln w="38100" cmpd="dbl" algn="ctr">
              <a:noFill/>
              <a:miter lim="800000"/>
              <a:headEnd/>
              <a:tailEnd/>
            </a:ln>
            <a:effectLst/>
          </p:spPr>
          <p:txBody>
            <a:bodyPr>
              <a:spAutoFit/>
            </a:bodyPr>
            <a:lstStyle/>
            <a:p>
              <a:pPr algn="ctr" eaLnBrk="1" hangingPunct="1">
                <a:spcBef>
                  <a:spcPct val="50000"/>
                </a:spcBef>
                <a:defRPr/>
              </a:pPr>
              <a:r>
                <a:rPr lang="en-US" sz="2400">
                  <a:effectLst>
                    <a:outerShdw blurRad="38100" dist="38100" dir="2700000" algn="tl">
                      <a:srgbClr val="FFFFFF"/>
                    </a:outerShdw>
                  </a:effectLst>
                  <a:latin typeface="Arial"/>
                  <a:cs typeface="Arial" panose="020B0604020202020204" pitchFamily="34" charset="0"/>
                </a:rPr>
                <a:t>Vàng anh</a:t>
              </a:r>
            </a:p>
          </p:txBody>
        </p:sp>
        <p:sp>
          <p:nvSpPr>
            <p:cNvPr id="18443" name="Text Box 11">
              <a:hlinkClick r:id="rId10" action="ppaction://hlinksldjump"/>
            </p:cNvPr>
            <p:cNvSpPr txBox="1">
              <a:spLocks noChangeArrowheads="1"/>
            </p:cNvSpPr>
            <p:nvPr/>
          </p:nvSpPr>
          <p:spPr bwMode="auto">
            <a:xfrm>
              <a:off x="1521" y="4000"/>
              <a:ext cx="1407" cy="310"/>
            </a:xfrm>
            <a:prstGeom prst="rect">
              <a:avLst/>
            </a:prstGeom>
            <a:gradFill rotWithShape="1">
              <a:gsLst>
                <a:gs pos="0">
                  <a:schemeClr val="accent1"/>
                </a:gs>
                <a:gs pos="50000">
                  <a:schemeClr val="bg1"/>
                </a:gs>
                <a:gs pos="100000">
                  <a:schemeClr val="accent1"/>
                </a:gs>
              </a:gsLst>
              <a:lin ang="5400000" scaled="1"/>
            </a:gradFill>
            <a:ln w="38100" cmpd="dbl" algn="ctr">
              <a:noFill/>
              <a:miter lim="800000"/>
              <a:headEnd/>
              <a:tailEnd/>
            </a:ln>
            <a:effectLst/>
          </p:spPr>
          <p:txBody>
            <a:bodyPr>
              <a:spAutoFit/>
            </a:bodyPr>
            <a:lstStyle/>
            <a:p>
              <a:pPr algn="ctr" eaLnBrk="1" hangingPunct="1">
                <a:spcBef>
                  <a:spcPct val="50000"/>
                </a:spcBef>
                <a:defRPr/>
              </a:pPr>
              <a:r>
                <a:rPr lang="en-US" sz="2400" dirty="0" err="1">
                  <a:effectLst>
                    <a:outerShdw blurRad="38100" dist="38100" dir="2700000" algn="tl">
                      <a:srgbClr val="FFFFFF"/>
                    </a:outerShdw>
                  </a:effectLst>
                  <a:latin typeface="Arial"/>
                  <a:cs typeface="Arial" panose="020B0604020202020204" pitchFamily="34" charset="0"/>
                </a:rPr>
                <a:t>Chim</a:t>
              </a:r>
              <a:r>
                <a:rPr lang="en-US" sz="2400" dirty="0">
                  <a:effectLst>
                    <a:outerShdw blurRad="38100" dist="38100" dir="2700000" algn="tl">
                      <a:srgbClr val="FFFFFF"/>
                    </a:outerShdw>
                  </a:effectLst>
                  <a:latin typeface="Arial"/>
                  <a:cs typeface="Arial" panose="020B0604020202020204" pitchFamily="34" charset="0"/>
                </a:rPr>
                <a:t> </a:t>
              </a:r>
              <a:r>
                <a:rPr lang="en-US" sz="2400" dirty="0" err="1">
                  <a:effectLst>
                    <a:outerShdw blurRad="38100" dist="38100" dir="2700000" algn="tl">
                      <a:srgbClr val="FFFFFF"/>
                    </a:outerShdw>
                  </a:effectLst>
                  <a:latin typeface="Arial"/>
                  <a:cs typeface="Arial" panose="020B0604020202020204" pitchFamily="34" charset="0"/>
                </a:rPr>
                <a:t>cánh</a:t>
              </a:r>
              <a:r>
                <a:rPr lang="en-US" sz="2400" dirty="0">
                  <a:effectLst>
                    <a:outerShdw blurRad="38100" dist="38100" dir="2700000" algn="tl">
                      <a:srgbClr val="FFFFFF"/>
                    </a:outerShdw>
                  </a:effectLst>
                  <a:latin typeface="Arial"/>
                  <a:cs typeface="Arial" panose="020B0604020202020204" pitchFamily="34" charset="0"/>
                </a:rPr>
                <a:t> </a:t>
              </a:r>
              <a:r>
                <a:rPr lang="en-US" sz="2400" dirty="0" err="1">
                  <a:effectLst>
                    <a:outerShdw blurRad="38100" dist="38100" dir="2700000" algn="tl">
                      <a:srgbClr val="FFFFFF"/>
                    </a:outerShdw>
                  </a:effectLst>
                  <a:latin typeface="Arial"/>
                  <a:cs typeface="Arial" panose="020B0604020202020204" pitchFamily="34" charset="0"/>
                </a:rPr>
                <a:t>cụt</a:t>
              </a:r>
              <a:endParaRPr lang="en-US" sz="2400" dirty="0">
                <a:effectLst>
                  <a:outerShdw blurRad="38100" dist="38100" dir="2700000" algn="tl">
                    <a:srgbClr val="FFFFFF"/>
                  </a:outerShdw>
                </a:effectLst>
                <a:latin typeface="Arial"/>
                <a:cs typeface="Arial" panose="020B0604020202020204" pitchFamily="34" charset="0"/>
              </a:endParaRPr>
            </a:p>
          </p:txBody>
        </p:sp>
        <p:sp>
          <p:nvSpPr>
            <p:cNvPr id="18444" name="Text Box 12">
              <a:hlinkClick r:id="rId11" action="ppaction://hlinksldjump"/>
            </p:cNvPr>
            <p:cNvSpPr txBox="1">
              <a:spLocks noChangeArrowheads="1"/>
            </p:cNvSpPr>
            <p:nvPr/>
          </p:nvSpPr>
          <p:spPr bwMode="auto">
            <a:xfrm>
              <a:off x="3015" y="3977"/>
              <a:ext cx="1337" cy="305"/>
            </a:xfrm>
            <a:prstGeom prst="rect">
              <a:avLst/>
            </a:prstGeom>
            <a:gradFill rotWithShape="1">
              <a:gsLst>
                <a:gs pos="0">
                  <a:schemeClr val="accent1"/>
                </a:gs>
                <a:gs pos="50000">
                  <a:schemeClr val="bg1"/>
                </a:gs>
                <a:gs pos="100000">
                  <a:schemeClr val="accent1"/>
                </a:gs>
              </a:gsLst>
              <a:lin ang="5400000" scaled="1"/>
            </a:gradFill>
            <a:ln w="38100" cmpd="dbl" algn="ctr">
              <a:noFill/>
              <a:miter lim="800000"/>
              <a:headEnd/>
              <a:tailEnd/>
            </a:ln>
            <a:effectLst/>
          </p:spPr>
          <p:txBody>
            <a:bodyPr>
              <a:spAutoFit/>
            </a:bodyPr>
            <a:lstStyle/>
            <a:p>
              <a:pPr algn="ctr" eaLnBrk="1" hangingPunct="1">
                <a:spcBef>
                  <a:spcPct val="50000"/>
                </a:spcBef>
                <a:defRPr/>
              </a:pPr>
              <a:r>
                <a:rPr lang="en-US" sz="2400" dirty="0" err="1">
                  <a:effectLst>
                    <a:outerShdw blurRad="38100" dist="38100" dir="2700000" algn="tl">
                      <a:srgbClr val="FFFFFF"/>
                    </a:outerShdw>
                  </a:effectLst>
                  <a:latin typeface="Arial"/>
                  <a:cs typeface="Arial" panose="020B0604020202020204" pitchFamily="34" charset="0"/>
                </a:rPr>
                <a:t>Chim</a:t>
              </a:r>
              <a:r>
                <a:rPr lang="en-US" sz="2400" dirty="0">
                  <a:effectLst>
                    <a:outerShdw blurRad="38100" dist="38100" dir="2700000" algn="tl">
                      <a:srgbClr val="FFFFFF"/>
                    </a:outerShdw>
                  </a:effectLst>
                  <a:latin typeface="Arial"/>
                  <a:cs typeface="Arial" panose="020B0604020202020204" pitchFamily="34" charset="0"/>
                </a:rPr>
                <a:t> </a:t>
              </a:r>
              <a:r>
                <a:rPr lang="en-US" sz="2400" dirty="0" err="1">
                  <a:effectLst>
                    <a:outerShdw blurRad="38100" dist="38100" dir="2700000" algn="tl">
                      <a:srgbClr val="FFFFFF"/>
                    </a:outerShdw>
                  </a:effectLst>
                  <a:latin typeface="Arial"/>
                  <a:cs typeface="Arial" panose="020B0604020202020204" pitchFamily="34" charset="0"/>
                </a:rPr>
                <a:t>hút</a:t>
              </a:r>
              <a:r>
                <a:rPr lang="en-US" sz="2400" dirty="0">
                  <a:effectLst>
                    <a:outerShdw blurRad="38100" dist="38100" dir="2700000" algn="tl">
                      <a:srgbClr val="FFFFFF"/>
                    </a:outerShdw>
                  </a:effectLst>
                  <a:latin typeface="Arial"/>
                  <a:cs typeface="Arial" panose="020B0604020202020204" pitchFamily="34" charset="0"/>
                </a:rPr>
                <a:t> </a:t>
              </a:r>
              <a:r>
                <a:rPr lang="en-US" sz="2400" dirty="0" err="1">
                  <a:effectLst>
                    <a:outerShdw blurRad="38100" dist="38100" dir="2700000" algn="tl">
                      <a:srgbClr val="FFFFFF"/>
                    </a:outerShdw>
                  </a:effectLst>
                  <a:latin typeface="Arial"/>
                  <a:cs typeface="Arial" panose="020B0604020202020204" pitchFamily="34" charset="0"/>
                </a:rPr>
                <a:t>mật</a:t>
              </a:r>
              <a:endParaRPr lang="en-US" sz="2400" dirty="0">
                <a:effectLst>
                  <a:outerShdw blurRad="38100" dist="38100" dir="2700000" algn="tl">
                    <a:srgbClr val="FFFFFF"/>
                  </a:outerShdw>
                </a:effectLst>
                <a:latin typeface="Arial"/>
                <a:cs typeface="Arial" panose="020B0604020202020204" pitchFamily="34" charset="0"/>
              </a:endParaRPr>
            </a:p>
          </p:txBody>
        </p:sp>
        <p:sp>
          <p:nvSpPr>
            <p:cNvPr id="27666" name="Rectangle 13"/>
            <p:cNvSpPr>
              <a:spLocks noChangeArrowheads="1"/>
            </p:cNvSpPr>
            <p:nvPr/>
          </p:nvSpPr>
          <p:spPr bwMode="auto">
            <a:xfrm>
              <a:off x="96" y="912"/>
              <a:ext cx="5664" cy="3408"/>
            </a:xfrm>
            <a:prstGeom prst="rect">
              <a:avLst/>
            </a:prstGeom>
            <a:noFill/>
            <a:ln w="38100" cmpd="dbl">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en-US" altLang="vi-VN">
                <a:latin typeface="Arial" charset="0"/>
              </a:endParaRPr>
            </a:p>
          </p:txBody>
        </p:sp>
        <p:pic>
          <p:nvPicPr>
            <p:cNvPr id="27667" name="Picture 14" descr="1Image_Pro_4cb7e28a-dc0b-451d-96c2-11e685952eaa">
              <a:hlinkClick r:id="rId4" action="ppaction://hlinksldjump"/>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84" y="1008"/>
              <a:ext cx="1377" cy="1272"/>
            </a:xfrm>
            <a:prstGeom prst="rect">
              <a:avLst/>
            </a:prstGeom>
            <a:noFill/>
            <a:ln w="38100" cmpd="dbl">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7668" name="Picture 15" descr="12">
              <a:hlinkClick r:id="rId13" action="ppaction://hlinksldjump"/>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467" y="2676"/>
              <a:ext cx="1200" cy="1261"/>
            </a:xfrm>
            <a:prstGeom prst="rect">
              <a:avLst/>
            </a:prstGeom>
            <a:solidFill>
              <a:schemeClr val="folHlink"/>
            </a:solidFill>
            <a:ln w="38100" cmpd="dbl">
              <a:solidFill>
                <a:schemeClr val="tx1"/>
              </a:solidFill>
              <a:miter lim="800000"/>
              <a:headEnd/>
              <a:tailEnd/>
            </a:ln>
          </p:spPr>
        </p:pic>
        <p:pic>
          <p:nvPicPr>
            <p:cNvPr id="27669" name="Picture 16" descr="Grey-headed%20Canary[1]">
              <a:hlinkClick r:id="rId13" action="ppaction://hlinksldjump"/>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92" y="1008"/>
              <a:ext cx="1247" cy="1276"/>
            </a:xfrm>
            <a:prstGeom prst="rect">
              <a:avLst/>
            </a:prstGeom>
            <a:noFill/>
            <a:ln w="38100" cmpd="dbl">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7670" name="Picture 17" descr="1173020977">
              <a:hlinkClick r:id="rId8" action="ppaction://hlinksldjump"/>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057" y="2676"/>
              <a:ext cx="1296" cy="1284"/>
            </a:xfrm>
            <a:prstGeom prst="rect">
              <a:avLst/>
            </a:prstGeom>
            <a:noFill/>
            <a:ln w="38100" cmpd="dbl">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7671" name="Picture 18" descr="triplet__golden_oriole__anand_arya"/>
            <p:cNvPicPr>
              <a:picLocks noChangeAspect="1" noChangeArrowheads="1"/>
            </p:cNvPicPr>
            <p:nvPr/>
          </p:nvPicPr>
          <p:blipFill>
            <a:blip r:embed="rId17">
              <a:extLst>
                <a:ext uri="{28A0092B-C50C-407E-A947-70E740481C1C}">
                  <a14:useLocalDpi xmlns:a14="http://schemas.microsoft.com/office/drawing/2010/main" val="0"/>
                </a:ext>
              </a:extLst>
            </a:blip>
            <a:srcRect l="6000" t="5624" r="34334" b="27499"/>
            <a:stretch>
              <a:fillRect/>
            </a:stretch>
          </p:blipFill>
          <p:spPr bwMode="auto">
            <a:xfrm>
              <a:off x="3057" y="996"/>
              <a:ext cx="1295" cy="1294"/>
            </a:xfrm>
            <a:prstGeom prst="rect">
              <a:avLst/>
            </a:prstGeom>
            <a:solidFill>
              <a:srgbClr val="FFFF00"/>
            </a:solidFill>
            <a:ln w="38100" cmpd="dbl">
              <a:solidFill>
                <a:schemeClr val="bg2"/>
              </a:solidFill>
              <a:miter lim="800000"/>
              <a:headEnd/>
              <a:tailEnd/>
            </a:ln>
          </p:spPr>
        </p:pic>
        <p:pic>
          <p:nvPicPr>
            <p:cNvPr id="27672" name="Picture 19" descr="11"/>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77" y="2676"/>
              <a:ext cx="1296" cy="1296"/>
            </a:xfrm>
            <a:prstGeom prst="rect">
              <a:avLst/>
            </a:prstGeom>
            <a:noFill/>
            <a:ln w="38100" cmpd="dbl">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27673" name="Picture 20" descr="images5"/>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521" y="2676"/>
              <a:ext cx="1488" cy="1296"/>
            </a:xfrm>
            <a:prstGeom prst="rect">
              <a:avLst/>
            </a:prstGeom>
            <a:noFill/>
            <a:ln w="38100" cmpd="dbl">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27674" name="Picture 21" descr="index1"/>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464" y="960"/>
              <a:ext cx="1296" cy="1344"/>
            </a:xfrm>
            <a:prstGeom prst="rect">
              <a:avLst/>
            </a:prstGeom>
            <a:noFill/>
            <a:ln w="38100" cmpd="dbl">
              <a:solidFill>
                <a:schemeClr val="bg2"/>
              </a:solidFill>
              <a:miter lim="800000"/>
              <a:headEnd/>
              <a:tailEnd/>
            </a:ln>
            <a:extLst>
              <a:ext uri="{909E8E84-426E-40DD-AFC4-6F175D3DCCD1}">
                <a14:hiddenFill xmlns:a14="http://schemas.microsoft.com/office/drawing/2010/main">
                  <a:solidFill>
                    <a:srgbClr val="FFFFFF"/>
                  </a:solidFill>
                </a14:hiddenFill>
              </a:ext>
            </a:extLst>
          </p:spPr>
        </p:pic>
      </p:grpSp>
      <p:sp>
        <p:nvSpPr>
          <p:cNvPr id="18454" name="Text Box 22"/>
          <p:cNvSpPr txBox="1">
            <a:spLocks noChangeArrowheads="1"/>
          </p:cNvSpPr>
          <p:nvPr/>
        </p:nvSpPr>
        <p:spPr bwMode="auto">
          <a:xfrm>
            <a:off x="58738" y="1295400"/>
            <a:ext cx="853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Times New Roman" pitchFamily="18" charset="0"/>
                <a:cs typeface="Arial" charset="0"/>
              </a:defRPr>
            </a:lvl1pPr>
            <a:lvl2pPr marL="742950" indent="-285750">
              <a:defRPr sz="2000" b="1">
                <a:solidFill>
                  <a:schemeClr val="tx1"/>
                </a:solidFill>
                <a:latin typeface="Times New Roman" pitchFamily="18" charset="0"/>
                <a:cs typeface="Arial" charset="0"/>
              </a:defRPr>
            </a:lvl2pPr>
            <a:lvl3pPr marL="1143000" indent="-228600">
              <a:defRPr sz="2000" b="1">
                <a:solidFill>
                  <a:schemeClr val="tx1"/>
                </a:solidFill>
                <a:latin typeface="Times New Roman" pitchFamily="18" charset="0"/>
                <a:cs typeface="Arial" charset="0"/>
              </a:defRPr>
            </a:lvl3pPr>
            <a:lvl4pPr marL="1600200" indent="-228600">
              <a:defRPr sz="2000" b="1">
                <a:solidFill>
                  <a:schemeClr val="tx1"/>
                </a:solidFill>
                <a:latin typeface="Times New Roman" pitchFamily="18" charset="0"/>
                <a:cs typeface="Arial" charset="0"/>
              </a:defRPr>
            </a:lvl4pPr>
            <a:lvl5pPr marL="2057400" indent="-228600">
              <a:defRPr sz="2000" b="1">
                <a:solidFill>
                  <a:schemeClr val="tx1"/>
                </a:solidFill>
                <a:latin typeface="Times New Roman" pitchFamily="18" charset="0"/>
                <a:cs typeface="Arial" charset="0"/>
              </a:defRPr>
            </a:lvl5pPr>
            <a:lvl6pPr marL="2514600" indent="-228600" eaLnBrk="0" fontAlgn="base" hangingPunct="0">
              <a:spcBef>
                <a:spcPct val="0"/>
              </a:spcBef>
              <a:spcAft>
                <a:spcPct val="0"/>
              </a:spcAft>
              <a:defRPr sz="2000" b="1">
                <a:solidFill>
                  <a:schemeClr val="tx1"/>
                </a:solidFill>
                <a:latin typeface="Times New Roman" pitchFamily="18" charset="0"/>
                <a:cs typeface="Arial" charset="0"/>
              </a:defRPr>
            </a:lvl6pPr>
            <a:lvl7pPr marL="2971800" indent="-228600" eaLnBrk="0" fontAlgn="base" hangingPunct="0">
              <a:spcBef>
                <a:spcPct val="0"/>
              </a:spcBef>
              <a:spcAft>
                <a:spcPct val="0"/>
              </a:spcAft>
              <a:defRPr sz="2000" b="1">
                <a:solidFill>
                  <a:schemeClr val="tx1"/>
                </a:solidFill>
                <a:latin typeface="Times New Roman" pitchFamily="18" charset="0"/>
                <a:cs typeface="Arial" charset="0"/>
              </a:defRPr>
            </a:lvl7pPr>
            <a:lvl8pPr marL="3429000" indent="-228600" eaLnBrk="0" fontAlgn="base" hangingPunct="0">
              <a:spcBef>
                <a:spcPct val="0"/>
              </a:spcBef>
              <a:spcAft>
                <a:spcPct val="0"/>
              </a:spcAft>
              <a:defRPr sz="2000" b="1">
                <a:solidFill>
                  <a:schemeClr val="tx1"/>
                </a:solidFill>
                <a:latin typeface="Times New Roman" pitchFamily="18" charset="0"/>
                <a:cs typeface="Arial" charset="0"/>
              </a:defRPr>
            </a:lvl8pPr>
            <a:lvl9pPr marL="3886200" indent="-228600" eaLnBrk="0" fontAlgn="base" hangingPunct="0">
              <a:spcBef>
                <a:spcPct val="0"/>
              </a:spcBef>
              <a:spcAft>
                <a:spcPct val="0"/>
              </a:spcAft>
              <a:defRPr sz="2000" b="1">
                <a:solidFill>
                  <a:schemeClr val="tx1"/>
                </a:solidFill>
                <a:latin typeface="Times New Roman" pitchFamily="18" charset="0"/>
                <a:cs typeface="Arial" charset="0"/>
              </a:defRPr>
            </a:lvl9pPr>
          </a:lstStyle>
          <a:p>
            <a:pPr>
              <a:spcBef>
                <a:spcPct val="50000"/>
              </a:spcBef>
            </a:pPr>
            <a:r>
              <a:rPr lang="en-US" altLang="vi-VN" sz="2400">
                <a:solidFill>
                  <a:srgbClr val="FF0066"/>
                </a:solidFill>
                <a:latin typeface="Arial" charset="0"/>
              </a:rPr>
              <a:t>Hoạt động 2. Sự phong phú, </a:t>
            </a:r>
            <a:r>
              <a:rPr lang="vi-VN" altLang="vi-VN" sz="2400">
                <a:solidFill>
                  <a:srgbClr val="FF0066"/>
                </a:solidFill>
                <a:latin typeface="Arial" charset="0"/>
              </a:rPr>
              <a:t>đ</a:t>
            </a:r>
            <a:r>
              <a:rPr lang="en-US" altLang="vi-VN" sz="2400">
                <a:solidFill>
                  <a:srgbClr val="FF0066"/>
                </a:solidFill>
                <a:latin typeface="Arial" charset="0"/>
              </a:rPr>
              <a:t>a dạng của các loài chim :</a:t>
            </a:r>
          </a:p>
        </p:txBody>
      </p:sp>
      <p:pic>
        <p:nvPicPr>
          <p:cNvPr id="27654" name="Picture 23" descr="090724024415551549"/>
          <p:cNvPicPr>
            <a:picLocks noChangeAspect="1" noChangeArrowheads="1" noCrop="1"/>
          </p:cNvPicPr>
          <p:nvPr/>
        </p:nvPicPr>
        <p:blipFill>
          <a:blip r:embed="rId21">
            <a:extLst>
              <a:ext uri="{28A0092B-C50C-407E-A947-70E740481C1C}">
                <a14:useLocalDpi xmlns:a14="http://schemas.microsoft.com/office/drawing/2010/main" val="0"/>
              </a:ext>
            </a:extLst>
          </a:blip>
          <a:srcRect/>
          <a:stretch>
            <a:fillRect/>
          </a:stretch>
        </p:blipFill>
        <p:spPr bwMode="auto">
          <a:xfrm rot="181139">
            <a:off x="7086600" y="0"/>
            <a:ext cx="2251075"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60" name="AutoShape 28"/>
          <p:cNvSpPr>
            <a:spLocks noChangeArrowheads="1"/>
          </p:cNvSpPr>
          <p:nvPr/>
        </p:nvSpPr>
        <p:spPr bwMode="auto">
          <a:xfrm>
            <a:off x="1219200" y="2362200"/>
            <a:ext cx="6096000" cy="2057400"/>
          </a:xfrm>
          <a:prstGeom prst="roundRect">
            <a:avLst>
              <a:gd name="adj" fmla="val 16667"/>
            </a:avLst>
          </a:prstGeom>
          <a:gradFill rotWithShape="1">
            <a:gsLst>
              <a:gs pos="0">
                <a:schemeClr val="accent1"/>
              </a:gs>
              <a:gs pos="50000">
                <a:schemeClr val="bg1"/>
              </a:gs>
              <a:gs pos="100000">
                <a:schemeClr val="accent1"/>
              </a:gs>
            </a:gsLst>
            <a:lin ang="5400000" scaled="1"/>
          </a:gradFill>
          <a:ln w="38100" cmpd="dbl">
            <a:solidFill>
              <a:srgbClr val="FF0000"/>
            </a:solidFill>
            <a:round/>
            <a:headEnd/>
            <a:tailEnd/>
          </a:ln>
          <a:effectLst/>
        </p:spPr>
        <p:txBody>
          <a:bodyPr wrap="none" anchor="ctr"/>
          <a:lstStyle/>
          <a:p>
            <a:pPr eaLnBrk="1" hangingPunct="1">
              <a:defRPr/>
            </a:pPr>
            <a:r>
              <a:rPr lang="en-US" sz="2800" i="1" dirty="0" err="1">
                <a:solidFill>
                  <a:srgbClr val="3333FF"/>
                </a:solidFill>
                <a:latin typeface="Arial"/>
                <a:cs typeface="Arial" panose="020B0604020202020204" pitchFamily="34" charset="0"/>
              </a:rPr>
              <a:t>Thảo</a:t>
            </a:r>
            <a:r>
              <a:rPr lang="en-US" sz="2800" i="1" dirty="0">
                <a:solidFill>
                  <a:srgbClr val="3333FF"/>
                </a:solidFill>
                <a:latin typeface="Arial"/>
                <a:cs typeface="Arial" panose="020B0604020202020204" pitchFamily="34" charset="0"/>
              </a:rPr>
              <a:t> </a:t>
            </a:r>
            <a:r>
              <a:rPr lang="en-US" sz="2800" i="1" dirty="0" err="1">
                <a:solidFill>
                  <a:srgbClr val="3333FF"/>
                </a:solidFill>
                <a:latin typeface="Arial"/>
                <a:cs typeface="Arial" panose="020B0604020202020204" pitchFamily="34" charset="0"/>
              </a:rPr>
              <a:t>luận</a:t>
            </a:r>
            <a:r>
              <a:rPr lang="en-US" sz="2800" i="1" dirty="0">
                <a:solidFill>
                  <a:srgbClr val="3333FF"/>
                </a:solidFill>
                <a:latin typeface="Arial"/>
                <a:cs typeface="Arial" panose="020B0604020202020204" pitchFamily="34" charset="0"/>
              </a:rPr>
              <a:t> </a:t>
            </a:r>
            <a:r>
              <a:rPr lang="en-US" sz="2800" i="1" dirty="0" err="1">
                <a:solidFill>
                  <a:srgbClr val="3333FF"/>
                </a:solidFill>
                <a:latin typeface="Arial"/>
                <a:cs typeface="Arial" panose="020B0604020202020204" pitchFamily="34" charset="0"/>
              </a:rPr>
              <a:t>nhóm</a:t>
            </a:r>
            <a:r>
              <a:rPr lang="en-US" sz="2800" i="1" dirty="0">
                <a:solidFill>
                  <a:srgbClr val="3333FF"/>
                </a:solidFill>
                <a:latin typeface="Arial"/>
                <a:cs typeface="Arial" panose="020B0604020202020204" pitchFamily="34" charset="0"/>
              </a:rPr>
              <a:t> :</a:t>
            </a:r>
          </a:p>
          <a:p>
            <a:pPr eaLnBrk="1" hangingPunct="1">
              <a:defRPr/>
            </a:pPr>
            <a:r>
              <a:rPr lang="en-US" sz="2800" i="1" dirty="0" err="1">
                <a:solidFill>
                  <a:srgbClr val="3333FF"/>
                </a:solidFill>
                <a:latin typeface="Arial"/>
                <a:cs typeface="Arial" panose="020B0604020202020204" pitchFamily="34" charset="0"/>
              </a:rPr>
              <a:t>Quan</a:t>
            </a:r>
            <a:r>
              <a:rPr lang="en-US" sz="2800" i="1" dirty="0">
                <a:solidFill>
                  <a:srgbClr val="3333FF"/>
                </a:solidFill>
                <a:latin typeface="Arial"/>
                <a:cs typeface="Arial" panose="020B0604020202020204" pitchFamily="34" charset="0"/>
              </a:rPr>
              <a:t> </a:t>
            </a:r>
            <a:r>
              <a:rPr lang="en-US" sz="2800" i="1" dirty="0" err="1">
                <a:solidFill>
                  <a:srgbClr val="3333FF"/>
                </a:solidFill>
                <a:latin typeface="Arial"/>
                <a:cs typeface="Arial" panose="020B0604020202020204" pitchFamily="34" charset="0"/>
              </a:rPr>
              <a:t>sát</a:t>
            </a:r>
            <a:r>
              <a:rPr lang="en-US" sz="2800" i="1" dirty="0">
                <a:solidFill>
                  <a:srgbClr val="3333FF"/>
                </a:solidFill>
                <a:latin typeface="Arial"/>
                <a:cs typeface="Arial" panose="020B0604020202020204" pitchFamily="34" charset="0"/>
              </a:rPr>
              <a:t> </a:t>
            </a:r>
            <a:r>
              <a:rPr lang="en-US" sz="2800" i="1" dirty="0" err="1">
                <a:solidFill>
                  <a:srgbClr val="3333FF"/>
                </a:solidFill>
                <a:latin typeface="Arial"/>
                <a:cs typeface="Arial" panose="020B0604020202020204" pitchFamily="34" charset="0"/>
              </a:rPr>
              <a:t>tranh</a:t>
            </a:r>
            <a:r>
              <a:rPr lang="en-US" sz="2800" i="1" dirty="0">
                <a:solidFill>
                  <a:srgbClr val="3333FF"/>
                </a:solidFill>
                <a:latin typeface="Arial"/>
                <a:cs typeface="Arial" panose="020B0604020202020204" pitchFamily="34" charset="0"/>
              </a:rPr>
              <a:t> </a:t>
            </a:r>
            <a:r>
              <a:rPr lang="en-US" sz="2800" i="1" dirty="0" err="1">
                <a:solidFill>
                  <a:srgbClr val="3333FF"/>
                </a:solidFill>
                <a:latin typeface="Arial"/>
                <a:cs typeface="Arial" panose="020B0604020202020204" pitchFamily="34" charset="0"/>
              </a:rPr>
              <a:t>và</a:t>
            </a:r>
            <a:r>
              <a:rPr lang="en-US" sz="2800" i="1" dirty="0">
                <a:solidFill>
                  <a:srgbClr val="3333FF"/>
                </a:solidFill>
                <a:latin typeface="Arial"/>
                <a:cs typeface="Arial" panose="020B0604020202020204" pitchFamily="34" charset="0"/>
              </a:rPr>
              <a:t> </a:t>
            </a:r>
            <a:r>
              <a:rPr lang="en-US" sz="2800" i="1" dirty="0" err="1">
                <a:solidFill>
                  <a:srgbClr val="3333FF"/>
                </a:solidFill>
                <a:latin typeface="Arial"/>
                <a:cs typeface="Arial" panose="020B0604020202020204" pitchFamily="34" charset="0"/>
              </a:rPr>
              <a:t>cho</a:t>
            </a:r>
            <a:r>
              <a:rPr lang="en-US" sz="2800" i="1" dirty="0">
                <a:solidFill>
                  <a:srgbClr val="3333FF"/>
                </a:solidFill>
                <a:latin typeface="Arial"/>
                <a:cs typeface="Arial" panose="020B0604020202020204" pitchFamily="34" charset="0"/>
              </a:rPr>
              <a:t> </a:t>
            </a:r>
            <a:r>
              <a:rPr lang="en-US" sz="2800" i="1" dirty="0" err="1">
                <a:solidFill>
                  <a:srgbClr val="3333FF"/>
                </a:solidFill>
                <a:latin typeface="Arial"/>
                <a:cs typeface="Arial" panose="020B0604020202020204" pitchFamily="34" charset="0"/>
              </a:rPr>
              <a:t>biết</a:t>
            </a:r>
            <a:r>
              <a:rPr lang="en-US" sz="2800" i="1" dirty="0">
                <a:solidFill>
                  <a:srgbClr val="3333FF"/>
                </a:solidFill>
                <a:latin typeface="Arial"/>
                <a:cs typeface="Arial" panose="020B0604020202020204" pitchFamily="34" charset="0"/>
              </a:rPr>
              <a:t>: </a:t>
            </a:r>
          </a:p>
          <a:p>
            <a:pPr eaLnBrk="1" hangingPunct="1">
              <a:defRPr/>
            </a:pPr>
            <a:r>
              <a:rPr lang="en-US" sz="2800" i="1" dirty="0">
                <a:solidFill>
                  <a:srgbClr val="3333FF"/>
                </a:solidFill>
                <a:latin typeface="Arial"/>
                <a:cs typeface="Arial" panose="020B0604020202020204" pitchFamily="34" charset="0"/>
              </a:rPr>
              <a:t>+ </a:t>
            </a:r>
            <a:r>
              <a:rPr lang="en-US" sz="2800" i="1" dirty="0" err="1">
                <a:solidFill>
                  <a:srgbClr val="3333FF"/>
                </a:solidFill>
                <a:latin typeface="Arial"/>
                <a:cs typeface="Arial" panose="020B0604020202020204" pitchFamily="34" charset="0"/>
              </a:rPr>
              <a:t>Màu</a:t>
            </a:r>
            <a:r>
              <a:rPr lang="en-US" sz="2800" i="1" dirty="0">
                <a:solidFill>
                  <a:srgbClr val="3333FF"/>
                </a:solidFill>
                <a:latin typeface="Arial"/>
                <a:cs typeface="Arial" panose="020B0604020202020204" pitchFamily="34" charset="0"/>
              </a:rPr>
              <a:t> </a:t>
            </a:r>
            <a:r>
              <a:rPr lang="en-US" sz="2800" i="1" dirty="0" err="1">
                <a:solidFill>
                  <a:srgbClr val="3333FF"/>
                </a:solidFill>
                <a:latin typeface="Arial"/>
                <a:cs typeface="Arial" panose="020B0604020202020204" pitchFamily="34" charset="0"/>
              </a:rPr>
              <a:t>sắc</a:t>
            </a:r>
            <a:r>
              <a:rPr lang="en-US" sz="2800" i="1" dirty="0">
                <a:solidFill>
                  <a:srgbClr val="3333FF"/>
                </a:solidFill>
                <a:latin typeface="Arial"/>
                <a:cs typeface="Arial" panose="020B0604020202020204" pitchFamily="34" charset="0"/>
              </a:rPr>
              <a:t>, </a:t>
            </a:r>
            <a:r>
              <a:rPr lang="en-US" sz="2800" i="1" dirty="0" err="1">
                <a:solidFill>
                  <a:srgbClr val="3333FF"/>
                </a:solidFill>
                <a:latin typeface="Arial"/>
                <a:cs typeface="Arial" panose="020B0604020202020204" pitchFamily="34" charset="0"/>
              </a:rPr>
              <a:t>hình</a:t>
            </a:r>
            <a:r>
              <a:rPr lang="en-US" sz="2800" i="1" dirty="0">
                <a:solidFill>
                  <a:srgbClr val="3333FF"/>
                </a:solidFill>
                <a:latin typeface="Arial"/>
                <a:cs typeface="Arial" panose="020B0604020202020204" pitchFamily="34" charset="0"/>
              </a:rPr>
              <a:t> </a:t>
            </a:r>
            <a:r>
              <a:rPr lang="en-US" sz="2800" i="1" dirty="0" err="1">
                <a:solidFill>
                  <a:srgbClr val="3333FF"/>
                </a:solidFill>
                <a:latin typeface="Arial"/>
                <a:cs typeface="Arial" panose="020B0604020202020204" pitchFamily="34" charset="0"/>
              </a:rPr>
              <a:t>dáng</a:t>
            </a:r>
            <a:r>
              <a:rPr lang="en-US" sz="2800" i="1" dirty="0">
                <a:solidFill>
                  <a:srgbClr val="3333FF"/>
                </a:solidFill>
                <a:latin typeface="Arial"/>
                <a:cs typeface="Arial" panose="020B0604020202020204" pitchFamily="34" charset="0"/>
              </a:rPr>
              <a:t> </a:t>
            </a:r>
            <a:r>
              <a:rPr lang="en-US" sz="2800" i="1" dirty="0" err="1">
                <a:solidFill>
                  <a:srgbClr val="3333FF"/>
                </a:solidFill>
                <a:latin typeface="Arial"/>
                <a:cs typeface="Arial" panose="020B0604020202020204" pitchFamily="34" charset="0"/>
              </a:rPr>
              <a:t>của</a:t>
            </a:r>
            <a:r>
              <a:rPr lang="en-US" sz="2800" i="1" dirty="0">
                <a:solidFill>
                  <a:srgbClr val="3333FF"/>
                </a:solidFill>
                <a:latin typeface="Arial"/>
                <a:cs typeface="Arial" panose="020B0604020202020204" pitchFamily="34" charset="0"/>
              </a:rPr>
              <a:t> </a:t>
            </a:r>
            <a:r>
              <a:rPr lang="en-US" sz="2800" i="1" dirty="0" err="1">
                <a:solidFill>
                  <a:srgbClr val="3333FF"/>
                </a:solidFill>
                <a:latin typeface="Arial"/>
                <a:cs typeface="Arial" panose="020B0604020202020204" pitchFamily="34" charset="0"/>
              </a:rPr>
              <a:t>chim</a:t>
            </a:r>
            <a:r>
              <a:rPr lang="en-US" sz="2800" i="1" dirty="0">
                <a:solidFill>
                  <a:srgbClr val="3333FF"/>
                </a:solidFill>
                <a:latin typeface="Arial"/>
                <a:cs typeface="Arial" panose="020B0604020202020204" pitchFamily="34" charset="0"/>
              </a:rPr>
              <a:t>?</a:t>
            </a:r>
          </a:p>
          <a:p>
            <a:pPr eaLnBrk="1" hangingPunct="1">
              <a:defRPr/>
            </a:pPr>
            <a:r>
              <a:rPr lang="en-US" sz="2800" i="1" dirty="0">
                <a:solidFill>
                  <a:srgbClr val="3333FF"/>
                </a:solidFill>
                <a:latin typeface="Arial"/>
                <a:cs typeface="Arial" panose="020B0604020202020204" pitchFamily="34" charset="0"/>
              </a:rPr>
              <a:t>+ </a:t>
            </a:r>
            <a:r>
              <a:rPr lang="en-US" sz="2800" i="1" dirty="0" err="1">
                <a:solidFill>
                  <a:srgbClr val="3333FF"/>
                </a:solidFill>
                <a:latin typeface="Arial"/>
                <a:cs typeface="Arial" panose="020B0604020202020204" pitchFamily="34" charset="0"/>
              </a:rPr>
              <a:t>Chim</a:t>
            </a:r>
            <a:r>
              <a:rPr lang="en-US" sz="2800" i="1" dirty="0">
                <a:solidFill>
                  <a:srgbClr val="3333FF"/>
                </a:solidFill>
                <a:latin typeface="Arial"/>
                <a:cs typeface="Arial" panose="020B0604020202020204" pitchFamily="34" charset="0"/>
              </a:rPr>
              <a:t> </a:t>
            </a:r>
            <a:r>
              <a:rPr lang="en-US" sz="2800" i="1" dirty="0" err="1">
                <a:solidFill>
                  <a:srgbClr val="3333FF"/>
                </a:solidFill>
                <a:latin typeface="Arial"/>
                <a:cs typeface="Arial" panose="020B0604020202020204" pitchFamily="34" charset="0"/>
              </a:rPr>
              <a:t>có</a:t>
            </a:r>
            <a:r>
              <a:rPr lang="en-US" sz="2800" i="1" dirty="0">
                <a:solidFill>
                  <a:srgbClr val="3333FF"/>
                </a:solidFill>
                <a:latin typeface="Arial"/>
                <a:cs typeface="Arial" panose="020B0604020202020204" pitchFamily="34" charset="0"/>
              </a:rPr>
              <a:t> </a:t>
            </a:r>
            <a:r>
              <a:rPr lang="en-US" sz="2800" i="1" dirty="0" err="1">
                <a:solidFill>
                  <a:srgbClr val="3333FF"/>
                </a:solidFill>
                <a:latin typeface="Arial"/>
                <a:cs typeface="Arial" panose="020B0604020202020204" pitchFamily="34" charset="0"/>
              </a:rPr>
              <a:t>khả</a:t>
            </a:r>
            <a:r>
              <a:rPr lang="en-US" sz="2800" i="1" dirty="0">
                <a:solidFill>
                  <a:srgbClr val="3333FF"/>
                </a:solidFill>
                <a:latin typeface="Arial"/>
                <a:cs typeface="Arial" panose="020B0604020202020204" pitchFamily="34" charset="0"/>
              </a:rPr>
              <a:t> </a:t>
            </a:r>
            <a:r>
              <a:rPr lang="en-US" sz="2800" i="1" dirty="0" err="1">
                <a:solidFill>
                  <a:srgbClr val="3333FF"/>
                </a:solidFill>
                <a:latin typeface="Arial"/>
                <a:cs typeface="Arial" panose="020B0604020202020204" pitchFamily="34" charset="0"/>
              </a:rPr>
              <a:t>năng</a:t>
            </a:r>
            <a:r>
              <a:rPr lang="en-US" sz="2800" i="1" dirty="0">
                <a:solidFill>
                  <a:srgbClr val="3333FF"/>
                </a:solidFill>
                <a:latin typeface="Arial"/>
                <a:cs typeface="Arial" panose="020B0604020202020204" pitchFamily="34" charset="0"/>
              </a:rPr>
              <a:t> </a:t>
            </a:r>
            <a:r>
              <a:rPr lang="en-US" sz="2800" i="1" dirty="0" err="1">
                <a:solidFill>
                  <a:srgbClr val="3333FF"/>
                </a:solidFill>
                <a:latin typeface="Arial"/>
                <a:cs typeface="Arial" panose="020B0604020202020204" pitchFamily="34" charset="0"/>
              </a:rPr>
              <a:t>gì</a:t>
            </a:r>
            <a:r>
              <a:rPr lang="en-US" sz="2800" i="1" dirty="0">
                <a:solidFill>
                  <a:srgbClr val="3333FF"/>
                </a:solidFill>
                <a:latin typeface="Arial"/>
                <a:cs typeface="Arial" panose="020B0604020202020204" pitchFamily="34" charset="0"/>
              </a:rPr>
              <a:t> ?</a:t>
            </a:r>
            <a:endParaRPr lang="vi-VN" sz="2800" i="1" dirty="0">
              <a:solidFill>
                <a:srgbClr val="3333FF"/>
              </a:solidFill>
              <a:latin typeface="Arial"/>
              <a:cs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8454"/>
                                        </p:tgtEl>
                                        <p:attrNameLst>
                                          <p:attrName>style.visibility</p:attrName>
                                        </p:attrNameLst>
                                      </p:cBhvr>
                                      <p:to>
                                        <p:strVal val="visible"/>
                                      </p:to>
                                    </p:set>
                                    <p:anim calcmode="lin" valueType="num">
                                      <p:cBhvr>
                                        <p:cTn id="7" dur="500" fill="hold"/>
                                        <p:tgtEl>
                                          <p:spTgt spid="18454"/>
                                        </p:tgtEl>
                                        <p:attrNameLst>
                                          <p:attrName>ppt_w</p:attrName>
                                        </p:attrNameLst>
                                      </p:cBhvr>
                                      <p:tavLst>
                                        <p:tav tm="0">
                                          <p:val>
                                            <p:fltVal val="0"/>
                                          </p:val>
                                        </p:tav>
                                        <p:tav tm="100000">
                                          <p:val>
                                            <p:strVal val="#ppt_w"/>
                                          </p:val>
                                        </p:tav>
                                      </p:tavLst>
                                    </p:anim>
                                    <p:anim calcmode="lin" valueType="num">
                                      <p:cBhvr>
                                        <p:cTn id="8" dur="500" fill="hold"/>
                                        <p:tgtEl>
                                          <p:spTgt spid="18454"/>
                                        </p:tgtEl>
                                        <p:attrNameLst>
                                          <p:attrName>ppt_h</p:attrName>
                                        </p:attrNameLst>
                                      </p:cBhvr>
                                      <p:tavLst>
                                        <p:tav tm="0">
                                          <p:val>
                                            <p:fltVal val="0"/>
                                          </p:val>
                                        </p:tav>
                                        <p:tav tm="100000">
                                          <p:val>
                                            <p:strVal val="#ppt_h"/>
                                          </p:val>
                                        </p:tav>
                                      </p:tavLst>
                                    </p:anim>
                                    <p:animEffect transition="in" filter="fade">
                                      <p:cBhvr>
                                        <p:cTn id="9" dur="500"/>
                                        <p:tgtEl>
                                          <p:spTgt spid="18454"/>
                                        </p:tgtEl>
                                      </p:cBhvr>
                                    </p:animEffect>
                                  </p:childTnLst>
                                </p:cTn>
                              </p:par>
                            </p:childTnLst>
                          </p:cTn>
                        </p:par>
                        <p:par>
                          <p:cTn id="10" fill="hold" nodeType="afterGroup">
                            <p:stCondLst>
                              <p:cond delay="500"/>
                            </p:stCondLst>
                            <p:childTnLst>
                              <p:par>
                                <p:cTn id="11" presetID="5" presetClass="entr" presetSubtype="10" fill="hold" grpId="0" nodeType="afterEffect">
                                  <p:stCondLst>
                                    <p:cond delay="0"/>
                                  </p:stCondLst>
                                  <p:childTnLst>
                                    <p:set>
                                      <p:cBhvr>
                                        <p:cTn id="12" dur="1" fill="hold">
                                          <p:stCondLst>
                                            <p:cond delay="0"/>
                                          </p:stCondLst>
                                        </p:cTn>
                                        <p:tgtEl>
                                          <p:spTgt spid="18460"/>
                                        </p:tgtEl>
                                        <p:attrNameLst>
                                          <p:attrName>style.visibility</p:attrName>
                                        </p:attrNameLst>
                                      </p:cBhvr>
                                      <p:to>
                                        <p:strVal val="visible"/>
                                      </p:to>
                                    </p:set>
                                    <p:animEffect transition="in" filter="checkerboard(across)">
                                      <p:cBhvr>
                                        <p:cTn id="13" dur="500"/>
                                        <p:tgtEl>
                                          <p:spTgt spid="18460"/>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5" presetClass="exit" presetSubtype="10" fill="hold" grpId="1" nodeType="clickEffect">
                                  <p:stCondLst>
                                    <p:cond delay="0"/>
                                  </p:stCondLst>
                                  <p:childTnLst>
                                    <p:animEffect transition="out" filter="checkerboard(across)">
                                      <p:cBhvr>
                                        <p:cTn id="17" dur="500"/>
                                        <p:tgtEl>
                                          <p:spTgt spid="18460"/>
                                        </p:tgtEl>
                                      </p:cBhvr>
                                    </p:animEffect>
                                    <p:set>
                                      <p:cBhvr>
                                        <p:cTn id="18" dur="1" fill="hold">
                                          <p:stCondLst>
                                            <p:cond delay="499"/>
                                          </p:stCondLst>
                                        </p:cTn>
                                        <p:tgtEl>
                                          <p:spTgt spid="18460"/>
                                        </p:tgtEl>
                                        <p:attrNameLst>
                                          <p:attrName>style.visibility</p:attrName>
                                        </p:attrNameLst>
                                      </p:cBhvr>
                                      <p:to>
                                        <p:strVal val="hidden"/>
                                      </p:to>
                                    </p:set>
                                  </p:childTnLst>
                                </p:cTn>
                              </p:par>
                            </p:childTnLst>
                          </p:cTn>
                        </p:par>
                        <p:par>
                          <p:cTn id="19" fill="hold" nodeType="afterGroup">
                            <p:stCondLst>
                              <p:cond delay="500"/>
                            </p:stCondLst>
                            <p:childTnLst>
                              <p:par>
                                <p:cTn id="20" presetID="3" presetClass="exit" presetSubtype="10" fill="hold" grpId="1" nodeType="afterEffect">
                                  <p:stCondLst>
                                    <p:cond delay="0"/>
                                  </p:stCondLst>
                                  <p:childTnLst>
                                    <p:animEffect transition="out" filter="blinds(horizontal)">
                                      <p:cBhvr>
                                        <p:cTn id="21" dur="500"/>
                                        <p:tgtEl>
                                          <p:spTgt spid="18454"/>
                                        </p:tgtEl>
                                      </p:cBhvr>
                                    </p:animEffect>
                                    <p:set>
                                      <p:cBhvr>
                                        <p:cTn id="22" dur="1" fill="hold">
                                          <p:stCondLst>
                                            <p:cond delay="499"/>
                                          </p:stCondLst>
                                        </p:cTn>
                                        <p:tgtEl>
                                          <p:spTgt spid="18454"/>
                                        </p:tgtEl>
                                        <p:attrNameLst>
                                          <p:attrName>style.visibility</p:attrName>
                                        </p:attrNameLst>
                                      </p:cBhvr>
                                      <p:to>
                                        <p:strVal val="hidden"/>
                                      </p:to>
                                    </p:set>
                                  </p:childTnLst>
                                </p:cTn>
                              </p:par>
                            </p:childTnLst>
                          </p:cTn>
                        </p:par>
                        <p:par>
                          <p:cTn id="23" fill="hold" nodeType="afterGroup">
                            <p:stCondLst>
                              <p:cond delay="1000"/>
                            </p:stCondLst>
                            <p:childTnLst>
                              <p:par>
                                <p:cTn id="24" presetID="8" presetClass="entr" presetSubtype="16" fill="hold" nodeType="after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diamond(in)">
                                      <p:cBhvr>
                                        <p:cTn id="26"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54" grpId="0"/>
      <p:bldP spid="18454" grpId="1"/>
      <p:bldP spid="18460" grpId="0" animBg="1"/>
      <p:bldP spid="18460" grpId="1"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9698" name="Picture 2" descr="toonia5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0553" name="Group 73"/>
          <p:cNvGraphicFramePr>
            <a:graphicFrameLocks noGrp="1"/>
          </p:cNvGraphicFramePr>
          <p:nvPr>
            <p:ph/>
          </p:nvPr>
        </p:nvGraphicFramePr>
        <p:xfrm>
          <a:off x="457200" y="0"/>
          <a:ext cx="8686800" cy="6737349"/>
        </p:xfrm>
        <a:graphic>
          <a:graphicData uri="http://schemas.openxmlformats.org/drawingml/2006/table">
            <a:tbl>
              <a:tblPr/>
              <a:tblGrid>
                <a:gridCol w="2171700">
                  <a:extLst>
                    <a:ext uri="{9D8B030D-6E8A-4147-A177-3AD203B41FA5}">
                      <a16:colId xmlns:a16="http://schemas.microsoft.com/office/drawing/2014/main" xmlns="" val="20000"/>
                    </a:ext>
                  </a:extLst>
                </a:gridCol>
                <a:gridCol w="2171700">
                  <a:extLst>
                    <a:ext uri="{9D8B030D-6E8A-4147-A177-3AD203B41FA5}">
                      <a16:colId xmlns:a16="http://schemas.microsoft.com/office/drawing/2014/main" xmlns="" val="20001"/>
                    </a:ext>
                  </a:extLst>
                </a:gridCol>
                <a:gridCol w="2171700">
                  <a:extLst>
                    <a:ext uri="{9D8B030D-6E8A-4147-A177-3AD203B41FA5}">
                      <a16:colId xmlns:a16="http://schemas.microsoft.com/office/drawing/2014/main" xmlns="" val="20002"/>
                    </a:ext>
                  </a:extLst>
                </a:gridCol>
                <a:gridCol w="2171700">
                  <a:extLst>
                    <a:ext uri="{9D8B030D-6E8A-4147-A177-3AD203B41FA5}">
                      <a16:colId xmlns:a16="http://schemas.microsoft.com/office/drawing/2014/main" xmlns="" val="20003"/>
                    </a:ext>
                  </a:extLst>
                </a:gridCol>
              </a:tblGrid>
              <a:tr h="65093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cs typeface="Arial" pitchFamily="34" charset="0"/>
                        </a:rPr>
                        <a:t>Tên</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cs typeface="Arial" pitchFamily="34" charset="0"/>
                        </a:rPr>
                        <a:t>Màu sắc</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cs typeface="Arial" pitchFamily="34" charset="0"/>
                        </a:rPr>
                        <a:t>Hình dáng</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cs typeface="Arial" pitchFamily="34" charset="0"/>
                        </a:rPr>
                        <a:t>Khả năng</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64934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cs typeface="Arial" pitchFamily="34" charset="0"/>
                        </a:rPr>
                        <a:t>Đại bàng</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cs typeface="Arial" pitchFamily="34" charset="0"/>
                        </a:rPr>
                        <a:t>Bay nhanh</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65093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cs typeface="Arial" pitchFamily="34" charset="0"/>
                        </a:rPr>
                        <a:t>Họa mi</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cs typeface="Arial" pitchFamily="34" charset="0"/>
                        </a:rPr>
                        <a:t>Hót hay</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94496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cs typeface="Arial" pitchFamily="34" charset="0"/>
                        </a:rPr>
                        <a:t>vẹt</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cs typeface="Arial" pitchFamily="34" charset="0"/>
                        </a:rPr>
                        <a:t>nhỏ</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cs typeface="Arial" pitchFamily="34" charset="0"/>
                        </a:rPr>
                        <a:t>Bắt chước tiếng người</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65093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cs typeface="Arial" pitchFamily="34" charset="0"/>
                        </a:rPr>
                        <a:t>Công </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cs typeface="Arial" pitchFamily="34" charset="0"/>
                        </a:rPr>
                        <a:t>Múa đẹp</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64934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cs typeface="Arial" pitchFamily="34" charset="0"/>
                        </a:rPr>
                        <a:t>Ngỗng</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cs typeface="Arial" pitchFamily="34" charset="0"/>
                        </a:rPr>
                        <a:t>Bơi, lặn</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r h="94496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cs typeface="Arial" pitchFamily="34" charset="0"/>
                        </a:rPr>
                        <a:t>Chim cánh cụt</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cs typeface="Arial" pitchFamily="34" charset="0"/>
                        </a:rPr>
                        <a:t>Bơi, lặn</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6"/>
                  </a:ext>
                </a:extLst>
              </a:tr>
              <a:tr h="94496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cs typeface="Arial" pitchFamily="34" charset="0"/>
                        </a:rPr>
                        <a:t>chim hút mật</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cs typeface="Arial" pitchFamily="34" charset="0"/>
                        </a:rPr>
                        <a:t>Đứng yên bằng 2 cánh</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7"/>
                  </a:ext>
                </a:extLst>
              </a:tr>
              <a:tr h="65093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cs typeface="Arial" pitchFamily="34" charset="0"/>
                        </a:rPr>
                        <a:t>Đà điểu</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cs typeface="Arial" pitchFamily="34" charset="0"/>
                        </a:rPr>
                        <a:t>Chạy nhanh</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8"/>
                  </a:ext>
                </a:extLst>
              </a:tr>
            </a:tbl>
          </a:graphicData>
        </a:graphic>
      </p:graphicFrame>
    </p:spTree>
  </p:cSld>
  <p:clrMapOvr>
    <a:masterClrMapping/>
  </p:clrMapOvr>
  <p:transition>
    <p:pull dir="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toonia5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Text Box 9"/>
          <p:cNvSpPr txBox="1">
            <a:spLocks noChangeArrowheads="1"/>
          </p:cNvSpPr>
          <p:nvPr/>
        </p:nvSpPr>
        <p:spPr bwMode="auto">
          <a:xfrm>
            <a:off x="604838" y="619125"/>
            <a:ext cx="8001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Times New Roman" pitchFamily="18" charset="0"/>
                <a:cs typeface="Arial" charset="0"/>
              </a:defRPr>
            </a:lvl1pPr>
            <a:lvl2pPr marL="742950" indent="-285750">
              <a:defRPr sz="2000" b="1">
                <a:solidFill>
                  <a:schemeClr val="tx1"/>
                </a:solidFill>
                <a:latin typeface="Times New Roman" pitchFamily="18" charset="0"/>
                <a:cs typeface="Arial" charset="0"/>
              </a:defRPr>
            </a:lvl2pPr>
            <a:lvl3pPr marL="1143000" indent="-228600">
              <a:defRPr sz="2000" b="1">
                <a:solidFill>
                  <a:schemeClr val="tx1"/>
                </a:solidFill>
                <a:latin typeface="Times New Roman" pitchFamily="18" charset="0"/>
                <a:cs typeface="Arial" charset="0"/>
              </a:defRPr>
            </a:lvl3pPr>
            <a:lvl4pPr marL="1600200" indent="-228600">
              <a:defRPr sz="2000" b="1">
                <a:solidFill>
                  <a:schemeClr val="tx1"/>
                </a:solidFill>
                <a:latin typeface="Times New Roman" pitchFamily="18" charset="0"/>
                <a:cs typeface="Arial" charset="0"/>
              </a:defRPr>
            </a:lvl4pPr>
            <a:lvl5pPr marL="2057400" indent="-228600">
              <a:defRPr sz="2000" b="1">
                <a:solidFill>
                  <a:schemeClr val="tx1"/>
                </a:solidFill>
                <a:latin typeface="Times New Roman" pitchFamily="18" charset="0"/>
                <a:cs typeface="Arial" charset="0"/>
              </a:defRPr>
            </a:lvl5pPr>
            <a:lvl6pPr marL="2514600" indent="-228600" eaLnBrk="0" fontAlgn="base" hangingPunct="0">
              <a:spcBef>
                <a:spcPct val="0"/>
              </a:spcBef>
              <a:spcAft>
                <a:spcPct val="0"/>
              </a:spcAft>
              <a:defRPr sz="2000" b="1">
                <a:solidFill>
                  <a:schemeClr val="tx1"/>
                </a:solidFill>
                <a:latin typeface="Times New Roman" pitchFamily="18" charset="0"/>
                <a:cs typeface="Arial" charset="0"/>
              </a:defRPr>
            </a:lvl6pPr>
            <a:lvl7pPr marL="2971800" indent="-228600" eaLnBrk="0" fontAlgn="base" hangingPunct="0">
              <a:spcBef>
                <a:spcPct val="0"/>
              </a:spcBef>
              <a:spcAft>
                <a:spcPct val="0"/>
              </a:spcAft>
              <a:defRPr sz="2000" b="1">
                <a:solidFill>
                  <a:schemeClr val="tx1"/>
                </a:solidFill>
                <a:latin typeface="Times New Roman" pitchFamily="18" charset="0"/>
                <a:cs typeface="Arial" charset="0"/>
              </a:defRPr>
            </a:lvl7pPr>
            <a:lvl8pPr marL="3429000" indent="-228600" eaLnBrk="0" fontAlgn="base" hangingPunct="0">
              <a:spcBef>
                <a:spcPct val="0"/>
              </a:spcBef>
              <a:spcAft>
                <a:spcPct val="0"/>
              </a:spcAft>
              <a:defRPr sz="2000" b="1">
                <a:solidFill>
                  <a:schemeClr val="tx1"/>
                </a:solidFill>
                <a:latin typeface="Times New Roman" pitchFamily="18" charset="0"/>
                <a:cs typeface="Arial" charset="0"/>
              </a:defRPr>
            </a:lvl8pPr>
            <a:lvl9pPr marL="3886200" indent="-228600" eaLnBrk="0" fontAlgn="base" hangingPunct="0">
              <a:spcBef>
                <a:spcPct val="0"/>
              </a:spcBef>
              <a:spcAft>
                <a:spcPct val="0"/>
              </a:spcAft>
              <a:defRPr sz="2000" b="1">
                <a:solidFill>
                  <a:schemeClr val="tx1"/>
                </a:solidFill>
                <a:latin typeface="Times New Roman" pitchFamily="18" charset="0"/>
                <a:cs typeface="Arial" charset="0"/>
              </a:defRPr>
            </a:lvl9pPr>
          </a:lstStyle>
          <a:p>
            <a:pPr eaLnBrk="1" hangingPunct="1">
              <a:spcBef>
                <a:spcPct val="50000"/>
              </a:spcBef>
            </a:pPr>
            <a:r>
              <a:rPr lang="en-US" altLang="vi-VN" sz="2800">
                <a:latin typeface="Arial" charset="0"/>
              </a:rPr>
              <a:t>Hoạt động 2 : Sự phong phú và đa dạng của các loài chim</a:t>
            </a:r>
          </a:p>
        </p:txBody>
      </p:sp>
      <p:sp>
        <p:nvSpPr>
          <p:cNvPr id="30724" name="Text Box 10"/>
          <p:cNvSpPr txBox="1">
            <a:spLocks noChangeArrowheads="1"/>
          </p:cNvSpPr>
          <p:nvPr/>
        </p:nvSpPr>
        <p:spPr bwMode="auto">
          <a:xfrm>
            <a:off x="990600" y="1600200"/>
            <a:ext cx="6858000" cy="2876550"/>
          </a:xfrm>
          <a:prstGeom prst="rect">
            <a:avLst/>
          </a:prstGeom>
          <a:solidFill>
            <a:srgbClr val="FFFFCC"/>
          </a:solidFill>
          <a:ln w="38100">
            <a:solidFill>
              <a:srgbClr val="00FF00"/>
            </a:solidFill>
            <a:miter lim="800000"/>
            <a:headEnd/>
            <a:tailEnd/>
          </a:ln>
        </p:spPr>
        <p:txBody>
          <a:bodyPr>
            <a:spAutoFit/>
          </a:bodyPr>
          <a:lstStyle>
            <a:lvl1pPr>
              <a:defRPr sz="2000" b="1">
                <a:solidFill>
                  <a:schemeClr val="tx1"/>
                </a:solidFill>
                <a:latin typeface="Times New Roman" pitchFamily="18" charset="0"/>
                <a:cs typeface="Arial" charset="0"/>
              </a:defRPr>
            </a:lvl1pPr>
            <a:lvl2pPr marL="742950" indent="-285750">
              <a:defRPr sz="2000" b="1">
                <a:solidFill>
                  <a:schemeClr val="tx1"/>
                </a:solidFill>
                <a:latin typeface="Times New Roman" pitchFamily="18" charset="0"/>
                <a:cs typeface="Arial" charset="0"/>
              </a:defRPr>
            </a:lvl2pPr>
            <a:lvl3pPr marL="1143000" indent="-228600">
              <a:defRPr sz="2000" b="1">
                <a:solidFill>
                  <a:schemeClr val="tx1"/>
                </a:solidFill>
                <a:latin typeface="Times New Roman" pitchFamily="18" charset="0"/>
                <a:cs typeface="Arial" charset="0"/>
              </a:defRPr>
            </a:lvl3pPr>
            <a:lvl4pPr marL="1600200" indent="-228600">
              <a:defRPr sz="2000" b="1">
                <a:solidFill>
                  <a:schemeClr val="tx1"/>
                </a:solidFill>
                <a:latin typeface="Times New Roman" pitchFamily="18" charset="0"/>
                <a:cs typeface="Arial" charset="0"/>
              </a:defRPr>
            </a:lvl4pPr>
            <a:lvl5pPr marL="2057400" indent="-228600">
              <a:defRPr sz="2000" b="1">
                <a:solidFill>
                  <a:schemeClr val="tx1"/>
                </a:solidFill>
                <a:latin typeface="Times New Roman" pitchFamily="18" charset="0"/>
                <a:cs typeface="Arial" charset="0"/>
              </a:defRPr>
            </a:lvl5pPr>
            <a:lvl6pPr marL="2514600" indent="-228600" eaLnBrk="0" fontAlgn="base" hangingPunct="0">
              <a:spcBef>
                <a:spcPct val="0"/>
              </a:spcBef>
              <a:spcAft>
                <a:spcPct val="0"/>
              </a:spcAft>
              <a:defRPr sz="2000" b="1">
                <a:solidFill>
                  <a:schemeClr val="tx1"/>
                </a:solidFill>
                <a:latin typeface="Times New Roman" pitchFamily="18" charset="0"/>
                <a:cs typeface="Arial" charset="0"/>
              </a:defRPr>
            </a:lvl6pPr>
            <a:lvl7pPr marL="2971800" indent="-228600" eaLnBrk="0" fontAlgn="base" hangingPunct="0">
              <a:spcBef>
                <a:spcPct val="0"/>
              </a:spcBef>
              <a:spcAft>
                <a:spcPct val="0"/>
              </a:spcAft>
              <a:defRPr sz="2000" b="1">
                <a:solidFill>
                  <a:schemeClr val="tx1"/>
                </a:solidFill>
                <a:latin typeface="Times New Roman" pitchFamily="18" charset="0"/>
                <a:cs typeface="Arial" charset="0"/>
              </a:defRPr>
            </a:lvl7pPr>
            <a:lvl8pPr marL="3429000" indent="-228600" eaLnBrk="0" fontAlgn="base" hangingPunct="0">
              <a:spcBef>
                <a:spcPct val="0"/>
              </a:spcBef>
              <a:spcAft>
                <a:spcPct val="0"/>
              </a:spcAft>
              <a:defRPr sz="2000" b="1">
                <a:solidFill>
                  <a:schemeClr val="tx1"/>
                </a:solidFill>
                <a:latin typeface="Times New Roman" pitchFamily="18" charset="0"/>
                <a:cs typeface="Arial" charset="0"/>
              </a:defRPr>
            </a:lvl8pPr>
            <a:lvl9pPr marL="3886200" indent="-228600" eaLnBrk="0" fontAlgn="base" hangingPunct="0">
              <a:spcBef>
                <a:spcPct val="0"/>
              </a:spcBef>
              <a:spcAft>
                <a:spcPct val="0"/>
              </a:spcAft>
              <a:defRPr sz="2000" b="1">
                <a:solidFill>
                  <a:schemeClr val="tx1"/>
                </a:solidFill>
                <a:latin typeface="Times New Roman" pitchFamily="18" charset="0"/>
                <a:cs typeface="Arial" charset="0"/>
              </a:defRPr>
            </a:lvl9pPr>
          </a:lstStyle>
          <a:p>
            <a:pPr algn="ctr" eaLnBrk="1" hangingPunct="1">
              <a:spcBef>
                <a:spcPct val="50000"/>
              </a:spcBef>
            </a:pPr>
            <a:r>
              <a:rPr lang="en-US" altLang="vi-VN" sz="3600">
                <a:solidFill>
                  <a:srgbClr val="FF3300"/>
                </a:solidFill>
                <a:latin typeface="Arial" charset="0"/>
              </a:rPr>
              <a:t>Thế giới loài chim rất phong phú và đa dạng, có rất nhiều loài chim khác nhau. Chúng có màu sắc, hình dáng, khả năng khác nhau</a:t>
            </a:r>
            <a:r>
              <a:rPr lang="en-US" altLang="vi-VN" sz="3600">
                <a:latin typeface="Arial" charset="0"/>
              </a:rPr>
              <a:t>.</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6" descr="chim gõ kiến Pilat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52400"/>
            <a:ext cx="3886200" cy="21336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31747" name="Text Box 7"/>
          <p:cNvSpPr txBox="1">
            <a:spLocks noChangeArrowheads="1"/>
          </p:cNvSpPr>
          <p:nvPr/>
        </p:nvSpPr>
        <p:spPr bwMode="auto">
          <a:xfrm>
            <a:off x="685800" y="2438400"/>
            <a:ext cx="3124200" cy="87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Times New Roman" pitchFamily="18" charset="0"/>
                <a:cs typeface="Arial" charset="0"/>
              </a:defRPr>
            </a:lvl1pPr>
            <a:lvl2pPr marL="742950" indent="-285750">
              <a:defRPr sz="2000" b="1">
                <a:solidFill>
                  <a:schemeClr val="tx1"/>
                </a:solidFill>
                <a:latin typeface="Times New Roman" pitchFamily="18" charset="0"/>
                <a:cs typeface="Arial" charset="0"/>
              </a:defRPr>
            </a:lvl2pPr>
            <a:lvl3pPr marL="1143000" indent="-228600">
              <a:defRPr sz="2000" b="1">
                <a:solidFill>
                  <a:schemeClr val="tx1"/>
                </a:solidFill>
                <a:latin typeface="Times New Roman" pitchFamily="18" charset="0"/>
                <a:cs typeface="Arial" charset="0"/>
              </a:defRPr>
            </a:lvl3pPr>
            <a:lvl4pPr marL="1600200" indent="-228600">
              <a:defRPr sz="2000" b="1">
                <a:solidFill>
                  <a:schemeClr val="tx1"/>
                </a:solidFill>
                <a:latin typeface="Times New Roman" pitchFamily="18" charset="0"/>
                <a:cs typeface="Arial" charset="0"/>
              </a:defRPr>
            </a:lvl4pPr>
            <a:lvl5pPr marL="2057400" indent="-228600">
              <a:defRPr sz="2000" b="1">
                <a:solidFill>
                  <a:schemeClr val="tx1"/>
                </a:solidFill>
                <a:latin typeface="Times New Roman" pitchFamily="18" charset="0"/>
                <a:cs typeface="Arial" charset="0"/>
              </a:defRPr>
            </a:lvl5pPr>
            <a:lvl6pPr marL="2514600" indent="-228600" eaLnBrk="0" fontAlgn="base" hangingPunct="0">
              <a:spcBef>
                <a:spcPct val="0"/>
              </a:spcBef>
              <a:spcAft>
                <a:spcPct val="0"/>
              </a:spcAft>
              <a:defRPr sz="2000" b="1">
                <a:solidFill>
                  <a:schemeClr val="tx1"/>
                </a:solidFill>
                <a:latin typeface="Times New Roman" pitchFamily="18" charset="0"/>
                <a:cs typeface="Arial" charset="0"/>
              </a:defRPr>
            </a:lvl6pPr>
            <a:lvl7pPr marL="2971800" indent="-228600" eaLnBrk="0" fontAlgn="base" hangingPunct="0">
              <a:spcBef>
                <a:spcPct val="0"/>
              </a:spcBef>
              <a:spcAft>
                <a:spcPct val="0"/>
              </a:spcAft>
              <a:defRPr sz="2000" b="1">
                <a:solidFill>
                  <a:schemeClr val="tx1"/>
                </a:solidFill>
                <a:latin typeface="Times New Roman" pitchFamily="18" charset="0"/>
                <a:cs typeface="Arial" charset="0"/>
              </a:defRPr>
            </a:lvl7pPr>
            <a:lvl8pPr marL="3429000" indent="-228600" eaLnBrk="0" fontAlgn="base" hangingPunct="0">
              <a:spcBef>
                <a:spcPct val="0"/>
              </a:spcBef>
              <a:spcAft>
                <a:spcPct val="0"/>
              </a:spcAft>
              <a:defRPr sz="2000" b="1">
                <a:solidFill>
                  <a:schemeClr val="tx1"/>
                </a:solidFill>
                <a:latin typeface="Times New Roman" pitchFamily="18" charset="0"/>
                <a:cs typeface="Arial" charset="0"/>
              </a:defRPr>
            </a:lvl8pPr>
            <a:lvl9pPr marL="3886200" indent="-228600" eaLnBrk="0" fontAlgn="base" hangingPunct="0">
              <a:spcBef>
                <a:spcPct val="0"/>
              </a:spcBef>
              <a:spcAft>
                <a:spcPct val="0"/>
              </a:spcAft>
              <a:defRPr sz="2000" b="1">
                <a:solidFill>
                  <a:schemeClr val="tx1"/>
                </a:solidFill>
                <a:latin typeface="Times New Roman" pitchFamily="18" charset="0"/>
                <a:cs typeface="Arial" charset="0"/>
              </a:defRPr>
            </a:lvl9pPr>
          </a:lstStyle>
          <a:p>
            <a:pPr eaLnBrk="1" hangingPunct="1">
              <a:spcBef>
                <a:spcPct val="50000"/>
              </a:spcBef>
            </a:pPr>
            <a:r>
              <a:rPr lang="en-US" altLang="vi-VN" sz="2400">
                <a:latin typeface="Arial" charset="0"/>
              </a:rPr>
              <a:t>chim gõ kiến pilated</a:t>
            </a:r>
          </a:p>
          <a:p>
            <a:pPr eaLnBrk="1" hangingPunct="1">
              <a:spcBef>
                <a:spcPct val="50000"/>
              </a:spcBef>
            </a:pPr>
            <a:endParaRPr lang="en-US" altLang="vi-VN" sz="1800">
              <a:latin typeface="Arial" charset="0"/>
            </a:endParaRPr>
          </a:p>
        </p:txBody>
      </p:sp>
      <p:pic>
        <p:nvPicPr>
          <p:cNvPr id="31748" name="Picture 8" descr="chim sau luang đỏ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152400"/>
            <a:ext cx="4114800" cy="213360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sp>
        <p:nvSpPr>
          <p:cNvPr id="31749" name="Text Box 9"/>
          <p:cNvSpPr txBox="1">
            <a:spLocks noChangeArrowheads="1"/>
          </p:cNvSpPr>
          <p:nvPr/>
        </p:nvSpPr>
        <p:spPr bwMode="auto">
          <a:xfrm>
            <a:off x="4876800" y="2438400"/>
            <a:ext cx="3048000" cy="87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Times New Roman" pitchFamily="18" charset="0"/>
                <a:cs typeface="Arial" charset="0"/>
              </a:defRPr>
            </a:lvl1pPr>
            <a:lvl2pPr marL="742950" indent="-285750">
              <a:defRPr sz="2000" b="1">
                <a:solidFill>
                  <a:schemeClr val="tx1"/>
                </a:solidFill>
                <a:latin typeface="Times New Roman" pitchFamily="18" charset="0"/>
                <a:cs typeface="Arial" charset="0"/>
              </a:defRPr>
            </a:lvl2pPr>
            <a:lvl3pPr marL="1143000" indent="-228600">
              <a:defRPr sz="2000" b="1">
                <a:solidFill>
                  <a:schemeClr val="tx1"/>
                </a:solidFill>
                <a:latin typeface="Times New Roman" pitchFamily="18" charset="0"/>
                <a:cs typeface="Arial" charset="0"/>
              </a:defRPr>
            </a:lvl3pPr>
            <a:lvl4pPr marL="1600200" indent="-228600">
              <a:defRPr sz="2000" b="1">
                <a:solidFill>
                  <a:schemeClr val="tx1"/>
                </a:solidFill>
                <a:latin typeface="Times New Roman" pitchFamily="18" charset="0"/>
                <a:cs typeface="Arial" charset="0"/>
              </a:defRPr>
            </a:lvl4pPr>
            <a:lvl5pPr marL="2057400" indent="-228600">
              <a:defRPr sz="2000" b="1">
                <a:solidFill>
                  <a:schemeClr val="tx1"/>
                </a:solidFill>
                <a:latin typeface="Times New Roman" pitchFamily="18" charset="0"/>
                <a:cs typeface="Arial" charset="0"/>
              </a:defRPr>
            </a:lvl5pPr>
            <a:lvl6pPr marL="2514600" indent="-228600" eaLnBrk="0" fontAlgn="base" hangingPunct="0">
              <a:spcBef>
                <a:spcPct val="0"/>
              </a:spcBef>
              <a:spcAft>
                <a:spcPct val="0"/>
              </a:spcAft>
              <a:defRPr sz="2000" b="1">
                <a:solidFill>
                  <a:schemeClr val="tx1"/>
                </a:solidFill>
                <a:latin typeface="Times New Roman" pitchFamily="18" charset="0"/>
                <a:cs typeface="Arial" charset="0"/>
              </a:defRPr>
            </a:lvl6pPr>
            <a:lvl7pPr marL="2971800" indent="-228600" eaLnBrk="0" fontAlgn="base" hangingPunct="0">
              <a:spcBef>
                <a:spcPct val="0"/>
              </a:spcBef>
              <a:spcAft>
                <a:spcPct val="0"/>
              </a:spcAft>
              <a:defRPr sz="2000" b="1">
                <a:solidFill>
                  <a:schemeClr val="tx1"/>
                </a:solidFill>
                <a:latin typeface="Times New Roman" pitchFamily="18" charset="0"/>
                <a:cs typeface="Arial" charset="0"/>
              </a:defRPr>
            </a:lvl7pPr>
            <a:lvl8pPr marL="3429000" indent="-228600" eaLnBrk="0" fontAlgn="base" hangingPunct="0">
              <a:spcBef>
                <a:spcPct val="0"/>
              </a:spcBef>
              <a:spcAft>
                <a:spcPct val="0"/>
              </a:spcAft>
              <a:defRPr sz="2000" b="1">
                <a:solidFill>
                  <a:schemeClr val="tx1"/>
                </a:solidFill>
                <a:latin typeface="Times New Roman" pitchFamily="18" charset="0"/>
                <a:cs typeface="Arial" charset="0"/>
              </a:defRPr>
            </a:lvl8pPr>
            <a:lvl9pPr marL="3886200" indent="-228600" eaLnBrk="0" fontAlgn="base" hangingPunct="0">
              <a:spcBef>
                <a:spcPct val="0"/>
              </a:spcBef>
              <a:spcAft>
                <a:spcPct val="0"/>
              </a:spcAft>
              <a:defRPr sz="2000" b="1">
                <a:solidFill>
                  <a:schemeClr val="tx1"/>
                </a:solidFill>
                <a:latin typeface="Times New Roman" pitchFamily="18" charset="0"/>
                <a:cs typeface="Arial" charset="0"/>
              </a:defRPr>
            </a:lvl9pPr>
          </a:lstStyle>
          <a:p>
            <a:pPr eaLnBrk="1" hangingPunct="1">
              <a:spcBef>
                <a:spcPct val="50000"/>
              </a:spcBef>
            </a:pPr>
            <a:r>
              <a:rPr lang="en-US" altLang="vi-VN" sz="2400">
                <a:latin typeface="Arial" charset="0"/>
              </a:rPr>
              <a:t>chim sâu lưng đỏ</a:t>
            </a:r>
          </a:p>
          <a:p>
            <a:pPr eaLnBrk="1" hangingPunct="1">
              <a:spcBef>
                <a:spcPct val="50000"/>
              </a:spcBef>
            </a:pPr>
            <a:endParaRPr lang="en-US" altLang="vi-VN" sz="1800">
              <a:latin typeface="Arial" charset="0"/>
            </a:endParaRPr>
          </a:p>
        </p:txBody>
      </p:sp>
      <p:pic>
        <p:nvPicPr>
          <p:cNvPr id="31750" name="Picture 10" descr="sếu đầu đỏ"/>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3276600"/>
            <a:ext cx="3962400" cy="2667000"/>
          </a:xfrm>
          <a:prstGeom prst="rect">
            <a:avLst/>
          </a:prstGeom>
          <a:noFill/>
          <a:ln w="9525">
            <a:solidFill>
              <a:srgbClr val="FF9900"/>
            </a:solidFill>
            <a:miter lim="800000"/>
            <a:headEnd/>
            <a:tailEnd/>
          </a:ln>
          <a:extLst>
            <a:ext uri="{909E8E84-426E-40DD-AFC4-6F175D3DCCD1}">
              <a14:hiddenFill xmlns:a14="http://schemas.microsoft.com/office/drawing/2010/main">
                <a:solidFill>
                  <a:srgbClr val="FFFFFF"/>
                </a:solidFill>
              </a14:hiddenFill>
            </a:ext>
          </a:extLst>
        </p:spPr>
      </p:pic>
      <p:sp>
        <p:nvSpPr>
          <p:cNvPr id="31751" name="Text Box 11"/>
          <p:cNvSpPr txBox="1">
            <a:spLocks noChangeArrowheads="1"/>
          </p:cNvSpPr>
          <p:nvPr/>
        </p:nvSpPr>
        <p:spPr bwMode="auto">
          <a:xfrm>
            <a:off x="533400" y="5943600"/>
            <a:ext cx="2514600" cy="87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Times New Roman" pitchFamily="18" charset="0"/>
                <a:cs typeface="Arial" charset="0"/>
              </a:defRPr>
            </a:lvl1pPr>
            <a:lvl2pPr marL="742950" indent="-285750">
              <a:defRPr sz="2000" b="1">
                <a:solidFill>
                  <a:schemeClr val="tx1"/>
                </a:solidFill>
                <a:latin typeface="Times New Roman" pitchFamily="18" charset="0"/>
                <a:cs typeface="Arial" charset="0"/>
              </a:defRPr>
            </a:lvl2pPr>
            <a:lvl3pPr marL="1143000" indent="-228600">
              <a:defRPr sz="2000" b="1">
                <a:solidFill>
                  <a:schemeClr val="tx1"/>
                </a:solidFill>
                <a:latin typeface="Times New Roman" pitchFamily="18" charset="0"/>
                <a:cs typeface="Arial" charset="0"/>
              </a:defRPr>
            </a:lvl3pPr>
            <a:lvl4pPr marL="1600200" indent="-228600">
              <a:defRPr sz="2000" b="1">
                <a:solidFill>
                  <a:schemeClr val="tx1"/>
                </a:solidFill>
                <a:latin typeface="Times New Roman" pitchFamily="18" charset="0"/>
                <a:cs typeface="Arial" charset="0"/>
              </a:defRPr>
            </a:lvl4pPr>
            <a:lvl5pPr marL="2057400" indent="-228600">
              <a:defRPr sz="2000" b="1">
                <a:solidFill>
                  <a:schemeClr val="tx1"/>
                </a:solidFill>
                <a:latin typeface="Times New Roman" pitchFamily="18" charset="0"/>
                <a:cs typeface="Arial" charset="0"/>
              </a:defRPr>
            </a:lvl5pPr>
            <a:lvl6pPr marL="2514600" indent="-228600" eaLnBrk="0" fontAlgn="base" hangingPunct="0">
              <a:spcBef>
                <a:spcPct val="0"/>
              </a:spcBef>
              <a:spcAft>
                <a:spcPct val="0"/>
              </a:spcAft>
              <a:defRPr sz="2000" b="1">
                <a:solidFill>
                  <a:schemeClr val="tx1"/>
                </a:solidFill>
                <a:latin typeface="Times New Roman" pitchFamily="18" charset="0"/>
                <a:cs typeface="Arial" charset="0"/>
              </a:defRPr>
            </a:lvl6pPr>
            <a:lvl7pPr marL="2971800" indent="-228600" eaLnBrk="0" fontAlgn="base" hangingPunct="0">
              <a:spcBef>
                <a:spcPct val="0"/>
              </a:spcBef>
              <a:spcAft>
                <a:spcPct val="0"/>
              </a:spcAft>
              <a:defRPr sz="2000" b="1">
                <a:solidFill>
                  <a:schemeClr val="tx1"/>
                </a:solidFill>
                <a:latin typeface="Times New Roman" pitchFamily="18" charset="0"/>
                <a:cs typeface="Arial" charset="0"/>
              </a:defRPr>
            </a:lvl7pPr>
            <a:lvl8pPr marL="3429000" indent="-228600" eaLnBrk="0" fontAlgn="base" hangingPunct="0">
              <a:spcBef>
                <a:spcPct val="0"/>
              </a:spcBef>
              <a:spcAft>
                <a:spcPct val="0"/>
              </a:spcAft>
              <a:defRPr sz="2000" b="1">
                <a:solidFill>
                  <a:schemeClr val="tx1"/>
                </a:solidFill>
                <a:latin typeface="Times New Roman" pitchFamily="18" charset="0"/>
                <a:cs typeface="Arial" charset="0"/>
              </a:defRPr>
            </a:lvl8pPr>
            <a:lvl9pPr marL="3886200" indent="-228600" eaLnBrk="0" fontAlgn="base" hangingPunct="0">
              <a:spcBef>
                <a:spcPct val="0"/>
              </a:spcBef>
              <a:spcAft>
                <a:spcPct val="0"/>
              </a:spcAft>
              <a:defRPr sz="2000" b="1">
                <a:solidFill>
                  <a:schemeClr val="tx1"/>
                </a:solidFill>
                <a:latin typeface="Times New Roman" pitchFamily="18" charset="0"/>
                <a:cs typeface="Arial" charset="0"/>
              </a:defRPr>
            </a:lvl9pPr>
          </a:lstStyle>
          <a:p>
            <a:pPr eaLnBrk="1" hangingPunct="1">
              <a:spcBef>
                <a:spcPct val="50000"/>
              </a:spcBef>
            </a:pPr>
            <a:r>
              <a:rPr lang="en-US" altLang="vi-VN" sz="2400">
                <a:latin typeface="Arial" charset="0"/>
              </a:rPr>
              <a:t>sếu đầu đỏ</a:t>
            </a:r>
          </a:p>
          <a:p>
            <a:pPr eaLnBrk="1" hangingPunct="1">
              <a:spcBef>
                <a:spcPct val="50000"/>
              </a:spcBef>
            </a:pPr>
            <a:endParaRPr lang="en-US" altLang="vi-VN" sz="1800">
              <a:latin typeface="Arial" charset="0"/>
            </a:endParaRPr>
          </a:p>
        </p:txBody>
      </p:sp>
      <p:pic>
        <p:nvPicPr>
          <p:cNvPr id="31752" name="Picture 12" descr="trĩ và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9600" y="3276600"/>
            <a:ext cx="3886200" cy="2514600"/>
          </a:xfrm>
          <a:prstGeom prst="rect">
            <a:avLst/>
          </a:prstGeom>
          <a:noFill/>
          <a:ln w="9525">
            <a:solidFill>
              <a:srgbClr val="FF00FF"/>
            </a:solidFill>
            <a:miter lim="800000"/>
            <a:headEnd/>
            <a:tailEnd/>
          </a:ln>
          <a:extLst>
            <a:ext uri="{909E8E84-426E-40DD-AFC4-6F175D3DCCD1}">
              <a14:hiddenFill xmlns:a14="http://schemas.microsoft.com/office/drawing/2010/main">
                <a:solidFill>
                  <a:srgbClr val="FFFFFF"/>
                </a:solidFill>
              </a14:hiddenFill>
            </a:ext>
          </a:extLst>
        </p:spPr>
      </p:pic>
      <p:sp>
        <p:nvSpPr>
          <p:cNvPr id="31753" name="Text Box 13"/>
          <p:cNvSpPr txBox="1">
            <a:spLocks noChangeArrowheads="1"/>
          </p:cNvSpPr>
          <p:nvPr/>
        </p:nvSpPr>
        <p:spPr bwMode="auto">
          <a:xfrm>
            <a:off x="4953000" y="5867400"/>
            <a:ext cx="2514600" cy="87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Times New Roman" pitchFamily="18" charset="0"/>
                <a:cs typeface="Arial" charset="0"/>
              </a:defRPr>
            </a:lvl1pPr>
            <a:lvl2pPr marL="742950" indent="-285750">
              <a:defRPr sz="2000" b="1">
                <a:solidFill>
                  <a:schemeClr val="tx1"/>
                </a:solidFill>
                <a:latin typeface="Times New Roman" pitchFamily="18" charset="0"/>
                <a:cs typeface="Arial" charset="0"/>
              </a:defRPr>
            </a:lvl2pPr>
            <a:lvl3pPr marL="1143000" indent="-228600">
              <a:defRPr sz="2000" b="1">
                <a:solidFill>
                  <a:schemeClr val="tx1"/>
                </a:solidFill>
                <a:latin typeface="Times New Roman" pitchFamily="18" charset="0"/>
                <a:cs typeface="Arial" charset="0"/>
              </a:defRPr>
            </a:lvl3pPr>
            <a:lvl4pPr marL="1600200" indent="-228600">
              <a:defRPr sz="2000" b="1">
                <a:solidFill>
                  <a:schemeClr val="tx1"/>
                </a:solidFill>
                <a:latin typeface="Times New Roman" pitchFamily="18" charset="0"/>
                <a:cs typeface="Arial" charset="0"/>
              </a:defRPr>
            </a:lvl4pPr>
            <a:lvl5pPr marL="2057400" indent="-228600">
              <a:defRPr sz="2000" b="1">
                <a:solidFill>
                  <a:schemeClr val="tx1"/>
                </a:solidFill>
                <a:latin typeface="Times New Roman" pitchFamily="18" charset="0"/>
                <a:cs typeface="Arial" charset="0"/>
              </a:defRPr>
            </a:lvl5pPr>
            <a:lvl6pPr marL="2514600" indent="-228600" eaLnBrk="0" fontAlgn="base" hangingPunct="0">
              <a:spcBef>
                <a:spcPct val="0"/>
              </a:spcBef>
              <a:spcAft>
                <a:spcPct val="0"/>
              </a:spcAft>
              <a:defRPr sz="2000" b="1">
                <a:solidFill>
                  <a:schemeClr val="tx1"/>
                </a:solidFill>
                <a:latin typeface="Times New Roman" pitchFamily="18" charset="0"/>
                <a:cs typeface="Arial" charset="0"/>
              </a:defRPr>
            </a:lvl6pPr>
            <a:lvl7pPr marL="2971800" indent="-228600" eaLnBrk="0" fontAlgn="base" hangingPunct="0">
              <a:spcBef>
                <a:spcPct val="0"/>
              </a:spcBef>
              <a:spcAft>
                <a:spcPct val="0"/>
              </a:spcAft>
              <a:defRPr sz="2000" b="1">
                <a:solidFill>
                  <a:schemeClr val="tx1"/>
                </a:solidFill>
                <a:latin typeface="Times New Roman" pitchFamily="18" charset="0"/>
                <a:cs typeface="Arial" charset="0"/>
              </a:defRPr>
            </a:lvl7pPr>
            <a:lvl8pPr marL="3429000" indent="-228600" eaLnBrk="0" fontAlgn="base" hangingPunct="0">
              <a:spcBef>
                <a:spcPct val="0"/>
              </a:spcBef>
              <a:spcAft>
                <a:spcPct val="0"/>
              </a:spcAft>
              <a:defRPr sz="2000" b="1">
                <a:solidFill>
                  <a:schemeClr val="tx1"/>
                </a:solidFill>
                <a:latin typeface="Times New Roman" pitchFamily="18" charset="0"/>
                <a:cs typeface="Arial" charset="0"/>
              </a:defRPr>
            </a:lvl8pPr>
            <a:lvl9pPr marL="3886200" indent="-228600" eaLnBrk="0" fontAlgn="base" hangingPunct="0">
              <a:spcBef>
                <a:spcPct val="0"/>
              </a:spcBef>
              <a:spcAft>
                <a:spcPct val="0"/>
              </a:spcAft>
              <a:defRPr sz="2000" b="1">
                <a:solidFill>
                  <a:schemeClr val="tx1"/>
                </a:solidFill>
                <a:latin typeface="Times New Roman" pitchFamily="18" charset="0"/>
                <a:cs typeface="Arial" charset="0"/>
              </a:defRPr>
            </a:lvl9pPr>
          </a:lstStyle>
          <a:p>
            <a:pPr algn="ctr" eaLnBrk="1" hangingPunct="1">
              <a:spcBef>
                <a:spcPct val="50000"/>
              </a:spcBef>
            </a:pPr>
            <a:r>
              <a:rPr lang="en-US" altLang="vi-VN" sz="2400">
                <a:latin typeface="Arial" charset="0"/>
              </a:rPr>
              <a:t>Trĩ vàng</a:t>
            </a:r>
          </a:p>
          <a:p>
            <a:pPr eaLnBrk="1" hangingPunct="1">
              <a:spcBef>
                <a:spcPct val="50000"/>
              </a:spcBef>
            </a:pPr>
            <a:endParaRPr lang="en-US" altLang="vi-VN" sz="1800">
              <a:latin typeface="Arial"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146" name="Picture 1" descr="Picture12.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AutoShape 4"/>
          <p:cNvSpPr>
            <a:spLocks noChangeArrowheads="1"/>
          </p:cNvSpPr>
          <p:nvPr/>
        </p:nvSpPr>
        <p:spPr bwMode="auto">
          <a:xfrm>
            <a:off x="152400" y="838200"/>
            <a:ext cx="3505200" cy="609600"/>
          </a:xfrm>
          <a:prstGeom prst="roundRect">
            <a:avLst>
              <a:gd name="adj" fmla="val 16667"/>
            </a:avLst>
          </a:prstGeom>
          <a:blipFill dpi="0" rotWithShape="0">
            <a:blip r:embed="rId4"/>
            <a:srcRect/>
            <a:tile tx="0" ty="0" sx="100000" sy="100000" flip="none" algn="tl"/>
          </a:blipFill>
          <a:ln w="28575" algn="ctr">
            <a:solidFill>
              <a:srgbClr val="FF0000"/>
            </a:solidFill>
            <a:round/>
            <a:headEnd/>
            <a:tailEnd/>
          </a:ln>
          <a:effectLst>
            <a:outerShdw dist="107763" dir="2700000" algn="ctr" rotWithShape="0">
              <a:schemeClr val="bg1"/>
            </a:outerShdw>
          </a:effectLst>
        </p:spPr>
        <p:txBody>
          <a:bodyPr wrap="none" anchor="ctr"/>
          <a:lstStyle/>
          <a:p>
            <a:pPr algn="ctr"/>
            <a:r>
              <a:rPr lang="en-US" altLang="en-US" sz="2800" dirty="0" err="1" smtClean="0">
                <a:solidFill>
                  <a:srgbClr val="CC3300"/>
                </a:solidFill>
                <a:latin typeface="Arial" charset="0"/>
              </a:rPr>
              <a:t>Ôn</a:t>
            </a:r>
            <a:r>
              <a:rPr lang="en-US" altLang="en-US" sz="2800" dirty="0" smtClean="0">
                <a:solidFill>
                  <a:srgbClr val="CC3300"/>
                </a:solidFill>
                <a:latin typeface="Arial" charset="0"/>
              </a:rPr>
              <a:t> </a:t>
            </a:r>
            <a:r>
              <a:rPr lang="en-US" altLang="en-US" sz="2800" dirty="0" err="1">
                <a:solidFill>
                  <a:srgbClr val="CC3300"/>
                </a:solidFill>
                <a:latin typeface="Arial" charset="0"/>
              </a:rPr>
              <a:t>bài</a:t>
            </a:r>
            <a:r>
              <a:rPr lang="en-US" altLang="en-US" sz="2800" dirty="0">
                <a:solidFill>
                  <a:srgbClr val="CC3300"/>
                </a:solidFill>
                <a:latin typeface="Arial" charset="0"/>
              </a:rPr>
              <a:t> </a:t>
            </a:r>
            <a:r>
              <a:rPr lang="en-US" altLang="en-US" sz="2800" dirty="0" err="1">
                <a:solidFill>
                  <a:srgbClr val="CC3300"/>
                </a:solidFill>
                <a:latin typeface="Arial" charset="0"/>
              </a:rPr>
              <a:t>cũ</a:t>
            </a:r>
            <a:endParaRPr lang="en-US" altLang="en-US" sz="2800" dirty="0">
              <a:solidFill>
                <a:srgbClr val="CC3300"/>
              </a:solidFill>
              <a:latin typeface="Arial" charset="0"/>
            </a:endParaRPr>
          </a:p>
        </p:txBody>
      </p:sp>
      <p:sp>
        <p:nvSpPr>
          <p:cNvPr id="5125" name="Rectangle 5"/>
          <p:cNvSpPr>
            <a:spLocks noGrp="1" noChangeArrowheads="1"/>
          </p:cNvSpPr>
          <p:nvPr>
            <p:ph type="title"/>
          </p:nvPr>
        </p:nvSpPr>
        <p:spPr bwMode="auto">
          <a:xfrm>
            <a:off x="-228600" y="1524000"/>
            <a:ext cx="9144000" cy="727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altLang="vi-VN" sz="2400" smtClean="0">
                <a:solidFill>
                  <a:srgbClr val="FFFF00"/>
                </a:solidFill>
              </a:rPr>
              <a:t>- Em hãy nêu đặc điểm chung về các loài cá?</a:t>
            </a:r>
          </a:p>
        </p:txBody>
      </p:sp>
      <p:sp>
        <p:nvSpPr>
          <p:cNvPr id="6155" name="Rectangle 9"/>
          <p:cNvSpPr>
            <a:spLocks noChangeArrowheads="1"/>
          </p:cNvSpPr>
          <p:nvPr/>
        </p:nvSpPr>
        <p:spPr bwMode="auto">
          <a:xfrm>
            <a:off x="1905000" y="-219075"/>
            <a:ext cx="6096000" cy="317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algn="ctr"/>
            <a:endParaRPr lang="en-US" altLang="vi-VN" b="0">
              <a:solidFill>
                <a:schemeClr val="bg1"/>
              </a:solidFill>
              <a:latin typeface="Arial" charset="0"/>
            </a:endParaRPr>
          </a:p>
        </p:txBody>
      </p:sp>
      <p:pic>
        <p:nvPicPr>
          <p:cNvPr id="6150" name="Picture 11" descr="14365805201008143658_1"/>
          <p:cNvPicPr>
            <a:picLocks noChangeAspect="1" noChangeArrowheads="1"/>
          </p:cNvPicPr>
          <p:nvPr/>
        </p:nvPicPr>
        <p:blipFill>
          <a:blip r:embed="rId5">
            <a:clrChange>
              <a:clrFrom>
                <a:srgbClr val="F6DC54"/>
              </a:clrFrom>
              <a:clrTo>
                <a:srgbClr val="F6DC54">
                  <a:alpha val="0"/>
                </a:srgbClr>
              </a:clrTo>
            </a:clrChange>
            <a:extLst>
              <a:ext uri="{28A0092B-C50C-407E-A947-70E740481C1C}">
                <a14:useLocalDpi xmlns:a14="http://schemas.microsoft.com/office/drawing/2010/main" val="0"/>
              </a:ext>
            </a:extLst>
          </a:blip>
          <a:srcRect/>
          <a:stretch>
            <a:fillRect/>
          </a:stretch>
        </p:blipFill>
        <p:spPr bwMode="auto">
          <a:xfrm>
            <a:off x="1676400" y="2667000"/>
            <a:ext cx="5715000" cy="284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2" name="AutoShape 12"/>
          <p:cNvSpPr>
            <a:spLocks noChangeArrowheads="1"/>
          </p:cNvSpPr>
          <p:nvPr/>
        </p:nvSpPr>
        <p:spPr bwMode="auto">
          <a:xfrm>
            <a:off x="7620000" y="2514600"/>
            <a:ext cx="1295400" cy="609600"/>
          </a:xfrm>
          <a:prstGeom prst="wedgeRectCallout">
            <a:avLst>
              <a:gd name="adj1" fmla="val -317769"/>
              <a:gd name="adj2" fmla="val 35940"/>
            </a:avLst>
          </a:prstGeom>
          <a:solidFill>
            <a:srgbClr val="FFFF00">
              <a:alpha val="10980"/>
            </a:srgbClr>
          </a:solidFill>
          <a:ln w="38100" cmpd="dbl" algn="ctr">
            <a:solidFill>
              <a:srgbClr val="FF0000"/>
            </a:solidFill>
            <a:miter lim="800000"/>
            <a:headEnd/>
            <a:tailEnd/>
          </a:ln>
        </p:spPr>
        <p:txBody>
          <a:bodyPr anchor="ctr" anchorCtr="1"/>
          <a:lstStyle/>
          <a:p>
            <a:pPr>
              <a:spcBef>
                <a:spcPct val="50000"/>
              </a:spcBef>
            </a:pPr>
            <a:r>
              <a:rPr lang="en-US" altLang="vi-VN" sz="2800">
                <a:latin typeface="Arial" charset="0"/>
              </a:rPr>
              <a:t>Vây</a:t>
            </a:r>
          </a:p>
        </p:txBody>
      </p:sp>
      <p:sp>
        <p:nvSpPr>
          <p:cNvPr id="5133" name="AutoShape 13"/>
          <p:cNvSpPr>
            <a:spLocks noChangeArrowheads="1"/>
          </p:cNvSpPr>
          <p:nvPr/>
        </p:nvSpPr>
        <p:spPr bwMode="auto">
          <a:xfrm>
            <a:off x="7620000" y="4800600"/>
            <a:ext cx="1219200" cy="762000"/>
          </a:xfrm>
          <a:prstGeom prst="wedgeRectCallout">
            <a:avLst>
              <a:gd name="adj1" fmla="val -135546"/>
              <a:gd name="adj2" fmla="val -111042"/>
            </a:avLst>
          </a:prstGeom>
          <a:solidFill>
            <a:srgbClr val="FFFF00">
              <a:alpha val="10980"/>
            </a:srgbClr>
          </a:solidFill>
          <a:ln w="38100" cmpd="dbl" algn="ctr">
            <a:solidFill>
              <a:srgbClr val="FF0000"/>
            </a:solidFill>
            <a:miter lim="800000"/>
            <a:headEnd/>
            <a:tailEnd/>
          </a:ln>
        </p:spPr>
        <p:txBody>
          <a:bodyPr anchor="ctr" anchorCtr="1"/>
          <a:lstStyle/>
          <a:p>
            <a:pPr>
              <a:spcBef>
                <a:spcPct val="50000"/>
              </a:spcBef>
            </a:pPr>
            <a:r>
              <a:rPr lang="en-US" altLang="vi-VN" sz="2800">
                <a:latin typeface="Arial" charset="0"/>
              </a:rPr>
              <a:t>Đuôi</a:t>
            </a:r>
          </a:p>
        </p:txBody>
      </p:sp>
      <p:sp>
        <p:nvSpPr>
          <p:cNvPr id="5134" name="AutoShape 14"/>
          <p:cNvSpPr>
            <a:spLocks noChangeArrowheads="1"/>
          </p:cNvSpPr>
          <p:nvPr/>
        </p:nvSpPr>
        <p:spPr bwMode="auto">
          <a:xfrm>
            <a:off x="228600" y="4876800"/>
            <a:ext cx="1219200" cy="762000"/>
          </a:xfrm>
          <a:prstGeom prst="wedgeRectCallout">
            <a:avLst>
              <a:gd name="adj1" fmla="val 249611"/>
              <a:gd name="adj2" fmla="val -186042"/>
            </a:avLst>
          </a:prstGeom>
          <a:solidFill>
            <a:srgbClr val="FFFF00">
              <a:alpha val="10980"/>
            </a:srgbClr>
          </a:solidFill>
          <a:ln w="38100" cmpd="dbl" algn="ctr">
            <a:solidFill>
              <a:srgbClr val="FF0000"/>
            </a:solidFill>
            <a:miter lim="800000"/>
            <a:headEnd/>
            <a:tailEnd/>
          </a:ln>
        </p:spPr>
        <p:txBody>
          <a:bodyPr anchor="ctr" anchorCtr="1"/>
          <a:lstStyle/>
          <a:p>
            <a:pPr>
              <a:spcBef>
                <a:spcPct val="50000"/>
              </a:spcBef>
            </a:pPr>
            <a:r>
              <a:rPr lang="en-US" altLang="vi-VN" sz="2800">
                <a:latin typeface="Arial" charset="0"/>
              </a:rPr>
              <a:t>Mình</a:t>
            </a:r>
          </a:p>
        </p:txBody>
      </p:sp>
      <p:sp>
        <p:nvSpPr>
          <p:cNvPr id="5135" name="AutoShape 15"/>
          <p:cNvSpPr>
            <a:spLocks noChangeArrowheads="1"/>
          </p:cNvSpPr>
          <p:nvPr/>
        </p:nvSpPr>
        <p:spPr bwMode="auto">
          <a:xfrm>
            <a:off x="228600" y="2514600"/>
            <a:ext cx="1181100" cy="685800"/>
          </a:xfrm>
          <a:prstGeom prst="wedgeRectCallout">
            <a:avLst>
              <a:gd name="adj1" fmla="val 80509"/>
              <a:gd name="adj2" fmla="val 143750"/>
            </a:avLst>
          </a:prstGeom>
          <a:solidFill>
            <a:srgbClr val="FFFF00">
              <a:alpha val="10980"/>
            </a:srgbClr>
          </a:solidFill>
          <a:ln w="38100" cmpd="dbl">
            <a:solidFill>
              <a:srgbClr val="FF0000"/>
            </a:solidFill>
            <a:miter lim="800000"/>
            <a:headEnd/>
            <a:tailEnd/>
          </a:ln>
        </p:spPr>
        <p:txBody>
          <a:bodyPr anchor="ctr" anchorCtr="1"/>
          <a:lstStyle/>
          <a:p>
            <a:pPr>
              <a:spcBef>
                <a:spcPct val="50000"/>
              </a:spcBef>
            </a:pPr>
            <a:r>
              <a:rPr lang="en-US" altLang="vi-VN" sz="2800">
                <a:latin typeface="Arial" charset="0"/>
              </a:rPr>
              <a:t>Đầu</a:t>
            </a:r>
          </a:p>
        </p:txBody>
      </p:sp>
    </p:spTree>
  </p:cSld>
  <p:clrMapOvr>
    <a:masterClrMapping/>
  </p:clrMapOvr>
  <p:transition spd="slow">
    <p:strips dir="l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124"/>
                                        </p:tgtEl>
                                        <p:attrNameLst>
                                          <p:attrName>style.visibility</p:attrName>
                                        </p:attrNameLst>
                                      </p:cBhvr>
                                      <p:to>
                                        <p:strVal val="visible"/>
                                      </p:to>
                                    </p:set>
                                    <p:anim calcmode="lin" valueType="num">
                                      <p:cBhvr additive="base">
                                        <p:cTn id="7" dur="1000" fill="hold"/>
                                        <p:tgtEl>
                                          <p:spTgt spid="5124"/>
                                        </p:tgtEl>
                                        <p:attrNameLst>
                                          <p:attrName>ppt_x</p:attrName>
                                        </p:attrNameLst>
                                      </p:cBhvr>
                                      <p:tavLst>
                                        <p:tav tm="0">
                                          <p:val>
                                            <p:strVal val="#ppt_x"/>
                                          </p:val>
                                        </p:tav>
                                        <p:tav tm="100000">
                                          <p:val>
                                            <p:strVal val="#ppt_x"/>
                                          </p:val>
                                        </p:tav>
                                      </p:tavLst>
                                    </p:anim>
                                    <p:anim calcmode="lin" valueType="num">
                                      <p:cBhvr additive="base">
                                        <p:cTn id="8" dur="1000" fill="hold"/>
                                        <p:tgtEl>
                                          <p:spTgt spid="5124"/>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1000"/>
                            </p:stCondLst>
                            <p:childTnLst>
                              <p:par>
                                <p:cTn id="10" presetID="53" presetClass="entr" presetSubtype="0" fill="hold" grpId="0" nodeType="afterEffect">
                                  <p:stCondLst>
                                    <p:cond delay="0"/>
                                  </p:stCondLst>
                                  <p:childTnLst>
                                    <p:set>
                                      <p:cBhvr>
                                        <p:cTn id="11" dur="1" fill="hold">
                                          <p:stCondLst>
                                            <p:cond delay="0"/>
                                          </p:stCondLst>
                                        </p:cTn>
                                        <p:tgtEl>
                                          <p:spTgt spid="5125"/>
                                        </p:tgtEl>
                                        <p:attrNameLst>
                                          <p:attrName>style.visibility</p:attrName>
                                        </p:attrNameLst>
                                      </p:cBhvr>
                                      <p:to>
                                        <p:strVal val="visible"/>
                                      </p:to>
                                    </p:set>
                                    <p:anim calcmode="lin" valueType="num">
                                      <p:cBhvr>
                                        <p:cTn id="12" dur="500" fill="hold"/>
                                        <p:tgtEl>
                                          <p:spTgt spid="5125"/>
                                        </p:tgtEl>
                                        <p:attrNameLst>
                                          <p:attrName>ppt_w</p:attrName>
                                        </p:attrNameLst>
                                      </p:cBhvr>
                                      <p:tavLst>
                                        <p:tav tm="0">
                                          <p:val>
                                            <p:fltVal val="0"/>
                                          </p:val>
                                        </p:tav>
                                        <p:tav tm="100000">
                                          <p:val>
                                            <p:strVal val="#ppt_w"/>
                                          </p:val>
                                        </p:tav>
                                      </p:tavLst>
                                    </p:anim>
                                    <p:anim calcmode="lin" valueType="num">
                                      <p:cBhvr>
                                        <p:cTn id="13" dur="500" fill="hold"/>
                                        <p:tgtEl>
                                          <p:spTgt spid="5125"/>
                                        </p:tgtEl>
                                        <p:attrNameLst>
                                          <p:attrName>ppt_h</p:attrName>
                                        </p:attrNameLst>
                                      </p:cBhvr>
                                      <p:tavLst>
                                        <p:tav tm="0">
                                          <p:val>
                                            <p:fltVal val="0"/>
                                          </p:val>
                                        </p:tav>
                                        <p:tav tm="100000">
                                          <p:val>
                                            <p:strVal val="#ppt_h"/>
                                          </p:val>
                                        </p:tav>
                                      </p:tavLst>
                                    </p:anim>
                                    <p:animEffect transition="in" filter="fade">
                                      <p:cBhvr>
                                        <p:cTn id="14" dur="500"/>
                                        <p:tgtEl>
                                          <p:spTgt spid="5125"/>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4" presetClass="entr" presetSubtype="16" fill="hold" grpId="0" nodeType="clickEffect">
                                  <p:stCondLst>
                                    <p:cond delay="0"/>
                                  </p:stCondLst>
                                  <p:childTnLst>
                                    <p:set>
                                      <p:cBhvr>
                                        <p:cTn id="18" dur="1" fill="hold">
                                          <p:stCondLst>
                                            <p:cond delay="0"/>
                                          </p:stCondLst>
                                        </p:cTn>
                                        <p:tgtEl>
                                          <p:spTgt spid="5135"/>
                                        </p:tgtEl>
                                        <p:attrNameLst>
                                          <p:attrName>style.visibility</p:attrName>
                                        </p:attrNameLst>
                                      </p:cBhvr>
                                      <p:to>
                                        <p:strVal val="visible"/>
                                      </p:to>
                                    </p:set>
                                    <p:animEffect transition="in" filter="box(in)">
                                      <p:cBhvr>
                                        <p:cTn id="19" dur="1000"/>
                                        <p:tgtEl>
                                          <p:spTgt spid="5135"/>
                                        </p:tgtEl>
                                      </p:cBhvr>
                                    </p:animEffect>
                                  </p:childTnLst>
                                </p:cTn>
                              </p:par>
                            </p:childTnLst>
                          </p:cTn>
                        </p:par>
                        <p:par>
                          <p:cTn id="20" fill="hold" nodeType="afterGroup">
                            <p:stCondLst>
                              <p:cond delay="1000"/>
                            </p:stCondLst>
                            <p:childTnLst>
                              <p:par>
                                <p:cTn id="21" presetID="4" presetClass="entr" presetSubtype="16" fill="hold" grpId="0" nodeType="afterEffect">
                                  <p:stCondLst>
                                    <p:cond delay="0"/>
                                  </p:stCondLst>
                                  <p:childTnLst>
                                    <p:set>
                                      <p:cBhvr>
                                        <p:cTn id="22" dur="1" fill="hold">
                                          <p:stCondLst>
                                            <p:cond delay="0"/>
                                          </p:stCondLst>
                                        </p:cTn>
                                        <p:tgtEl>
                                          <p:spTgt spid="5134"/>
                                        </p:tgtEl>
                                        <p:attrNameLst>
                                          <p:attrName>style.visibility</p:attrName>
                                        </p:attrNameLst>
                                      </p:cBhvr>
                                      <p:to>
                                        <p:strVal val="visible"/>
                                      </p:to>
                                    </p:set>
                                    <p:animEffect transition="in" filter="box(in)">
                                      <p:cBhvr>
                                        <p:cTn id="23" dur="1000"/>
                                        <p:tgtEl>
                                          <p:spTgt spid="5134"/>
                                        </p:tgtEl>
                                      </p:cBhvr>
                                    </p:animEffect>
                                  </p:childTnLst>
                                </p:cTn>
                              </p:par>
                            </p:childTnLst>
                          </p:cTn>
                        </p:par>
                        <p:par>
                          <p:cTn id="24" fill="hold" nodeType="afterGroup">
                            <p:stCondLst>
                              <p:cond delay="2000"/>
                            </p:stCondLst>
                            <p:childTnLst>
                              <p:par>
                                <p:cTn id="25" presetID="4" presetClass="entr" presetSubtype="16" fill="hold" grpId="0" nodeType="afterEffect">
                                  <p:stCondLst>
                                    <p:cond delay="0"/>
                                  </p:stCondLst>
                                  <p:childTnLst>
                                    <p:set>
                                      <p:cBhvr>
                                        <p:cTn id="26" dur="1" fill="hold">
                                          <p:stCondLst>
                                            <p:cond delay="0"/>
                                          </p:stCondLst>
                                        </p:cTn>
                                        <p:tgtEl>
                                          <p:spTgt spid="5132"/>
                                        </p:tgtEl>
                                        <p:attrNameLst>
                                          <p:attrName>style.visibility</p:attrName>
                                        </p:attrNameLst>
                                      </p:cBhvr>
                                      <p:to>
                                        <p:strVal val="visible"/>
                                      </p:to>
                                    </p:set>
                                    <p:animEffect transition="in" filter="box(in)">
                                      <p:cBhvr>
                                        <p:cTn id="27" dur="1000"/>
                                        <p:tgtEl>
                                          <p:spTgt spid="5132"/>
                                        </p:tgtEl>
                                      </p:cBhvr>
                                    </p:animEffect>
                                  </p:childTnLst>
                                </p:cTn>
                              </p:par>
                            </p:childTnLst>
                          </p:cTn>
                        </p:par>
                        <p:par>
                          <p:cTn id="28" fill="hold" nodeType="afterGroup">
                            <p:stCondLst>
                              <p:cond delay="3000"/>
                            </p:stCondLst>
                            <p:childTnLst>
                              <p:par>
                                <p:cTn id="29" presetID="4" presetClass="entr" presetSubtype="16" fill="hold" grpId="0" nodeType="afterEffect">
                                  <p:stCondLst>
                                    <p:cond delay="0"/>
                                  </p:stCondLst>
                                  <p:childTnLst>
                                    <p:set>
                                      <p:cBhvr>
                                        <p:cTn id="30" dur="1" fill="hold">
                                          <p:stCondLst>
                                            <p:cond delay="0"/>
                                          </p:stCondLst>
                                        </p:cTn>
                                        <p:tgtEl>
                                          <p:spTgt spid="5133"/>
                                        </p:tgtEl>
                                        <p:attrNameLst>
                                          <p:attrName>style.visibility</p:attrName>
                                        </p:attrNameLst>
                                      </p:cBhvr>
                                      <p:to>
                                        <p:strVal val="visible"/>
                                      </p:to>
                                    </p:set>
                                    <p:animEffect transition="in" filter="box(in)">
                                      <p:cBhvr>
                                        <p:cTn id="31" dur="1000"/>
                                        <p:tgtEl>
                                          <p:spTgt spid="51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animBg="1"/>
      <p:bldP spid="5125" grpId="0"/>
      <p:bldP spid="5132" grpId="0" animBg="1"/>
      <p:bldP spid="5133" grpId="0" animBg="1"/>
      <p:bldP spid="5134" grpId="0" animBg="1"/>
      <p:bldP spid="513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bwMode="auto">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pPr eaLnBrk="1" hangingPunct="1"/>
            <a:endParaRPr lang="en-US" altLang="vi-VN" smtClean="0"/>
          </a:p>
        </p:txBody>
      </p:sp>
      <p:sp>
        <p:nvSpPr>
          <p:cNvPr id="32771" name="Rectangle 3"/>
          <p:cNvSpPr>
            <a:spLocks noGrp="1" noChangeArrowheads="1"/>
          </p:cNvSpPr>
          <p:nvPr>
            <p:ph idx="1"/>
          </p:nvPr>
        </p:nvSpPr>
        <p:spPr bwMode="auto">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pPr eaLnBrk="1" hangingPunct="1"/>
            <a:endParaRPr lang="en-US" altLang="vi-VN" smtClean="0"/>
          </a:p>
        </p:txBody>
      </p:sp>
      <p:pic>
        <p:nvPicPr>
          <p:cNvPr id="32772" name="Picture 4" descr="chim tr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3" name="AutoShape 5"/>
          <p:cNvSpPr>
            <a:spLocks noChangeArrowheads="1"/>
          </p:cNvSpPr>
          <p:nvPr/>
        </p:nvSpPr>
        <p:spPr bwMode="auto">
          <a:xfrm rot="-10185128">
            <a:off x="1038225" y="4111625"/>
            <a:ext cx="2286000" cy="1447800"/>
          </a:xfrm>
          <a:prstGeom prst="cloudCallout">
            <a:avLst>
              <a:gd name="adj1" fmla="val -40356"/>
              <a:gd name="adj2" fmla="val 60556"/>
            </a:avLst>
          </a:prstGeom>
          <a:solidFill>
            <a:schemeClr val="accent1"/>
          </a:solidFill>
          <a:ln w="9525">
            <a:solidFill>
              <a:schemeClr val="tx1"/>
            </a:solidFill>
            <a:round/>
            <a:headEnd/>
            <a:tailEnd/>
          </a:ln>
        </p:spPr>
        <p:txBody>
          <a:bodyPr rot="10800000"/>
          <a:lstStyle/>
          <a:p>
            <a:pPr algn="ctr" eaLnBrk="1" hangingPunct="1"/>
            <a:r>
              <a:rPr lang="en-US" altLang="vi-VN" sz="3200" b="0">
                <a:latin typeface="Arial" charset="0"/>
              </a:rPr>
              <a:t>Chim TRĨ</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bwMode="auto">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pPr eaLnBrk="1" hangingPunct="1"/>
            <a:endParaRPr lang="en-US" altLang="vi-VN" smtClean="0"/>
          </a:p>
        </p:txBody>
      </p:sp>
      <p:sp>
        <p:nvSpPr>
          <p:cNvPr id="33795" name="Rectangle 3"/>
          <p:cNvSpPr>
            <a:spLocks noGrp="1" noChangeArrowheads="1"/>
          </p:cNvSpPr>
          <p:nvPr>
            <p:ph idx="1"/>
          </p:nvPr>
        </p:nvSpPr>
        <p:spPr bwMode="auto">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pPr eaLnBrk="1" hangingPunct="1"/>
            <a:endParaRPr lang="en-US" altLang="vi-VN" smtClean="0"/>
          </a:p>
        </p:txBody>
      </p:sp>
      <p:pic>
        <p:nvPicPr>
          <p:cNvPr id="33796" name="Picture 4" descr="hai a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7" name="AutoShape 5"/>
          <p:cNvSpPr>
            <a:spLocks noChangeArrowheads="1"/>
          </p:cNvSpPr>
          <p:nvPr/>
        </p:nvSpPr>
        <p:spPr bwMode="auto">
          <a:xfrm>
            <a:off x="457200" y="5029200"/>
            <a:ext cx="1676400" cy="1295400"/>
          </a:xfrm>
          <a:prstGeom prst="flowChartAlternateProcess">
            <a:avLst/>
          </a:prstGeom>
          <a:solidFill>
            <a:schemeClr val="accent1"/>
          </a:solidFill>
          <a:ln w="9525">
            <a:solidFill>
              <a:schemeClr val="tx1"/>
            </a:solidFill>
            <a:miter lim="800000"/>
            <a:headEnd/>
            <a:tailEnd/>
          </a:ln>
        </p:spPr>
        <p:txBody>
          <a:bodyPr wrap="none" anchor="ctr"/>
          <a:lstStyle/>
          <a:p>
            <a:pPr algn="ctr" eaLnBrk="1" hangingPunct="1"/>
            <a:r>
              <a:rPr lang="en-US" altLang="vi-VN" sz="3200" b="0">
                <a:latin typeface="Arial" charset="0"/>
              </a:rPr>
              <a:t>CÚ</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bwMode="auto">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pPr eaLnBrk="1" hangingPunct="1"/>
            <a:endParaRPr lang="en-US" altLang="vi-VN" smtClean="0"/>
          </a:p>
        </p:txBody>
      </p:sp>
      <p:sp>
        <p:nvSpPr>
          <p:cNvPr id="34819" name="Rectangle 3"/>
          <p:cNvSpPr>
            <a:spLocks noGrp="1" noChangeArrowheads="1"/>
          </p:cNvSpPr>
          <p:nvPr>
            <p:ph idx="1"/>
          </p:nvPr>
        </p:nvSpPr>
        <p:spPr bwMode="auto">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pPr eaLnBrk="1" hangingPunct="1"/>
            <a:endParaRPr lang="en-US" altLang="vi-VN" smtClean="0"/>
          </a:p>
        </p:txBody>
      </p:sp>
      <p:pic>
        <p:nvPicPr>
          <p:cNvPr id="34820" name="Picture 4" descr="Tuc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2225" y="1047750"/>
            <a:ext cx="4019550" cy="476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1" name="Picture 5" descr="UyenUo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0750" y="1776413"/>
            <a:ext cx="4762500" cy="330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2" name="Picture 6" descr="untitled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0750" y="90488"/>
            <a:ext cx="4762500" cy="667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3" name="AutoShape 8"/>
          <p:cNvSpPr>
            <a:spLocks noChangeArrowheads="1"/>
          </p:cNvSpPr>
          <p:nvPr/>
        </p:nvSpPr>
        <p:spPr bwMode="auto">
          <a:xfrm>
            <a:off x="7010400" y="609600"/>
            <a:ext cx="1981200" cy="1371600"/>
          </a:xfrm>
          <a:prstGeom prst="wedgeEllipseCallout">
            <a:avLst>
              <a:gd name="adj1" fmla="val -43750"/>
              <a:gd name="adj2" fmla="val 70000"/>
            </a:avLst>
          </a:prstGeom>
          <a:solidFill>
            <a:schemeClr val="accent1"/>
          </a:solidFill>
          <a:ln w="9525">
            <a:solidFill>
              <a:schemeClr val="tx1"/>
            </a:solidFill>
            <a:miter lim="800000"/>
            <a:headEnd/>
            <a:tailEnd/>
          </a:ln>
        </p:spPr>
        <p:txBody>
          <a:bodyPr/>
          <a:lstStyle/>
          <a:p>
            <a:pPr algn="ctr" eaLnBrk="1" hangingPunct="1"/>
            <a:r>
              <a:rPr lang="en-US" altLang="vi-VN" sz="3200" b="0">
                <a:latin typeface="Arial" charset="0"/>
              </a:rPr>
              <a:t>chào mào</a:t>
            </a:r>
          </a:p>
        </p:txBody>
      </p:sp>
      <p:pic>
        <p:nvPicPr>
          <p:cNvPr id="22535" name="Picture 7" descr="untitled7"/>
          <p:cNvPicPr>
            <a:picLocks noChangeAspect="1" noChangeArrowheads="1"/>
          </p:cNvPicPr>
          <p:nvPr/>
        </p:nvPicPr>
        <p:blipFill>
          <a:blip r:embed="rId5">
            <a:extLst/>
          </a:blip>
          <a:srcRect/>
          <a:stretch>
            <a:fillRect/>
          </a:stretch>
        </p:blipFill>
        <p:spPr bwMode="auto">
          <a:xfrm>
            <a:off x="0" y="90488"/>
            <a:ext cx="9144000" cy="6858000"/>
          </a:xfrm>
          <a:prstGeom prst="rect">
            <a:avLst/>
          </a:prstGeom>
          <a:solidFill>
            <a:srgbClr val="FFFFFF">
              <a:shade val="85000"/>
            </a:srgbClr>
          </a:solidFill>
          <a:ln w="9525">
            <a:solidFill>
              <a:srgbClr val="000000"/>
            </a:solidFill>
            <a:miter lim="800000"/>
            <a:headEnd/>
            <a:tailEnd/>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bwMode="auto">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pPr eaLnBrk="1" hangingPunct="1"/>
            <a:endParaRPr lang="en-US" altLang="vi-VN" smtClean="0"/>
          </a:p>
        </p:txBody>
      </p:sp>
      <p:sp>
        <p:nvSpPr>
          <p:cNvPr id="35843" name="Rectangle 3"/>
          <p:cNvSpPr>
            <a:spLocks noGrp="1" noChangeArrowheads="1"/>
          </p:cNvSpPr>
          <p:nvPr>
            <p:ph idx="1"/>
          </p:nvPr>
        </p:nvSpPr>
        <p:spPr bwMode="auto">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pPr eaLnBrk="1" hangingPunct="1"/>
            <a:endParaRPr lang="en-US" altLang="vi-VN" smtClean="0"/>
          </a:p>
        </p:txBody>
      </p:sp>
      <p:pic>
        <p:nvPicPr>
          <p:cNvPr id="35844" name="Picture 4" descr="Hongha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5" name="Oval 5"/>
          <p:cNvSpPr>
            <a:spLocks noChangeArrowheads="1"/>
          </p:cNvSpPr>
          <p:nvPr/>
        </p:nvSpPr>
        <p:spPr bwMode="auto">
          <a:xfrm>
            <a:off x="6400800" y="2286000"/>
            <a:ext cx="1981200" cy="1219200"/>
          </a:xfrm>
          <a:prstGeom prst="ellipse">
            <a:avLst/>
          </a:prstGeom>
          <a:solidFill>
            <a:schemeClr val="accent1"/>
          </a:solidFill>
          <a:ln w="9525">
            <a:solidFill>
              <a:schemeClr val="tx1"/>
            </a:solidFill>
            <a:round/>
            <a:headEnd/>
            <a:tailEnd/>
          </a:ln>
        </p:spPr>
        <p:txBody>
          <a:bodyPr wrap="none" anchor="ctr"/>
          <a:lstStyle/>
          <a:p>
            <a:pPr algn="ctr" eaLnBrk="1" hangingPunct="1"/>
            <a:r>
              <a:rPr lang="en-US" altLang="vi-VN" sz="2400" b="0">
                <a:latin typeface="Arial" charset="0"/>
              </a:rPr>
              <a:t>THIÊN NGA</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toonia5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Text Box 3"/>
          <p:cNvSpPr txBox="1">
            <a:spLocks noChangeArrowheads="1"/>
          </p:cNvSpPr>
          <p:nvPr/>
        </p:nvSpPr>
        <p:spPr bwMode="auto">
          <a:xfrm>
            <a:off x="0" y="1219200"/>
            <a:ext cx="91440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Times New Roman" pitchFamily="18" charset="0"/>
                <a:cs typeface="Arial" charset="0"/>
              </a:defRPr>
            </a:lvl1pPr>
            <a:lvl2pPr marL="742950" indent="-285750">
              <a:defRPr sz="2000" b="1">
                <a:solidFill>
                  <a:schemeClr val="tx1"/>
                </a:solidFill>
                <a:latin typeface="Times New Roman" pitchFamily="18" charset="0"/>
                <a:cs typeface="Arial" charset="0"/>
              </a:defRPr>
            </a:lvl2pPr>
            <a:lvl3pPr marL="1143000" indent="-228600">
              <a:defRPr sz="2000" b="1">
                <a:solidFill>
                  <a:schemeClr val="tx1"/>
                </a:solidFill>
                <a:latin typeface="Times New Roman" pitchFamily="18" charset="0"/>
                <a:cs typeface="Arial" charset="0"/>
              </a:defRPr>
            </a:lvl3pPr>
            <a:lvl4pPr marL="1600200" indent="-228600">
              <a:defRPr sz="2000" b="1">
                <a:solidFill>
                  <a:schemeClr val="tx1"/>
                </a:solidFill>
                <a:latin typeface="Times New Roman" pitchFamily="18" charset="0"/>
                <a:cs typeface="Arial" charset="0"/>
              </a:defRPr>
            </a:lvl4pPr>
            <a:lvl5pPr marL="2057400" indent="-228600">
              <a:defRPr sz="2000" b="1">
                <a:solidFill>
                  <a:schemeClr val="tx1"/>
                </a:solidFill>
                <a:latin typeface="Times New Roman" pitchFamily="18" charset="0"/>
                <a:cs typeface="Arial" charset="0"/>
              </a:defRPr>
            </a:lvl5pPr>
            <a:lvl6pPr marL="2514600" indent="-228600" eaLnBrk="0" fontAlgn="base" hangingPunct="0">
              <a:spcBef>
                <a:spcPct val="0"/>
              </a:spcBef>
              <a:spcAft>
                <a:spcPct val="0"/>
              </a:spcAft>
              <a:defRPr sz="2000" b="1">
                <a:solidFill>
                  <a:schemeClr val="tx1"/>
                </a:solidFill>
                <a:latin typeface="Times New Roman" pitchFamily="18" charset="0"/>
                <a:cs typeface="Arial" charset="0"/>
              </a:defRPr>
            </a:lvl6pPr>
            <a:lvl7pPr marL="2971800" indent="-228600" eaLnBrk="0" fontAlgn="base" hangingPunct="0">
              <a:spcBef>
                <a:spcPct val="0"/>
              </a:spcBef>
              <a:spcAft>
                <a:spcPct val="0"/>
              </a:spcAft>
              <a:defRPr sz="2000" b="1">
                <a:solidFill>
                  <a:schemeClr val="tx1"/>
                </a:solidFill>
                <a:latin typeface="Times New Roman" pitchFamily="18" charset="0"/>
                <a:cs typeface="Arial" charset="0"/>
              </a:defRPr>
            </a:lvl7pPr>
            <a:lvl8pPr marL="3429000" indent="-228600" eaLnBrk="0" fontAlgn="base" hangingPunct="0">
              <a:spcBef>
                <a:spcPct val="0"/>
              </a:spcBef>
              <a:spcAft>
                <a:spcPct val="0"/>
              </a:spcAft>
              <a:defRPr sz="2000" b="1">
                <a:solidFill>
                  <a:schemeClr val="tx1"/>
                </a:solidFill>
                <a:latin typeface="Times New Roman" pitchFamily="18" charset="0"/>
                <a:cs typeface="Arial" charset="0"/>
              </a:defRPr>
            </a:lvl8pPr>
            <a:lvl9pPr marL="3886200" indent="-228600" eaLnBrk="0" fontAlgn="base" hangingPunct="0">
              <a:spcBef>
                <a:spcPct val="0"/>
              </a:spcBef>
              <a:spcAft>
                <a:spcPct val="0"/>
              </a:spcAft>
              <a:defRPr sz="2000" b="1">
                <a:solidFill>
                  <a:schemeClr val="tx1"/>
                </a:solidFill>
                <a:latin typeface="Times New Roman" pitchFamily="18" charset="0"/>
                <a:cs typeface="Arial" charset="0"/>
              </a:defRPr>
            </a:lvl9pPr>
          </a:lstStyle>
          <a:p>
            <a:pPr eaLnBrk="1" hangingPunct="1">
              <a:spcBef>
                <a:spcPct val="50000"/>
              </a:spcBef>
            </a:pPr>
            <a:r>
              <a:rPr lang="en-US" altLang="vi-VN" sz="3200" u="sng">
                <a:solidFill>
                  <a:srgbClr val="FF0000"/>
                </a:solidFill>
                <a:latin typeface="Arial" charset="0"/>
              </a:rPr>
              <a:t>Hoạt động 3 </a:t>
            </a:r>
            <a:r>
              <a:rPr lang="en-US" altLang="vi-VN" sz="3200">
                <a:solidFill>
                  <a:srgbClr val="FF0000"/>
                </a:solidFill>
                <a:latin typeface="Arial" charset="0"/>
              </a:rPr>
              <a:t>:</a:t>
            </a:r>
            <a:r>
              <a:rPr lang="en-US" altLang="vi-VN" sz="3200">
                <a:latin typeface="Arial" charset="0"/>
              </a:rPr>
              <a:t> Ích lợi của chim</a:t>
            </a:r>
          </a:p>
          <a:p>
            <a:pPr eaLnBrk="1" hangingPunct="1">
              <a:spcBef>
                <a:spcPct val="50000"/>
              </a:spcBef>
            </a:pPr>
            <a:r>
              <a:rPr lang="en-US" altLang="vi-VN" sz="3200">
                <a:latin typeface="Arial" charset="0"/>
              </a:rPr>
              <a:t> </a:t>
            </a:r>
            <a:r>
              <a:rPr lang="en-US" altLang="vi-VN" sz="3200">
                <a:solidFill>
                  <a:srgbClr val="3333FF"/>
                </a:solidFill>
                <a:latin typeface="Arial" charset="0"/>
              </a:rPr>
              <a:t>(cá nhân suy nghĩ trong 2phút)</a:t>
            </a:r>
          </a:p>
        </p:txBody>
      </p:sp>
      <p:sp>
        <p:nvSpPr>
          <p:cNvPr id="36868" name="Text Box 5"/>
          <p:cNvSpPr txBox="1">
            <a:spLocks noChangeArrowheads="1"/>
          </p:cNvSpPr>
          <p:nvPr/>
        </p:nvSpPr>
        <p:spPr bwMode="auto">
          <a:xfrm>
            <a:off x="76200" y="0"/>
            <a:ext cx="9067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Times New Roman" pitchFamily="18" charset="0"/>
                <a:cs typeface="Arial" charset="0"/>
              </a:defRPr>
            </a:lvl1pPr>
            <a:lvl2pPr marL="742950" indent="-285750">
              <a:defRPr sz="2000" b="1">
                <a:solidFill>
                  <a:schemeClr val="tx1"/>
                </a:solidFill>
                <a:latin typeface="Times New Roman" pitchFamily="18" charset="0"/>
                <a:cs typeface="Arial" charset="0"/>
              </a:defRPr>
            </a:lvl2pPr>
            <a:lvl3pPr marL="1143000" indent="-228600">
              <a:defRPr sz="2000" b="1">
                <a:solidFill>
                  <a:schemeClr val="tx1"/>
                </a:solidFill>
                <a:latin typeface="Times New Roman" pitchFamily="18" charset="0"/>
                <a:cs typeface="Arial" charset="0"/>
              </a:defRPr>
            </a:lvl3pPr>
            <a:lvl4pPr marL="1600200" indent="-228600">
              <a:defRPr sz="2000" b="1">
                <a:solidFill>
                  <a:schemeClr val="tx1"/>
                </a:solidFill>
                <a:latin typeface="Times New Roman" pitchFamily="18" charset="0"/>
                <a:cs typeface="Arial" charset="0"/>
              </a:defRPr>
            </a:lvl4pPr>
            <a:lvl5pPr marL="2057400" indent="-228600">
              <a:defRPr sz="2000" b="1">
                <a:solidFill>
                  <a:schemeClr val="tx1"/>
                </a:solidFill>
                <a:latin typeface="Times New Roman" pitchFamily="18" charset="0"/>
                <a:cs typeface="Arial" charset="0"/>
              </a:defRPr>
            </a:lvl5pPr>
            <a:lvl6pPr marL="2514600" indent="-228600" eaLnBrk="0" fontAlgn="base" hangingPunct="0">
              <a:spcBef>
                <a:spcPct val="0"/>
              </a:spcBef>
              <a:spcAft>
                <a:spcPct val="0"/>
              </a:spcAft>
              <a:defRPr sz="2000" b="1">
                <a:solidFill>
                  <a:schemeClr val="tx1"/>
                </a:solidFill>
                <a:latin typeface="Times New Roman" pitchFamily="18" charset="0"/>
                <a:cs typeface="Arial" charset="0"/>
              </a:defRPr>
            </a:lvl6pPr>
            <a:lvl7pPr marL="2971800" indent="-228600" eaLnBrk="0" fontAlgn="base" hangingPunct="0">
              <a:spcBef>
                <a:spcPct val="0"/>
              </a:spcBef>
              <a:spcAft>
                <a:spcPct val="0"/>
              </a:spcAft>
              <a:defRPr sz="2000" b="1">
                <a:solidFill>
                  <a:schemeClr val="tx1"/>
                </a:solidFill>
                <a:latin typeface="Times New Roman" pitchFamily="18" charset="0"/>
                <a:cs typeface="Arial" charset="0"/>
              </a:defRPr>
            </a:lvl7pPr>
            <a:lvl8pPr marL="3429000" indent="-228600" eaLnBrk="0" fontAlgn="base" hangingPunct="0">
              <a:spcBef>
                <a:spcPct val="0"/>
              </a:spcBef>
              <a:spcAft>
                <a:spcPct val="0"/>
              </a:spcAft>
              <a:defRPr sz="2000" b="1">
                <a:solidFill>
                  <a:schemeClr val="tx1"/>
                </a:solidFill>
                <a:latin typeface="Times New Roman" pitchFamily="18" charset="0"/>
                <a:cs typeface="Arial" charset="0"/>
              </a:defRPr>
            </a:lvl8pPr>
            <a:lvl9pPr marL="3886200" indent="-228600" eaLnBrk="0" fontAlgn="base" hangingPunct="0">
              <a:spcBef>
                <a:spcPct val="0"/>
              </a:spcBef>
              <a:spcAft>
                <a:spcPct val="0"/>
              </a:spcAft>
              <a:defRPr sz="2000" b="1">
                <a:solidFill>
                  <a:schemeClr val="tx1"/>
                </a:solidFill>
                <a:latin typeface="Times New Roman" pitchFamily="18" charset="0"/>
                <a:cs typeface="Arial" charset="0"/>
              </a:defRPr>
            </a:lvl9pPr>
          </a:lstStyle>
          <a:p>
            <a:pPr eaLnBrk="1" hangingPunct="1">
              <a:spcBef>
                <a:spcPct val="50000"/>
              </a:spcBef>
            </a:pPr>
            <a:endParaRPr lang="en-US" altLang="vi-VN" sz="2800">
              <a:latin typeface="Arial" charset="0"/>
            </a:endParaRPr>
          </a:p>
        </p:txBody>
      </p:sp>
      <p:pic>
        <p:nvPicPr>
          <p:cNvPr id="36870" name="Picture 10" descr="090724024415551549"/>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81139">
            <a:off x="7086600" y="0"/>
            <a:ext cx="2251075"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3" name="Text Box 15"/>
          <p:cNvSpPr txBox="1">
            <a:spLocks noChangeArrowheads="1"/>
          </p:cNvSpPr>
          <p:nvPr/>
        </p:nvSpPr>
        <p:spPr bwMode="auto">
          <a:xfrm>
            <a:off x="838200" y="2514600"/>
            <a:ext cx="6324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Times New Roman" pitchFamily="18" charset="0"/>
                <a:cs typeface="Arial" charset="0"/>
              </a:defRPr>
            </a:lvl1pPr>
            <a:lvl2pPr marL="742950" indent="-285750">
              <a:defRPr sz="2000" b="1">
                <a:solidFill>
                  <a:schemeClr val="tx1"/>
                </a:solidFill>
                <a:latin typeface="Times New Roman" pitchFamily="18" charset="0"/>
                <a:cs typeface="Arial" charset="0"/>
              </a:defRPr>
            </a:lvl2pPr>
            <a:lvl3pPr marL="1143000" indent="-228600">
              <a:defRPr sz="2000" b="1">
                <a:solidFill>
                  <a:schemeClr val="tx1"/>
                </a:solidFill>
                <a:latin typeface="Times New Roman" pitchFamily="18" charset="0"/>
                <a:cs typeface="Arial" charset="0"/>
              </a:defRPr>
            </a:lvl3pPr>
            <a:lvl4pPr marL="1600200" indent="-228600">
              <a:defRPr sz="2000" b="1">
                <a:solidFill>
                  <a:schemeClr val="tx1"/>
                </a:solidFill>
                <a:latin typeface="Times New Roman" pitchFamily="18" charset="0"/>
                <a:cs typeface="Arial" charset="0"/>
              </a:defRPr>
            </a:lvl4pPr>
            <a:lvl5pPr marL="2057400" indent="-228600">
              <a:defRPr sz="2000" b="1">
                <a:solidFill>
                  <a:schemeClr val="tx1"/>
                </a:solidFill>
                <a:latin typeface="Times New Roman" pitchFamily="18" charset="0"/>
                <a:cs typeface="Arial" charset="0"/>
              </a:defRPr>
            </a:lvl5pPr>
            <a:lvl6pPr marL="2514600" indent="-228600" eaLnBrk="0" fontAlgn="base" hangingPunct="0">
              <a:spcBef>
                <a:spcPct val="0"/>
              </a:spcBef>
              <a:spcAft>
                <a:spcPct val="0"/>
              </a:spcAft>
              <a:defRPr sz="2000" b="1">
                <a:solidFill>
                  <a:schemeClr val="tx1"/>
                </a:solidFill>
                <a:latin typeface="Times New Roman" pitchFamily="18" charset="0"/>
                <a:cs typeface="Arial" charset="0"/>
              </a:defRPr>
            </a:lvl6pPr>
            <a:lvl7pPr marL="2971800" indent="-228600" eaLnBrk="0" fontAlgn="base" hangingPunct="0">
              <a:spcBef>
                <a:spcPct val="0"/>
              </a:spcBef>
              <a:spcAft>
                <a:spcPct val="0"/>
              </a:spcAft>
              <a:defRPr sz="2000" b="1">
                <a:solidFill>
                  <a:schemeClr val="tx1"/>
                </a:solidFill>
                <a:latin typeface="Times New Roman" pitchFamily="18" charset="0"/>
                <a:cs typeface="Arial" charset="0"/>
              </a:defRPr>
            </a:lvl7pPr>
            <a:lvl8pPr marL="3429000" indent="-228600" eaLnBrk="0" fontAlgn="base" hangingPunct="0">
              <a:spcBef>
                <a:spcPct val="0"/>
              </a:spcBef>
              <a:spcAft>
                <a:spcPct val="0"/>
              </a:spcAft>
              <a:defRPr sz="2000" b="1">
                <a:solidFill>
                  <a:schemeClr val="tx1"/>
                </a:solidFill>
                <a:latin typeface="Times New Roman" pitchFamily="18" charset="0"/>
                <a:cs typeface="Arial" charset="0"/>
              </a:defRPr>
            </a:lvl8pPr>
            <a:lvl9pPr marL="3886200" indent="-228600" eaLnBrk="0" fontAlgn="base" hangingPunct="0">
              <a:spcBef>
                <a:spcPct val="0"/>
              </a:spcBef>
              <a:spcAft>
                <a:spcPct val="0"/>
              </a:spcAft>
              <a:defRPr sz="2000" b="1">
                <a:solidFill>
                  <a:schemeClr val="tx1"/>
                </a:solidFill>
                <a:latin typeface="Times New Roman" pitchFamily="18" charset="0"/>
                <a:cs typeface="Arial" charset="0"/>
              </a:defRPr>
            </a:lvl9pPr>
          </a:lstStyle>
          <a:p>
            <a:pPr eaLnBrk="1" hangingPunct="1">
              <a:spcBef>
                <a:spcPct val="50000"/>
              </a:spcBef>
            </a:pPr>
            <a:r>
              <a:rPr lang="en-US" altLang="vi-VN" sz="3200">
                <a:solidFill>
                  <a:srgbClr val="CC3300"/>
                </a:solidFill>
                <a:latin typeface="Arial" charset="0"/>
              </a:rPr>
              <a:t>Chim có ích lợi gì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3555"/>
                                        </p:tgtEl>
                                        <p:attrNameLst>
                                          <p:attrName>style.visibility</p:attrName>
                                        </p:attrNameLst>
                                      </p:cBhvr>
                                      <p:to>
                                        <p:strVal val="visible"/>
                                      </p:to>
                                    </p:set>
                                    <p:anim calcmode="lin" valueType="num">
                                      <p:cBhvr>
                                        <p:cTn id="7" dur="500" fill="hold"/>
                                        <p:tgtEl>
                                          <p:spTgt spid="23555"/>
                                        </p:tgtEl>
                                        <p:attrNameLst>
                                          <p:attrName>ppt_w</p:attrName>
                                        </p:attrNameLst>
                                      </p:cBhvr>
                                      <p:tavLst>
                                        <p:tav tm="0">
                                          <p:val>
                                            <p:fltVal val="0"/>
                                          </p:val>
                                        </p:tav>
                                        <p:tav tm="100000">
                                          <p:val>
                                            <p:strVal val="#ppt_w"/>
                                          </p:val>
                                        </p:tav>
                                      </p:tavLst>
                                    </p:anim>
                                    <p:anim calcmode="lin" valueType="num">
                                      <p:cBhvr>
                                        <p:cTn id="8" dur="500" fill="hold"/>
                                        <p:tgtEl>
                                          <p:spTgt spid="23555"/>
                                        </p:tgtEl>
                                        <p:attrNameLst>
                                          <p:attrName>ppt_h</p:attrName>
                                        </p:attrNameLst>
                                      </p:cBhvr>
                                      <p:tavLst>
                                        <p:tav tm="0">
                                          <p:val>
                                            <p:fltVal val="0"/>
                                          </p:val>
                                        </p:tav>
                                        <p:tav tm="100000">
                                          <p:val>
                                            <p:strVal val="#ppt_h"/>
                                          </p:val>
                                        </p:tav>
                                      </p:tavLst>
                                    </p:anim>
                                    <p:animEffect transition="in" filter="fade">
                                      <p:cBhvr>
                                        <p:cTn id="9" dur="500"/>
                                        <p:tgtEl>
                                          <p:spTgt spid="235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w450xh339__15f46f1016f3a3f410d15090357c2d2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4191000"/>
            <a:ext cx="3690938" cy="206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1" name="Picture 3" descr="DSC0075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685800"/>
            <a:ext cx="5181600" cy="321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2" name="Rectangle 4"/>
          <p:cNvSpPr>
            <a:spLocks noChangeArrowheads="1"/>
          </p:cNvSpPr>
          <p:nvPr/>
        </p:nvSpPr>
        <p:spPr bwMode="auto">
          <a:xfrm>
            <a:off x="2286000" y="228600"/>
            <a:ext cx="4495800" cy="381000"/>
          </a:xfrm>
          <a:prstGeom prst="rect">
            <a:avLst/>
          </a:prstGeom>
          <a:solidFill>
            <a:schemeClr val="accent1"/>
          </a:solidFill>
          <a:ln w="9525">
            <a:solidFill>
              <a:schemeClr val="bg1"/>
            </a:solidFill>
            <a:miter lim="800000"/>
            <a:headEnd/>
            <a:tailEnd/>
          </a:ln>
        </p:spPr>
        <p:txBody>
          <a:bodyPr wrap="none" anchor="ctr"/>
          <a:lstStyle/>
          <a:p>
            <a:pPr algn="ctr" eaLnBrk="1" hangingPunct="1"/>
            <a:r>
              <a:rPr lang="en-US" altLang="vi-VN" sz="2800">
                <a:solidFill>
                  <a:srgbClr val="FF0066"/>
                </a:solidFill>
                <a:latin typeface="Arial" charset="0"/>
              </a:rPr>
              <a:t>Đồ chơi làm từ vỏ trứng</a:t>
            </a:r>
          </a:p>
        </p:txBody>
      </p:sp>
      <p:pic>
        <p:nvPicPr>
          <p:cNvPr id="37893"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3800" y="228600"/>
            <a:ext cx="3409950" cy="3352800"/>
          </a:xfrm>
          <a:prstGeom prst="rect">
            <a:avLst/>
          </a:prstGeom>
          <a:noFill/>
          <a:ln w="38100">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37894" name="Picture 6" descr="0908070241348276">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8200" y="3810000"/>
            <a:ext cx="3170238" cy="230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5" name="Picture 7" descr="0908070244460452">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53000" y="3733800"/>
            <a:ext cx="36576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6" name="Rectangle 8"/>
          <p:cNvSpPr>
            <a:spLocks noChangeArrowheads="1"/>
          </p:cNvSpPr>
          <p:nvPr/>
        </p:nvSpPr>
        <p:spPr bwMode="auto">
          <a:xfrm>
            <a:off x="533400" y="6122988"/>
            <a:ext cx="4084638" cy="506412"/>
          </a:xfrm>
          <a:prstGeom prst="rect">
            <a:avLst/>
          </a:prstGeom>
          <a:solidFill>
            <a:schemeClr val="accent1"/>
          </a:solidFill>
          <a:ln w="9525">
            <a:solidFill>
              <a:schemeClr val="bg1"/>
            </a:solidFill>
            <a:miter lim="800000"/>
            <a:headEnd/>
            <a:tailEnd/>
          </a:ln>
        </p:spPr>
        <p:txBody>
          <a:bodyPr wrap="none" anchor="ctr"/>
          <a:lstStyle/>
          <a:p>
            <a:pPr algn="ctr" eaLnBrk="1" hangingPunct="1"/>
            <a:r>
              <a:rPr lang="en-US" altLang="vi-VN" sz="2400">
                <a:solidFill>
                  <a:srgbClr val="FF0066"/>
                </a:solidFill>
                <a:latin typeface="Arial" charset="0"/>
              </a:rPr>
              <a:t>Túi xách làm từ da Đà điểu</a:t>
            </a:r>
          </a:p>
        </p:txBody>
      </p:sp>
      <p:sp>
        <p:nvSpPr>
          <p:cNvPr id="37897" name="Rectangle 9"/>
          <p:cNvSpPr>
            <a:spLocks noChangeArrowheads="1"/>
          </p:cNvSpPr>
          <p:nvPr/>
        </p:nvSpPr>
        <p:spPr bwMode="auto">
          <a:xfrm>
            <a:off x="5024438" y="6122988"/>
            <a:ext cx="3586162" cy="506412"/>
          </a:xfrm>
          <a:prstGeom prst="rect">
            <a:avLst/>
          </a:prstGeom>
          <a:solidFill>
            <a:schemeClr val="accent1"/>
          </a:solidFill>
          <a:ln w="9525">
            <a:solidFill>
              <a:schemeClr val="bg1"/>
            </a:solidFill>
            <a:miter lim="800000"/>
            <a:headEnd/>
            <a:tailEnd/>
          </a:ln>
        </p:spPr>
        <p:txBody>
          <a:bodyPr wrap="none" anchor="ctr"/>
          <a:lstStyle/>
          <a:p>
            <a:pPr algn="ctr" eaLnBrk="1" hangingPunct="1"/>
            <a:r>
              <a:rPr lang="en-US" altLang="vi-VN" sz="2400">
                <a:solidFill>
                  <a:srgbClr val="FF0066"/>
                </a:solidFill>
                <a:latin typeface="Arial" charset="0"/>
              </a:rPr>
              <a:t>Quạt làm từ lông Đà điểu</a:t>
            </a:r>
          </a:p>
        </p:txBody>
      </p:sp>
      <p:sp>
        <p:nvSpPr>
          <p:cNvPr id="37900" name="Text Box 12"/>
          <p:cNvSpPr txBox="1">
            <a:spLocks noChangeArrowheads="1"/>
          </p:cNvSpPr>
          <p:nvPr/>
        </p:nvSpPr>
        <p:spPr bwMode="auto">
          <a:xfrm>
            <a:off x="304800" y="3352800"/>
            <a:ext cx="1981200" cy="461963"/>
          </a:xfrm>
          <a:prstGeom prst="rect">
            <a:avLst/>
          </a:prstGeom>
          <a:solidFill>
            <a:srgbClr val="CC3300"/>
          </a:solidFill>
          <a:ln w="9525">
            <a:solidFill>
              <a:srgbClr val="CCECFF"/>
            </a:solidFill>
            <a:miter lim="800000"/>
            <a:headEnd/>
            <a:tailEnd/>
          </a:ln>
        </p:spPr>
        <p:txBody>
          <a:bodyPr>
            <a:spAutoFit/>
          </a:bodyPr>
          <a:lstStyle>
            <a:lvl1pPr>
              <a:defRPr sz="2000" b="1">
                <a:solidFill>
                  <a:schemeClr val="tx1"/>
                </a:solidFill>
                <a:latin typeface="Times New Roman" pitchFamily="18" charset="0"/>
                <a:cs typeface="Arial" charset="0"/>
              </a:defRPr>
            </a:lvl1pPr>
            <a:lvl2pPr marL="742950" indent="-285750">
              <a:defRPr sz="2000" b="1">
                <a:solidFill>
                  <a:schemeClr val="tx1"/>
                </a:solidFill>
                <a:latin typeface="Times New Roman" pitchFamily="18" charset="0"/>
                <a:cs typeface="Arial" charset="0"/>
              </a:defRPr>
            </a:lvl2pPr>
            <a:lvl3pPr marL="1143000" indent="-228600">
              <a:defRPr sz="2000" b="1">
                <a:solidFill>
                  <a:schemeClr val="tx1"/>
                </a:solidFill>
                <a:latin typeface="Times New Roman" pitchFamily="18" charset="0"/>
                <a:cs typeface="Arial" charset="0"/>
              </a:defRPr>
            </a:lvl3pPr>
            <a:lvl4pPr marL="1600200" indent="-228600">
              <a:defRPr sz="2000" b="1">
                <a:solidFill>
                  <a:schemeClr val="tx1"/>
                </a:solidFill>
                <a:latin typeface="Times New Roman" pitchFamily="18" charset="0"/>
                <a:cs typeface="Arial" charset="0"/>
              </a:defRPr>
            </a:lvl4pPr>
            <a:lvl5pPr marL="2057400" indent="-228600">
              <a:defRPr sz="2000" b="1">
                <a:solidFill>
                  <a:schemeClr val="tx1"/>
                </a:solidFill>
                <a:latin typeface="Times New Roman" pitchFamily="18" charset="0"/>
                <a:cs typeface="Arial" charset="0"/>
              </a:defRPr>
            </a:lvl5pPr>
            <a:lvl6pPr marL="2514600" indent="-228600" eaLnBrk="0" fontAlgn="base" hangingPunct="0">
              <a:spcBef>
                <a:spcPct val="0"/>
              </a:spcBef>
              <a:spcAft>
                <a:spcPct val="0"/>
              </a:spcAft>
              <a:defRPr sz="2000" b="1">
                <a:solidFill>
                  <a:schemeClr val="tx1"/>
                </a:solidFill>
                <a:latin typeface="Times New Roman" pitchFamily="18" charset="0"/>
                <a:cs typeface="Arial" charset="0"/>
              </a:defRPr>
            </a:lvl6pPr>
            <a:lvl7pPr marL="2971800" indent="-228600" eaLnBrk="0" fontAlgn="base" hangingPunct="0">
              <a:spcBef>
                <a:spcPct val="0"/>
              </a:spcBef>
              <a:spcAft>
                <a:spcPct val="0"/>
              </a:spcAft>
              <a:defRPr sz="2000" b="1">
                <a:solidFill>
                  <a:schemeClr val="tx1"/>
                </a:solidFill>
                <a:latin typeface="Times New Roman" pitchFamily="18" charset="0"/>
                <a:cs typeface="Arial" charset="0"/>
              </a:defRPr>
            </a:lvl7pPr>
            <a:lvl8pPr marL="3429000" indent="-228600" eaLnBrk="0" fontAlgn="base" hangingPunct="0">
              <a:spcBef>
                <a:spcPct val="0"/>
              </a:spcBef>
              <a:spcAft>
                <a:spcPct val="0"/>
              </a:spcAft>
              <a:defRPr sz="2000" b="1">
                <a:solidFill>
                  <a:schemeClr val="tx1"/>
                </a:solidFill>
                <a:latin typeface="Times New Roman" pitchFamily="18" charset="0"/>
                <a:cs typeface="Arial" charset="0"/>
              </a:defRPr>
            </a:lvl8pPr>
            <a:lvl9pPr marL="3886200" indent="-228600" eaLnBrk="0" fontAlgn="base" hangingPunct="0">
              <a:spcBef>
                <a:spcPct val="0"/>
              </a:spcBef>
              <a:spcAft>
                <a:spcPct val="0"/>
              </a:spcAft>
              <a:defRPr sz="2000" b="1">
                <a:solidFill>
                  <a:schemeClr val="tx1"/>
                </a:solidFill>
                <a:latin typeface="Times New Roman" pitchFamily="18" charset="0"/>
                <a:cs typeface="Arial" charset="0"/>
              </a:defRPr>
            </a:lvl9pPr>
          </a:lstStyle>
          <a:p>
            <a:pPr eaLnBrk="1" hangingPunct="1">
              <a:spcBef>
                <a:spcPct val="50000"/>
              </a:spcBef>
            </a:pPr>
            <a:r>
              <a:rPr lang="en-US" altLang="vi-VN" sz="2400">
                <a:solidFill>
                  <a:srgbClr val="FFCCFF"/>
                </a:solidFill>
                <a:latin typeface="Arial" charset="0"/>
              </a:rPr>
              <a:t>làm cảnh</a:t>
            </a:r>
          </a:p>
        </p:txBody>
      </p:sp>
      <p:pic>
        <p:nvPicPr>
          <p:cNvPr id="37902" name="Picture 14" descr="728canary"/>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5800" y="228600"/>
            <a:ext cx="2857500" cy="312420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37891"/>
                                        </p:tgtEl>
                                        <p:attrNameLst>
                                          <p:attrName>style.visibility</p:attrName>
                                        </p:attrNameLst>
                                      </p:cBhvr>
                                      <p:to>
                                        <p:strVal val="visible"/>
                                      </p:to>
                                    </p:set>
                                    <p:animEffect transition="in" filter="box(in)">
                                      <p:cBhvr>
                                        <p:cTn id="7" dur="500"/>
                                        <p:tgtEl>
                                          <p:spTgt spid="37891"/>
                                        </p:tgtEl>
                                      </p:cBhvr>
                                    </p:animEffect>
                                  </p:childTnLst>
                                </p:cTn>
                              </p:par>
                              <p:par>
                                <p:cTn id="8" presetID="4" presetClass="entr" presetSubtype="16" fill="hold" nodeType="withEffect">
                                  <p:stCondLst>
                                    <p:cond delay="0"/>
                                  </p:stCondLst>
                                  <p:childTnLst>
                                    <p:set>
                                      <p:cBhvr>
                                        <p:cTn id="9" dur="1" fill="hold">
                                          <p:stCondLst>
                                            <p:cond delay="0"/>
                                          </p:stCondLst>
                                        </p:cTn>
                                        <p:tgtEl>
                                          <p:spTgt spid="37890"/>
                                        </p:tgtEl>
                                        <p:attrNameLst>
                                          <p:attrName>style.visibility</p:attrName>
                                        </p:attrNameLst>
                                      </p:cBhvr>
                                      <p:to>
                                        <p:strVal val="visible"/>
                                      </p:to>
                                    </p:set>
                                    <p:animEffect transition="in" filter="box(in)">
                                      <p:cBhvr>
                                        <p:cTn id="10" dur="500"/>
                                        <p:tgtEl>
                                          <p:spTgt spid="37890"/>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37892"/>
                                        </p:tgtEl>
                                        <p:attrNameLst>
                                          <p:attrName>style.visibility</p:attrName>
                                        </p:attrNameLst>
                                      </p:cBhvr>
                                      <p:to>
                                        <p:strVal val="visible"/>
                                      </p:to>
                                    </p:set>
                                    <p:animEffect transition="in" filter="box(in)">
                                      <p:cBhvr>
                                        <p:cTn id="13" dur="500"/>
                                        <p:tgtEl>
                                          <p:spTgt spid="37892"/>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8" presetClass="exit" presetSubtype="16" fill="hold" nodeType="clickEffect">
                                  <p:stCondLst>
                                    <p:cond delay="0"/>
                                  </p:stCondLst>
                                  <p:childTnLst>
                                    <p:animEffect transition="out" filter="diamond(in)">
                                      <p:cBhvr>
                                        <p:cTn id="17" dur="500"/>
                                        <p:tgtEl>
                                          <p:spTgt spid="37890"/>
                                        </p:tgtEl>
                                      </p:cBhvr>
                                    </p:animEffect>
                                    <p:set>
                                      <p:cBhvr>
                                        <p:cTn id="18" dur="1" fill="hold">
                                          <p:stCondLst>
                                            <p:cond delay="499"/>
                                          </p:stCondLst>
                                        </p:cTn>
                                        <p:tgtEl>
                                          <p:spTgt spid="37890"/>
                                        </p:tgtEl>
                                        <p:attrNameLst>
                                          <p:attrName>style.visibility</p:attrName>
                                        </p:attrNameLst>
                                      </p:cBhvr>
                                      <p:to>
                                        <p:strVal val="hidden"/>
                                      </p:to>
                                    </p:set>
                                  </p:childTnLst>
                                </p:cTn>
                              </p:par>
                              <p:par>
                                <p:cTn id="19" presetID="8" presetClass="exit" presetSubtype="16" fill="hold" nodeType="withEffect">
                                  <p:stCondLst>
                                    <p:cond delay="0"/>
                                  </p:stCondLst>
                                  <p:childTnLst>
                                    <p:animEffect transition="out" filter="diamond(in)">
                                      <p:cBhvr>
                                        <p:cTn id="20" dur="500"/>
                                        <p:tgtEl>
                                          <p:spTgt spid="37891"/>
                                        </p:tgtEl>
                                      </p:cBhvr>
                                    </p:animEffect>
                                    <p:set>
                                      <p:cBhvr>
                                        <p:cTn id="21" dur="1" fill="hold">
                                          <p:stCondLst>
                                            <p:cond delay="499"/>
                                          </p:stCondLst>
                                        </p:cTn>
                                        <p:tgtEl>
                                          <p:spTgt spid="37891"/>
                                        </p:tgtEl>
                                        <p:attrNameLst>
                                          <p:attrName>style.visibility</p:attrName>
                                        </p:attrNameLst>
                                      </p:cBhvr>
                                      <p:to>
                                        <p:strVal val="hidden"/>
                                      </p:to>
                                    </p:set>
                                  </p:childTnLst>
                                </p:cTn>
                              </p:par>
                              <p:par>
                                <p:cTn id="22" presetID="8" presetClass="exit" presetSubtype="16" fill="hold" grpId="1" nodeType="withEffect">
                                  <p:stCondLst>
                                    <p:cond delay="0"/>
                                  </p:stCondLst>
                                  <p:childTnLst>
                                    <p:animEffect transition="out" filter="diamond(in)">
                                      <p:cBhvr>
                                        <p:cTn id="23" dur="500"/>
                                        <p:tgtEl>
                                          <p:spTgt spid="37892"/>
                                        </p:tgtEl>
                                      </p:cBhvr>
                                    </p:animEffect>
                                    <p:set>
                                      <p:cBhvr>
                                        <p:cTn id="24" dur="1" fill="hold">
                                          <p:stCondLst>
                                            <p:cond delay="499"/>
                                          </p:stCondLst>
                                        </p:cTn>
                                        <p:tgtEl>
                                          <p:spTgt spid="37892"/>
                                        </p:tgtEl>
                                        <p:attrNameLst>
                                          <p:attrName>style.visibility</p:attrName>
                                        </p:attrNameLst>
                                      </p:cBhvr>
                                      <p:to>
                                        <p:strVal val="hidden"/>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3" presetClass="entr" presetSubtype="10" fill="hold" nodeType="clickEffect">
                                  <p:stCondLst>
                                    <p:cond delay="0"/>
                                  </p:stCondLst>
                                  <p:childTnLst>
                                    <p:set>
                                      <p:cBhvr>
                                        <p:cTn id="28" dur="1" fill="hold">
                                          <p:stCondLst>
                                            <p:cond delay="0"/>
                                          </p:stCondLst>
                                        </p:cTn>
                                        <p:tgtEl>
                                          <p:spTgt spid="37893"/>
                                        </p:tgtEl>
                                        <p:attrNameLst>
                                          <p:attrName>style.visibility</p:attrName>
                                        </p:attrNameLst>
                                      </p:cBhvr>
                                      <p:to>
                                        <p:strVal val="visible"/>
                                      </p:to>
                                    </p:set>
                                    <p:animEffect transition="in" filter="blinds(horizontal)">
                                      <p:cBhvr>
                                        <p:cTn id="29" dur="500"/>
                                        <p:tgtEl>
                                          <p:spTgt spid="37893"/>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4" presetClass="entr" presetSubtype="16" fill="hold" nodeType="clickEffect">
                                  <p:stCondLst>
                                    <p:cond delay="0"/>
                                  </p:stCondLst>
                                  <p:childTnLst>
                                    <p:set>
                                      <p:cBhvr>
                                        <p:cTn id="33" dur="1" fill="hold">
                                          <p:stCondLst>
                                            <p:cond delay="0"/>
                                          </p:stCondLst>
                                        </p:cTn>
                                        <p:tgtEl>
                                          <p:spTgt spid="37894"/>
                                        </p:tgtEl>
                                        <p:attrNameLst>
                                          <p:attrName>style.visibility</p:attrName>
                                        </p:attrNameLst>
                                      </p:cBhvr>
                                      <p:to>
                                        <p:strVal val="visible"/>
                                      </p:to>
                                    </p:set>
                                    <p:animEffect transition="in" filter="box(in)">
                                      <p:cBhvr>
                                        <p:cTn id="34" dur="500"/>
                                        <p:tgtEl>
                                          <p:spTgt spid="37894"/>
                                        </p:tgtEl>
                                      </p:cBhvr>
                                    </p:animEffect>
                                  </p:childTnLst>
                                </p:cTn>
                              </p:par>
                              <p:par>
                                <p:cTn id="35" presetID="4" presetClass="entr" presetSubtype="16" fill="hold" nodeType="withEffect">
                                  <p:stCondLst>
                                    <p:cond delay="0"/>
                                  </p:stCondLst>
                                  <p:childTnLst>
                                    <p:set>
                                      <p:cBhvr>
                                        <p:cTn id="36" dur="1" fill="hold">
                                          <p:stCondLst>
                                            <p:cond delay="0"/>
                                          </p:stCondLst>
                                        </p:cTn>
                                        <p:tgtEl>
                                          <p:spTgt spid="37895"/>
                                        </p:tgtEl>
                                        <p:attrNameLst>
                                          <p:attrName>style.visibility</p:attrName>
                                        </p:attrNameLst>
                                      </p:cBhvr>
                                      <p:to>
                                        <p:strVal val="visible"/>
                                      </p:to>
                                    </p:set>
                                    <p:animEffect transition="in" filter="box(in)">
                                      <p:cBhvr>
                                        <p:cTn id="37" dur="500"/>
                                        <p:tgtEl>
                                          <p:spTgt spid="37895"/>
                                        </p:tgtEl>
                                      </p:cBhvr>
                                    </p:animEffect>
                                  </p:childTnLst>
                                </p:cTn>
                              </p:par>
                              <p:par>
                                <p:cTn id="38" presetID="4" presetClass="entr" presetSubtype="16" fill="hold" grpId="0" nodeType="withEffect">
                                  <p:stCondLst>
                                    <p:cond delay="0"/>
                                  </p:stCondLst>
                                  <p:childTnLst>
                                    <p:set>
                                      <p:cBhvr>
                                        <p:cTn id="39" dur="1" fill="hold">
                                          <p:stCondLst>
                                            <p:cond delay="0"/>
                                          </p:stCondLst>
                                        </p:cTn>
                                        <p:tgtEl>
                                          <p:spTgt spid="37896"/>
                                        </p:tgtEl>
                                        <p:attrNameLst>
                                          <p:attrName>style.visibility</p:attrName>
                                        </p:attrNameLst>
                                      </p:cBhvr>
                                      <p:to>
                                        <p:strVal val="visible"/>
                                      </p:to>
                                    </p:set>
                                    <p:animEffect transition="in" filter="box(in)">
                                      <p:cBhvr>
                                        <p:cTn id="40" dur="500"/>
                                        <p:tgtEl>
                                          <p:spTgt spid="37896"/>
                                        </p:tgtEl>
                                      </p:cBhvr>
                                    </p:animEffect>
                                  </p:childTnLst>
                                </p:cTn>
                              </p:par>
                              <p:par>
                                <p:cTn id="41" presetID="4" presetClass="entr" presetSubtype="16" fill="hold" grpId="0" nodeType="withEffect">
                                  <p:stCondLst>
                                    <p:cond delay="0"/>
                                  </p:stCondLst>
                                  <p:childTnLst>
                                    <p:set>
                                      <p:cBhvr>
                                        <p:cTn id="42" dur="1" fill="hold">
                                          <p:stCondLst>
                                            <p:cond delay="0"/>
                                          </p:stCondLst>
                                        </p:cTn>
                                        <p:tgtEl>
                                          <p:spTgt spid="37897"/>
                                        </p:tgtEl>
                                        <p:attrNameLst>
                                          <p:attrName>style.visibility</p:attrName>
                                        </p:attrNameLst>
                                      </p:cBhvr>
                                      <p:to>
                                        <p:strVal val="visible"/>
                                      </p:to>
                                    </p:set>
                                    <p:animEffect transition="in" filter="box(in)">
                                      <p:cBhvr>
                                        <p:cTn id="43" dur="500"/>
                                        <p:tgtEl>
                                          <p:spTgt spid="37897"/>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2" presetClass="entr" presetSubtype="4" fill="hold" nodeType="clickEffect">
                                  <p:stCondLst>
                                    <p:cond delay="0"/>
                                  </p:stCondLst>
                                  <p:childTnLst>
                                    <p:set>
                                      <p:cBhvr>
                                        <p:cTn id="47" dur="1" fill="hold">
                                          <p:stCondLst>
                                            <p:cond delay="0"/>
                                          </p:stCondLst>
                                        </p:cTn>
                                        <p:tgtEl>
                                          <p:spTgt spid="37902"/>
                                        </p:tgtEl>
                                        <p:attrNameLst>
                                          <p:attrName>style.visibility</p:attrName>
                                        </p:attrNameLst>
                                      </p:cBhvr>
                                      <p:to>
                                        <p:strVal val="visible"/>
                                      </p:to>
                                    </p:set>
                                    <p:anim calcmode="lin" valueType="num">
                                      <p:cBhvr additive="base">
                                        <p:cTn id="48" dur="500" fill="hold"/>
                                        <p:tgtEl>
                                          <p:spTgt spid="37902"/>
                                        </p:tgtEl>
                                        <p:attrNameLst>
                                          <p:attrName>ppt_x</p:attrName>
                                        </p:attrNameLst>
                                      </p:cBhvr>
                                      <p:tavLst>
                                        <p:tav tm="0">
                                          <p:val>
                                            <p:strVal val="#ppt_x"/>
                                          </p:val>
                                        </p:tav>
                                        <p:tav tm="100000">
                                          <p:val>
                                            <p:strVal val="#ppt_x"/>
                                          </p:val>
                                        </p:tav>
                                      </p:tavLst>
                                    </p:anim>
                                    <p:anim calcmode="lin" valueType="num">
                                      <p:cBhvr additive="base">
                                        <p:cTn id="49" dur="500" fill="hold"/>
                                        <p:tgtEl>
                                          <p:spTgt spid="37902"/>
                                        </p:tgtEl>
                                        <p:attrNameLst>
                                          <p:attrName>ppt_y</p:attrName>
                                        </p:attrNameLst>
                                      </p:cBhvr>
                                      <p:tavLst>
                                        <p:tav tm="0">
                                          <p:val>
                                            <p:strVal val="1+#ppt_h/2"/>
                                          </p:val>
                                        </p:tav>
                                        <p:tav tm="100000">
                                          <p:val>
                                            <p:strVal val="#ppt_y"/>
                                          </p:val>
                                        </p:tav>
                                      </p:tavLst>
                                    </p:anim>
                                  </p:childTnLst>
                                </p:cTn>
                              </p:par>
                            </p:childTnLst>
                          </p:cTn>
                        </p:par>
                      </p:childTnLst>
                    </p:cTn>
                  </p:par>
                  <p:par>
                    <p:cTn id="50" fill="hold" nodeType="clickPar">
                      <p:stCondLst>
                        <p:cond delay="indefinite"/>
                      </p:stCondLst>
                      <p:childTnLst>
                        <p:par>
                          <p:cTn id="51" fill="hold" nodeType="withGroup">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37900"/>
                                        </p:tgtEl>
                                        <p:attrNameLst>
                                          <p:attrName>style.visibility</p:attrName>
                                        </p:attrNameLst>
                                      </p:cBhvr>
                                      <p:to>
                                        <p:strVal val="visible"/>
                                      </p:to>
                                    </p:set>
                                    <p:anim calcmode="lin" valueType="num">
                                      <p:cBhvr additive="base">
                                        <p:cTn id="54" dur="500" fill="hold"/>
                                        <p:tgtEl>
                                          <p:spTgt spid="37900"/>
                                        </p:tgtEl>
                                        <p:attrNameLst>
                                          <p:attrName>ppt_x</p:attrName>
                                        </p:attrNameLst>
                                      </p:cBhvr>
                                      <p:tavLst>
                                        <p:tav tm="0">
                                          <p:val>
                                            <p:strVal val="#ppt_x"/>
                                          </p:val>
                                        </p:tav>
                                        <p:tav tm="100000">
                                          <p:val>
                                            <p:strVal val="#ppt_x"/>
                                          </p:val>
                                        </p:tav>
                                      </p:tavLst>
                                    </p:anim>
                                    <p:anim calcmode="lin" valueType="num">
                                      <p:cBhvr additive="base">
                                        <p:cTn id="55" dur="500" fill="hold"/>
                                        <p:tgtEl>
                                          <p:spTgt spid="379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2" grpId="0" animBg="1"/>
      <p:bldP spid="37892" grpId="1" animBg="1"/>
      <p:bldP spid="37896" grpId="0" animBg="1"/>
      <p:bldP spid="37897" grpId="0" animBg="1"/>
      <p:bldP spid="37900" grpId="0" animBg="1"/>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9938" name="Picture 2" descr="toonia5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0" name="Picture 5" descr="090724024415551549"/>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81139">
            <a:off x="7086600" y="0"/>
            <a:ext cx="2251075"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13" name="Text Box 13"/>
          <p:cNvSpPr txBox="1">
            <a:spLocks noChangeArrowheads="1"/>
          </p:cNvSpPr>
          <p:nvPr/>
        </p:nvSpPr>
        <p:spPr bwMode="auto">
          <a:xfrm>
            <a:off x="5562600" y="4648200"/>
            <a:ext cx="3581400" cy="954088"/>
          </a:xfrm>
          <a:prstGeom prst="rect">
            <a:avLst/>
          </a:prstGeom>
          <a:solidFill>
            <a:srgbClr val="FFFF00"/>
          </a:solidFill>
          <a:ln w="9525">
            <a:solidFill>
              <a:srgbClr val="FF00FF"/>
            </a:solidFill>
            <a:miter lim="800000"/>
            <a:headEnd/>
            <a:tailEnd/>
          </a:ln>
        </p:spPr>
        <p:txBody>
          <a:bodyPr>
            <a:spAutoFit/>
          </a:bodyPr>
          <a:lstStyle>
            <a:lvl1pPr>
              <a:defRPr sz="2000" b="1">
                <a:solidFill>
                  <a:schemeClr val="tx1"/>
                </a:solidFill>
                <a:latin typeface="Times New Roman" pitchFamily="18" charset="0"/>
                <a:cs typeface="Arial" charset="0"/>
              </a:defRPr>
            </a:lvl1pPr>
            <a:lvl2pPr marL="742950" indent="-285750">
              <a:defRPr sz="2000" b="1">
                <a:solidFill>
                  <a:schemeClr val="tx1"/>
                </a:solidFill>
                <a:latin typeface="Times New Roman" pitchFamily="18" charset="0"/>
                <a:cs typeface="Arial" charset="0"/>
              </a:defRPr>
            </a:lvl2pPr>
            <a:lvl3pPr marL="1143000" indent="-228600">
              <a:defRPr sz="2000" b="1">
                <a:solidFill>
                  <a:schemeClr val="tx1"/>
                </a:solidFill>
                <a:latin typeface="Times New Roman" pitchFamily="18" charset="0"/>
                <a:cs typeface="Arial" charset="0"/>
              </a:defRPr>
            </a:lvl3pPr>
            <a:lvl4pPr marL="1600200" indent="-228600">
              <a:defRPr sz="2000" b="1">
                <a:solidFill>
                  <a:schemeClr val="tx1"/>
                </a:solidFill>
                <a:latin typeface="Times New Roman" pitchFamily="18" charset="0"/>
                <a:cs typeface="Arial" charset="0"/>
              </a:defRPr>
            </a:lvl4pPr>
            <a:lvl5pPr marL="2057400" indent="-228600">
              <a:defRPr sz="2000" b="1">
                <a:solidFill>
                  <a:schemeClr val="tx1"/>
                </a:solidFill>
                <a:latin typeface="Times New Roman" pitchFamily="18" charset="0"/>
                <a:cs typeface="Arial" charset="0"/>
              </a:defRPr>
            </a:lvl5pPr>
            <a:lvl6pPr marL="2514600" indent="-228600" eaLnBrk="0" fontAlgn="base" hangingPunct="0">
              <a:spcBef>
                <a:spcPct val="0"/>
              </a:spcBef>
              <a:spcAft>
                <a:spcPct val="0"/>
              </a:spcAft>
              <a:defRPr sz="2000" b="1">
                <a:solidFill>
                  <a:schemeClr val="tx1"/>
                </a:solidFill>
                <a:latin typeface="Times New Roman" pitchFamily="18" charset="0"/>
                <a:cs typeface="Arial" charset="0"/>
              </a:defRPr>
            </a:lvl6pPr>
            <a:lvl7pPr marL="2971800" indent="-228600" eaLnBrk="0" fontAlgn="base" hangingPunct="0">
              <a:spcBef>
                <a:spcPct val="0"/>
              </a:spcBef>
              <a:spcAft>
                <a:spcPct val="0"/>
              </a:spcAft>
              <a:defRPr sz="2000" b="1">
                <a:solidFill>
                  <a:schemeClr val="tx1"/>
                </a:solidFill>
                <a:latin typeface="Times New Roman" pitchFamily="18" charset="0"/>
                <a:cs typeface="Arial" charset="0"/>
              </a:defRPr>
            </a:lvl7pPr>
            <a:lvl8pPr marL="3429000" indent="-228600" eaLnBrk="0" fontAlgn="base" hangingPunct="0">
              <a:spcBef>
                <a:spcPct val="0"/>
              </a:spcBef>
              <a:spcAft>
                <a:spcPct val="0"/>
              </a:spcAft>
              <a:defRPr sz="2000" b="1">
                <a:solidFill>
                  <a:schemeClr val="tx1"/>
                </a:solidFill>
                <a:latin typeface="Times New Roman" pitchFamily="18" charset="0"/>
                <a:cs typeface="Arial" charset="0"/>
              </a:defRPr>
            </a:lvl8pPr>
            <a:lvl9pPr marL="3886200" indent="-228600" eaLnBrk="0" fontAlgn="base" hangingPunct="0">
              <a:spcBef>
                <a:spcPct val="0"/>
              </a:spcBef>
              <a:spcAft>
                <a:spcPct val="0"/>
              </a:spcAft>
              <a:defRPr sz="2000" b="1">
                <a:solidFill>
                  <a:schemeClr val="tx1"/>
                </a:solidFill>
                <a:latin typeface="Times New Roman" pitchFamily="18" charset="0"/>
                <a:cs typeface="Arial" charset="0"/>
              </a:defRPr>
            </a:lvl9pPr>
          </a:lstStyle>
          <a:p>
            <a:pPr eaLnBrk="1" hangingPunct="1">
              <a:spcBef>
                <a:spcPct val="50000"/>
              </a:spcBef>
            </a:pPr>
            <a:r>
              <a:rPr lang="en-US" altLang="vi-VN" sz="2800">
                <a:latin typeface="Arial" charset="0"/>
              </a:rPr>
              <a:t>chim bồ câu đưa thư</a:t>
            </a:r>
          </a:p>
        </p:txBody>
      </p:sp>
      <p:pic>
        <p:nvPicPr>
          <p:cNvPr id="25617" name="Picture 17" descr="ANd9GcSommTDXsVFioXU_8JUvDRD84EUCpamQ0bfYO7hiangsY5KUJC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1447800"/>
            <a:ext cx="2667000" cy="28956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25618" name="Text Box 18"/>
          <p:cNvSpPr txBox="1">
            <a:spLocks noChangeArrowheads="1"/>
          </p:cNvSpPr>
          <p:nvPr/>
        </p:nvSpPr>
        <p:spPr bwMode="auto">
          <a:xfrm>
            <a:off x="228600" y="4572000"/>
            <a:ext cx="3048000" cy="954088"/>
          </a:xfrm>
          <a:prstGeom prst="rect">
            <a:avLst/>
          </a:prstGeom>
          <a:solidFill>
            <a:srgbClr val="FFFF00"/>
          </a:solidFill>
          <a:ln w="9525">
            <a:solidFill>
              <a:srgbClr val="FF00FF"/>
            </a:solidFill>
            <a:miter lim="800000"/>
            <a:headEnd/>
            <a:tailEnd/>
          </a:ln>
        </p:spPr>
        <p:txBody>
          <a:bodyPr>
            <a:spAutoFit/>
          </a:bodyPr>
          <a:lstStyle>
            <a:lvl1pPr>
              <a:defRPr sz="2000" b="1">
                <a:solidFill>
                  <a:schemeClr val="tx1"/>
                </a:solidFill>
                <a:latin typeface="Times New Roman" pitchFamily="18" charset="0"/>
                <a:cs typeface="Arial" charset="0"/>
              </a:defRPr>
            </a:lvl1pPr>
            <a:lvl2pPr marL="742950" indent="-285750">
              <a:defRPr sz="2000" b="1">
                <a:solidFill>
                  <a:schemeClr val="tx1"/>
                </a:solidFill>
                <a:latin typeface="Times New Roman" pitchFamily="18" charset="0"/>
                <a:cs typeface="Arial" charset="0"/>
              </a:defRPr>
            </a:lvl2pPr>
            <a:lvl3pPr marL="1143000" indent="-228600">
              <a:defRPr sz="2000" b="1">
                <a:solidFill>
                  <a:schemeClr val="tx1"/>
                </a:solidFill>
                <a:latin typeface="Times New Roman" pitchFamily="18" charset="0"/>
                <a:cs typeface="Arial" charset="0"/>
              </a:defRPr>
            </a:lvl3pPr>
            <a:lvl4pPr marL="1600200" indent="-228600">
              <a:defRPr sz="2000" b="1">
                <a:solidFill>
                  <a:schemeClr val="tx1"/>
                </a:solidFill>
                <a:latin typeface="Times New Roman" pitchFamily="18" charset="0"/>
                <a:cs typeface="Arial" charset="0"/>
              </a:defRPr>
            </a:lvl4pPr>
            <a:lvl5pPr marL="2057400" indent="-228600">
              <a:defRPr sz="2000" b="1">
                <a:solidFill>
                  <a:schemeClr val="tx1"/>
                </a:solidFill>
                <a:latin typeface="Times New Roman" pitchFamily="18" charset="0"/>
                <a:cs typeface="Arial" charset="0"/>
              </a:defRPr>
            </a:lvl5pPr>
            <a:lvl6pPr marL="2514600" indent="-228600" eaLnBrk="0" fontAlgn="base" hangingPunct="0">
              <a:spcBef>
                <a:spcPct val="0"/>
              </a:spcBef>
              <a:spcAft>
                <a:spcPct val="0"/>
              </a:spcAft>
              <a:defRPr sz="2000" b="1">
                <a:solidFill>
                  <a:schemeClr val="tx1"/>
                </a:solidFill>
                <a:latin typeface="Times New Roman" pitchFamily="18" charset="0"/>
                <a:cs typeface="Arial" charset="0"/>
              </a:defRPr>
            </a:lvl6pPr>
            <a:lvl7pPr marL="2971800" indent="-228600" eaLnBrk="0" fontAlgn="base" hangingPunct="0">
              <a:spcBef>
                <a:spcPct val="0"/>
              </a:spcBef>
              <a:spcAft>
                <a:spcPct val="0"/>
              </a:spcAft>
              <a:defRPr sz="2000" b="1">
                <a:solidFill>
                  <a:schemeClr val="tx1"/>
                </a:solidFill>
                <a:latin typeface="Times New Roman" pitchFamily="18" charset="0"/>
                <a:cs typeface="Arial" charset="0"/>
              </a:defRPr>
            </a:lvl7pPr>
            <a:lvl8pPr marL="3429000" indent="-228600" eaLnBrk="0" fontAlgn="base" hangingPunct="0">
              <a:spcBef>
                <a:spcPct val="0"/>
              </a:spcBef>
              <a:spcAft>
                <a:spcPct val="0"/>
              </a:spcAft>
              <a:defRPr sz="2000" b="1">
                <a:solidFill>
                  <a:schemeClr val="tx1"/>
                </a:solidFill>
                <a:latin typeface="Times New Roman" pitchFamily="18" charset="0"/>
                <a:cs typeface="Arial" charset="0"/>
              </a:defRPr>
            </a:lvl8pPr>
            <a:lvl9pPr marL="3886200" indent="-228600" eaLnBrk="0" fontAlgn="base" hangingPunct="0">
              <a:spcBef>
                <a:spcPct val="0"/>
              </a:spcBef>
              <a:spcAft>
                <a:spcPct val="0"/>
              </a:spcAft>
              <a:defRPr sz="2000" b="1">
                <a:solidFill>
                  <a:schemeClr val="tx1"/>
                </a:solidFill>
                <a:latin typeface="Times New Roman" pitchFamily="18" charset="0"/>
                <a:cs typeface="Arial" charset="0"/>
              </a:defRPr>
            </a:lvl9pPr>
          </a:lstStyle>
          <a:p>
            <a:pPr eaLnBrk="1" hangingPunct="1">
              <a:spcBef>
                <a:spcPct val="50000"/>
              </a:spcBef>
            </a:pPr>
            <a:r>
              <a:rPr lang="en-US" altLang="vi-VN" sz="2800">
                <a:latin typeface="Arial" charset="0"/>
              </a:rPr>
              <a:t>Dùng làm thức ăn</a:t>
            </a:r>
          </a:p>
        </p:txBody>
      </p:sp>
      <p:pic>
        <p:nvPicPr>
          <p:cNvPr id="25619" name="Picture 1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0" y="1447800"/>
            <a:ext cx="30480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21"/>
          <p:cNvGrpSpPr>
            <a:grpSpLocks/>
          </p:cNvGrpSpPr>
          <p:nvPr/>
        </p:nvGrpSpPr>
        <p:grpSpPr bwMode="auto">
          <a:xfrm>
            <a:off x="3352800" y="4343400"/>
            <a:ext cx="2133600" cy="1930400"/>
            <a:chOff x="1584" y="528"/>
            <a:chExt cx="1344" cy="1008"/>
          </a:xfrm>
        </p:grpSpPr>
        <p:sp>
          <p:nvSpPr>
            <p:cNvPr id="39949" name="Oval 22"/>
            <p:cNvSpPr>
              <a:spLocks noChangeArrowheads="1"/>
            </p:cNvSpPr>
            <p:nvPr/>
          </p:nvSpPr>
          <p:spPr bwMode="auto">
            <a:xfrm>
              <a:off x="1584" y="528"/>
              <a:ext cx="1344" cy="1008"/>
            </a:xfrm>
            <a:prstGeom prst="ellipse">
              <a:avLst/>
            </a:prstGeom>
            <a:solidFill>
              <a:schemeClr val="accent1"/>
            </a:solidFill>
            <a:ln w="9525">
              <a:solidFill>
                <a:schemeClr val="tx1"/>
              </a:solidFill>
              <a:round/>
              <a:headEnd/>
              <a:tailEnd/>
            </a:ln>
          </p:spPr>
          <p:txBody>
            <a:bodyPr wrap="none" anchor="ctr"/>
            <a:lstStyle/>
            <a:p>
              <a:pPr eaLnBrk="1" hangingPunct="1"/>
              <a:endParaRPr lang="en-US" altLang="vi-VN">
                <a:latin typeface="Arial" charset="0"/>
              </a:endParaRPr>
            </a:p>
          </p:txBody>
        </p:sp>
        <p:sp>
          <p:nvSpPr>
            <p:cNvPr id="39950" name="Text Box 23"/>
            <p:cNvSpPr txBox="1">
              <a:spLocks noChangeArrowheads="1"/>
            </p:cNvSpPr>
            <p:nvPr/>
          </p:nvSpPr>
          <p:spPr bwMode="auto">
            <a:xfrm>
              <a:off x="1728" y="624"/>
              <a:ext cx="1104" cy="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Times New Roman" pitchFamily="18" charset="0"/>
                  <a:cs typeface="Arial" charset="0"/>
                </a:defRPr>
              </a:lvl1pPr>
              <a:lvl2pPr marL="742950" indent="-285750">
                <a:defRPr sz="2000" b="1">
                  <a:solidFill>
                    <a:schemeClr val="tx1"/>
                  </a:solidFill>
                  <a:latin typeface="Times New Roman" pitchFamily="18" charset="0"/>
                  <a:cs typeface="Arial" charset="0"/>
                </a:defRPr>
              </a:lvl2pPr>
              <a:lvl3pPr marL="1143000" indent="-228600">
                <a:defRPr sz="2000" b="1">
                  <a:solidFill>
                    <a:schemeClr val="tx1"/>
                  </a:solidFill>
                  <a:latin typeface="Times New Roman" pitchFamily="18" charset="0"/>
                  <a:cs typeface="Arial" charset="0"/>
                </a:defRPr>
              </a:lvl3pPr>
              <a:lvl4pPr marL="1600200" indent="-228600">
                <a:defRPr sz="2000" b="1">
                  <a:solidFill>
                    <a:schemeClr val="tx1"/>
                  </a:solidFill>
                  <a:latin typeface="Times New Roman" pitchFamily="18" charset="0"/>
                  <a:cs typeface="Arial" charset="0"/>
                </a:defRPr>
              </a:lvl4pPr>
              <a:lvl5pPr marL="2057400" indent="-228600">
                <a:defRPr sz="2000" b="1">
                  <a:solidFill>
                    <a:schemeClr val="tx1"/>
                  </a:solidFill>
                  <a:latin typeface="Times New Roman" pitchFamily="18" charset="0"/>
                  <a:cs typeface="Arial" charset="0"/>
                </a:defRPr>
              </a:lvl5pPr>
              <a:lvl6pPr marL="2514600" indent="-228600" eaLnBrk="0" fontAlgn="base" hangingPunct="0">
                <a:spcBef>
                  <a:spcPct val="0"/>
                </a:spcBef>
                <a:spcAft>
                  <a:spcPct val="0"/>
                </a:spcAft>
                <a:defRPr sz="2000" b="1">
                  <a:solidFill>
                    <a:schemeClr val="tx1"/>
                  </a:solidFill>
                  <a:latin typeface="Times New Roman" pitchFamily="18" charset="0"/>
                  <a:cs typeface="Arial" charset="0"/>
                </a:defRPr>
              </a:lvl6pPr>
              <a:lvl7pPr marL="2971800" indent="-228600" eaLnBrk="0" fontAlgn="base" hangingPunct="0">
                <a:spcBef>
                  <a:spcPct val="0"/>
                </a:spcBef>
                <a:spcAft>
                  <a:spcPct val="0"/>
                </a:spcAft>
                <a:defRPr sz="2000" b="1">
                  <a:solidFill>
                    <a:schemeClr val="tx1"/>
                  </a:solidFill>
                  <a:latin typeface="Times New Roman" pitchFamily="18" charset="0"/>
                  <a:cs typeface="Arial" charset="0"/>
                </a:defRPr>
              </a:lvl7pPr>
              <a:lvl8pPr marL="3429000" indent="-228600" eaLnBrk="0" fontAlgn="base" hangingPunct="0">
                <a:spcBef>
                  <a:spcPct val="0"/>
                </a:spcBef>
                <a:spcAft>
                  <a:spcPct val="0"/>
                </a:spcAft>
                <a:defRPr sz="2000" b="1">
                  <a:solidFill>
                    <a:schemeClr val="tx1"/>
                  </a:solidFill>
                  <a:latin typeface="Times New Roman" pitchFamily="18" charset="0"/>
                  <a:cs typeface="Arial" charset="0"/>
                </a:defRPr>
              </a:lvl8pPr>
              <a:lvl9pPr marL="3886200" indent="-228600" eaLnBrk="0" fontAlgn="base" hangingPunct="0">
                <a:spcBef>
                  <a:spcPct val="0"/>
                </a:spcBef>
                <a:spcAft>
                  <a:spcPct val="0"/>
                </a:spcAft>
                <a:defRPr sz="2000" b="1">
                  <a:solidFill>
                    <a:schemeClr val="tx1"/>
                  </a:solidFill>
                  <a:latin typeface="Times New Roman" pitchFamily="18" charset="0"/>
                  <a:cs typeface="Arial" charset="0"/>
                </a:defRPr>
              </a:lvl9pPr>
            </a:lstStyle>
            <a:p>
              <a:pPr algn="ctr" eaLnBrk="1" hangingPunct="1">
                <a:spcBef>
                  <a:spcPct val="50000"/>
                </a:spcBef>
              </a:pPr>
              <a:r>
                <a:rPr lang="en-US" altLang="vi-VN" sz="2400">
                  <a:solidFill>
                    <a:srgbClr val="0000FF"/>
                  </a:solidFill>
                  <a:latin typeface="Arial" charset="0"/>
                </a:rPr>
                <a:t>Bắt sâu bọ, chuột bảo vệ mùa màng</a:t>
              </a:r>
              <a:endParaRPr lang="vi-VN" altLang="vi-VN" sz="2400">
                <a:solidFill>
                  <a:srgbClr val="0000FF"/>
                </a:solidFill>
                <a:latin typeface="Arial" charset="0"/>
              </a:endParaRPr>
            </a:p>
          </p:txBody>
        </p:sp>
      </p:grpSp>
      <p:pic>
        <p:nvPicPr>
          <p:cNvPr id="25624" name="Picture 24" descr="18908_chim-sau51_193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48000" y="1447800"/>
            <a:ext cx="2971800" cy="28956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5617"/>
                                        </p:tgtEl>
                                        <p:attrNameLst>
                                          <p:attrName>style.visibility</p:attrName>
                                        </p:attrNameLst>
                                      </p:cBhvr>
                                      <p:to>
                                        <p:strVal val="visible"/>
                                      </p:to>
                                    </p:set>
                                    <p:animEffect transition="in" filter="box(in)">
                                      <p:cBhvr>
                                        <p:cTn id="7" dur="500"/>
                                        <p:tgtEl>
                                          <p:spTgt spid="2561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5618"/>
                                        </p:tgtEl>
                                        <p:attrNameLst>
                                          <p:attrName>style.visibility</p:attrName>
                                        </p:attrNameLst>
                                      </p:cBhvr>
                                      <p:to>
                                        <p:strVal val="visible"/>
                                      </p:to>
                                    </p:set>
                                    <p:anim calcmode="lin" valueType="num">
                                      <p:cBhvr additive="base">
                                        <p:cTn id="12" dur="500" fill="hold"/>
                                        <p:tgtEl>
                                          <p:spTgt spid="25618"/>
                                        </p:tgtEl>
                                        <p:attrNameLst>
                                          <p:attrName>ppt_x</p:attrName>
                                        </p:attrNameLst>
                                      </p:cBhvr>
                                      <p:tavLst>
                                        <p:tav tm="0">
                                          <p:val>
                                            <p:strVal val="#ppt_x"/>
                                          </p:val>
                                        </p:tav>
                                        <p:tav tm="100000">
                                          <p:val>
                                            <p:strVal val="#ppt_x"/>
                                          </p:val>
                                        </p:tav>
                                      </p:tavLst>
                                    </p:anim>
                                    <p:anim calcmode="lin" valueType="num">
                                      <p:cBhvr additive="base">
                                        <p:cTn id="13" dur="500" fill="hold"/>
                                        <p:tgtEl>
                                          <p:spTgt spid="25618"/>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8" presetClass="entr" presetSubtype="16" fill="hold" nodeType="clickEffect">
                                  <p:stCondLst>
                                    <p:cond delay="0"/>
                                  </p:stCondLst>
                                  <p:childTnLst>
                                    <p:set>
                                      <p:cBhvr>
                                        <p:cTn id="17" dur="1" fill="hold">
                                          <p:stCondLst>
                                            <p:cond delay="0"/>
                                          </p:stCondLst>
                                        </p:cTn>
                                        <p:tgtEl>
                                          <p:spTgt spid="25619"/>
                                        </p:tgtEl>
                                        <p:attrNameLst>
                                          <p:attrName>style.visibility</p:attrName>
                                        </p:attrNameLst>
                                      </p:cBhvr>
                                      <p:to>
                                        <p:strVal val="visible"/>
                                      </p:to>
                                    </p:set>
                                    <p:animEffect transition="in" filter="diamond(in)">
                                      <p:cBhvr>
                                        <p:cTn id="18" dur="2000"/>
                                        <p:tgtEl>
                                          <p:spTgt spid="25619"/>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5" presetClass="entr" presetSubtype="10" fill="hold" grpId="0" nodeType="clickEffect">
                                  <p:stCondLst>
                                    <p:cond delay="0"/>
                                  </p:stCondLst>
                                  <p:childTnLst>
                                    <p:set>
                                      <p:cBhvr>
                                        <p:cTn id="22" dur="1" fill="hold">
                                          <p:stCondLst>
                                            <p:cond delay="0"/>
                                          </p:stCondLst>
                                        </p:cTn>
                                        <p:tgtEl>
                                          <p:spTgt spid="25613"/>
                                        </p:tgtEl>
                                        <p:attrNameLst>
                                          <p:attrName>style.visibility</p:attrName>
                                        </p:attrNameLst>
                                      </p:cBhvr>
                                      <p:to>
                                        <p:strVal val="visible"/>
                                      </p:to>
                                    </p:set>
                                    <p:animEffect transition="in" filter="checkerboard(across)">
                                      <p:cBhvr>
                                        <p:cTn id="23" dur="500"/>
                                        <p:tgtEl>
                                          <p:spTgt spid="25613"/>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3" presetClass="entr" presetSubtype="10" fill="hold"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blinds(horizontal)">
                                      <p:cBhvr>
                                        <p:cTn id="28" dur="500"/>
                                        <p:tgtEl>
                                          <p:spTgt spid="2"/>
                                        </p:tgtEl>
                                      </p:cBhvr>
                                    </p:animEffect>
                                  </p:childTnLst>
                                </p:cTn>
                              </p:par>
                              <p:par>
                                <p:cTn id="29" presetID="9" presetClass="entr" presetSubtype="0" fill="hold" nodeType="withEffect">
                                  <p:stCondLst>
                                    <p:cond delay="0"/>
                                  </p:stCondLst>
                                  <p:childTnLst>
                                    <p:set>
                                      <p:cBhvr>
                                        <p:cTn id="30" dur="1" fill="hold">
                                          <p:stCondLst>
                                            <p:cond delay="0"/>
                                          </p:stCondLst>
                                        </p:cTn>
                                        <p:tgtEl>
                                          <p:spTgt spid="25624"/>
                                        </p:tgtEl>
                                        <p:attrNameLst>
                                          <p:attrName>style.visibility</p:attrName>
                                        </p:attrNameLst>
                                      </p:cBhvr>
                                      <p:to>
                                        <p:strVal val="visible"/>
                                      </p:to>
                                    </p:set>
                                    <p:animEffect transition="in" filter="dissolve">
                                      <p:cBhvr>
                                        <p:cTn id="31" dur="500"/>
                                        <p:tgtEl>
                                          <p:spTgt spid="256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13" grpId="0" animBg="1"/>
      <p:bldP spid="2561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Text Box 3"/>
          <p:cNvSpPr txBox="1">
            <a:spLocks noChangeArrowheads="1"/>
          </p:cNvSpPr>
          <p:nvPr/>
        </p:nvSpPr>
        <p:spPr bwMode="auto">
          <a:xfrm>
            <a:off x="0" y="1219200"/>
            <a:ext cx="91440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Times New Roman" pitchFamily="18" charset="0"/>
                <a:cs typeface="Arial" charset="0"/>
              </a:defRPr>
            </a:lvl1pPr>
            <a:lvl2pPr marL="742950" indent="-285750">
              <a:defRPr sz="2000" b="1">
                <a:solidFill>
                  <a:schemeClr val="tx1"/>
                </a:solidFill>
                <a:latin typeface="Times New Roman" pitchFamily="18" charset="0"/>
                <a:cs typeface="Arial" charset="0"/>
              </a:defRPr>
            </a:lvl2pPr>
            <a:lvl3pPr marL="1143000" indent="-228600">
              <a:defRPr sz="2000" b="1">
                <a:solidFill>
                  <a:schemeClr val="tx1"/>
                </a:solidFill>
                <a:latin typeface="Times New Roman" pitchFamily="18" charset="0"/>
                <a:cs typeface="Arial" charset="0"/>
              </a:defRPr>
            </a:lvl3pPr>
            <a:lvl4pPr marL="1600200" indent="-228600">
              <a:defRPr sz="2000" b="1">
                <a:solidFill>
                  <a:schemeClr val="tx1"/>
                </a:solidFill>
                <a:latin typeface="Times New Roman" pitchFamily="18" charset="0"/>
                <a:cs typeface="Arial" charset="0"/>
              </a:defRPr>
            </a:lvl4pPr>
            <a:lvl5pPr marL="2057400" indent="-228600">
              <a:defRPr sz="2000" b="1">
                <a:solidFill>
                  <a:schemeClr val="tx1"/>
                </a:solidFill>
                <a:latin typeface="Times New Roman" pitchFamily="18" charset="0"/>
                <a:cs typeface="Arial" charset="0"/>
              </a:defRPr>
            </a:lvl5pPr>
            <a:lvl6pPr marL="2514600" indent="-228600" eaLnBrk="0" fontAlgn="base" hangingPunct="0">
              <a:spcBef>
                <a:spcPct val="0"/>
              </a:spcBef>
              <a:spcAft>
                <a:spcPct val="0"/>
              </a:spcAft>
              <a:defRPr sz="2000" b="1">
                <a:solidFill>
                  <a:schemeClr val="tx1"/>
                </a:solidFill>
                <a:latin typeface="Times New Roman" pitchFamily="18" charset="0"/>
                <a:cs typeface="Arial" charset="0"/>
              </a:defRPr>
            </a:lvl6pPr>
            <a:lvl7pPr marL="2971800" indent="-228600" eaLnBrk="0" fontAlgn="base" hangingPunct="0">
              <a:spcBef>
                <a:spcPct val="0"/>
              </a:spcBef>
              <a:spcAft>
                <a:spcPct val="0"/>
              </a:spcAft>
              <a:defRPr sz="2000" b="1">
                <a:solidFill>
                  <a:schemeClr val="tx1"/>
                </a:solidFill>
                <a:latin typeface="Times New Roman" pitchFamily="18" charset="0"/>
                <a:cs typeface="Arial" charset="0"/>
              </a:defRPr>
            </a:lvl7pPr>
            <a:lvl8pPr marL="3429000" indent="-228600" eaLnBrk="0" fontAlgn="base" hangingPunct="0">
              <a:spcBef>
                <a:spcPct val="0"/>
              </a:spcBef>
              <a:spcAft>
                <a:spcPct val="0"/>
              </a:spcAft>
              <a:defRPr sz="2000" b="1">
                <a:solidFill>
                  <a:schemeClr val="tx1"/>
                </a:solidFill>
                <a:latin typeface="Times New Roman" pitchFamily="18" charset="0"/>
                <a:cs typeface="Arial" charset="0"/>
              </a:defRPr>
            </a:lvl8pPr>
            <a:lvl9pPr marL="3886200" indent="-228600" eaLnBrk="0" fontAlgn="base" hangingPunct="0">
              <a:spcBef>
                <a:spcPct val="0"/>
              </a:spcBef>
              <a:spcAft>
                <a:spcPct val="0"/>
              </a:spcAft>
              <a:defRPr sz="2000" b="1">
                <a:solidFill>
                  <a:schemeClr val="tx1"/>
                </a:solidFill>
                <a:latin typeface="Times New Roman" pitchFamily="18" charset="0"/>
                <a:cs typeface="Arial" charset="0"/>
              </a:defRPr>
            </a:lvl9pPr>
          </a:lstStyle>
          <a:p>
            <a:pPr eaLnBrk="1" hangingPunct="1">
              <a:spcBef>
                <a:spcPct val="50000"/>
              </a:spcBef>
            </a:pPr>
            <a:r>
              <a:rPr lang="en-US" altLang="vi-VN" sz="3200" u="sng">
                <a:solidFill>
                  <a:srgbClr val="FF0000"/>
                </a:solidFill>
                <a:latin typeface="Arial" charset="0"/>
              </a:rPr>
              <a:t>Hoạt động 3 </a:t>
            </a:r>
            <a:r>
              <a:rPr lang="en-US" altLang="vi-VN" sz="3200">
                <a:solidFill>
                  <a:srgbClr val="FF0000"/>
                </a:solidFill>
                <a:latin typeface="Arial" charset="0"/>
              </a:rPr>
              <a:t>:</a:t>
            </a:r>
            <a:r>
              <a:rPr lang="en-US" altLang="vi-VN" sz="3200">
                <a:latin typeface="Arial" charset="0"/>
              </a:rPr>
              <a:t> Ích lợi của chim </a:t>
            </a:r>
          </a:p>
          <a:p>
            <a:pPr eaLnBrk="1" hangingPunct="1">
              <a:spcBef>
                <a:spcPct val="50000"/>
              </a:spcBef>
            </a:pPr>
            <a:r>
              <a:rPr lang="en-US" altLang="vi-VN" sz="3200">
                <a:solidFill>
                  <a:srgbClr val="3333FF"/>
                </a:solidFill>
                <a:latin typeface="Arial" charset="0"/>
              </a:rPr>
              <a:t>(cá nhân suy nghĩ trong 2phút</a:t>
            </a:r>
            <a:r>
              <a:rPr lang="en-US" altLang="vi-VN" sz="2400">
                <a:solidFill>
                  <a:srgbClr val="3333FF"/>
                </a:solidFill>
                <a:latin typeface="Arial" charset="0"/>
              </a:rPr>
              <a:t>)</a:t>
            </a:r>
          </a:p>
        </p:txBody>
      </p:sp>
      <p:sp>
        <p:nvSpPr>
          <p:cNvPr id="41988" name="Text Box 4"/>
          <p:cNvSpPr txBox="1">
            <a:spLocks noChangeArrowheads="1"/>
          </p:cNvSpPr>
          <p:nvPr/>
        </p:nvSpPr>
        <p:spPr bwMode="auto">
          <a:xfrm>
            <a:off x="76200" y="0"/>
            <a:ext cx="9067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Times New Roman" pitchFamily="18" charset="0"/>
                <a:cs typeface="Arial" charset="0"/>
              </a:defRPr>
            </a:lvl1pPr>
            <a:lvl2pPr marL="742950" indent="-285750">
              <a:defRPr sz="2000" b="1">
                <a:solidFill>
                  <a:schemeClr val="tx1"/>
                </a:solidFill>
                <a:latin typeface="Times New Roman" pitchFamily="18" charset="0"/>
                <a:cs typeface="Arial" charset="0"/>
              </a:defRPr>
            </a:lvl2pPr>
            <a:lvl3pPr marL="1143000" indent="-228600">
              <a:defRPr sz="2000" b="1">
                <a:solidFill>
                  <a:schemeClr val="tx1"/>
                </a:solidFill>
                <a:latin typeface="Times New Roman" pitchFamily="18" charset="0"/>
                <a:cs typeface="Arial" charset="0"/>
              </a:defRPr>
            </a:lvl3pPr>
            <a:lvl4pPr marL="1600200" indent="-228600">
              <a:defRPr sz="2000" b="1">
                <a:solidFill>
                  <a:schemeClr val="tx1"/>
                </a:solidFill>
                <a:latin typeface="Times New Roman" pitchFamily="18" charset="0"/>
                <a:cs typeface="Arial" charset="0"/>
              </a:defRPr>
            </a:lvl4pPr>
            <a:lvl5pPr marL="2057400" indent="-228600">
              <a:defRPr sz="2000" b="1">
                <a:solidFill>
                  <a:schemeClr val="tx1"/>
                </a:solidFill>
                <a:latin typeface="Times New Roman" pitchFamily="18" charset="0"/>
                <a:cs typeface="Arial" charset="0"/>
              </a:defRPr>
            </a:lvl5pPr>
            <a:lvl6pPr marL="2514600" indent="-228600" eaLnBrk="0" fontAlgn="base" hangingPunct="0">
              <a:spcBef>
                <a:spcPct val="0"/>
              </a:spcBef>
              <a:spcAft>
                <a:spcPct val="0"/>
              </a:spcAft>
              <a:defRPr sz="2000" b="1">
                <a:solidFill>
                  <a:schemeClr val="tx1"/>
                </a:solidFill>
                <a:latin typeface="Times New Roman" pitchFamily="18" charset="0"/>
                <a:cs typeface="Arial" charset="0"/>
              </a:defRPr>
            </a:lvl6pPr>
            <a:lvl7pPr marL="2971800" indent="-228600" eaLnBrk="0" fontAlgn="base" hangingPunct="0">
              <a:spcBef>
                <a:spcPct val="0"/>
              </a:spcBef>
              <a:spcAft>
                <a:spcPct val="0"/>
              </a:spcAft>
              <a:defRPr sz="2000" b="1">
                <a:solidFill>
                  <a:schemeClr val="tx1"/>
                </a:solidFill>
                <a:latin typeface="Times New Roman" pitchFamily="18" charset="0"/>
                <a:cs typeface="Arial" charset="0"/>
              </a:defRPr>
            </a:lvl7pPr>
            <a:lvl8pPr marL="3429000" indent="-228600" eaLnBrk="0" fontAlgn="base" hangingPunct="0">
              <a:spcBef>
                <a:spcPct val="0"/>
              </a:spcBef>
              <a:spcAft>
                <a:spcPct val="0"/>
              </a:spcAft>
              <a:defRPr sz="2000" b="1">
                <a:solidFill>
                  <a:schemeClr val="tx1"/>
                </a:solidFill>
                <a:latin typeface="Times New Roman" pitchFamily="18" charset="0"/>
                <a:cs typeface="Arial" charset="0"/>
              </a:defRPr>
            </a:lvl8pPr>
            <a:lvl9pPr marL="3886200" indent="-228600" eaLnBrk="0" fontAlgn="base" hangingPunct="0">
              <a:spcBef>
                <a:spcPct val="0"/>
              </a:spcBef>
              <a:spcAft>
                <a:spcPct val="0"/>
              </a:spcAft>
              <a:defRPr sz="2000" b="1">
                <a:solidFill>
                  <a:schemeClr val="tx1"/>
                </a:solidFill>
                <a:latin typeface="Times New Roman" pitchFamily="18" charset="0"/>
                <a:cs typeface="Arial" charset="0"/>
              </a:defRPr>
            </a:lvl9pPr>
          </a:lstStyle>
          <a:p>
            <a:pPr eaLnBrk="1" hangingPunct="1">
              <a:spcBef>
                <a:spcPct val="50000"/>
              </a:spcBef>
            </a:pPr>
            <a:endParaRPr lang="en-US" altLang="vi-VN" sz="2800">
              <a:latin typeface="Arial" charset="0"/>
            </a:endParaRPr>
          </a:p>
        </p:txBody>
      </p:sp>
      <p:pic>
        <p:nvPicPr>
          <p:cNvPr id="41990" name="Picture 6" descr="090724024415551549"/>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81139">
            <a:off x="7086600" y="0"/>
            <a:ext cx="2251075"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1" name="Rectangle 7"/>
          <p:cNvSpPr>
            <a:spLocks noChangeArrowheads="1"/>
          </p:cNvSpPr>
          <p:nvPr/>
        </p:nvSpPr>
        <p:spPr bwMode="auto">
          <a:xfrm>
            <a:off x="0" y="0"/>
            <a:ext cx="167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vi-VN" sz="2400" u="sng" dirty="0" err="1">
                <a:solidFill>
                  <a:srgbClr val="0033CC"/>
                </a:solidFill>
                <a:latin typeface="Arial" charset="0"/>
              </a:rPr>
              <a:t>Tuần</a:t>
            </a:r>
            <a:r>
              <a:rPr lang="en-US" altLang="vi-VN" sz="2400" u="sng" dirty="0">
                <a:solidFill>
                  <a:srgbClr val="0033CC"/>
                </a:solidFill>
                <a:latin typeface="Arial" charset="0"/>
              </a:rPr>
              <a:t> 27: </a:t>
            </a:r>
            <a:r>
              <a:rPr lang="en-US" altLang="vi-VN" sz="2400" dirty="0">
                <a:solidFill>
                  <a:srgbClr val="0033CC"/>
                </a:solidFill>
                <a:latin typeface="Arial" charset="0"/>
              </a:rPr>
              <a:t> </a:t>
            </a:r>
            <a:endParaRPr lang="en-US" altLang="vi-VN" sz="2400" u="sng" dirty="0">
              <a:solidFill>
                <a:srgbClr val="0033CC"/>
              </a:solidFill>
              <a:latin typeface="Arial" charset="0"/>
            </a:endParaRPr>
          </a:p>
        </p:txBody>
      </p:sp>
      <p:sp>
        <p:nvSpPr>
          <p:cNvPr id="41993" name="Text Box 11"/>
          <p:cNvSpPr txBox="1">
            <a:spLocks noChangeArrowheads="1"/>
          </p:cNvSpPr>
          <p:nvPr/>
        </p:nvSpPr>
        <p:spPr bwMode="auto">
          <a:xfrm>
            <a:off x="838200" y="2514600"/>
            <a:ext cx="4495800" cy="579438"/>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Times New Roman" pitchFamily="18" charset="0"/>
                <a:cs typeface="Arial" charset="0"/>
              </a:defRPr>
            </a:lvl1pPr>
            <a:lvl2pPr marL="742950" indent="-285750">
              <a:defRPr sz="2000" b="1">
                <a:solidFill>
                  <a:schemeClr val="tx1"/>
                </a:solidFill>
                <a:latin typeface="Times New Roman" pitchFamily="18" charset="0"/>
                <a:cs typeface="Arial" charset="0"/>
              </a:defRPr>
            </a:lvl2pPr>
            <a:lvl3pPr marL="1143000" indent="-228600">
              <a:defRPr sz="2000" b="1">
                <a:solidFill>
                  <a:schemeClr val="tx1"/>
                </a:solidFill>
                <a:latin typeface="Times New Roman" pitchFamily="18" charset="0"/>
                <a:cs typeface="Arial" charset="0"/>
              </a:defRPr>
            </a:lvl3pPr>
            <a:lvl4pPr marL="1600200" indent="-228600">
              <a:defRPr sz="2000" b="1">
                <a:solidFill>
                  <a:schemeClr val="tx1"/>
                </a:solidFill>
                <a:latin typeface="Times New Roman" pitchFamily="18" charset="0"/>
                <a:cs typeface="Arial" charset="0"/>
              </a:defRPr>
            </a:lvl4pPr>
            <a:lvl5pPr marL="2057400" indent="-228600">
              <a:defRPr sz="2000" b="1">
                <a:solidFill>
                  <a:schemeClr val="tx1"/>
                </a:solidFill>
                <a:latin typeface="Times New Roman" pitchFamily="18" charset="0"/>
                <a:cs typeface="Arial" charset="0"/>
              </a:defRPr>
            </a:lvl5pPr>
            <a:lvl6pPr marL="2514600" indent="-228600" eaLnBrk="0" fontAlgn="base" hangingPunct="0">
              <a:spcBef>
                <a:spcPct val="0"/>
              </a:spcBef>
              <a:spcAft>
                <a:spcPct val="0"/>
              </a:spcAft>
              <a:defRPr sz="2000" b="1">
                <a:solidFill>
                  <a:schemeClr val="tx1"/>
                </a:solidFill>
                <a:latin typeface="Times New Roman" pitchFamily="18" charset="0"/>
                <a:cs typeface="Arial" charset="0"/>
              </a:defRPr>
            </a:lvl6pPr>
            <a:lvl7pPr marL="2971800" indent="-228600" eaLnBrk="0" fontAlgn="base" hangingPunct="0">
              <a:spcBef>
                <a:spcPct val="0"/>
              </a:spcBef>
              <a:spcAft>
                <a:spcPct val="0"/>
              </a:spcAft>
              <a:defRPr sz="2000" b="1">
                <a:solidFill>
                  <a:schemeClr val="tx1"/>
                </a:solidFill>
                <a:latin typeface="Times New Roman" pitchFamily="18" charset="0"/>
                <a:cs typeface="Arial" charset="0"/>
              </a:defRPr>
            </a:lvl7pPr>
            <a:lvl8pPr marL="3429000" indent="-228600" eaLnBrk="0" fontAlgn="base" hangingPunct="0">
              <a:spcBef>
                <a:spcPct val="0"/>
              </a:spcBef>
              <a:spcAft>
                <a:spcPct val="0"/>
              </a:spcAft>
              <a:defRPr sz="2000" b="1">
                <a:solidFill>
                  <a:schemeClr val="tx1"/>
                </a:solidFill>
                <a:latin typeface="Times New Roman" pitchFamily="18" charset="0"/>
                <a:cs typeface="Arial" charset="0"/>
              </a:defRPr>
            </a:lvl8pPr>
            <a:lvl9pPr marL="3886200" indent="-228600" eaLnBrk="0" fontAlgn="base" hangingPunct="0">
              <a:spcBef>
                <a:spcPct val="0"/>
              </a:spcBef>
              <a:spcAft>
                <a:spcPct val="0"/>
              </a:spcAft>
              <a:defRPr sz="2000" b="1">
                <a:solidFill>
                  <a:schemeClr val="tx1"/>
                </a:solidFill>
                <a:latin typeface="Times New Roman" pitchFamily="18" charset="0"/>
                <a:cs typeface="Arial" charset="0"/>
              </a:defRPr>
            </a:lvl9pPr>
          </a:lstStyle>
          <a:p>
            <a:pPr eaLnBrk="1" hangingPunct="1">
              <a:spcBef>
                <a:spcPct val="50000"/>
              </a:spcBef>
            </a:pPr>
            <a:r>
              <a:rPr lang="en-US" altLang="vi-VN" sz="3200">
                <a:solidFill>
                  <a:srgbClr val="FFCCFF"/>
                </a:solidFill>
                <a:latin typeface="Arial" charset="0"/>
              </a:rPr>
              <a:t>Chim có ích lợi gì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44035"/>
                                        </p:tgtEl>
                                        <p:attrNameLst>
                                          <p:attrName>style.visibility</p:attrName>
                                        </p:attrNameLst>
                                      </p:cBhvr>
                                      <p:to>
                                        <p:strVal val="visible"/>
                                      </p:to>
                                    </p:set>
                                    <p:anim calcmode="lin" valueType="num">
                                      <p:cBhvr>
                                        <p:cTn id="7" dur="500" fill="hold"/>
                                        <p:tgtEl>
                                          <p:spTgt spid="44035"/>
                                        </p:tgtEl>
                                        <p:attrNameLst>
                                          <p:attrName>ppt_w</p:attrName>
                                        </p:attrNameLst>
                                      </p:cBhvr>
                                      <p:tavLst>
                                        <p:tav tm="0">
                                          <p:val>
                                            <p:fltVal val="0"/>
                                          </p:val>
                                        </p:tav>
                                        <p:tav tm="100000">
                                          <p:val>
                                            <p:strVal val="#ppt_w"/>
                                          </p:val>
                                        </p:tav>
                                      </p:tavLst>
                                    </p:anim>
                                    <p:anim calcmode="lin" valueType="num">
                                      <p:cBhvr>
                                        <p:cTn id="8" dur="500" fill="hold"/>
                                        <p:tgtEl>
                                          <p:spTgt spid="44035"/>
                                        </p:tgtEl>
                                        <p:attrNameLst>
                                          <p:attrName>ppt_h</p:attrName>
                                        </p:attrNameLst>
                                      </p:cBhvr>
                                      <p:tavLst>
                                        <p:tav tm="0">
                                          <p:val>
                                            <p:fltVal val="0"/>
                                          </p:val>
                                        </p:tav>
                                        <p:tav tm="100000">
                                          <p:val>
                                            <p:strVal val="#ppt_h"/>
                                          </p:val>
                                        </p:tav>
                                      </p:tavLst>
                                    </p:anim>
                                    <p:animEffect transition="in" filter="fade">
                                      <p:cBhvr>
                                        <p:cTn id="9" dur="500"/>
                                        <p:tgtEl>
                                          <p:spTgt spid="440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4034" name="Picture 2" descr="toonia5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860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7" name="Picture 25" descr="090724024415551549"/>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81139">
            <a:off x="6629400" y="-723900"/>
            <a:ext cx="2251075"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77" name="AutoShape 29"/>
          <p:cNvSpPr>
            <a:spLocks noChangeArrowheads="1"/>
          </p:cNvSpPr>
          <p:nvPr/>
        </p:nvSpPr>
        <p:spPr bwMode="auto">
          <a:xfrm>
            <a:off x="304800" y="381000"/>
            <a:ext cx="7772400" cy="2133600"/>
          </a:xfrm>
          <a:prstGeom prst="horizontalScroll">
            <a:avLst>
              <a:gd name="adj" fmla="val 12500"/>
            </a:avLst>
          </a:prstGeom>
          <a:solidFill>
            <a:srgbClr val="CCFFFF"/>
          </a:solidFill>
          <a:ln w="9525">
            <a:solidFill>
              <a:schemeClr val="tx1"/>
            </a:solidFill>
            <a:round/>
            <a:headEnd/>
            <a:tailEnd/>
          </a:ln>
        </p:spPr>
        <p:txBody>
          <a:bodyPr wrap="none" anchor="ctr"/>
          <a:lstStyle/>
          <a:p>
            <a:pPr algn="just" eaLnBrk="1" hangingPunct="1"/>
            <a:r>
              <a:rPr lang="en-US" altLang="vi-VN" sz="2800">
                <a:solidFill>
                  <a:srgbClr val="FF0000"/>
                </a:solidFill>
                <a:latin typeface="Arial" charset="0"/>
              </a:rPr>
              <a:t>Chúng ta nên làm gì và không nên làm gì ?. </a:t>
            </a:r>
          </a:p>
          <a:p>
            <a:pPr algn="just" eaLnBrk="1" hangingPunct="1"/>
            <a:r>
              <a:rPr lang="en-US" altLang="vi-VN" sz="2800">
                <a:solidFill>
                  <a:srgbClr val="FF0000"/>
                </a:solidFill>
                <a:latin typeface="Arial" charset="0"/>
              </a:rPr>
              <a:t>Tại sao ?</a:t>
            </a:r>
            <a:endParaRPr lang="vi-VN" altLang="vi-VN" sz="2800">
              <a:solidFill>
                <a:srgbClr val="FF0000"/>
              </a:solidFill>
              <a:latin typeface="Arial" charset="0"/>
            </a:endParaRPr>
          </a:p>
        </p:txBody>
      </p:sp>
      <p:pic>
        <p:nvPicPr>
          <p:cNvPr id="27678" name="Picture 30" descr="bv"/>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6800" y="2209800"/>
            <a:ext cx="3200400" cy="191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79" name="Picture 31" descr="chochima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 y="2286000"/>
            <a:ext cx="3352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80" name="Picture 32" descr="banchim"/>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00600" y="4114800"/>
            <a:ext cx="32766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81" name="Picture 33" descr="image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4800" y="4114800"/>
            <a:ext cx="3352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82" name="AutoShape 34"/>
          <p:cNvSpPr>
            <a:spLocks noChangeArrowheads="1"/>
          </p:cNvSpPr>
          <p:nvPr/>
        </p:nvSpPr>
        <p:spPr bwMode="auto">
          <a:xfrm>
            <a:off x="3352800" y="4648200"/>
            <a:ext cx="1752600" cy="990600"/>
          </a:xfrm>
          <a:prstGeom prst="leftRightArrow">
            <a:avLst>
              <a:gd name="adj1" fmla="val 50000"/>
              <a:gd name="adj2" fmla="val 35385"/>
            </a:avLst>
          </a:prstGeom>
          <a:solidFill>
            <a:srgbClr val="FFFFCC"/>
          </a:solidFill>
          <a:ln w="9525">
            <a:solidFill>
              <a:schemeClr val="tx1"/>
            </a:solidFill>
            <a:miter lim="800000"/>
            <a:headEnd/>
            <a:tailEnd/>
          </a:ln>
        </p:spPr>
        <p:txBody>
          <a:bodyPr wrap="none" anchor="ctr"/>
          <a:lstStyle/>
          <a:p>
            <a:pPr algn="ctr" eaLnBrk="1" hangingPunct="1"/>
            <a:r>
              <a:rPr lang="en-US" altLang="vi-VN" sz="2400">
                <a:solidFill>
                  <a:srgbClr val="CC3300"/>
                </a:solidFill>
                <a:latin typeface="Arial" charset="0"/>
              </a:rPr>
              <a:t>Không nên</a:t>
            </a:r>
            <a:endParaRPr lang="vi-VN" altLang="vi-VN" sz="2400">
              <a:solidFill>
                <a:srgbClr val="CC3300"/>
              </a:solidFill>
              <a:latin typeface="Arial" charset="0"/>
            </a:endParaRPr>
          </a:p>
        </p:txBody>
      </p:sp>
      <p:sp>
        <p:nvSpPr>
          <p:cNvPr id="27683" name="AutoShape 35"/>
          <p:cNvSpPr>
            <a:spLocks noChangeArrowheads="1"/>
          </p:cNvSpPr>
          <p:nvPr/>
        </p:nvSpPr>
        <p:spPr bwMode="auto">
          <a:xfrm>
            <a:off x="3505200" y="2590800"/>
            <a:ext cx="1524000" cy="990600"/>
          </a:xfrm>
          <a:prstGeom prst="leftRightArrow">
            <a:avLst>
              <a:gd name="adj1" fmla="val 50000"/>
              <a:gd name="adj2" fmla="val 30769"/>
            </a:avLst>
          </a:prstGeom>
          <a:solidFill>
            <a:srgbClr val="FFFFCC"/>
          </a:solidFill>
          <a:ln w="9525">
            <a:solidFill>
              <a:srgbClr val="FF3300"/>
            </a:solidFill>
            <a:miter lim="800000"/>
            <a:headEnd/>
            <a:tailEnd/>
          </a:ln>
        </p:spPr>
        <p:txBody>
          <a:bodyPr wrap="none" anchor="ctr"/>
          <a:lstStyle/>
          <a:p>
            <a:pPr algn="ctr" eaLnBrk="1" hangingPunct="1"/>
            <a:r>
              <a:rPr lang="en-US" altLang="vi-VN" sz="2400">
                <a:solidFill>
                  <a:srgbClr val="CC3300"/>
                </a:solidFill>
                <a:latin typeface="Arial" charset="0"/>
              </a:rPr>
              <a:t>nên</a:t>
            </a:r>
            <a:endParaRPr lang="vi-VN" altLang="vi-VN" sz="2400">
              <a:solidFill>
                <a:srgbClr val="CC3300"/>
              </a:solidFill>
              <a:latin typeface="Arial" charset="0"/>
            </a:endParaRPr>
          </a:p>
        </p:txBody>
      </p:sp>
      <p:sp>
        <p:nvSpPr>
          <p:cNvPr id="27684" name="Line 36"/>
          <p:cNvSpPr>
            <a:spLocks noChangeShapeType="1"/>
          </p:cNvSpPr>
          <p:nvPr/>
        </p:nvSpPr>
        <p:spPr bwMode="auto">
          <a:xfrm flipH="1">
            <a:off x="4800600" y="4267200"/>
            <a:ext cx="3352800" cy="182880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85" name="Line 37"/>
          <p:cNvSpPr>
            <a:spLocks noChangeShapeType="1"/>
          </p:cNvSpPr>
          <p:nvPr/>
        </p:nvSpPr>
        <p:spPr bwMode="auto">
          <a:xfrm>
            <a:off x="4876800" y="4343400"/>
            <a:ext cx="3352800" cy="1981200"/>
          </a:xfrm>
          <a:prstGeom prst="line">
            <a:avLst/>
          </a:prstGeom>
          <a:noFill/>
          <a:ln w="5715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86" name="Line 38"/>
          <p:cNvSpPr>
            <a:spLocks noChangeShapeType="1"/>
          </p:cNvSpPr>
          <p:nvPr/>
        </p:nvSpPr>
        <p:spPr bwMode="auto">
          <a:xfrm flipH="1">
            <a:off x="304800" y="4191000"/>
            <a:ext cx="3352800" cy="175260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87" name="Line 39"/>
          <p:cNvSpPr>
            <a:spLocks noChangeShapeType="1"/>
          </p:cNvSpPr>
          <p:nvPr/>
        </p:nvSpPr>
        <p:spPr bwMode="auto">
          <a:xfrm>
            <a:off x="228600" y="4114800"/>
            <a:ext cx="3352800" cy="1828800"/>
          </a:xfrm>
          <a:prstGeom prst="line">
            <a:avLst/>
          </a:prstGeom>
          <a:noFill/>
          <a:ln w="5715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7677"/>
                                        </p:tgtEl>
                                        <p:attrNameLst>
                                          <p:attrName>style.visibility</p:attrName>
                                        </p:attrNameLst>
                                      </p:cBhvr>
                                      <p:to>
                                        <p:strVal val="visible"/>
                                      </p:to>
                                    </p:set>
                                    <p:anim calcmode="lin" valueType="num">
                                      <p:cBhvr>
                                        <p:cTn id="7" dur="500" fill="hold"/>
                                        <p:tgtEl>
                                          <p:spTgt spid="27677"/>
                                        </p:tgtEl>
                                        <p:attrNameLst>
                                          <p:attrName>ppt_w</p:attrName>
                                        </p:attrNameLst>
                                      </p:cBhvr>
                                      <p:tavLst>
                                        <p:tav tm="0">
                                          <p:val>
                                            <p:fltVal val="0"/>
                                          </p:val>
                                        </p:tav>
                                        <p:tav tm="100000">
                                          <p:val>
                                            <p:strVal val="#ppt_w"/>
                                          </p:val>
                                        </p:tav>
                                      </p:tavLst>
                                    </p:anim>
                                    <p:anim calcmode="lin" valueType="num">
                                      <p:cBhvr>
                                        <p:cTn id="8" dur="500" fill="hold"/>
                                        <p:tgtEl>
                                          <p:spTgt spid="27677"/>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6" presetClass="entr" presetSubtype="26" fill="hold" nodeType="clickEffect">
                                  <p:stCondLst>
                                    <p:cond delay="0"/>
                                  </p:stCondLst>
                                  <p:childTnLst>
                                    <p:set>
                                      <p:cBhvr>
                                        <p:cTn id="12" dur="1" fill="hold">
                                          <p:stCondLst>
                                            <p:cond delay="0"/>
                                          </p:stCondLst>
                                        </p:cTn>
                                        <p:tgtEl>
                                          <p:spTgt spid="27679"/>
                                        </p:tgtEl>
                                        <p:attrNameLst>
                                          <p:attrName>style.visibility</p:attrName>
                                        </p:attrNameLst>
                                      </p:cBhvr>
                                      <p:to>
                                        <p:strVal val="visible"/>
                                      </p:to>
                                    </p:set>
                                    <p:animEffect transition="in" filter="barn(inHorizontal)">
                                      <p:cBhvr>
                                        <p:cTn id="13" dur="500"/>
                                        <p:tgtEl>
                                          <p:spTgt spid="27679"/>
                                        </p:tgtEl>
                                      </p:cBhvr>
                                    </p:animEffect>
                                  </p:childTnLst>
                                </p:cTn>
                              </p:par>
                              <p:par>
                                <p:cTn id="14" presetID="16" presetClass="entr" presetSubtype="26" fill="hold" nodeType="withEffect">
                                  <p:stCondLst>
                                    <p:cond delay="0"/>
                                  </p:stCondLst>
                                  <p:childTnLst>
                                    <p:set>
                                      <p:cBhvr>
                                        <p:cTn id="15" dur="1" fill="hold">
                                          <p:stCondLst>
                                            <p:cond delay="0"/>
                                          </p:stCondLst>
                                        </p:cTn>
                                        <p:tgtEl>
                                          <p:spTgt spid="27678"/>
                                        </p:tgtEl>
                                        <p:attrNameLst>
                                          <p:attrName>style.visibility</p:attrName>
                                        </p:attrNameLst>
                                      </p:cBhvr>
                                      <p:to>
                                        <p:strVal val="visible"/>
                                      </p:to>
                                    </p:set>
                                    <p:animEffect transition="in" filter="barn(inHorizontal)">
                                      <p:cBhvr>
                                        <p:cTn id="16" dur="500"/>
                                        <p:tgtEl>
                                          <p:spTgt spid="27678"/>
                                        </p:tgtEl>
                                      </p:cBhvr>
                                    </p:animEffect>
                                  </p:childTnLst>
                                </p:cTn>
                              </p:par>
                              <p:par>
                                <p:cTn id="17" presetID="16" presetClass="entr" presetSubtype="26" fill="hold" nodeType="withEffect">
                                  <p:stCondLst>
                                    <p:cond delay="0"/>
                                  </p:stCondLst>
                                  <p:childTnLst>
                                    <p:set>
                                      <p:cBhvr>
                                        <p:cTn id="18" dur="1" fill="hold">
                                          <p:stCondLst>
                                            <p:cond delay="0"/>
                                          </p:stCondLst>
                                        </p:cTn>
                                        <p:tgtEl>
                                          <p:spTgt spid="27681"/>
                                        </p:tgtEl>
                                        <p:attrNameLst>
                                          <p:attrName>style.visibility</p:attrName>
                                        </p:attrNameLst>
                                      </p:cBhvr>
                                      <p:to>
                                        <p:strVal val="visible"/>
                                      </p:to>
                                    </p:set>
                                    <p:animEffect transition="in" filter="barn(inHorizontal)">
                                      <p:cBhvr>
                                        <p:cTn id="19" dur="500"/>
                                        <p:tgtEl>
                                          <p:spTgt spid="27681"/>
                                        </p:tgtEl>
                                      </p:cBhvr>
                                    </p:animEffect>
                                  </p:childTnLst>
                                </p:cTn>
                              </p:par>
                              <p:par>
                                <p:cTn id="20" presetID="16" presetClass="entr" presetSubtype="26" fill="hold" nodeType="withEffect">
                                  <p:stCondLst>
                                    <p:cond delay="0"/>
                                  </p:stCondLst>
                                  <p:childTnLst>
                                    <p:set>
                                      <p:cBhvr>
                                        <p:cTn id="21" dur="1" fill="hold">
                                          <p:stCondLst>
                                            <p:cond delay="0"/>
                                          </p:stCondLst>
                                        </p:cTn>
                                        <p:tgtEl>
                                          <p:spTgt spid="27680"/>
                                        </p:tgtEl>
                                        <p:attrNameLst>
                                          <p:attrName>style.visibility</p:attrName>
                                        </p:attrNameLst>
                                      </p:cBhvr>
                                      <p:to>
                                        <p:strVal val="visible"/>
                                      </p:to>
                                    </p:set>
                                    <p:animEffect transition="in" filter="barn(inHorizontal)">
                                      <p:cBhvr>
                                        <p:cTn id="22" dur="500"/>
                                        <p:tgtEl>
                                          <p:spTgt spid="2768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0" presetClass="entr" presetSubtype="0" fill="hold" grpId="0" nodeType="clickEffect">
                                  <p:stCondLst>
                                    <p:cond delay="0"/>
                                  </p:stCondLst>
                                  <p:childTnLst>
                                    <p:set>
                                      <p:cBhvr>
                                        <p:cTn id="26" dur="1" fill="hold">
                                          <p:stCondLst>
                                            <p:cond delay="0"/>
                                          </p:stCondLst>
                                        </p:cTn>
                                        <p:tgtEl>
                                          <p:spTgt spid="27683"/>
                                        </p:tgtEl>
                                        <p:attrNameLst>
                                          <p:attrName>style.visibility</p:attrName>
                                        </p:attrNameLst>
                                      </p:cBhvr>
                                      <p:to>
                                        <p:strVal val="visible"/>
                                      </p:to>
                                    </p:set>
                                    <p:animEffect transition="in" filter="fade">
                                      <p:cBhvr>
                                        <p:cTn id="27" dur="400" decel="100000"/>
                                        <p:tgtEl>
                                          <p:spTgt spid="27683"/>
                                        </p:tgtEl>
                                      </p:cBhvr>
                                    </p:animEffect>
                                    <p:anim calcmode="lin" valueType="num">
                                      <p:cBhvr>
                                        <p:cTn id="28" dur="400" decel="100000" fill="hold"/>
                                        <p:tgtEl>
                                          <p:spTgt spid="27683"/>
                                        </p:tgtEl>
                                        <p:attrNameLst>
                                          <p:attrName>style.rotation</p:attrName>
                                        </p:attrNameLst>
                                      </p:cBhvr>
                                      <p:tavLst>
                                        <p:tav tm="0">
                                          <p:val>
                                            <p:fltVal val="-90"/>
                                          </p:val>
                                        </p:tav>
                                        <p:tav tm="100000">
                                          <p:val>
                                            <p:fltVal val="0"/>
                                          </p:val>
                                        </p:tav>
                                      </p:tavLst>
                                    </p:anim>
                                    <p:anim calcmode="lin" valueType="num">
                                      <p:cBhvr>
                                        <p:cTn id="29" dur="400" decel="100000" fill="hold"/>
                                        <p:tgtEl>
                                          <p:spTgt spid="27683"/>
                                        </p:tgtEl>
                                        <p:attrNameLst>
                                          <p:attrName>ppt_x</p:attrName>
                                        </p:attrNameLst>
                                      </p:cBhvr>
                                      <p:tavLst>
                                        <p:tav tm="0">
                                          <p:val>
                                            <p:strVal val="#ppt_x+0.4"/>
                                          </p:val>
                                        </p:tav>
                                        <p:tav tm="100000">
                                          <p:val>
                                            <p:strVal val="#ppt_x-0.05"/>
                                          </p:val>
                                        </p:tav>
                                      </p:tavLst>
                                    </p:anim>
                                    <p:anim calcmode="lin" valueType="num">
                                      <p:cBhvr>
                                        <p:cTn id="30" dur="400" decel="100000" fill="hold"/>
                                        <p:tgtEl>
                                          <p:spTgt spid="27683"/>
                                        </p:tgtEl>
                                        <p:attrNameLst>
                                          <p:attrName>ppt_y</p:attrName>
                                        </p:attrNameLst>
                                      </p:cBhvr>
                                      <p:tavLst>
                                        <p:tav tm="0">
                                          <p:val>
                                            <p:strVal val="#ppt_y-0.4"/>
                                          </p:val>
                                        </p:tav>
                                        <p:tav tm="100000">
                                          <p:val>
                                            <p:strVal val="#ppt_y+0.1"/>
                                          </p:val>
                                        </p:tav>
                                      </p:tavLst>
                                    </p:anim>
                                    <p:anim calcmode="lin" valueType="num">
                                      <p:cBhvr>
                                        <p:cTn id="31" dur="100" accel="100000" fill="hold">
                                          <p:stCondLst>
                                            <p:cond delay="400"/>
                                          </p:stCondLst>
                                        </p:cTn>
                                        <p:tgtEl>
                                          <p:spTgt spid="27683"/>
                                        </p:tgtEl>
                                        <p:attrNameLst>
                                          <p:attrName>ppt_x</p:attrName>
                                        </p:attrNameLst>
                                      </p:cBhvr>
                                      <p:tavLst>
                                        <p:tav tm="0">
                                          <p:val>
                                            <p:strVal val="#ppt_x-0.05"/>
                                          </p:val>
                                        </p:tav>
                                        <p:tav tm="100000">
                                          <p:val>
                                            <p:strVal val="#ppt_x"/>
                                          </p:val>
                                        </p:tav>
                                      </p:tavLst>
                                    </p:anim>
                                    <p:anim calcmode="lin" valueType="num">
                                      <p:cBhvr>
                                        <p:cTn id="32" dur="100" accel="100000" fill="hold">
                                          <p:stCondLst>
                                            <p:cond delay="400"/>
                                          </p:stCondLst>
                                        </p:cTn>
                                        <p:tgtEl>
                                          <p:spTgt spid="27683"/>
                                        </p:tgtEl>
                                        <p:attrNameLst>
                                          <p:attrName>ppt_y</p:attrName>
                                        </p:attrNameLst>
                                      </p:cBhvr>
                                      <p:tavLst>
                                        <p:tav tm="0">
                                          <p:val>
                                            <p:strVal val="#ppt_y+0.1"/>
                                          </p:val>
                                        </p:tav>
                                        <p:tav tm="100000">
                                          <p:val>
                                            <p:strVal val="#ppt_y"/>
                                          </p:val>
                                        </p:tav>
                                      </p:tavLst>
                                    </p:anim>
                                  </p:childTnLst>
                                </p:cTn>
                              </p:par>
                            </p:childTnLst>
                          </p:cTn>
                        </p:par>
                        <p:par>
                          <p:cTn id="33" fill="hold" nodeType="afterGroup">
                            <p:stCondLst>
                              <p:cond delay="500"/>
                            </p:stCondLst>
                            <p:childTnLst>
                              <p:par>
                                <p:cTn id="34" presetID="16" presetClass="entr" presetSubtype="26" fill="hold" grpId="0" nodeType="afterEffect">
                                  <p:stCondLst>
                                    <p:cond delay="0"/>
                                  </p:stCondLst>
                                  <p:childTnLst>
                                    <p:set>
                                      <p:cBhvr>
                                        <p:cTn id="35" dur="1" fill="hold">
                                          <p:stCondLst>
                                            <p:cond delay="0"/>
                                          </p:stCondLst>
                                        </p:cTn>
                                        <p:tgtEl>
                                          <p:spTgt spid="27682"/>
                                        </p:tgtEl>
                                        <p:attrNameLst>
                                          <p:attrName>style.visibility</p:attrName>
                                        </p:attrNameLst>
                                      </p:cBhvr>
                                      <p:to>
                                        <p:strVal val="visible"/>
                                      </p:to>
                                    </p:set>
                                    <p:animEffect transition="in" filter="barn(inHorizontal)">
                                      <p:cBhvr>
                                        <p:cTn id="36" dur="500"/>
                                        <p:tgtEl>
                                          <p:spTgt spid="27682"/>
                                        </p:tgtEl>
                                      </p:cBhvr>
                                    </p:animEffect>
                                  </p:childTnLst>
                                </p:cTn>
                              </p:par>
                            </p:childTnLst>
                          </p:cTn>
                        </p:par>
                        <p:par>
                          <p:cTn id="37" fill="hold" nodeType="afterGroup">
                            <p:stCondLst>
                              <p:cond delay="1000"/>
                            </p:stCondLst>
                            <p:childTnLst>
                              <p:par>
                                <p:cTn id="38" presetID="21" presetClass="entr" presetSubtype="4" fill="hold" grpId="0" nodeType="afterEffect">
                                  <p:stCondLst>
                                    <p:cond delay="0"/>
                                  </p:stCondLst>
                                  <p:childTnLst>
                                    <p:set>
                                      <p:cBhvr>
                                        <p:cTn id="39" dur="1" fill="hold">
                                          <p:stCondLst>
                                            <p:cond delay="0"/>
                                          </p:stCondLst>
                                        </p:cTn>
                                        <p:tgtEl>
                                          <p:spTgt spid="27686"/>
                                        </p:tgtEl>
                                        <p:attrNameLst>
                                          <p:attrName>style.visibility</p:attrName>
                                        </p:attrNameLst>
                                      </p:cBhvr>
                                      <p:to>
                                        <p:strVal val="visible"/>
                                      </p:to>
                                    </p:set>
                                    <p:animEffect transition="in" filter="wheel(4)">
                                      <p:cBhvr>
                                        <p:cTn id="40" dur="500"/>
                                        <p:tgtEl>
                                          <p:spTgt spid="27686"/>
                                        </p:tgtEl>
                                      </p:cBhvr>
                                    </p:animEffect>
                                  </p:childTnLst>
                                </p:cTn>
                              </p:par>
                              <p:par>
                                <p:cTn id="41" presetID="21" presetClass="entr" presetSubtype="4" fill="hold" grpId="0" nodeType="withEffect">
                                  <p:stCondLst>
                                    <p:cond delay="0"/>
                                  </p:stCondLst>
                                  <p:childTnLst>
                                    <p:set>
                                      <p:cBhvr>
                                        <p:cTn id="42" dur="1" fill="hold">
                                          <p:stCondLst>
                                            <p:cond delay="0"/>
                                          </p:stCondLst>
                                        </p:cTn>
                                        <p:tgtEl>
                                          <p:spTgt spid="27687"/>
                                        </p:tgtEl>
                                        <p:attrNameLst>
                                          <p:attrName>style.visibility</p:attrName>
                                        </p:attrNameLst>
                                      </p:cBhvr>
                                      <p:to>
                                        <p:strVal val="visible"/>
                                      </p:to>
                                    </p:set>
                                    <p:animEffect transition="in" filter="wheel(4)">
                                      <p:cBhvr>
                                        <p:cTn id="43" dur="500"/>
                                        <p:tgtEl>
                                          <p:spTgt spid="27687"/>
                                        </p:tgtEl>
                                      </p:cBhvr>
                                    </p:animEffect>
                                  </p:childTnLst>
                                </p:cTn>
                              </p:par>
                              <p:par>
                                <p:cTn id="44" presetID="21" presetClass="entr" presetSubtype="4" fill="hold" grpId="0" nodeType="withEffect">
                                  <p:stCondLst>
                                    <p:cond delay="0"/>
                                  </p:stCondLst>
                                  <p:childTnLst>
                                    <p:set>
                                      <p:cBhvr>
                                        <p:cTn id="45" dur="1" fill="hold">
                                          <p:stCondLst>
                                            <p:cond delay="0"/>
                                          </p:stCondLst>
                                        </p:cTn>
                                        <p:tgtEl>
                                          <p:spTgt spid="27684"/>
                                        </p:tgtEl>
                                        <p:attrNameLst>
                                          <p:attrName>style.visibility</p:attrName>
                                        </p:attrNameLst>
                                      </p:cBhvr>
                                      <p:to>
                                        <p:strVal val="visible"/>
                                      </p:to>
                                    </p:set>
                                    <p:animEffect transition="in" filter="wheel(4)">
                                      <p:cBhvr>
                                        <p:cTn id="46" dur="500"/>
                                        <p:tgtEl>
                                          <p:spTgt spid="27684"/>
                                        </p:tgtEl>
                                      </p:cBhvr>
                                    </p:animEffect>
                                  </p:childTnLst>
                                </p:cTn>
                              </p:par>
                              <p:par>
                                <p:cTn id="47" presetID="21" presetClass="entr" presetSubtype="4" fill="hold" grpId="0" nodeType="withEffect">
                                  <p:stCondLst>
                                    <p:cond delay="0"/>
                                  </p:stCondLst>
                                  <p:childTnLst>
                                    <p:set>
                                      <p:cBhvr>
                                        <p:cTn id="48" dur="1" fill="hold">
                                          <p:stCondLst>
                                            <p:cond delay="0"/>
                                          </p:stCondLst>
                                        </p:cTn>
                                        <p:tgtEl>
                                          <p:spTgt spid="27685"/>
                                        </p:tgtEl>
                                        <p:attrNameLst>
                                          <p:attrName>style.visibility</p:attrName>
                                        </p:attrNameLst>
                                      </p:cBhvr>
                                      <p:to>
                                        <p:strVal val="visible"/>
                                      </p:to>
                                    </p:set>
                                    <p:animEffect transition="in" filter="wheel(4)">
                                      <p:cBhvr>
                                        <p:cTn id="49" dur="500"/>
                                        <p:tgtEl>
                                          <p:spTgt spid="27685"/>
                                        </p:tgtEl>
                                      </p:cBhvr>
                                    </p:animEffect>
                                  </p:childTnLst>
                                </p:cTn>
                              </p:par>
                              <p:par>
                                <p:cTn id="50" presetID="24" presetClass="emph" presetSubtype="0" repeatCount="indefinite" fill="hold" grpId="1" nodeType="withEffect">
                                  <p:stCondLst>
                                    <p:cond delay="0"/>
                                  </p:stCondLst>
                                  <p:childTnLst>
                                    <p:animClr clrSpc="hsl" dir="cw">
                                      <p:cBhvr override="childStyle">
                                        <p:cTn id="51" dur="500" fill="hold"/>
                                        <p:tgtEl>
                                          <p:spTgt spid="27683"/>
                                        </p:tgtEl>
                                        <p:attrNameLst>
                                          <p:attrName>style.color</p:attrName>
                                        </p:attrNameLst>
                                      </p:cBhvr>
                                      <p:by>
                                        <p:hsl h="0" s="-12549" l="-25098"/>
                                      </p:by>
                                    </p:animClr>
                                    <p:animClr clrSpc="hsl" dir="cw">
                                      <p:cBhvr>
                                        <p:cTn id="52" dur="500" fill="hold"/>
                                        <p:tgtEl>
                                          <p:spTgt spid="27683"/>
                                        </p:tgtEl>
                                        <p:attrNameLst>
                                          <p:attrName>fillcolor</p:attrName>
                                        </p:attrNameLst>
                                      </p:cBhvr>
                                      <p:by>
                                        <p:hsl h="0" s="-12549" l="-25098"/>
                                      </p:by>
                                    </p:animClr>
                                    <p:animClr clrSpc="hsl" dir="cw">
                                      <p:cBhvr>
                                        <p:cTn id="53" dur="500" fill="hold"/>
                                        <p:tgtEl>
                                          <p:spTgt spid="27683"/>
                                        </p:tgtEl>
                                        <p:attrNameLst>
                                          <p:attrName>stroke.color</p:attrName>
                                        </p:attrNameLst>
                                      </p:cBhvr>
                                      <p:by>
                                        <p:hsl h="0" s="-12549" l="-25098"/>
                                      </p:by>
                                    </p:animClr>
                                    <p:set>
                                      <p:cBhvr>
                                        <p:cTn id="54" dur="500" fill="hold"/>
                                        <p:tgtEl>
                                          <p:spTgt spid="27683"/>
                                        </p:tgtEl>
                                        <p:attrNameLst>
                                          <p:attrName>fill.type</p:attrName>
                                        </p:attrNameLst>
                                      </p:cBhvr>
                                      <p:to>
                                        <p:strVal val="solid"/>
                                      </p:to>
                                    </p:set>
                                  </p:childTnLst>
                                </p:cTn>
                              </p:par>
                              <p:par>
                                <p:cTn id="55" presetID="23" presetClass="emph" presetSubtype="0" repeatCount="indefinite" fill="hold" grpId="1" nodeType="withEffect">
                                  <p:stCondLst>
                                    <p:cond delay="0"/>
                                  </p:stCondLst>
                                  <p:childTnLst>
                                    <p:animClr clrSpc="hsl" dir="cw">
                                      <p:cBhvr override="childStyle">
                                        <p:cTn id="56" dur="500" fill="hold"/>
                                        <p:tgtEl>
                                          <p:spTgt spid="27682"/>
                                        </p:tgtEl>
                                        <p:attrNameLst>
                                          <p:attrName>style.color</p:attrName>
                                        </p:attrNameLst>
                                      </p:cBhvr>
                                      <p:by>
                                        <p:hsl h="10842353" s="0" l="0"/>
                                      </p:by>
                                    </p:animClr>
                                    <p:animClr clrSpc="hsl" dir="cw">
                                      <p:cBhvr>
                                        <p:cTn id="57" dur="500" fill="hold"/>
                                        <p:tgtEl>
                                          <p:spTgt spid="27682"/>
                                        </p:tgtEl>
                                        <p:attrNameLst>
                                          <p:attrName>fillcolor</p:attrName>
                                        </p:attrNameLst>
                                      </p:cBhvr>
                                      <p:by>
                                        <p:hsl h="10842353" s="0" l="0"/>
                                      </p:by>
                                    </p:animClr>
                                    <p:animClr clrSpc="hsl" dir="cw">
                                      <p:cBhvr>
                                        <p:cTn id="58" dur="500" fill="hold"/>
                                        <p:tgtEl>
                                          <p:spTgt spid="27682"/>
                                        </p:tgtEl>
                                        <p:attrNameLst>
                                          <p:attrName>stroke.color</p:attrName>
                                        </p:attrNameLst>
                                      </p:cBhvr>
                                      <p:by>
                                        <p:hsl h="10842353" s="0" l="0"/>
                                      </p:by>
                                    </p:animClr>
                                    <p:set>
                                      <p:cBhvr>
                                        <p:cTn id="59" dur="500" fill="hold"/>
                                        <p:tgtEl>
                                          <p:spTgt spid="2768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77" grpId="0" animBg="1"/>
      <p:bldP spid="27682" grpId="0" animBg="1"/>
      <p:bldP spid="27682" grpId="1" animBg="1"/>
      <p:bldP spid="27683" grpId="0" animBg="1"/>
      <p:bldP spid="27683" grpId="1" animBg="1"/>
      <p:bldP spid="27684" grpId="0" animBg="1"/>
      <p:bldP spid="27685" grpId="0" animBg="1"/>
      <p:bldP spid="27686" grpId="0" animBg="1"/>
      <p:bldP spid="2768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4" name="Picture 33" descr="582727ynm9svagg722"/>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553200" y="6019800"/>
            <a:ext cx="1143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5" name="Picture 34" descr="582727ynm9svagg722"/>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6172200"/>
            <a:ext cx="1143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6" name="Picture 35" descr="582727ynm9svagg722"/>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6096000"/>
            <a:ext cx="1143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7" name="Picture 36" descr="582727ynm9svagg722"/>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6096000"/>
            <a:ext cx="1143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9" name="Picture 38" descr="582727ynm9svagg722"/>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6096000"/>
            <a:ext cx="1143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90" name="Picture 39" descr="582727ynm9svagg722"/>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001000" y="6096000"/>
            <a:ext cx="1143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91" name="Text Box 48"/>
          <p:cNvSpPr txBox="1">
            <a:spLocks noChangeArrowheads="1"/>
          </p:cNvSpPr>
          <p:nvPr/>
        </p:nvSpPr>
        <p:spPr bwMode="auto">
          <a:xfrm>
            <a:off x="1981200" y="2971800"/>
            <a:ext cx="5105400" cy="3416300"/>
          </a:xfrm>
          <a:prstGeom prst="rect">
            <a:avLst/>
          </a:prstGeom>
          <a:solidFill>
            <a:srgbClr val="FF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Times New Roman" pitchFamily="18" charset="0"/>
                <a:cs typeface="Arial" charset="0"/>
              </a:defRPr>
            </a:lvl1pPr>
            <a:lvl2pPr marL="742950" indent="-285750">
              <a:defRPr sz="2000" b="1">
                <a:solidFill>
                  <a:schemeClr val="tx1"/>
                </a:solidFill>
                <a:latin typeface="Times New Roman" pitchFamily="18" charset="0"/>
                <a:cs typeface="Arial" charset="0"/>
              </a:defRPr>
            </a:lvl2pPr>
            <a:lvl3pPr marL="1143000" indent="-228600">
              <a:defRPr sz="2000" b="1">
                <a:solidFill>
                  <a:schemeClr val="tx1"/>
                </a:solidFill>
                <a:latin typeface="Times New Roman" pitchFamily="18" charset="0"/>
                <a:cs typeface="Arial" charset="0"/>
              </a:defRPr>
            </a:lvl3pPr>
            <a:lvl4pPr marL="1600200" indent="-228600">
              <a:defRPr sz="2000" b="1">
                <a:solidFill>
                  <a:schemeClr val="tx1"/>
                </a:solidFill>
                <a:latin typeface="Times New Roman" pitchFamily="18" charset="0"/>
                <a:cs typeface="Arial" charset="0"/>
              </a:defRPr>
            </a:lvl4pPr>
            <a:lvl5pPr marL="2057400" indent="-228600">
              <a:defRPr sz="2000" b="1">
                <a:solidFill>
                  <a:schemeClr val="tx1"/>
                </a:solidFill>
                <a:latin typeface="Times New Roman" pitchFamily="18" charset="0"/>
                <a:cs typeface="Arial" charset="0"/>
              </a:defRPr>
            </a:lvl5pPr>
            <a:lvl6pPr marL="2514600" indent="-228600" eaLnBrk="0" fontAlgn="base" hangingPunct="0">
              <a:spcBef>
                <a:spcPct val="0"/>
              </a:spcBef>
              <a:spcAft>
                <a:spcPct val="0"/>
              </a:spcAft>
              <a:defRPr sz="2000" b="1">
                <a:solidFill>
                  <a:schemeClr val="tx1"/>
                </a:solidFill>
                <a:latin typeface="Times New Roman" pitchFamily="18" charset="0"/>
                <a:cs typeface="Arial" charset="0"/>
              </a:defRPr>
            </a:lvl6pPr>
            <a:lvl7pPr marL="2971800" indent="-228600" eaLnBrk="0" fontAlgn="base" hangingPunct="0">
              <a:spcBef>
                <a:spcPct val="0"/>
              </a:spcBef>
              <a:spcAft>
                <a:spcPct val="0"/>
              </a:spcAft>
              <a:defRPr sz="2000" b="1">
                <a:solidFill>
                  <a:schemeClr val="tx1"/>
                </a:solidFill>
                <a:latin typeface="Times New Roman" pitchFamily="18" charset="0"/>
                <a:cs typeface="Arial" charset="0"/>
              </a:defRPr>
            </a:lvl7pPr>
            <a:lvl8pPr marL="3429000" indent="-228600" eaLnBrk="0" fontAlgn="base" hangingPunct="0">
              <a:spcBef>
                <a:spcPct val="0"/>
              </a:spcBef>
              <a:spcAft>
                <a:spcPct val="0"/>
              </a:spcAft>
              <a:defRPr sz="2000" b="1">
                <a:solidFill>
                  <a:schemeClr val="tx1"/>
                </a:solidFill>
                <a:latin typeface="Times New Roman" pitchFamily="18" charset="0"/>
                <a:cs typeface="Arial" charset="0"/>
              </a:defRPr>
            </a:lvl8pPr>
            <a:lvl9pPr marL="3886200" indent="-228600" eaLnBrk="0" fontAlgn="base" hangingPunct="0">
              <a:spcBef>
                <a:spcPct val="0"/>
              </a:spcBef>
              <a:spcAft>
                <a:spcPct val="0"/>
              </a:spcAft>
              <a:defRPr sz="2000" b="1">
                <a:solidFill>
                  <a:schemeClr val="tx1"/>
                </a:solidFill>
                <a:latin typeface="Times New Roman" pitchFamily="18" charset="0"/>
                <a:cs typeface="Arial" charset="0"/>
              </a:defRPr>
            </a:lvl9pPr>
          </a:lstStyle>
          <a:p>
            <a:pPr eaLnBrk="1" hangingPunct="1">
              <a:spcBef>
                <a:spcPct val="50000"/>
              </a:spcBef>
            </a:pPr>
            <a:r>
              <a:rPr lang="en-US" altLang="vi-VN" sz="2400">
                <a:solidFill>
                  <a:srgbClr val="CC3300"/>
                </a:solidFill>
                <a:latin typeface="Arial" charset="0"/>
              </a:rPr>
              <a:t>KL : Chim có rất nhiều lợi ích cho cuộc sống con người như : bắt sâu bọ bảo vệ mùa màng, làm đồ chơi từ vỏ trứng, làm quần áo, chăn đệm mũ... từ lông chim, làm ví, cặp từ da...chúng ta nên bảo vệ các loài chim, đặc biệt là các loài quý hiếm. Không săn bắt bừa bãi và phá tổ chim</a:t>
            </a:r>
          </a:p>
        </p:txBody>
      </p:sp>
      <p:sp>
        <p:nvSpPr>
          <p:cNvPr id="46094" name="Text Box 57"/>
          <p:cNvSpPr txBox="1">
            <a:spLocks noChangeArrowheads="1"/>
          </p:cNvSpPr>
          <p:nvPr/>
        </p:nvSpPr>
        <p:spPr bwMode="auto">
          <a:xfrm>
            <a:off x="990600" y="1828800"/>
            <a:ext cx="4495800" cy="579438"/>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Times New Roman" pitchFamily="18" charset="0"/>
                <a:cs typeface="Arial" charset="0"/>
              </a:defRPr>
            </a:lvl1pPr>
            <a:lvl2pPr marL="742950" indent="-285750">
              <a:defRPr sz="2000" b="1">
                <a:solidFill>
                  <a:schemeClr val="tx1"/>
                </a:solidFill>
                <a:latin typeface="Times New Roman" pitchFamily="18" charset="0"/>
                <a:cs typeface="Arial" charset="0"/>
              </a:defRPr>
            </a:lvl2pPr>
            <a:lvl3pPr marL="1143000" indent="-228600">
              <a:defRPr sz="2000" b="1">
                <a:solidFill>
                  <a:schemeClr val="tx1"/>
                </a:solidFill>
                <a:latin typeface="Times New Roman" pitchFamily="18" charset="0"/>
                <a:cs typeface="Arial" charset="0"/>
              </a:defRPr>
            </a:lvl3pPr>
            <a:lvl4pPr marL="1600200" indent="-228600">
              <a:defRPr sz="2000" b="1">
                <a:solidFill>
                  <a:schemeClr val="tx1"/>
                </a:solidFill>
                <a:latin typeface="Times New Roman" pitchFamily="18" charset="0"/>
                <a:cs typeface="Arial" charset="0"/>
              </a:defRPr>
            </a:lvl4pPr>
            <a:lvl5pPr marL="2057400" indent="-228600">
              <a:defRPr sz="2000" b="1">
                <a:solidFill>
                  <a:schemeClr val="tx1"/>
                </a:solidFill>
                <a:latin typeface="Times New Roman" pitchFamily="18" charset="0"/>
                <a:cs typeface="Arial" charset="0"/>
              </a:defRPr>
            </a:lvl5pPr>
            <a:lvl6pPr marL="2514600" indent="-228600" eaLnBrk="0" fontAlgn="base" hangingPunct="0">
              <a:spcBef>
                <a:spcPct val="0"/>
              </a:spcBef>
              <a:spcAft>
                <a:spcPct val="0"/>
              </a:spcAft>
              <a:defRPr sz="2000" b="1">
                <a:solidFill>
                  <a:schemeClr val="tx1"/>
                </a:solidFill>
                <a:latin typeface="Times New Roman" pitchFamily="18" charset="0"/>
                <a:cs typeface="Arial" charset="0"/>
              </a:defRPr>
            </a:lvl6pPr>
            <a:lvl7pPr marL="2971800" indent="-228600" eaLnBrk="0" fontAlgn="base" hangingPunct="0">
              <a:spcBef>
                <a:spcPct val="0"/>
              </a:spcBef>
              <a:spcAft>
                <a:spcPct val="0"/>
              </a:spcAft>
              <a:defRPr sz="2000" b="1">
                <a:solidFill>
                  <a:schemeClr val="tx1"/>
                </a:solidFill>
                <a:latin typeface="Times New Roman" pitchFamily="18" charset="0"/>
                <a:cs typeface="Arial" charset="0"/>
              </a:defRPr>
            </a:lvl7pPr>
            <a:lvl8pPr marL="3429000" indent="-228600" eaLnBrk="0" fontAlgn="base" hangingPunct="0">
              <a:spcBef>
                <a:spcPct val="0"/>
              </a:spcBef>
              <a:spcAft>
                <a:spcPct val="0"/>
              </a:spcAft>
              <a:defRPr sz="2000" b="1">
                <a:solidFill>
                  <a:schemeClr val="tx1"/>
                </a:solidFill>
                <a:latin typeface="Times New Roman" pitchFamily="18" charset="0"/>
                <a:cs typeface="Arial" charset="0"/>
              </a:defRPr>
            </a:lvl8pPr>
            <a:lvl9pPr marL="3886200" indent="-228600" eaLnBrk="0" fontAlgn="base" hangingPunct="0">
              <a:spcBef>
                <a:spcPct val="0"/>
              </a:spcBef>
              <a:spcAft>
                <a:spcPct val="0"/>
              </a:spcAft>
              <a:defRPr sz="2000" b="1">
                <a:solidFill>
                  <a:schemeClr val="tx1"/>
                </a:solidFill>
                <a:latin typeface="Times New Roman" pitchFamily="18" charset="0"/>
                <a:cs typeface="Arial" charset="0"/>
              </a:defRPr>
            </a:lvl9pPr>
          </a:lstStyle>
          <a:p>
            <a:pPr eaLnBrk="1" hangingPunct="1">
              <a:spcBef>
                <a:spcPct val="50000"/>
              </a:spcBef>
            </a:pPr>
            <a:r>
              <a:rPr lang="en-US" altLang="vi-VN" sz="3200">
                <a:solidFill>
                  <a:srgbClr val="FF0000"/>
                </a:solidFill>
                <a:latin typeface="Arial" charset="0"/>
              </a:rPr>
              <a:t>Ích lợi của chim: </a:t>
            </a:r>
          </a:p>
        </p:txBody>
      </p:sp>
      <p:pic>
        <p:nvPicPr>
          <p:cNvPr id="46095" name="Picture 58" descr="metoyou23"/>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5486400"/>
            <a:ext cx="1100138"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96" name="Picture 59" descr="090724024415551549"/>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81139">
            <a:off x="5791200" y="533400"/>
            <a:ext cx="2251075"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AutoShape 2"/>
          <p:cNvSpPr>
            <a:spLocks noChangeArrowheads="1"/>
          </p:cNvSpPr>
          <p:nvPr/>
        </p:nvSpPr>
        <p:spPr bwMode="auto">
          <a:xfrm>
            <a:off x="1524000" y="609600"/>
            <a:ext cx="6019800" cy="3200400"/>
          </a:xfrm>
          <a:prstGeom prst="cloudCallout">
            <a:avLst>
              <a:gd name="adj1" fmla="val -46282"/>
              <a:gd name="adj2" fmla="val 69991"/>
            </a:avLst>
          </a:prstGeom>
          <a:solidFill>
            <a:schemeClr val="accent1"/>
          </a:solidFill>
          <a:ln w="9525">
            <a:solidFill>
              <a:schemeClr val="tx1"/>
            </a:solidFill>
            <a:round/>
            <a:headEnd/>
            <a:tailEnd/>
          </a:ln>
        </p:spPr>
        <p:txBody>
          <a:bodyPr/>
          <a:lstStyle/>
          <a:p>
            <a:pPr algn="ctr" eaLnBrk="1" hangingPunct="1"/>
            <a:r>
              <a:rPr lang="en-US" altLang="vi-VN" sz="1600" b="0">
                <a:latin typeface="Arial" charset="0"/>
              </a:rPr>
              <a:t> </a:t>
            </a:r>
          </a:p>
          <a:p>
            <a:pPr algn="ctr" eaLnBrk="1" hangingPunct="1"/>
            <a:r>
              <a:rPr lang="en-US" altLang="vi-VN" sz="3600" b="0">
                <a:latin typeface="Arial" charset="0"/>
              </a:rPr>
              <a:t>Cá có lợi ích gì ? </a:t>
            </a:r>
          </a:p>
        </p:txBody>
      </p:sp>
      <p:sp>
        <p:nvSpPr>
          <p:cNvPr id="56323" name="Rectangle 3"/>
          <p:cNvSpPr>
            <a:spLocks noChangeArrowheads="1"/>
          </p:cNvSpPr>
          <p:nvPr/>
        </p:nvSpPr>
        <p:spPr bwMode="auto">
          <a:xfrm>
            <a:off x="2667000" y="4267200"/>
            <a:ext cx="5943600" cy="1219200"/>
          </a:xfrm>
          <a:prstGeom prst="rect">
            <a:avLst/>
          </a:prstGeom>
          <a:solidFill>
            <a:srgbClr val="FF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r>
              <a:rPr lang="en-US" altLang="vi-VN" sz="2800" b="0">
                <a:solidFill>
                  <a:srgbClr val="FF3300"/>
                </a:solidFill>
                <a:latin typeface="Arial" charset="0"/>
              </a:rPr>
              <a:t>Cá được sử dụng làm thức ăn và </a:t>
            </a:r>
          </a:p>
          <a:p>
            <a:pPr algn="ctr" eaLnBrk="1" hangingPunct="1"/>
            <a:r>
              <a:rPr lang="en-US" altLang="vi-VN" sz="2800" b="0">
                <a:solidFill>
                  <a:srgbClr val="FF3300"/>
                </a:solidFill>
                <a:latin typeface="Arial" charset="0"/>
              </a:rPr>
              <a:t>chế biến cho xuất khẩu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6322"/>
                                        </p:tgtEl>
                                        <p:attrNameLst>
                                          <p:attrName>style.visibility</p:attrName>
                                        </p:attrNameLst>
                                      </p:cBhvr>
                                      <p:to>
                                        <p:strVal val="visible"/>
                                      </p:to>
                                    </p:set>
                                    <p:animEffect transition="in" filter="box(in)">
                                      <p:cBhvr>
                                        <p:cTn id="7" dur="500"/>
                                        <p:tgtEl>
                                          <p:spTgt spid="5632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6323"/>
                                        </p:tgtEl>
                                        <p:attrNameLst>
                                          <p:attrName>style.visibility</p:attrName>
                                        </p:attrNameLst>
                                      </p:cBhvr>
                                      <p:to>
                                        <p:strVal val="visible"/>
                                      </p:to>
                                    </p:set>
                                    <p:animEffect transition="in" filter="box(in)">
                                      <p:cBhvr>
                                        <p:cTn id="12" dur="500"/>
                                        <p:tgtEl>
                                          <p:spTgt spid="563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2" grpId="0" animBg="1"/>
      <p:bldP spid="5632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toonia5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3" name="Text Box 3"/>
          <p:cNvSpPr txBox="1">
            <a:spLocks noChangeArrowheads="1"/>
          </p:cNvSpPr>
          <p:nvPr/>
        </p:nvSpPr>
        <p:spPr bwMode="auto">
          <a:xfrm>
            <a:off x="3175" y="1209675"/>
            <a:ext cx="91440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Times New Roman" pitchFamily="18" charset="0"/>
                <a:cs typeface="Arial" charset="0"/>
              </a:defRPr>
            </a:lvl1pPr>
            <a:lvl2pPr marL="742950" indent="-285750">
              <a:defRPr sz="2000" b="1">
                <a:solidFill>
                  <a:schemeClr val="tx1"/>
                </a:solidFill>
                <a:latin typeface="Times New Roman" pitchFamily="18" charset="0"/>
                <a:cs typeface="Arial" charset="0"/>
              </a:defRPr>
            </a:lvl2pPr>
            <a:lvl3pPr marL="1143000" indent="-228600">
              <a:defRPr sz="2000" b="1">
                <a:solidFill>
                  <a:schemeClr val="tx1"/>
                </a:solidFill>
                <a:latin typeface="Times New Roman" pitchFamily="18" charset="0"/>
                <a:cs typeface="Arial" charset="0"/>
              </a:defRPr>
            </a:lvl3pPr>
            <a:lvl4pPr marL="1600200" indent="-228600">
              <a:defRPr sz="2000" b="1">
                <a:solidFill>
                  <a:schemeClr val="tx1"/>
                </a:solidFill>
                <a:latin typeface="Times New Roman" pitchFamily="18" charset="0"/>
                <a:cs typeface="Arial" charset="0"/>
              </a:defRPr>
            </a:lvl4pPr>
            <a:lvl5pPr marL="2057400" indent="-228600">
              <a:defRPr sz="2000" b="1">
                <a:solidFill>
                  <a:schemeClr val="tx1"/>
                </a:solidFill>
                <a:latin typeface="Times New Roman" pitchFamily="18" charset="0"/>
                <a:cs typeface="Arial" charset="0"/>
              </a:defRPr>
            </a:lvl5pPr>
            <a:lvl6pPr marL="2514600" indent="-228600" eaLnBrk="0" fontAlgn="base" hangingPunct="0">
              <a:spcBef>
                <a:spcPct val="0"/>
              </a:spcBef>
              <a:spcAft>
                <a:spcPct val="0"/>
              </a:spcAft>
              <a:defRPr sz="2000" b="1">
                <a:solidFill>
                  <a:schemeClr val="tx1"/>
                </a:solidFill>
                <a:latin typeface="Times New Roman" pitchFamily="18" charset="0"/>
                <a:cs typeface="Arial" charset="0"/>
              </a:defRPr>
            </a:lvl6pPr>
            <a:lvl7pPr marL="2971800" indent="-228600" eaLnBrk="0" fontAlgn="base" hangingPunct="0">
              <a:spcBef>
                <a:spcPct val="0"/>
              </a:spcBef>
              <a:spcAft>
                <a:spcPct val="0"/>
              </a:spcAft>
              <a:defRPr sz="2000" b="1">
                <a:solidFill>
                  <a:schemeClr val="tx1"/>
                </a:solidFill>
                <a:latin typeface="Times New Roman" pitchFamily="18" charset="0"/>
                <a:cs typeface="Arial" charset="0"/>
              </a:defRPr>
            </a:lvl7pPr>
            <a:lvl8pPr marL="3429000" indent="-228600" eaLnBrk="0" fontAlgn="base" hangingPunct="0">
              <a:spcBef>
                <a:spcPct val="0"/>
              </a:spcBef>
              <a:spcAft>
                <a:spcPct val="0"/>
              </a:spcAft>
              <a:defRPr sz="2000" b="1">
                <a:solidFill>
                  <a:schemeClr val="tx1"/>
                </a:solidFill>
                <a:latin typeface="Times New Roman" pitchFamily="18" charset="0"/>
                <a:cs typeface="Arial" charset="0"/>
              </a:defRPr>
            </a:lvl8pPr>
            <a:lvl9pPr marL="3886200" indent="-228600" eaLnBrk="0" fontAlgn="base" hangingPunct="0">
              <a:spcBef>
                <a:spcPct val="0"/>
              </a:spcBef>
              <a:spcAft>
                <a:spcPct val="0"/>
              </a:spcAft>
              <a:defRPr sz="2000" b="1">
                <a:solidFill>
                  <a:schemeClr val="tx1"/>
                </a:solidFill>
                <a:latin typeface="Times New Roman" pitchFamily="18" charset="0"/>
                <a:cs typeface="Arial" charset="0"/>
              </a:defRPr>
            </a:lvl9pPr>
          </a:lstStyle>
          <a:p>
            <a:pPr eaLnBrk="1" hangingPunct="1">
              <a:spcBef>
                <a:spcPct val="50000"/>
              </a:spcBef>
            </a:pPr>
            <a:r>
              <a:rPr lang="en-US" altLang="vi-VN" sz="3200" u="sng">
                <a:solidFill>
                  <a:srgbClr val="FF0000"/>
                </a:solidFill>
                <a:latin typeface="Arial" charset="0"/>
              </a:rPr>
              <a:t>Hoạt động 3 </a:t>
            </a:r>
            <a:r>
              <a:rPr lang="en-US" altLang="vi-VN" sz="3200">
                <a:solidFill>
                  <a:srgbClr val="FF0000"/>
                </a:solidFill>
                <a:latin typeface="Arial" charset="0"/>
              </a:rPr>
              <a:t>:</a:t>
            </a:r>
            <a:r>
              <a:rPr lang="en-US" altLang="vi-VN" sz="3200">
                <a:latin typeface="Arial" charset="0"/>
              </a:rPr>
              <a:t> Ích lợi của chim </a:t>
            </a:r>
          </a:p>
          <a:p>
            <a:pPr eaLnBrk="1" hangingPunct="1">
              <a:spcBef>
                <a:spcPct val="50000"/>
              </a:spcBef>
            </a:pPr>
            <a:r>
              <a:rPr lang="en-US" altLang="vi-VN" sz="3200">
                <a:solidFill>
                  <a:srgbClr val="3333FF"/>
                </a:solidFill>
                <a:latin typeface="Arial" charset="0"/>
              </a:rPr>
              <a:t>(cá nhân suy nghĩ trong 2phút)</a:t>
            </a:r>
          </a:p>
        </p:txBody>
      </p:sp>
      <p:pic>
        <p:nvPicPr>
          <p:cNvPr id="47110" name="Picture 6" descr="090724024415551549"/>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81139">
            <a:off x="7086600" y="0"/>
            <a:ext cx="2251075"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13" name="Text Box 11"/>
          <p:cNvSpPr txBox="1">
            <a:spLocks noChangeArrowheads="1"/>
          </p:cNvSpPr>
          <p:nvPr/>
        </p:nvSpPr>
        <p:spPr bwMode="auto">
          <a:xfrm>
            <a:off x="1143000" y="2667000"/>
            <a:ext cx="6324600" cy="1570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Times New Roman" pitchFamily="18" charset="0"/>
                <a:cs typeface="Arial" charset="0"/>
              </a:defRPr>
            </a:lvl1pPr>
            <a:lvl2pPr marL="742950" indent="-285750">
              <a:defRPr sz="2000" b="1">
                <a:solidFill>
                  <a:schemeClr val="tx1"/>
                </a:solidFill>
                <a:latin typeface="Times New Roman" pitchFamily="18" charset="0"/>
                <a:cs typeface="Arial" charset="0"/>
              </a:defRPr>
            </a:lvl2pPr>
            <a:lvl3pPr marL="1143000" indent="-228600">
              <a:defRPr sz="2000" b="1">
                <a:solidFill>
                  <a:schemeClr val="tx1"/>
                </a:solidFill>
                <a:latin typeface="Times New Roman" pitchFamily="18" charset="0"/>
                <a:cs typeface="Arial" charset="0"/>
              </a:defRPr>
            </a:lvl3pPr>
            <a:lvl4pPr marL="1600200" indent="-228600">
              <a:defRPr sz="2000" b="1">
                <a:solidFill>
                  <a:schemeClr val="tx1"/>
                </a:solidFill>
                <a:latin typeface="Times New Roman" pitchFamily="18" charset="0"/>
                <a:cs typeface="Arial" charset="0"/>
              </a:defRPr>
            </a:lvl4pPr>
            <a:lvl5pPr marL="2057400" indent="-228600">
              <a:defRPr sz="2000" b="1">
                <a:solidFill>
                  <a:schemeClr val="tx1"/>
                </a:solidFill>
                <a:latin typeface="Times New Roman" pitchFamily="18" charset="0"/>
                <a:cs typeface="Arial" charset="0"/>
              </a:defRPr>
            </a:lvl5pPr>
            <a:lvl6pPr marL="2514600" indent="-228600" eaLnBrk="0" fontAlgn="base" hangingPunct="0">
              <a:spcBef>
                <a:spcPct val="0"/>
              </a:spcBef>
              <a:spcAft>
                <a:spcPct val="0"/>
              </a:spcAft>
              <a:defRPr sz="2000" b="1">
                <a:solidFill>
                  <a:schemeClr val="tx1"/>
                </a:solidFill>
                <a:latin typeface="Times New Roman" pitchFamily="18" charset="0"/>
                <a:cs typeface="Arial" charset="0"/>
              </a:defRPr>
            </a:lvl6pPr>
            <a:lvl7pPr marL="2971800" indent="-228600" eaLnBrk="0" fontAlgn="base" hangingPunct="0">
              <a:spcBef>
                <a:spcPct val="0"/>
              </a:spcBef>
              <a:spcAft>
                <a:spcPct val="0"/>
              </a:spcAft>
              <a:defRPr sz="2000" b="1">
                <a:solidFill>
                  <a:schemeClr val="tx1"/>
                </a:solidFill>
                <a:latin typeface="Times New Roman" pitchFamily="18" charset="0"/>
                <a:cs typeface="Arial" charset="0"/>
              </a:defRPr>
            </a:lvl7pPr>
            <a:lvl8pPr marL="3429000" indent="-228600" eaLnBrk="0" fontAlgn="base" hangingPunct="0">
              <a:spcBef>
                <a:spcPct val="0"/>
              </a:spcBef>
              <a:spcAft>
                <a:spcPct val="0"/>
              </a:spcAft>
              <a:defRPr sz="2000" b="1">
                <a:solidFill>
                  <a:schemeClr val="tx1"/>
                </a:solidFill>
                <a:latin typeface="Times New Roman" pitchFamily="18" charset="0"/>
                <a:cs typeface="Arial" charset="0"/>
              </a:defRPr>
            </a:lvl8pPr>
            <a:lvl9pPr marL="3886200" indent="-228600" eaLnBrk="0" fontAlgn="base" hangingPunct="0">
              <a:spcBef>
                <a:spcPct val="0"/>
              </a:spcBef>
              <a:spcAft>
                <a:spcPct val="0"/>
              </a:spcAft>
              <a:defRPr sz="2000" b="1">
                <a:solidFill>
                  <a:schemeClr val="tx1"/>
                </a:solidFill>
                <a:latin typeface="Times New Roman" pitchFamily="18" charset="0"/>
                <a:cs typeface="Arial" charset="0"/>
              </a:defRPr>
            </a:lvl9pPr>
          </a:lstStyle>
          <a:p>
            <a:pPr eaLnBrk="1" hangingPunct="1">
              <a:spcBef>
                <a:spcPct val="50000"/>
              </a:spcBef>
            </a:pPr>
            <a:r>
              <a:rPr lang="en-US" altLang="vi-VN" sz="3200">
                <a:solidFill>
                  <a:srgbClr val="CC3300"/>
                </a:solidFill>
                <a:latin typeface="Arial" charset="0"/>
              </a:rPr>
              <a:t>Chim có ích lợi như vậy nhưng cũng có một số loài gây hại như :đại bàng, quạ, diều hâu.</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46083"/>
                                        </p:tgtEl>
                                        <p:attrNameLst>
                                          <p:attrName>style.visibility</p:attrName>
                                        </p:attrNameLst>
                                      </p:cBhvr>
                                      <p:to>
                                        <p:strVal val="visible"/>
                                      </p:to>
                                    </p:set>
                                    <p:anim calcmode="lin" valueType="num">
                                      <p:cBhvr>
                                        <p:cTn id="7" dur="500" fill="hold"/>
                                        <p:tgtEl>
                                          <p:spTgt spid="46083"/>
                                        </p:tgtEl>
                                        <p:attrNameLst>
                                          <p:attrName>ppt_w</p:attrName>
                                        </p:attrNameLst>
                                      </p:cBhvr>
                                      <p:tavLst>
                                        <p:tav tm="0">
                                          <p:val>
                                            <p:fltVal val="0"/>
                                          </p:val>
                                        </p:tav>
                                        <p:tav tm="100000">
                                          <p:val>
                                            <p:strVal val="#ppt_w"/>
                                          </p:val>
                                        </p:tav>
                                      </p:tavLst>
                                    </p:anim>
                                    <p:anim calcmode="lin" valueType="num">
                                      <p:cBhvr>
                                        <p:cTn id="8" dur="500" fill="hold"/>
                                        <p:tgtEl>
                                          <p:spTgt spid="46083"/>
                                        </p:tgtEl>
                                        <p:attrNameLst>
                                          <p:attrName>ppt_h</p:attrName>
                                        </p:attrNameLst>
                                      </p:cBhvr>
                                      <p:tavLst>
                                        <p:tav tm="0">
                                          <p:val>
                                            <p:fltVal val="0"/>
                                          </p:val>
                                        </p:tav>
                                        <p:tav tm="100000">
                                          <p:val>
                                            <p:strVal val="#ppt_h"/>
                                          </p:val>
                                        </p:tav>
                                      </p:tavLst>
                                    </p:anim>
                                    <p:animEffect transition="in" filter="fade">
                                      <p:cBhvr>
                                        <p:cTn id="9" dur="500"/>
                                        <p:tgtEl>
                                          <p:spTgt spid="460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2"/>
          <p:cNvSpPr txBox="1">
            <a:spLocks noChangeArrowheads="1"/>
          </p:cNvSpPr>
          <p:nvPr/>
        </p:nvSpPr>
        <p:spPr bwMode="auto">
          <a:xfrm>
            <a:off x="381000" y="0"/>
            <a:ext cx="8486775" cy="708025"/>
          </a:xfrm>
          <a:prstGeom prst="rect">
            <a:avLst/>
          </a:prstGeom>
          <a:solidFill>
            <a:srgbClr val="FFCCFF"/>
          </a:solidFill>
          <a:ln w="9525">
            <a:noFill/>
            <a:miter lim="800000"/>
            <a:headEnd/>
            <a:tailEnd/>
          </a:ln>
          <a:effectLst/>
        </p:spPr>
        <p:txBody>
          <a:bodyPr>
            <a:spAutoFit/>
          </a:bodyPr>
          <a:lstStyle/>
          <a:p>
            <a:pPr algn="ctr" eaLnBrk="1" hangingPunct="1">
              <a:spcBef>
                <a:spcPct val="50000"/>
              </a:spcBef>
              <a:defRPr/>
            </a:pPr>
            <a:r>
              <a:rPr lang="en-US" sz="4000" u="sng">
                <a:solidFill>
                  <a:srgbClr val="0000FF"/>
                </a:solidFill>
                <a:effectLst>
                  <a:outerShdw blurRad="38100" dist="38100" dir="2700000" algn="tl">
                    <a:srgbClr val="000000"/>
                  </a:outerShdw>
                </a:effectLst>
                <a:latin typeface="Arial"/>
                <a:cs typeface="Arial" panose="020B0604020202020204" pitchFamily="34" charset="0"/>
              </a:rPr>
              <a:t>Trò chơi: Đố bạn chim gì ?</a:t>
            </a:r>
          </a:p>
        </p:txBody>
      </p:sp>
      <p:sp>
        <p:nvSpPr>
          <p:cNvPr id="48131" name="AutoShape 3"/>
          <p:cNvSpPr>
            <a:spLocks noChangeArrowheads="1"/>
          </p:cNvSpPr>
          <p:nvPr/>
        </p:nvSpPr>
        <p:spPr bwMode="auto">
          <a:xfrm>
            <a:off x="304800" y="990600"/>
            <a:ext cx="8229600" cy="1371600"/>
          </a:xfrm>
          <a:prstGeom prst="wave">
            <a:avLst>
              <a:gd name="adj1" fmla="val 13005"/>
              <a:gd name="adj2" fmla="val 0"/>
            </a:avLst>
          </a:prstGeom>
          <a:solidFill>
            <a:schemeClr val="bg1"/>
          </a:solidFill>
          <a:ln w="9525">
            <a:solidFill>
              <a:srgbClr val="FF00FF"/>
            </a:solidFill>
            <a:round/>
            <a:headEnd/>
            <a:tailEnd/>
          </a:ln>
        </p:spPr>
        <p:txBody>
          <a:bodyPr wrap="none" anchor="ctr"/>
          <a:lstStyle/>
          <a:p>
            <a:pPr algn="ctr" eaLnBrk="1" hangingPunct="1"/>
            <a:r>
              <a:rPr lang="en-US" altLang="vi-VN" sz="2400" u="sng">
                <a:solidFill>
                  <a:srgbClr val="FF0066"/>
                </a:solidFill>
                <a:latin typeface="Arial" charset="0"/>
              </a:rPr>
              <a:t>Luật chơi</a:t>
            </a:r>
            <a:r>
              <a:rPr lang="en-US" altLang="vi-VN" sz="2400">
                <a:solidFill>
                  <a:srgbClr val="FF0066"/>
                </a:solidFill>
                <a:latin typeface="Arial" charset="0"/>
              </a:rPr>
              <a:t>: Các em hãy lắng nghe câu hỏi của thầy, sau đó</a:t>
            </a:r>
          </a:p>
          <a:p>
            <a:pPr algn="ctr" eaLnBrk="1" hangingPunct="1"/>
            <a:r>
              <a:rPr lang="en-US" altLang="vi-VN" sz="2400">
                <a:solidFill>
                  <a:srgbClr val="FF0066"/>
                </a:solidFill>
                <a:latin typeface="Arial" charset="0"/>
              </a:rPr>
              <a:t> trả lời nhanh vào bảng con của mình</a:t>
            </a:r>
          </a:p>
        </p:txBody>
      </p:sp>
      <p:sp>
        <p:nvSpPr>
          <p:cNvPr id="48133" name="Text Box 5"/>
          <p:cNvSpPr txBox="1">
            <a:spLocks noChangeArrowheads="1"/>
          </p:cNvSpPr>
          <p:nvPr/>
        </p:nvSpPr>
        <p:spPr bwMode="auto">
          <a:xfrm>
            <a:off x="228600" y="2209800"/>
            <a:ext cx="5638800" cy="138430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Times New Roman" pitchFamily="18" charset="0"/>
                <a:cs typeface="Arial" charset="0"/>
              </a:defRPr>
            </a:lvl1pPr>
            <a:lvl2pPr marL="742950" indent="-285750">
              <a:defRPr sz="2000" b="1">
                <a:solidFill>
                  <a:schemeClr val="tx1"/>
                </a:solidFill>
                <a:latin typeface="Times New Roman" pitchFamily="18" charset="0"/>
                <a:cs typeface="Arial" charset="0"/>
              </a:defRPr>
            </a:lvl2pPr>
            <a:lvl3pPr marL="1143000" indent="-228600">
              <a:defRPr sz="2000" b="1">
                <a:solidFill>
                  <a:schemeClr val="tx1"/>
                </a:solidFill>
                <a:latin typeface="Times New Roman" pitchFamily="18" charset="0"/>
                <a:cs typeface="Arial" charset="0"/>
              </a:defRPr>
            </a:lvl3pPr>
            <a:lvl4pPr marL="1600200" indent="-228600">
              <a:defRPr sz="2000" b="1">
                <a:solidFill>
                  <a:schemeClr val="tx1"/>
                </a:solidFill>
                <a:latin typeface="Times New Roman" pitchFamily="18" charset="0"/>
                <a:cs typeface="Arial" charset="0"/>
              </a:defRPr>
            </a:lvl4pPr>
            <a:lvl5pPr marL="2057400" indent="-228600">
              <a:defRPr sz="2000" b="1">
                <a:solidFill>
                  <a:schemeClr val="tx1"/>
                </a:solidFill>
                <a:latin typeface="Times New Roman" pitchFamily="18" charset="0"/>
                <a:cs typeface="Arial" charset="0"/>
              </a:defRPr>
            </a:lvl5pPr>
            <a:lvl6pPr marL="2514600" indent="-228600" eaLnBrk="0" fontAlgn="base" hangingPunct="0">
              <a:spcBef>
                <a:spcPct val="0"/>
              </a:spcBef>
              <a:spcAft>
                <a:spcPct val="0"/>
              </a:spcAft>
              <a:defRPr sz="2000" b="1">
                <a:solidFill>
                  <a:schemeClr val="tx1"/>
                </a:solidFill>
                <a:latin typeface="Times New Roman" pitchFamily="18" charset="0"/>
                <a:cs typeface="Arial" charset="0"/>
              </a:defRPr>
            </a:lvl6pPr>
            <a:lvl7pPr marL="2971800" indent="-228600" eaLnBrk="0" fontAlgn="base" hangingPunct="0">
              <a:spcBef>
                <a:spcPct val="0"/>
              </a:spcBef>
              <a:spcAft>
                <a:spcPct val="0"/>
              </a:spcAft>
              <a:defRPr sz="2000" b="1">
                <a:solidFill>
                  <a:schemeClr val="tx1"/>
                </a:solidFill>
                <a:latin typeface="Times New Roman" pitchFamily="18" charset="0"/>
                <a:cs typeface="Arial" charset="0"/>
              </a:defRPr>
            </a:lvl7pPr>
            <a:lvl8pPr marL="3429000" indent="-228600" eaLnBrk="0" fontAlgn="base" hangingPunct="0">
              <a:spcBef>
                <a:spcPct val="0"/>
              </a:spcBef>
              <a:spcAft>
                <a:spcPct val="0"/>
              </a:spcAft>
              <a:defRPr sz="2000" b="1">
                <a:solidFill>
                  <a:schemeClr val="tx1"/>
                </a:solidFill>
                <a:latin typeface="Times New Roman" pitchFamily="18" charset="0"/>
                <a:cs typeface="Arial" charset="0"/>
              </a:defRPr>
            </a:lvl8pPr>
            <a:lvl9pPr marL="3886200" indent="-228600" eaLnBrk="0" fontAlgn="base" hangingPunct="0">
              <a:spcBef>
                <a:spcPct val="0"/>
              </a:spcBef>
              <a:spcAft>
                <a:spcPct val="0"/>
              </a:spcAft>
              <a:defRPr sz="2000" b="1">
                <a:solidFill>
                  <a:schemeClr val="tx1"/>
                </a:solidFill>
                <a:latin typeface="Times New Roman" pitchFamily="18" charset="0"/>
                <a:cs typeface="Arial" charset="0"/>
              </a:defRPr>
            </a:lvl9pPr>
          </a:lstStyle>
          <a:p>
            <a:pPr algn="ctr" eaLnBrk="1" hangingPunct="1">
              <a:spcBef>
                <a:spcPct val="50000"/>
              </a:spcBef>
            </a:pPr>
            <a:r>
              <a:rPr lang="en-US" altLang="vi-VN" sz="2400">
                <a:latin typeface="Arial" charset="0"/>
              </a:rPr>
              <a:t>Chim gì hiền dịu dễ thương</a:t>
            </a:r>
          </a:p>
          <a:p>
            <a:pPr algn="ctr" eaLnBrk="1" hangingPunct="1">
              <a:spcBef>
                <a:spcPct val="50000"/>
              </a:spcBef>
            </a:pPr>
            <a:r>
              <a:rPr lang="en-US" altLang="vi-VN" sz="2400">
                <a:latin typeface="Arial" charset="0"/>
              </a:rPr>
              <a:t>Mang tên biểu tượng bốn phương hòa bình ?</a:t>
            </a:r>
          </a:p>
        </p:txBody>
      </p:sp>
      <p:sp>
        <p:nvSpPr>
          <p:cNvPr id="48134" name="AutoShape 6"/>
          <p:cNvSpPr>
            <a:spLocks noChangeArrowheads="1"/>
          </p:cNvSpPr>
          <p:nvPr/>
        </p:nvSpPr>
        <p:spPr bwMode="auto">
          <a:xfrm>
            <a:off x="5867400" y="2590800"/>
            <a:ext cx="3276600" cy="2895600"/>
          </a:xfrm>
          <a:prstGeom prst="cloudCallout">
            <a:avLst>
              <a:gd name="adj1" fmla="val -143315"/>
              <a:gd name="adj2" fmla="val 69463"/>
            </a:avLst>
          </a:prstGeom>
          <a:solidFill>
            <a:schemeClr val="accent1"/>
          </a:solidFill>
          <a:ln w="9525">
            <a:solidFill>
              <a:schemeClr val="tx1"/>
            </a:solidFill>
            <a:round/>
            <a:headEnd/>
            <a:tailEnd/>
          </a:ln>
        </p:spPr>
        <p:txBody>
          <a:bodyPr/>
          <a:lstStyle/>
          <a:p>
            <a:pPr algn="ctr" eaLnBrk="1" hangingPunct="1"/>
            <a:r>
              <a:rPr lang="en-US" altLang="vi-VN" sz="3200" b="0">
                <a:latin typeface="Arial" charset="0"/>
              </a:rPr>
              <a:t>Đố bạn biết </a:t>
            </a:r>
          </a:p>
          <a:p>
            <a:pPr algn="ctr" eaLnBrk="1" hangingPunct="1"/>
            <a:r>
              <a:rPr lang="en-US" altLang="vi-VN" sz="3200" b="0">
                <a:latin typeface="Arial" charset="0"/>
              </a:rPr>
              <a:t>con gì???</a:t>
            </a:r>
          </a:p>
        </p:txBody>
      </p:sp>
      <p:pic>
        <p:nvPicPr>
          <p:cNvPr id="48136" name="Picture 8" descr="getdetail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048000"/>
            <a:ext cx="25908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7" name="Text Box 9"/>
          <p:cNvSpPr txBox="1">
            <a:spLocks noChangeArrowheads="1"/>
          </p:cNvSpPr>
          <p:nvPr/>
        </p:nvSpPr>
        <p:spPr bwMode="auto">
          <a:xfrm>
            <a:off x="3124200" y="3581400"/>
            <a:ext cx="1447800" cy="1570038"/>
          </a:xfrm>
          <a:prstGeom prst="rect">
            <a:avLst/>
          </a:prstGeom>
          <a:solidFill>
            <a:srgbClr val="FF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Times New Roman" pitchFamily="18" charset="0"/>
                <a:cs typeface="Arial" charset="0"/>
              </a:defRPr>
            </a:lvl1pPr>
            <a:lvl2pPr marL="742950" indent="-285750">
              <a:defRPr sz="2000" b="1">
                <a:solidFill>
                  <a:schemeClr val="tx1"/>
                </a:solidFill>
                <a:latin typeface="Times New Roman" pitchFamily="18" charset="0"/>
                <a:cs typeface="Arial" charset="0"/>
              </a:defRPr>
            </a:lvl2pPr>
            <a:lvl3pPr marL="1143000" indent="-228600">
              <a:defRPr sz="2000" b="1">
                <a:solidFill>
                  <a:schemeClr val="tx1"/>
                </a:solidFill>
                <a:latin typeface="Times New Roman" pitchFamily="18" charset="0"/>
                <a:cs typeface="Arial" charset="0"/>
              </a:defRPr>
            </a:lvl3pPr>
            <a:lvl4pPr marL="1600200" indent="-228600">
              <a:defRPr sz="2000" b="1">
                <a:solidFill>
                  <a:schemeClr val="tx1"/>
                </a:solidFill>
                <a:latin typeface="Times New Roman" pitchFamily="18" charset="0"/>
                <a:cs typeface="Arial" charset="0"/>
              </a:defRPr>
            </a:lvl4pPr>
            <a:lvl5pPr marL="2057400" indent="-228600">
              <a:defRPr sz="2000" b="1">
                <a:solidFill>
                  <a:schemeClr val="tx1"/>
                </a:solidFill>
                <a:latin typeface="Times New Roman" pitchFamily="18" charset="0"/>
                <a:cs typeface="Arial" charset="0"/>
              </a:defRPr>
            </a:lvl5pPr>
            <a:lvl6pPr marL="2514600" indent="-228600" eaLnBrk="0" fontAlgn="base" hangingPunct="0">
              <a:spcBef>
                <a:spcPct val="0"/>
              </a:spcBef>
              <a:spcAft>
                <a:spcPct val="0"/>
              </a:spcAft>
              <a:defRPr sz="2000" b="1">
                <a:solidFill>
                  <a:schemeClr val="tx1"/>
                </a:solidFill>
                <a:latin typeface="Times New Roman" pitchFamily="18" charset="0"/>
                <a:cs typeface="Arial" charset="0"/>
              </a:defRPr>
            </a:lvl6pPr>
            <a:lvl7pPr marL="2971800" indent="-228600" eaLnBrk="0" fontAlgn="base" hangingPunct="0">
              <a:spcBef>
                <a:spcPct val="0"/>
              </a:spcBef>
              <a:spcAft>
                <a:spcPct val="0"/>
              </a:spcAft>
              <a:defRPr sz="2000" b="1">
                <a:solidFill>
                  <a:schemeClr val="tx1"/>
                </a:solidFill>
                <a:latin typeface="Times New Roman" pitchFamily="18" charset="0"/>
                <a:cs typeface="Arial" charset="0"/>
              </a:defRPr>
            </a:lvl7pPr>
            <a:lvl8pPr marL="3429000" indent="-228600" eaLnBrk="0" fontAlgn="base" hangingPunct="0">
              <a:spcBef>
                <a:spcPct val="0"/>
              </a:spcBef>
              <a:spcAft>
                <a:spcPct val="0"/>
              </a:spcAft>
              <a:defRPr sz="2000" b="1">
                <a:solidFill>
                  <a:schemeClr val="tx1"/>
                </a:solidFill>
                <a:latin typeface="Times New Roman" pitchFamily="18" charset="0"/>
                <a:cs typeface="Arial" charset="0"/>
              </a:defRPr>
            </a:lvl8pPr>
            <a:lvl9pPr marL="3886200" indent="-228600" eaLnBrk="0" fontAlgn="base" hangingPunct="0">
              <a:spcBef>
                <a:spcPct val="0"/>
              </a:spcBef>
              <a:spcAft>
                <a:spcPct val="0"/>
              </a:spcAft>
              <a:defRPr sz="2000" b="1">
                <a:solidFill>
                  <a:schemeClr val="tx1"/>
                </a:solidFill>
                <a:latin typeface="Times New Roman" pitchFamily="18" charset="0"/>
                <a:cs typeface="Arial" charset="0"/>
              </a:defRPr>
            </a:lvl9pPr>
          </a:lstStyle>
          <a:p>
            <a:pPr eaLnBrk="1" hangingPunct="1">
              <a:spcBef>
                <a:spcPct val="50000"/>
              </a:spcBef>
            </a:pPr>
            <a:r>
              <a:rPr lang="en-US" altLang="vi-VN" sz="3200">
                <a:latin typeface="Arial" charset="0"/>
              </a:rPr>
              <a:t>chim bồ câu</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8130"/>
                                        </p:tgtEl>
                                        <p:attrNameLst>
                                          <p:attrName>style.visibility</p:attrName>
                                        </p:attrNameLst>
                                      </p:cBhvr>
                                      <p:to>
                                        <p:strVal val="visible"/>
                                      </p:to>
                                    </p:set>
                                    <p:animEffect transition="in" filter="box(in)">
                                      <p:cBhvr>
                                        <p:cTn id="7" dur="500"/>
                                        <p:tgtEl>
                                          <p:spTgt spid="4813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8131"/>
                                        </p:tgtEl>
                                        <p:attrNameLst>
                                          <p:attrName>style.visibility</p:attrName>
                                        </p:attrNameLst>
                                      </p:cBhvr>
                                      <p:to>
                                        <p:strVal val="visible"/>
                                      </p:to>
                                    </p:set>
                                    <p:animEffect transition="in" filter="checkerboard(across)">
                                      <p:cBhvr>
                                        <p:cTn id="12" dur="500"/>
                                        <p:tgtEl>
                                          <p:spTgt spid="4813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48134"/>
                                        </p:tgtEl>
                                        <p:attrNameLst>
                                          <p:attrName>style.visibility</p:attrName>
                                        </p:attrNameLst>
                                      </p:cBhvr>
                                      <p:to>
                                        <p:strVal val="visible"/>
                                      </p:to>
                                    </p:set>
                                    <p:animEffect transition="in" filter="box(in)">
                                      <p:cBhvr>
                                        <p:cTn id="17" dur="500"/>
                                        <p:tgtEl>
                                          <p:spTgt spid="4813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6" fill="hold" grpId="0" nodeType="clickEffect">
                                  <p:stCondLst>
                                    <p:cond delay="0"/>
                                  </p:stCondLst>
                                  <p:childTnLst>
                                    <p:set>
                                      <p:cBhvr>
                                        <p:cTn id="21" dur="1" fill="hold">
                                          <p:stCondLst>
                                            <p:cond delay="0"/>
                                          </p:stCondLst>
                                        </p:cTn>
                                        <p:tgtEl>
                                          <p:spTgt spid="48133"/>
                                        </p:tgtEl>
                                        <p:attrNameLst>
                                          <p:attrName>style.visibility</p:attrName>
                                        </p:attrNameLst>
                                      </p:cBhvr>
                                      <p:to>
                                        <p:strVal val="visible"/>
                                      </p:to>
                                    </p:set>
                                    <p:animEffect transition="in" filter="barn(inHorizontal)">
                                      <p:cBhvr>
                                        <p:cTn id="22" dur="500"/>
                                        <p:tgtEl>
                                          <p:spTgt spid="4813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3" presetClass="entr" presetSubtype="16" fill="hold" nodeType="clickEffect">
                                  <p:stCondLst>
                                    <p:cond delay="0"/>
                                  </p:stCondLst>
                                  <p:childTnLst>
                                    <p:set>
                                      <p:cBhvr>
                                        <p:cTn id="26" dur="1" fill="hold">
                                          <p:stCondLst>
                                            <p:cond delay="0"/>
                                          </p:stCondLst>
                                        </p:cTn>
                                        <p:tgtEl>
                                          <p:spTgt spid="48136"/>
                                        </p:tgtEl>
                                        <p:attrNameLst>
                                          <p:attrName>style.visibility</p:attrName>
                                        </p:attrNameLst>
                                      </p:cBhvr>
                                      <p:to>
                                        <p:strVal val="visible"/>
                                      </p:to>
                                    </p:set>
                                    <p:animEffect transition="in" filter="plus(in)">
                                      <p:cBhvr>
                                        <p:cTn id="27" dur="2000"/>
                                        <p:tgtEl>
                                          <p:spTgt spid="4813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48137"/>
                                        </p:tgtEl>
                                        <p:attrNameLst>
                                          <p:attrName>style.visibility</p:attrName>
                                        </p:attrNameLst>
                                      </p:cBhvr>
                                      <p:to>
                                        <p:strVal val="visible"/>
                                      </p:to>
                                    </p:set>
                                    <p:animEffect transition="in" filter="checkerboard(across)">
                                      <p:cBhvr>
                                        <p:cTn id="32" dur="500"/>
                                        <p:tgtEl>
                                          <p:spTgt spid="48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0" grpId="0" animBg="1"/>
      <p:bldP spid="48131" grpId="0" animBg="1"/>
      <p:bldP spid="48133" grpId="0" animBg="1"/>
      <p:bldP spid="48134" grpId="0" animBg="1"/>
      <p:bldP spid="48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AutoShape 2"/>
          <p:cNvSpPr>
            <a:spLocks noChangeArrowheads="1"/>
          </p:cNvSpPr>
          <p:nvPr/>
        </p:nvSpPr>
        <p:spPr bwMode="auto">
          <a:xfrm>
            <a:off x="381000" y="304800"/>
            <a:ext cx="5867400" cy="3505200"/>
          </a:xfrm>
          <a:prstGeom prst="cloudCallout">
            <a:avLst>
              <a:gd name="adj1" fmla="val -28329"/>
              <a:gd name="adj2" fmla="val 68389"/>
            </a:avLst>
          </a:prstGeom>
          <a:solidFill>
            <a:srgbClr val="FFCCFF"/>
          </a:solidFill>
          <a:ln w="9525">
            <a:solidFill>
              <a:schemeClr val="tx1"/>
            </a:solidFill>
            <a:round/>
            <a:headEnd/>
            <a:tailEnd/>
          </a:ln>
        </p:spPr>
        <p:txBody>
          <a:bodyPr/>
          <a:lstStyle/>
          <a:p>
            <a:pPr algn="ctr" eaLnBrk="1" hangingPunct="1"/>
            <a:r>
              <a:rPr lang="en-US" altLang="vi-VN" sz="3200" b="0">
                <a:latin typeface="Arial" charset="0"/>
              </a:rPr>
              <a:t>Là chim mà chẳng biết bay, chạy nhanh thoăn thoắt đoán ngay chim gì?</a:t>
            </a:r>
          </a:p>
        </p:txBody>
      </p:sp>
      <p:pic>
        <p:nvPicPr>
          <p:cNvPr id="50179" name="Picture 3" descr="bart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4419600"/>
            <a:ext cx="13716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0" name="Rectangle 4"/>
          <p:cNvSpPr>
            <a:spLocks noChangeArrowheads="1"/>
          </p:cNvSpPr>
          <p:nvPr/>
        </p:nvSpPr>
        <p:spPr bwMode="auto">
          <a:xfrm>
            <a:off x="0" y="-5692775"/>
            <a:ext cx="0" cy="3079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p>
            <a:pPr eaLnBrk="1" hangingPunct="1"/>
            <a:endParaRPr lang="en-US" altLang="vi-VN">
              <a:latin typeface="Arial" charset="0"/>
            </a:endParaRPr>
          </a:p>
        </p:txBody>
      </p:sp>
      <p:sp>
        <p:nvSpPr>
          <p:cNvPr id="50181" name="Rectangle 15"/>
          <p:cNvSpPr>
            <a:spLocks noChangeArrowheads="1"/>
          </p:cNvSpPr>
          <p:nvPr/>
        </p:nvSpPr>
        <p:spPr bwMode="auto">
          <a:xfrm>
            <a:off x="0" y="-5692775"/>
            <a:ext cx="0" cy="3079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p>
            <a:pPr eaLnBrk="1" hangingPunct="1"/>
            <a:endParaRPr lang="en-US" altLang="vi-VN">
              <a:latin typeface="Arial" charset="0"/>
            </a:endParaRPr>
          </a:p>
        </p:txBody>
      </p:sp>
      <p:sp>
        <p:nvSpPr>
          <p:cNvPr id="50182" name="Rectangle 26"/>
          <p:cNvSpPr>
            <a:spLocks noChangeArrowheads="1"/>
          </p:cNvSpPr>
          <p:nvPr/>
        </p:nvSpPr>
        <p:spPr bwMode="auto">
          <a:xfrm>
            <a:off x="0" y="-5692775"/>
            <a:ext cx="0" cy="3079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p>
            <a:pPr eaLnBrk="1" hangingPunct="1"/>
            <a:endParaRPr lang="en-US" altLang="vi-VN">
              <a:latin typeface="Arial" charset="0"/>
            </a:endParaRPr>
          </a:p>
        </p:txBody>
      </p:sp>
      <p:sp>
        <p:nvSpPr>
          <p:cNvPr id="50183" name="Rectangle 50"/>
          <p:cNvSpPr>
            <a:spLocks noChangeArrowheads="1"/>
          </p:cNvSpPr>
          <p:nvPr/>
        </p:nvSpPr>
        <p:spPr bwMode="auto">
          <a:xfrm>
            <a:off x="0" y="-5692775"/>
            <a:ext cx="0" cy="3079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p>
            <a:pPr eaLnBrk="1" hangingPunct="1"/>
            <a:endParaRPr lang="en-US" altLang="vi-VN">
              <a:latin typeface="Arial" charset="0"/>
            </a:endParaRPr>
          </a:p>
        </p:txBody>
      </p:sp>
      <p:sp>
        <p:nvSpPr>
          <p:cNvPr id="50184" name="Rectangle 61"/>
          <p:cNvSpPr>
            <a:spLocks noChangeArrowheads="1"/>
          </p:cNvSpPr>
          <p:nvPr/>
        </p:nvSpPr>
        <p:spPr bwMode="auto">
          <a:xfrm>
            <a:off x="0" y="-5692775"/>
            <a:ext cx="0" cy="3079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p>
            <a:pPr eaLnBrk="1" hangingPunct="1"/>
            <a:endParaRPr lang="en-US" altLang="vi-VN">
              <a:latin typeface="Arial" charset="0"/>
            </a:endParaRPr>
          </a:p>
        </p:txBody>
      </p:sp>
      <p:sp>
        <p:nvSpPr>
          <p:cNvPr id="50185" name="Rectangle 72"/>
          <p:cNvSpPr>
            <a:spLocks noChangeArrowheads="1"/>
          </p:cNvSpPr>
          <p:nvPr/>
        </p:nvSpPr>
        <p:spPr bwMode="auto">
          <a:xfrm>
            <a:off x="0" y="-5692775"/>
            <a:ext cx="0" cy="3079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p>
            <a:pPr eaLnBrk="1" hangingPunct="1"/>
            <a:endParaRPr lang="en-US" altLang="vi-VN">
              <a:latin typeface="Arial" charset="0"/>
            </a:endParaRPr>
          </a:p>
        </p:txBody>
      </p:sp>
      <p:pic>
        <p:nvPicPr>
          <p:cNvPr id="50186" name="Picture 86" descr="Picture3"/>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696200" y="228600"/>
            <a:ext cx="97155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264" name="Picture 88" descr="ANd9GcRq6rDm7Rf1xpeXsee6b0Zlao470o-xn5iKn6omLJPytjTQYUYqP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3048000"/>
            <a:ext cx="3810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265" name="Text Box 89"/>
          <p:cNvSpPr txBox="1">
            <a:spLocks noChangeArrowheads="1"/>
          </p:cNvSpPr>
          <p:nvPr/>
        </p:nvSpPr>
        <p:spPr bwMode="auto">
          <a:xfrm>
            <a:off x="2895600" y="4953000"/>
            <a:ext cx="1676400" cy="519113"/>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Times New Roman" pitchFamily="18" charset="0"/>
                <a:cs typeface="Arial" charset="0"/>
              </a:defRPr>
            </a:lvl1pPr>
            <a:lvl2pPr marL="742950" indent="-285750">
              <a:defRPr sz="2000" b="1">
                <a:solidFill>
                  <a:schemeClr val="tx1"/>
                </a:solidFill>
                <a:latin typeface="Times New Roman" pitchFamily="18" charset="0"/>
                <a:cs typeface="Arial" charset="0"/>
              </a:defRPr>
            </a:lvl2pPr>
            <a:lvl3pPr marL="1143000" indent="-228600">
              <a:defRPr sz="2000" b="1">
                <a:solidFill>
                  <a:schemeClr val="tx1"/>
                </a:solidFill>
                <a:latin typeface="Times New Roman" pitchFamily="18" charset="0"/>
                <a:cs typeface="Arial" charset="0"/>
              </a:defRPr>
            </a:lvl3pPr>
            <a:lvl4pPr marL="1600200" indent="-228600">
              <a:defRPr sz="2000" b="1">
                <a:solidFill>
                  <a:schemeClr val="tx1"/>
                </a:solidFill>
                <a:latin typeface="Times New Roman" pitchFamily="18" charset="0"/>
                <a:cs typeface="Arial" charset="0"/>
              </a:defRPr>
            </a:lvl4pPr>
            <a:lvl5pPr marL="2057400" indent="-228600">
              <a:defRPr sz="2000" b="1">
                <a:solidFill>
                  <a:schemeClr val="tx1"/>
                </a:solidFill>
                <a:latin typeface="Times New Roman" pitchFamily="18" charset="0"/>
                <a:cs typeface="Arial" charset="0"/>
              </a:defRPr>
            </a:lvl5pPr>
            <a:lvl6pPr marL="2514600" indent="-228600" eaLnBrk="0" fontAlgn="base" hangingPunct="0">
              <a:spcBef>
                <a:spcPct val="0"/>
              </a:spcBef>
              <a:spcAft>
                <a:spcPct val="0"/>
              </a:spcAft>
              <a:defRPr sz="2000" b="1">
                <a:solidFill>
                  <a:schemeClr val="tx1"/>
                </a:solidFill>
                <a:latin typeface="Times New Roman" pitchFamily="18" charset="0"/>
                <a:cs typeface="Arial" charset="0"/>
              </a:defRPr>
            </a:lvl6pPr>
            <a:lvl7pPr marL="2971800" indent="-228600" eaLnBrk="0" fontAlgn="base" hangingPunct="0">
              <a:spcBef>
                <a:spcPct val="0"/>
              </a:spcBef>
              <a:spcAft>
                <a:spcPct val="0"/>
              </a:spcAft>
              <a:defRPr sz="2000" b="1">
                <a:solidFill>
                  <a:schemeClr val="tx1"/>
                </a:solidFill>
                <a:latin typeface="Times New Roman" pitchFamily="18" charset="0"/>
                <a:cs typeface="Arial" charset="0"/>
              </a:defRPr>
            </a:lvl7pPr>
            <a:lvl8pPr marL="3429000" indent="-228600" eaLnBrk="0" fontAlgn="base" hangingPunct="0">
              <a:spcBef>
                <a:spcPct val="0"/>
              </a:spcBef>
              <a:spcAft>
                <a:spcPct val="0"/>
              </a:spcAft>
              <a:defRPr sz="2000" b="1">
                <a:solidFill>
                  <a:schemeClr val="tx1"/>
                </a:solidFill>
                <a:latin typeface="Times New Roman" pitchFamily="18" charset="0"/>
                <a:cs typeface="Arial" charset="0"/>
              </a:defRPr>
            </a:lvl8pPr>
            <a:lvl9pPr marL="3886200" indent="-228600" eaLnBrk="0" fontAlgn="base" hangingPunct="0">
              <a:spcBef>
                <a:spcPct val="0"/>
              </a:spcBef>
              <a:spcAft>
                <a:spcPct val="0"/>
              </a:spcAft>
              <a:defRPr sz="2000" b="1">
                <a:solidFill>
                  <a:schemeClr val="tx1"/>
                </a:solidFill>
                <a:latin typeface="Times New Roman" pitchFamily="18" charset="0"/>
                <a:cs typeface="Arial" charset="0"/>
              </a:defRPr>
            </a:lvl9pPr>
          </a:lstStyle>
          <a:p>
            <a:pPr algn="ctr" eaLnBrk="1" hangingPunct="1">
              <a:spcBef>
                <a:spcPct val="50000"/>
              </a:spcBef>
            </a:pPr>
            <a:r>
              <a:rPr lang="en-US" altLang="vi-VN" sz="2800">
                <a:solidFill>
                  <a:srgbClr val="CCECFF"/>
                </a:solidFill>
                <a:latin typeface="Arial" charset="0"/>
              </a:rPr>
              <a:t>đà điểu</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0178"/>
                                        </p:tgtEl>
                                        <p:attrNameLst>
                                          <p:attrName>style.visibility</p:attrName>
                                        </p:attrNameLst>
                                      </p:cBhvr>
                                      <p:to>
                                        <p:strVal val="visible"/>
                                      </p:to>
                                    </p:set>
                                    <p:animEffect transition="in" filter="blinds(horizontal)">
                                      <p:cBhvr>
                                        <p:cTn id="7" dur="500"/>
                                        <p:tgtEl>
                                          <p:spTgt spid="5017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50264"/>
                                        </p:tgtEl>
                                        <p:attrNameLst>
                                          <p:attrName>style.visibility</p:attrName>
                                        </p:attrNameLst>
                                      </p:cBhvr>
                                      <p:to>
                                        <p:strVal val="visible"/>
                                      </p:to>
                                    </p:set>
                                    <p:animEffect transition="in" filter="box(in)">
                                      <p:cBhvr>
                                        <p:cTn id="12" dur="500"/>
                                        <p:tgtEl>
                                          <p:spTgt spid="5026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0265">
                                            <p:bg/>
                                          </p:spTgt>
                                        </p:tgtEl>
                                        <p:attrNameLst>
                                          <p:attrName>style.visibility</p:attrName>
                                        </p:attrNameLst>
                                      </p:cBhvr>
                                      <p:to>
                                        <p:strVal val="visible"/>
                                      </p:to>
                                    </p:set>
                                    <p:anim calcmode="lin" valueType="num">
                                      <p:cBhvr additive="base">
                                        <p:cTn id="17" dur="500" fill="hold"/>
                                        <p:tgtEl>
                                          <p:spTgt spid="50265">
                                            <p:bg/>
                                          </p:spTgt>
                                        </p:tgtEl>
                                        <p:attrNameLst>
                                          <p:attrName>ppt_x</p:attrName>
                                        </p:attrNameLst>
                                      </p:cBhvr>
                                      <p:tavLst>
                                        <p:tav tm="0">
                                          <p:val>
                                            <p:strVal val="#ppt_x"/>
                                          </p:val>
                                        </p:tav>
                                        <p:tav tm="100000">
                                          <p:val>
                                            <p:strVal val="#ppt_x"/>
                                          </p:val>
                                        </p:tav>
                                      </p:tavLst>
                                    </p:anim>
                                    <p:anim calcmode="lin" valueType="num">
                                      <p:cBhvr additive="base">
                                        <p:cTn id="18" dur="500" fill="hold"/>
                                        <p:tgtEl>
                                          <p:spTgt spid="50265">
                                            <p:bg/>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50265">
                                            <p:txEl>
                                              <p:pRg st="0" end="0"/>
                                            </p:txEl>
                                          </p:spTgt>
                                        </p:tgtEl>
                                        <p:attrNameLst>
                                          <p:attrName>style.visibility</p:attrName>
                                        </p:attrNameLst>
                                      </p:cBhvr>
                                      <p:to>
                                        <p:strVal val="visible"/>
                                      </p:to>
                                    </p:set>
                                    <p:anim calcmode="lin" valueType="num">
                                      <p:cBhvr additive="base">
                                        <p:cTn id="21" dur="500" fill="hold"/>
                                        <p:tgtEl>
                                          <p:spTgt spid="50265">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026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8" grpId="0" animBg="1"/>
      <p:bldP spid="50265" grpId="0" build="allAtOnce"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52226" name="AutoShape 2"/>
          <p:cNvSpPr>
            <a:spLocks noChangeArrowheads="1"/>
          </p:cNvSpPr>
          <p:nvPr/>
        </p:nvSpPr>
        <p:spPr bwMode="auto">
          <a:xfrm>
            <a:off x="0" y="304800"/>
            <a:ext cx="5867400" cy="3505200"/>
          </a:xfrm>
          <a:prstGeom prst="cloudCallout">
            <a:avLst>
              <a:gd name="adj1" fmla="val -36120"/>
              <a:gd name="adj2" fmla="val 53171"/>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algn="ctr" eaLnBrk="1" hangingPunct="1"/>
            <a:r>
              <a:rPr lang="en-US" altLang="vi-VN" sz="3200">
                <a:solidFill>
                  <a:schemeClr val="hlink"/>
                </a:solidFill>
                <a:latin typeface="Arial" charset="0"/>
              </a:rPr>
              <a:t>2. Chim gì giang cánh lượn bay</a:t>
            </a:r>
            <a:br>
              <a:rPr lang="en-US" altLang="vi-VN" sz="3200">
                <a:solidFill>
                  <a:schemeClr val="hlink"/>
                </a:solidFill>
                <a:latin typeface="Arial" charset="0"/>
              </a:rPr>
            </a:br>
            <a:r>
              <a:rPr lang="en-US" altLang="vi-VN" sz="3200">
                <a:solidFill>
                  <a:schemeClr val="hlink"/>
                </a:solidFill>
                <a:latin typeface="Arial" charset="0"/>
              </a:rPr>
              <a:t>Cắp nàng công chúa truyện ngày cổ xưa</a:t>
            </a:r>
            <a:r>
              <a:rPr lang="en-US" altLang="vi-VN" sz="3200">
                <a:solidFill>
                  <a:srgbClr val="FFCCFF"/>
                </a:solidFill>
                <a:latin typeface="Arial" charset="0"/>
              </a:rPr>
              <a:t> ?</a:t>
            </a:r>
            <a:endParaRPr lang="en-US" altLang="vi-VN" sz="3200" b="0">
              <a:solidFill>
                <a:srgbClr val="FFCCFF"/>
              </a:solidFill>
              <a:latin typeface="Arial" charset="0"/>
            </a:endParaRPr>
          </a:p>
          <a:p>
            <a:pPr algn="ctr" eaLnBrk="1" hangingPunct="1"/>
            <a:r>
              <a:rPr lang="en-US" altLang="vi-VN" sz="3600">
                <a:latin typeface="Arial" charset="0"/>
              </a:rPr>
              <a:t/>
            </a:r>
            <a:br>
              <a:rPr lang="en-US" altLang="vi-VN" sz="3600">
                <a:latin typeface="Arial" charset="0"/>
              </a:rPr>
            </a:br>
            <a:endParaRPr lang="en-US" altLang="vi-VN" sz="3600">
              <a:latin typeface="Arial" charset="0"/>
            </a:endParaRPr>
          </a:p>
        </p:txBody>
      </p:sp>
      <p:pic>
        <p:nvPicPr>
          <p:cNvPr id="51203" name="Picture 3" descr="bart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4419600"/>
            <a:ext cx="13716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4" name="Picture 5" descr="Picture3"/>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620000" y="381000"/>
            <a:ext cx="127635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1" name="Picture 7" descr="ANd9GcRTaOPBjQrpsWFvNaN6xSeTYVhMy4TVm-uRs6Yby2Z7E4e19uXk7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3124200"/>
            <a:ext cx="3429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32" name="Text Box 8"/>
          <p:cNvSpPr txBox="1">
            <a:spLocks noChangeArrowheads="1"/>
          </p:cNvSpPr>
          <p:nvPr/>
        </p:nvSpPr>
        <p:spPr bwMode="auto">
          <a:xfrm>
            <a:off x="2286000" y="4800600"/>
            <a:ext cx="2133600" cy="457200"/>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Times New Roman" pitchFamily="18" charset="0"/>
                <a:cs typeface="Arial" charset="0"/>
              </a:defRPr>
            </a:lvl1pPr>
            <a:lvl2pPr marL="742950" indent="-285750">
              <a:defRPr sz="2000" b="1">
                <a:solidFill>
                  <a:schemeClr val="tx1"/>
                </a:solidFill>
                <a:latin typeface="Times New Roman" pitchFamily="18" charset="0"/>
                <a:cs typeface="Arial" charset="0"/>
              </a:defRPr>
            </a:lvl2pPr>
            <a:lvl3pPr marL="1143000" indent="-228600">
              <a:defRPr sz="2000" b="1">
                <a:solidFill>
                  <a:schemeClr val="tx1"/>
                </a:solidFill>
                <a:latin typeface="Times New Roman" pitchFamily="18" charset="0"/>
                <a:cs typeface="Arial" charset="0"/>
              </a:defRPr>
            </a:lvl3pPr>
            <a:lvl4pPr marL="1600200" indent="-228600">
              <a:defRPr sz="2000" b="1">
                <a:solidFill>
                  <a:schemeClr val="tx1"/>
                </a:solidFill>
                <a:latin typeface="Times New Roman" pitchFamily="18" charset="0"/>
                <a:cs typeface="Arial" charset="0"/>
              </a:defRPr>
            </a:lvl4pPr>
            <a:lvl5pPr marL="2057400" indent="-228600">
              <a:defRPr sz="2000" b="1">
                <a:solidFill>
                  <a:schemeClr val="tx1"/>
                </a:solidFill>
                <a:latin typeface="Times New Roman" pitchFamily="18" charset="0"/>
                <a:cs typeface="Arial" charset="0"/>
              </a:defRPr>
            </a:lvl5pPr>
            <a:lvl6pPr marL="2514600" indent="-228600" eaLnBrk="0" fontAlgn="base" hangingPunct="0">
              <a:spcBef>
                <a:spcPct val="0"/>
              </a:spcBef>
              <a:spcAft>
                <a:spcPct val="0"/>
              </a:spcAft>
              <a:defRPr sz="2000" b="1">
                <a:solidFill>
                  <a:schemeClr val="tx1"/>
                </a:solidFill>
                <a:latin typeface="Times New Roman" pitchFamily="18" charset="0"/>
                <a:cs typeface="Arial" charset="0"/>
              </a:defRPr>
            </a:lvl6pPr>
            <a:lvl7pPr marL="2971800" indent="-228600" eaLnBrk="0" fontAlgn="base" hangingPunct="0">
              <a:spcBef>
                <a:spcPct val="0"/>
              </a:spcBef>
              <a:spcAft>
                <a:spcPct val="0"/>
              </a:spcAft>
              <a:defRPr sz="2000" b="1">
                <a:solidFill>
                  <a:schemeClr val="tx1"/>
                </a:solidFill>
                <a:latin typeface="Times New Roman" pitchFamily="18" charset="0"/>
                <a:cs typeface="Arial" charset="0"/>
              </a:defRPr>
            </a:lvl7pPr>
            <a:lvl8pPr marL="3429000" indent="-228600" eaLnBrk="0" fontAlgn="base" hangingPunct="0">
              <a:spcBef>
                <a:spcPct val="0"/>
              </a:spcBef>
              <a:spcAft>
                <a:spcPct val="0"/>
              </a:spcAft>
              <a:defRPr sz="2000" b="1">
                <a:solidFill>
                  <a:schemeClr val="tx1"/>
                </a:solidFill>
                <a:latin typeface="Times New Roman" pitchFamily="18" charset="0"/>
                <a:cs typeface="Arial" charset="0"/>
              </a:defRPr>
            </a:lvl8pPr>
            <a:lvl9pPr marL="3886200" indent="-228600" eaLnBrk="0" fontAlgn="base" hangingPunct="0">
              <a:spcBef>
                <a:spcPct val="0"/>
              </a:spcBef>
              <a:spcAft>
                <a:spcPct val="0"/>
              </a:spcAft>
              <a:defRPr sz="2000" b="1">
                <a:solidFill>
                  <a:schemeClr val="tx1"/>
                </a:solidFill>
                <a:latin typeface="Times New Roman" pitchFamily="18" charset="0"/>
                <a:cs typeface="Arial" charset="0"/>
              </a:defRPr>
            </a:lvl9pPr>
          </a:lstStyle>
          <a:p>
            <a:pPr algn="ctr" eaLnBrk="1" hangingPunct="1">
              <a:spcBef>
                <a:spcPct val="50000"/>
              </a:spcBef>
            </a:pPr>
            <a:r>
              <a:rPr lang="en-US" altLang="vi-VN" sz="2400">
                <a:latin typeface="Arial" charset="0"/>
              </a:rPr>
              <a:t>đại bàng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2226"/>
                                        </p:tgtEl>
                                        <p:attrNameLst>
                                          <p:attrName>style.visibility</p:attrName>
                                        </p:attrNameLst>
                                      </p:cBhvr>
                                      <p:to>
                                        <p:strVal val="visible"/>
                                      </p:to>
                                    </p:set>
                                    <p:anim calcmode="lin" valueType="num">
                                      <p:cBhvr additive="base">
                                        <p:cTn id="7" dur="500" fill="hold"/>
                                        <p:tgtEl>
                                          <p:spTgt spid="52226"/>
                                        </p:tgtEl>
                                        <p:attrNameLst>
                                          <p:attrName>ppt_x</p:attrName>
                                        </p:attrNameLst>
                                      </p:cBhvr>
                                      <p:tavLst>
                                        <p:tav tm="0">
                                          <p:val>
                                            <p:strVal val="#ppt_x"/>
                                          </p:val>
                                        </p:tav>
                                        <p:tav tm="100000">
                                          <p:val>
                                            <p:strVal val="#ppt_x"/>
                                          </p:val>
                                        </p:tav>
                                      </p:tavLst>
                                    </p:anim>
                                    <p:anim calcmode="lin" valueType="num">
                                      <p:cBhvr additive="base">
                                        <p:cTn id="8" dur="500" fill="hold"/>
                                        <p:tgtEl>
                                          <p:spTgt spid="5222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0" presetClass="entr" presetSubtype="0" fill="hold" nodeType="clickEffect">
                                  <p:stCondLst>
                                    <p:cond delay="0"/>
                                  </p:stCondLst>
                                  <p:childTnLst>
                                    <p:set>
                                      <p:cBhvr>
                                        <p:cTn id="12" dur="1" fill="hold">
                                          <p:stCondLst>
                                            <p:cond delay="0"/>
                                          </p:stCondLst>
                                        </p:cTn>
                                        <p:tgtEl>
                                          <p:spTgt spid="52231"/>
                                        </p:tgtEl>
                                        <p:attrNameLst>
                                          <p:attrName>style.visibility</p:attrName>
                                        </p:attrNameLst>
                                      </p:cBhvr>
                                      <p:to>
                                        <p:strVal val="visible"/>
                                      </p:to>
                                    </p:set>
                                    <p:animEffect transition="in" filter="wedge">
                                      <p:cBhvr>
                                        <p:cTn id="13" dur="2000"/>
                                        <p:tgtEl>
                                          <p:spTgt spid="52231"/>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52232"/>
                                        </p:tgtEl>
                                        <p:attrNameLst>
                                          <p:attrName>style.visibility</p:attrName>
                                        </p:attrNameLst>
                                      </p:cBhvr>
                                      <p:to>
                                        <p:strVal val="visible"/>
                                      </p:to>
                                    </p:set>
                                    <p:animEffect transition="in" filter="blinds(horizontal)">
                                      <p:cBhvr>
                                        <p:cTn id="18" dur="500"/>
                                        <p:tgtEl>
                                          <p:spTgt spid="522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6" grpId="0" animBg="1"/>
      <p:bldP spid="5223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FCCFF"/>
        </a:solidFill>
        <a:effectLst/>
      </p:bgPr>
    </p:bg>
    <p:spTree>
      <p:nvGrpSpPr>
        <p:cNvPr id="1" name=""/>
        <p:cNvGrpSpPr/>
        <p:nvPr/>
      </p:nvGrpSpPr>
      <p:grpSpPr>
        <a:xfrm>
          <a:off x="0" y="0"/>
          <a:ext cx="0" cy="0"/>
          <a:chOff x="0" y="0"/>
          <a:chExt cx="0" cy="0"/>
        </a:xfrm>
      </p:grpSpPr>
      <p:sp>
        <p:nvSpPr>
          <p:cNvPr id="51202" name="AutoShape 2"/>
          <p:cNvSpPr>
            <a:spLocks noChangeArrowheads="1"/>
          </p:cNvSpPr>
          <p:nvPr/>
        </p:nvSpPr>
        <p:spPr bwMode="auto">
          <a:xfrm>
            <a:off x="228600" y="228600"/>
            <a:ext cx="5867400" cy="3505200"/>
          </a:xfrm>
          <a:prstGeom prst="cloudCallout">
            <a:avLst>
              <a:gd name="adj1" fmla="val -36120"/>
              <a:gd name="adj2" fmla="val 53171"/>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algn="ctr" eaLnBrk="1" hangingPunct="1"/>
            <a:endParaRPr lang="en-US" altLang="vi-VN" sz="4800" b="0">
              <a:latin typeface="Arial" charset="0"/>
            </a:endParaRPr>
          </a:p>
          <a:p>
            <a:pPr algn="ctr" eaLnBrk="1" hangingPunct="1"/>
            <a:endParaRPr lang="en-US" altLang="vi-VN" sz="4800" b="0">
              <a:latin typeface="Arial" charset="0"/>
            </a:endParaRPr>
          </a:p>
        </p:txBody>
      </p:sp>
      <p:pic>
        <p:nvPicPr>
          <p:cNvPr id="52227" name="Picture 3" descr="bart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4419600"/>
            <a:ext cx="13716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4" name="Rectangle 4"/>
          <p:cNvSpPr>
            <a:spLocks noChangeArrowheads="1"/>
          </p:cNvSpPr>
          <p:nvPr/>
        </p:nvSpPr>
        <p:spPr bwMode="auto">
          <a:xfrm>
            <a:off x="1066800" y="904875"/>
            <a:ext cx="4524375" cy="206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r>
              <a:rPr lang="en-US" altLang="vi-VN" sz="3200" b="0">
                <a:solidFill>
                  <a:srgbClr val="CC3300"/>
                </a:solidFill>
                <a:latin typeface="Arial" charset="0"/>
              </a:rPr>
              <a:t>3.</a:t>
            </a:r>
            <a:r>
              <a:rPr lang="vi-VN" altLang="vi-VN" sz="3200" b="0">
                <a:solidFill>
                  <a:srgbClr val="CC3300"/>
                </a:solidFill>
                <a:latin typeface="Arial" charset="0"/>
              </a:rPr>
              <a:t> Chim gì mà chẳng biết bay</a:t>
            </a:r>
            <a:r>
              <a:rPr lang="vi-VN" altLang="vi-VN" sz="3200">
                <a:solidFill>
                  <a:srgbClr val="CC3300"/>
                </a:solidFill>
                <a:latin typeface="Arial" charset="0"/>
              </a:rPr>
              <a:t/>
            </a:r>
            <a:br>
              <a:rPr lang="vi-VN" altLang="vi-VN" sz="3200">
                <a:solidFill>
                  <a:srgbClr val="CC3300"/>
                </a:solidFill>
                <a:latin typeface="Arial" charset="0"/>
              </a:rPr>
            </a:br>
            <a:r>
              <a:rPr lang="vi-VN" altLang="vi-VN" sz="3200" b="0">
                <a:solidFill>
                  <a:srgbClr val="CC3300"/>
                </a:solidFill>
                <a:latin typeface="Arial" charset="0"/>
              </a:rPr>
              <a:t>Tuyết băng giá lạnh đứng ngay giữa trời ?</a:t>
            </a:r>
            <a:r>
              <a:rPr lang="vi-VN" altLang="vi-VN" sz="1800">
                <a:latin typeface="Arial" charset="0"/>
              </a:rPr>
              <a:t> </a:t>
            </a:r>
          </a:p>
        </p:txBody>
      </p:sp>
      <p:pic>
        <p:nvPicPr>
          <p:cNvPr id="52229" name="Picture 5" descr="Picture3"/>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620000" y="152400"/>
            <a:ext cx="15240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6" name="Text Box 6"/>
          <p:cNvSpPr txBox="1">
            <a:spLocks noChangeArrowheads="1"/>
          </p:cNvSpPr>
          <p:nvPr/>
        </p:nvSpPr>
        <p:spPr bwMode="auto">
          <a:xfrm>
            <a:off x="2286000" y="4800600"/>
            <a:ext cx="2743200" cy="45720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Times New Roman" pitchFamily="18" charset="0"/>
                <a:cs typeface="Arial" charset="0"/>
              </a:defRPr>
            </a:lvl1pPr>
            <a:lvl2pPr marL="742950" indent="-285750">
              <a:defRPr sz="2000" b="1">
                <a:solidFill>
                  <a:schemeClr val="tx1"/>
                </a:solidFill>
                <a:latin typeface="Times New Roman" pitchFamily="18" charset="0"/>
                <a:cs typeface="Arial" charset="0"/>
              </a:defRPr>
            </a:lvl2pPr>
            <a:lvl3pPr marL="1143000" indent="-228600">
              <a:defRPr sz="2000" b="1">
                <a:solidFill>
                  <a:schemeClr val="tx1"/>
                </a:solidFill>
                <a:latin typeface="Times New Roman" pitchFamily="18" charset="0"/>
                <a:cs typeface="Arial" charset="0"/>
              </a:defRPr>
            </a:lvl3pPr>
            <a:lvl4pPr marL="1600200" indent="-228600">
              <a:defRPr sz="2000" b="1">
                <a:solidFill>
                  <a:schemeClr val="tx1"/>
                </a:solidFill>
                <a:latin typeface="Times New Roman" pitchFamily="18" charset="0"/>
                <a:cs typeface="Arial" charset="0"/>
              </a:defRPr>
            </a:lvl4pPr>
            <a:lvl5pPr marL="2057400" indent="-228600">
              <a:defRPr sz="2000" b="1">
                <a:solidFill>
                  <a:schemeClr val="tx1"/>
                </a:solidFill>
                <a:latin typeface="Times New Roman" pitchFamily="18" charset="0"/>
                <a:cs typeface="Arial" charset="0"/>
              </a:defRPr>
            </a:lvl5pPr>
            <a:lvl6pPr marL="2514600" indent="-228600" eaLnBrk="0" fontAlgn="base" hangingPunct="0">
              <a:spcBef>
                <a:spcPct val="0"/>
              </a:spcBef>
              <a:spcAft>
                <a:spcPct val="0"/>
              </a:spcAft>
              <a:defRPr sz="2000" b="1">
                <a:solidFill>
                  <a:schemeClr val="tx1"/>
                </a:solidFill>
                <a:latin typeface="Times New Roman" pitchFamily="18" charset="0"/>
                <a:cs typeface="Arial" charset="0"/>
              </a:defRPr>
            </a:lvl6pPr>
            <a:lvl7pPr marL="2971800" indent="-228600" eaLnBrk="0" fontAlgn="base" hangingPunct="0">
              <a:spcBef>
                <a:spcPct val="0"/>
              </a:spcBef>
              <a:spcAft>
                <a:spcPct val="0"/>
              </a:spcAft>
              <a:defRPr sz="2000" b="1">
                <a:solidFill>
                  <a:schemeClr val="tx1"/>
                </a:solidFill>
                <a:latin typeface="Times New Roman" pitchFamily="18" charset="0"/>
                <a:cs typeface="Arial" charset="0"/>
              </a:defRPr>
            </a:lvl7pPr>
            <a:lvl8pPr marL="3429000" indent="-228600" eaLnBrk="0" fontAlgn="base" hangingPunct="0">
              <a:spcBef>
                <a:spcPct val="0"/>
              </a:spcBef>
              <a:spcAft>
                <a:spcPct val="0"/>
              </a:spcAft>
              <a:defRPr sz="2000" b="1">
                <a:solidFill>
                  <a:schemeClr val="tx1"/>
                </a:solidFill>
                <a:latin typeface="Times New Roman" pitchFamily="18" charset="0"/>
                <a:cs typeface="Arial" charset="0"/>
              </a:defRPr>
            </a:lvl8pPr>
            <a:lvl9pPr marL="3886200" indent="-228600" eaLnBrk="0" fontAlgn="base" hangingPunct="0">
              <a:spcBef>
                <a:spcPct val="0"/>
              </a:spcBef>
              <a:spcAft>
                <a:spcPct val="0"/>
              </a:spcAft>
              <a:defRPr sz="2000" b="1">
                <a:solidFill>
                  <a:schemeClr val="tx1"/>
                </a:solidFill>
                <a:latin typeface="Times New Roman" pitchFamily="18" charset="0"/>
                <a:cs typeface="Arial" charset="0"/>
              </a:defRPr>
            </a:lvl9pPr>
          </a:lstStyle>
          <a:p>
            <a:pPr algn="ctr" eaLnBrk="1" hangingPunct="1">
              <a:spcBef>
                <a:spcPct val="50000"/>
              </a:spcBef>
            </a:pPr>
            <a:r>
              <a:rPr lang="en-US" altLang="vi-VN" sz="2400">
                <a:latin typeface="Arial" charset="0"/>
              </a:rPr>
              <a:t>Chim cánh cụt</a:t>
            </a:r>
          </a:p>
        </p:txBody>
      </p:sp>
      <p:pic>
        <p:nvPicPr>
          <p:cNvPr id="51208" name="Picture 8" descr="chim-c%C3%A1nh-c%E1%BB%A5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2600" y="2667000"/>
            <a:ext cx="30480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1202"/>
                                        </p:tgtEl>
                                        <p:attrNameLst>
                                          <p:attrName>style.visibility</p:attrName>
                                        </p:attrNameLst>
                                      </p:cBhvr>
                                      <p:to>
                                        <p:strVal val="visible"/>
                                      </p:to>
                                    </p:set>
                                    <p:animEffect transition="in" filter="diamond(in)">
                                      <p:cBhvr>
                                        <p:cTn id="7" dur="2000"/>
                                        <p:tgtEl>
                                          <p:spTgt spid="5120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1204"/>
                                        </p:tgtEl>
                                        <p:attrNameLst>
                                          <p:attrName>style.visibility</p:attrName>
                                        </p:attrNameLst>
                                      </p:cBhvr>
                                      <p:to>
                                        <p:strVal val="visible"/>
                                      </p:to>
                                    </p:set>
                                    <p:anim calcmode="lin" valueType="num">
                                      <p:cBhvr additive="base">
                                        <p:cTn id="12" dur="500" fill="hold"/>
                                        <p:tgtEl>
                                          <p:spTgt spid="51204"/>
                                        </p:tgtEl>
                                        <p:attrNameLst>
                                          <p:attrName>ppt_x</p:attrName>
                                        </p:attrNameLst>
                                      </p:cBhvr>
                                      <p:tavLst>
                                        <p:tav tm="0">
                                          <p:val>
                                            <p:strVal val="#ppt_x"/>
                                          </p:val>
                                        </p:tav>
                                        <p:tav tm="100000">
                                          <p:val>
                                            <p:strVal val="#ppt_x"/>
                                          </p:val>
                                        </p:tav>
                                      </p:tavLst>
                                    </p:anim>
                                    <p:anim calcmode="lin" valueType="num">
                                      <p:cBhvr additive="base">
                                        <p:cTn id="13" dur="500" fill="hold"/>
                                        <p:tgtEl>
                                          <p:spTgt spid="51204"/>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0" presetClass="entr" presetSubtype="0" fill="hold" nodeType="clickEffect">
                                  <p:stCondLst>
                                    <p:cond delay="0"/>
                                  </p:stCondLst>
                                  <p:childTnLst>
                                    <p:set>
                                      <p:cBhvr>
                                        <p:cTn id="17" dur="1" fill="hold">
                                          <p:stCondLst>
                                            <p:cond delay="0"/>
                                          </p:stCondLst>
                                        </p:cTn>
                                        <p:tgtEl>
                                          <p:spTgt spid="51208"/>
                                        </p:tgtEl>
                                        <p:attrNameLst>
                                          <p:attrName>style.visibility</p:attrName>
                                        </p:attrNameLst>
                                      </p:cBhvr>
                                      <p:to>
                                        <p:strVal val="visible"/>
                                      </p:to>
                                    </p:set>
                                    <p:animEffect transition="in" filter="wedge">
                                      <p:cBhvr>
                                        <p:cTn id="18" dur="2000"/>
                                        <p:tgtEl>
                                          <p:spTgt spid="51208"/>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 presetClass="entr" presetSubtype="16" fill="hold" grpId="0" nodeType="clickEffect">
                                  <p:stCondLst>
                                    <p:cond delay="0"/>
                                  </p:stCondLst>
                                  <p:childTnLst>
                                    <p:set>
                                      <p:cBhvr>
                                        <p:cTn id="22" dur="1" fill="hold">
                                          <p:stCondLst>
                                            <p:cond delay="0"/>
                                          </p:stCondLst>
                                        </p:cTn>
                                        <p:tgtEl>
                                          <p:spTgt spid="51206"/>
                                        </p:tgtEl>
                                        <p:attrNameLst>
                                          <p:attrName>style.visibility</p:attrName>
                                        </p:attrNameLst>
                                      </p:cBhvr>
                                      <p:to>
                                        <p:strVal val="visible"/>
                                      </p:to>
                                    </p:set>
                                    <p:animEffect transition="in" filter="box(in)">
                                      <p:cBhvr>
                                        <p:cTn id="23" dur="500"/>
                                        <p:tgtEl>
                                          <p:spTgt spid="512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2" grpId="0" animBg="1"/>
      <p:bldP spid="51204" grpId="0"/>
      <p:bldP spid="5120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toonia5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Oval 3"/>
          <p:cNvSpPr>
            <a:spLocks noChangeArrowheads="1"/>
          </p:cNvSpPr>
          <p:nvPr/>
        </p:nvSpPr>
        <p:spPr bwMode="auto">
          <a:xfrm>
            <a:off x="4038600" y="3581400"/>
            <a:ext cx="685800" cy="685800"/>
          </a:xfrm>
          <a:prstGeom prst="ellipse">
            <a:avLst/>
          </a:pr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en-US" altLang="vi-VN">
              <a:latin typeface="Arial" charset="0"/>
            </a:endParaRPr>
          </a:p>
        </p:txBody>
      </p:sp>
      <p:sp>
        <p:nvSpPr>
          <p:cNvPr id="29701" name="AutoShape 5"/>
          <p:cNvSpPr>
            <a:spLocks noChangeArrowheads="1"/>
          </p:cNvSpPr>
          <p:nvPr/>
        </p:nvSpPr>
        <p:spPr bwMode="auto">
          <a:xfrm>
            <a:off x="0" y="0"/>
            <a:ext cx="2286000" cy="762000"/>
          </a:xfrm>
          <a:prstGeom prst="roundRect">
            <a:avLst>
              <a:gd name="adj" fmla="val 16667"/>
            </a:avLst>
          </a:prstGeom>
          <a:gradFill rotWithShape="1">
            <a:gsLst>
              <a:gs pos="0">
                <a:srgbClr val="EBEE60"/>
              </a:gs>
              <a:gs pos="50000">
                <a:schemeClr val="bg1"/>
              </a:gs>
              <a:gs pos="100000">
                <a:srgbClr val="EBEE60"/>
              </a:gs>
            </a:gsLst>
            <a:lin ang="5400000" scaled="1"/>
          </a:gradFill>
          <a:ln w="76200" cmpd="tri">
            <a:solidFill>
              <a:srgbClr val="339966"/>
            </a:solidFill>
            <a:round/>
            <a:headEnd/>
            <a:tailEnd/>
          </a:ln>
          <a:effectLst/>
        </p:spPr>
        <p:txBody>
          <a:bodyPr wrap="none" anchor="ctr"/>
          <a:lstStyle/>
          <a:p>
            <a:pPr algn="ctr" eaLnBrk="1" hangingPunct="1">
              <a:defRPr/>
            </a:pPr>
            <a:r>
              <a:rPr lang="en-US" sz="2400" b="0">
                <a:solidFill>
                  <a:srgbClr val="0000FF"/>
                </a:solidFill>
                <a:latin typeface="Arial"/>
                <a:cs typeface="Arial" panose="020B0604020202020204" pitchFamily="34" charset="0"/>
              </a:rPr>
              <a:t>CỦNG CỐ BÀI</a:t>
            </a:r>
            <a:endParaRPr lang="vi-VN" sz="2400" b="0">
              <a:solidFill>
                <a:srgbClr val="0000FF"/>
              </a:solidFill>
              <a:latin typeface="Arial"/>
              <a:cs typeface="Arial" panose="020B0604020202020204" pitchFamily="34" charset="0"/>
            </a:endParaRPr>
          </a:p>
        </p:txBody>
      </p:sp>
      <p:sp>
        <p:nvSpPr>
          <p:cNvPr id="29702" name="Text Box 6"/>
          <p:cNvSpPr txBox="1">
            <a:spLocks noChangeArrowheads="1"/>
          </p:cNvSpPr>
          <p:nvPr/>
        </p:nvSpPr>
        <p:spPr bwMode="auto">
          <a:xfrm>
            <a:off x="457200" y="1524000"/>
            <a:ext cx="8686800" cy="1066800"/>
          </a:xfrm>
          <a:prstGeom prst="rect">
            <a:avLst/>
          </a:prstGeom>
          <a:gradFill rotWithShape="1">
            <a:gsLst>
              <a:gs pos="0">
                <a:srgbClr val="CCFFFF"/>
              </a:gs>
              <a:gs pos="50000">
                <a:schemeClr val="bg1"/>
              </a:gs>
              <a:gs pos="100000">
                <a:srgbClr val="CCFFFF"/>
              </a:gs>
            </a:gsLst>
            <a:lin ang="5400000" scaled="1"/>
          </a:gradFill>
          <a:ln w="38100">
            <a:solidFill>
              <a:srgbClr val="FF3300"/>
            </a:solidFill>
            <a:miter lim="800000"/>
            <a:headEnd/>
            <a:tailEnd/>
          </a:ln>
          <a:effectLst/>
        </p:spPr>
        <p:txBody>
          <a:bodyPr/>
          <a:lstStyle/>
          <a:p>
            <a:pPr algn="ctr" eaLnBrk="1" hangingPunct="1">
              <a:spcBef>
                <a:spcPct val="50000"/>
              </a:spcBef>
              <a:defRPr/>
            </a:pPr>
            <a:r>
              <a:rPr lang="en-US" sz="2400">
                <a:solidFill>
                  <a:srgbClr val="3333FF"/>
                </a:solidFill>
                <a:latin typeface="Arial"/>
                <a:cs typeface="Arial" panose="020B0604020202020204" pitchFamily="34" charset="0"/>
              </a:rPr>
              <a:t>Em hãy</a:t>
            </a:r>
            <a:r>
              <a:rPr lang="en-US" sz="2400">
                <a:solidFill>
                  <a:srgbClr val="FF0000"/>
                </a:solidFill>
                <a:latin typeface="Arial"/>
                <a:cs typeface="Arial" panose="020B0604020202020204" pitchFamily="34" charset="0"/>
              </a:rPr>
              <a:t> </a:t>
            </a:r>
            <a:r>
              <a:rPr lang="en-US" sz="2400">
                <a:solidFill>
                  <a:srgbClr val="3333FF"/>
                </a:solidFill>
                <a:latin typeface="Arial"/>
                <a:cs typeface="Arial" panose="020B0604020202020204" pitchFamily="34" charset="0"/>
              </a:rPr>
              <a:t>Chọn đáp áp đúng nhất cho biết cơ thể chim</a:t>
            </a:r>
          </a:p>
          <a:p>
            <a:pPr algn="ctr" eaLnBrk="1" hangingPunct="1">
              <a:spcBef>
                <a:spcPct val="50000"/>
              </a:spcBef>
              <a:defRPr/>
            </a:pPr>
            <a:r>
              <a:rPr lang="en-US" sz="2400">
                <a:solidFill>
                  <a:srgbClr val="3333FF"/>
                </a:solidFill>
                <a:latin typeface="Arial"/>
                <a:cs typeface="Arial" panose="020B0604020202020204" pitchFamily="34" charset="0"/>
              </a:rPr>
              <a:t> gồm có những bộ phận nào?</a:t>
            </a:r>
            <a:endParaRPr lang="vi-VN" sz="2400">
              <a:solidFill>
                <a:srgbClr val="3333FF"/>
              </a:solidFill>
              <a:latin typeface="Arial"/>
              <a:cs typeface="Arial" panose="020B0604020202020204" pitchFamily="34" charset="0"/>
            </a:endParaRPr>
          </a:p>
          <a:p>
            <a:pPr eaLnBrk="1" hangingPunct="1">
              <a:spcBef>
                <a:spcPct val="50000"/>
              </a:spcBef>
              <a:defRPr/>
            </a:pPr>
            <a:r>
              <a:rPr lang="vi-VN" sz="2400">
                <a:solidFill>
                  <a:srgbClr val="336600"/>
                </a:solidFill>
                <a:latin typeface="Arial"/>
                <a:cs typeface="Arial" panose="020B0604020202020204" pitchFamily="34" charset="0"/>
              </a:rPr>
              <a:t>						</a:t>
            </a:r>
          </a:p>
        </p:txBody>
      </p:sp>
      <p:pic>
        <p:nvPicPr>
          <p:cNvPr id="53255" name="Picture 7" descr="Picture3"/>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8153400" y="0"/>
            <a:ext cx="97155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4" name="Picture 8" descr="a20"/>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2971800" y="3352800"/>
            <a:ext cx="1219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9"/>
          <p:cNvGrpSpPr>
            <a:grpSpLocks/>
          </p:cNvGrpSpPr>
          <p:nvPr/>
        </p:nvGrpSpPr>
        <p:grpSpPr bwMode="auto">
          <a:xfrm>
            <a:off x="228600" y="2743200"/>
            <a:ext cx="4038600" cy="533400"/>
            <a:chOff x="144" y="1392"/>
            <a:chExt cx="2544" cy="336"/>
          </a:xfrm>
        </p:grpSpPr>
        <p:sp>
          <p:nvSpPr>
            <p:cNvPr id="53288" name="Text Box 10"/>
            <p:cNvSpPr txBox="1">
              <a:spLocks noChangeArrowheads="1"/>
            </p:cNvSpPr>
            <p:nvPr/>
          </p:nvSpPr>
          <p:spPr bwMode="auto">
            <a:xfrm>
              <a:off x="480" y="1440"/>
              <a:ext cx="220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Times New Roman" pitchFamily="18" charset="0"/>
                  <a:cs typeface="Arial" charset="0"/>
                </a:defRPr>
              </a:lvl1pPr>
              <a:lvl2pPr marL="742950" indent="-285750">
                <a:defRPr sz="2000" b="1">
                  <a:solidFill>
                    <a:schemeClr val="tx1"/>
                  </a:solidFill>
                  <a:latin typeface="Times New Roman" pitchFamily="18" charset="0"/>
                  <a:cs typeface="Arial" charset="0"/>
                </a:defRPr>
              </a:lvl2pPr>
              <a:lvl3pPr marL="1143000" indent="-228600">
                <a:defRPr sz="2000" b="1">
                  <a:solidFill>
                    <a:schemeClr val="tx1"/>
                  </a:solidFill>
                  <a:latin typeface="Times New Roman" pitchFamily="18" charset="0"/>
                  <a:cs typeface="Arial" charset="0"/>
                </a:defRPr>
              </a:lvl3pPr>
              <a:lvl4pPr marL="1600200" indent="-228600">
                <a:defRPr sz="2000" b="1">
                  <a:solidFill>
                    <a:schemeClr val="tx1"/>
                  </a:solidFill>
                  <a:latin typeface="Times New Roman" pitchFamily="18" charset="0"/>
                  <a:cs typeface="Arial" charset="0"/>
                </a:defRPr>
              </a:lvl4pPr>
              <a:lvl5pPr marL="2057400" indent="-228600">
                <a:defRPr sz="2000" b="1">
                  <a:solidFill>
                    <a:schemeClr val="tx1"/>
                  </a:solidFill>
                  <a:latin typeface="Times New Roman" pitchFamily="18" charset="0"/>
                  <a:cs typeface="Arial" charset="0"/>
                </a:defRPr>
              </a:lvl5pPr>
              <a:lvl6pPr marL="2514600" indent="-228600" eaLnBrk="0" fontAlgn="base" hangingPunct="0">
                <a:spcBef>
                  <a:spcPct val="0"/>
                </a:spcBef>
                <a:spcAft>
                  <a:spcPct val="0"/>
                </a:spcAft>
                <a:defRPr sz="2000" b="1">
                  <a:solidFill>
                    <a:schemeClr val="tx1"/>
                  </a:solidFill>
                  <a:latin typeface="Times New Roman" pitchFamily="18" charset="0"/>
                  <a:cs typeface="Arial" charset="0"/>
                </a:defRPr>
              </a:lvl6pPr>
              <a:lvl7pPr marL="2971800" indent="-228600" eaLnBrk="0" fontAlgn="base" hangingPunct="0">
                <a:spcBef>
                  <a:spcPct val="0"/>
                </a:spcBef>
                <a:spcAft>
                  <a:spcPct val="0"/>
                </a:spcAft>
                <a:defRPr sz="2000" b="1">
                  <a:solidFill>
                    <a:schemeClr val="tx1"/>
                  </a:solidFill>
                  <a:latin typeface="Times New Roman" pitchFamily="18" charset="0"/>
                  <a:cs typeface="Arial" charset="0"/>
                </a:defRPr>
              </a:lvl7pPr>
              <a:lvl8pPr marL="3429000" indent="-228600" eaLnBrk="0" fontAlgn="base" hangingPunct="0">
                <a:spcBef>
                  <a:spcPct val="0"/>
                </a:spcBef>
                <a:spcAft>
                  <a:spcPct val="0"/>
                </a:spcAft>
                <a:defRPr sz="2000" b="1">
                  <a:solidFill>
                    <a:schemeClr val="tx1"/>
                  </a:solidFill>
                  <a:latin typeface="Times New Roman" pitchFamily="18" charset="0"/>
                  <a:cs typeface="Arial" charset="0"/>
                </a:defRPr>
              </a:lvl8pPr>
              <a:lvl9pPr marL="3886200" indent="-228600" eaLnBrk="0" fontAlgn="base" hangingPunct="0">
                <a:spcBef>
                  <a:spcPct val="0"/>
                </a:spcBef>
                <a:spcAft>
                  <a:spcPct val="0"/>
                </a:spcAft>
                <a:defRPr sz="2000" b="1">
                  <a:solidFill>
                    <a:schemeClr val="tx1"/>
                  </a:solidFill>
                  <a:latin typeface="Times New Roman" pitchFamily="18" charset="0"/>
                  <a:cs typeface="Arial" charset="0"/>
                </a:defRPr>
              </a:lvl9pPr>
            </a:lstStyle>
            <a:p>
              <a:pPr eaLnBrk="1" hangingPunct="1">
                <a:spcBef>
                  <a:spcPct val="50000"/>
                </a:spcBef>
              </a:pPr>
              <a:r>
                <a:rPr lang="vi-VN" altLang="vi-VN" sz="2400">
                  <a:solidFill>
                    <a:srgbClr val="FF0000"/>
                  </a:solidFill>
                  <a:latin typeface="Arial" charset="0"/>
                </a:rPr>
                <a:t>Đầu, mỏ	</a:t>
              </a:r>
            </a:p>
          </p:txBody>
        </p:sp>
        <p:sp>
          <p:nvSpPr>
            <p:cNvPr id="53289" name="Oval 11"/>
            <p:cNvSpPr>
              <a:spLocks noChangeArrowheads="1"/>
            </p:cNvSpPr>
            <p:nvPr/>
          </p:nvSpPr>
          <p:spPr bwMode="auto">
            <a:xfrm>
              <a:off x="144" y="1392"/>
              <a:ext cx="336" cy="336"/>
            </a:xfrm>
            <a:prstGeom prst="ellipse">
              <a:avLst/>
            </a:prstGeom>
            <a:solidFill>
              <a:schemeClr val="bg1"/>
            </a:solidFill>
            <a:ln w="9525">
              <a:solidFill>
                <a:schemeClr val="tx1"/>
              </a:solidFill>
              <a:round/>
              <a:headEnd/>
              <a:tailEnd/>
            </a:ln>
          </p:spPr>
          <p:txBody>
            <a:bodyPr wrap="none" anchor="ctr"/>
            <a:lstStyle/>
            <a:p>
              <a:pPr algn="ctr" eaLnBrk="1" hangingPunct="1"/>
              <a:r>
                <a:rPr lang="vi-VN" altLang="vi-VN" sz="1800">
                  <a:latin typeface="Arial" charset="0"/>
                </a:rPr>
                <a:t>A</a:t>
              </a:r>
            </a:p>
          </p:txBody>
        </p:sp>
      </p:grpSp>
      <p:grpSp>
        <p:nvGrpSpPr>
          <p:cNvPr id="3" name="Group 12"/>
          <p:cNvGrpSpPr>
            <a:grpSpLocks/>
          </p:cNvGrpSpPr>
          <p:nvPr/>
        </p:nvGrpSpPr>
        <p:grpSpPr bwMode="auto">
          <a:xfrm>
            <a:off x="4191000" y="2819400"/>
            <a:ext cx="3200400" cy="533400"/>
            <a:chOff x="2640" y="1440"/>
            <a:chExt cx="2016" cy="336"/>
          </a:xfrm>
        </p:grpSpPr>
        <p:sp>
          <p:nvSpPr>
            <p:cNvPr id="53286" name="Text Box 13"/>
            <p:cNvSpPr txBox="1">
              <a:spLocks noChangeArrowheads="1"/>
            </p:cNvSpPr>
            <p:nvPr/>
          </p:nvSpPr>
          <p:spPr bwMode="auto">
            <a:xfrm>
              <a:off x="2976" y="1488"/>
              <a:ext cx="168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Times New Roman" pitchFamily="18" charset="0"/>
                  <a:cs typeface="Arial" charset="0"/>
                </a:defRPr>
              </a:lvl1pPr>
              <a:lvl2pPr marL="742950" indent="-285750">
                <a:defRPr sz="2000" b="1">
                  <a:solidFill>
                    <a:schemeClr val="tx1"/>
                  </a:solidFill>
                  <a:latin typeface="Times New Roman" pitchFamily="18" charset="0"/>
                  <a:cs typeface="Arial" charset="0"/>
                </a:defRPr>
              </a:lvl2pPr>
              <a:lvl3pPr marL="1143000" indent="-228600">
                <a:defRPr sz="2000" b="1">
                  <a:solidFill>
                    <a:schemeClr val="tx1"/>
                  </a:solidFill>
                  <a:latin typeface="Times New Roman" pitchFamily="18" charset="0"/>
                  <a:cs typeface="Arial" charset="0"/>
                </a:defRPr>
              </a:lvl3pPr>
              <a:lvl4pPr marL="1600200" indent="-228600">
                <a:defRPr sz="2000" b="1">
                  <a:solidFill>
                    <a:schemeClr val="tx1"/>
                  </a:solidFill>
                  <a:latin typeface="Times New Roman" pitchFamily="18" charset="0"/>
                  <a:cs typeface="Arial" charset="0"/>
                </a:defRPr>
              </a:lvl4pPr>
              <a:lvl5pPr marL="2057400" indent="-228600">
                <a:defRPr sz="2000" b="1">
                  <a:solidFill>
                    <a:schemeClr val="tx1"/>
                  </a:solidFill>
                  <a:latin typeface="Times New Roman" pitchFamily="18" charset="0"/>
                  <a:cs typeface="Arial" charset="0"/>
                </a:defRPr>
              </a:lvl5pPr>
              <a:lvl6pPr marL="2514600" indent="-228600" eaLnBrk="0" fontAlgn="base" hangingPunct="0">
                <a:spcBef>
                  <a:spcPct val="0"/>
                </a:spcBef>
                <a:spcAft>
                  <a:spcPct val="0"/>
                </a:spcAft>
                <a:defRPr sz="2000" b="1">
                  <a:solidFill>
                    <a:schemeClr val="tx1"/>
                  </a:solidFill>
                  <a:latin typeface="Times New Roman" pitchFamily="18" charset="0"/>
                  <a:cs typeface="Arial" charset="0"/>
                </a:defRPr>
              </a:lvl6pPr>
              <a:lvl7pPr marL="2971800" indent="-228600" eaLnBrk="0" fontAlgn="base" hangingPunct="0">
                <a:spcBef>
                  <a:spcPct val="0"/>
                </a:spcBef>
                <a:spcAft>
                  <a:spcPct val="0"/>
                </a:spcAft>
                <a:defRPr sz="2000" b="1">
                  <a:solidFill>
                    <a:schemeClr val="tx1"/>
                  </a:solidFill>
                  <a:latin typeface="Times New Roman" pitchFamily="18" charset="0"/>
                  <a:cs typeface="Arial" charset="0"/>
                </a:defRPr>
              </a:lvl7pPr>
              <a:lvl8pPr marL="3429000" indent="-228600" eaLnBrk="0" fontAlgn="base" hangingPunct="0">
                <a:spcBef>
                  <a:spcPct val="0"/>
                </a:spcBef>
                <a:spcAft>
                  <a:spcPct val="0"/>
                </a:spcAft>
                <a:defRPr sz="2000" b="1">
                  <a:solidFill>
                    <a:schemeClr val="tx1"/>
                  </a:solidFill>
                  <a:latin typeface="Times New Roman" pitchFamily="18" charset="0"/>
                  <a:cs typeface="Arial" charset="0"/>
                </a:defRPr>
              </a:lvl8pPr>
              <a:lvl9pPr marL="3886200" indent="-228600" eaLnBrk="0" fontAlgn="base" hangingPunct="0">
                <a:spcBef>
                  <a:spcPct val="0"/>
                </a:spcBef>
                <a:spcAft>
                  <a:spcPct val="0"/>
                </a:spcAft>
                <a:defRPr sz="2000" b="1">
                  <a:solidFill>
                    <a:schemeClr val="tx1"/>
                  </a:solidFill>
                  <a:latin typeface="Times New Roman" pitchFamily="18" charset="0"/>
                  <a:cs typeface="Arial" charset="0"/>
                </a:defRPr>
              </a:lvl9pPr>
            </a:lstStyle>
            <a:p>
              <a:pPr eaLnBrk="1" hangingPunct="1">
                <a:spcBef>
                  <a:spcPct val="50000"/>
                </a:spcBef>
              </a:pPr>
              <a:r>
                <a:rPr lang="vi-VN" altLang="vi-VN" sz="2400">
                  <a:solidFill>
                    <a:srgbClr val="FF0000"/>
                  </a:solidFill>
                  <a:latin typeface="Arial" charset="0"/>
                </a:rPr>
                <a:t>Mình, cánh</a:t>
              </a:r>
            </a:p>
          </p:txBody>
        </p:sp>
        <p:sp>
          <p:nvSpPr>
            <p:cNvPr id="53287" name="Oval 14"/>
            <p:cNvSpPr>
              <a:spLocks noChangeArrowheads="1"/>
            </p:cNvSpPr>
            <p:nvPr/>
          </p:nvSpPr>
          <p:spPr bwMode="auto">
            <a:xfrm>
              <a:off x="2640" y="1440"/>
              <a:ext cx="336" cy="336"/>
            </a:xfrm>
            <a:prstGeom prst="ellipse">
              <a:avLst/>
            </a:prstGeom>
            <a:solidFill>
              <a:schemeClr val="bg1"/>
            </a:solidFill>
            <a:ln w="9525">
              <a:solidFill>
                <a:schemeClr val="tx1"/>
              </a:solidFill>
              <a:round/>
              <a:headEnd/>
              <a:tailEnd/>
            </a:ln>
          </p:spPr>
          <p:txBody>
            <a:bodyPr wrap="none" anchor="ctr"/>
            <a:lstStyle/>
            <a:p>
              <a:pPr algn="ctr" eaLnBrk="1" hangingPunct="1"/>
              <a:r>
                <a:rPr lang="vi-VN" altLang="vi-VN" sz="1800">
                  <a:latin typeface="Arial" charset="0"/>
                </a:rPr>
                <a:t>B</a:t>
              </a:r>
            </a:p>
          </p:txBody>
        </p:sp>
      </p:grpSp>
      <p:sp>
        <p:nvSpPr>
          <p:cNvPr id="29711" name="Text Box 15"/>
          <p:cNvSpPr txBox="1">
            <a:spLocks noChangeArrowheads="1"/>
          </p:cNvSpPr>
          <p:nvPr/>
        </p:nvSpPr>
        <p:spPr bwMode="auto">
          <a:xfrm>
            <a:off x="4578350" y="3657600"/>
            <a:ext cx="45656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Times New Roman" pitchFamily="18" charset="0"/>
                <a:cs typeface="Arial" charset="0"/>
              </a:defRPr>
            </a:lvl1pPr>
            <a:lvl2pPr marL="742950" indent="-285750">
              <a:defRPr sz="2000" b="1">
                <a:solidFill>
                  <a:schemeClr val="tx1"/>
                </a:solidFill>
                <a:latin typeface="Times New Roman" pitchFamily="18" charset="0"/>
                <a:cs typeface="Arial" charset="0"/>
              </a:defRPr>
            </a:lvl2pPr>
            <a:lvl3pPr marL="1143000" indent="-228600">
              <a:defRPr sz="2000" b="1">
                <a:solidFill>
                  <a:schemeClr val="tx1"/>
                </a:solidFill>
                <a:latin typeface="Times New Roman" pitchFamily="18" charset="0"/>
                <a:cs typeface="Arial" charset="0"/>
              </a:defRPr>
            </a:lvl3pPr>
            <a:lvl4pPr marL="1600200" indent="-228600">
              <a:defRPr sz="2000" b="1">
                <a:solidFill>
                  <a:schemeClr val="tx1"/>
                </a:solidFill>
                <a:latin typeface="Times New Roman" pitchFamily="18" charset="0"/>
                <a:cs typeface="Arial" charset="0"/>
              </a:defRPr>
            </a:lvl4pPr>
            <a:lvl5pPr marL="2057400" indent="-228600">
              <a:defRPr sz="2000" b="1">
                <a:solidFill>
                  <a:schemeClr val="tx1"/>
                </a:solidFill>
                <a:latin typeface="Times New Roman" pitchFamily="18" charset="0"/>
                <a:cs typeface="Arial" charset="0"/>
              </a:defRPr>
            </a:lvl5pPr>
            <a:lvl6pPr marL="2514600" indent="-228600" eaLnBrk="0" fontAlgn="base" hangingPunct="0">
              <a:spcBef>
                <a:spcPct val="0"/>
              </a:spcBef>
              <a:spcAft>
                <a:spcPct val="0"/>
              </a:spcAft>
              <a:defRPr sz="2000" b="1">
                <a:solidFill>
                  <a:schemeClr val="tx1"/>
                </a:solidFill>
                <a:latin typeface="Times New Roman" pitchFamily="18" charset="0"/>
                <a:cs typeface="Arial" charset="0"/>
              </a:defRPr>
            </a:lvl6pPr>
            <a:lvl7pPr marL="2971800" indent="-228600" eaLnBrk="0" fontAlgn="base" hangingPunct="0">
              <a:spcBef>
                <a:spcPct val="0"/>
              </a:spcBef>
              <a:spcAft>
                <a:spcPct val="0"/>
              </a:spcAft>
              <a:defRPr sz="2000" b="1">
                <a:solidFill>
                  <a:schemeClr val="tx1"/>
                </a:solidFill>
                <a:latin typeface="Times New Roman" pitchFamily="18" charset="0"/>
                <a:cs typeface="Arial" charset="0"/>
              </a:defRPr>
            </a:lvl7pPr>
            <a:lvl8pPr marL="3429000" indent="-228600" eaLnBrk="0" fontAlgn="base" hangingPunct="0">
              <a:spcBef>
                <a:spcPct val="0"/>
              </a:spcBef>
              <a:spcAft>
                <a:spcPct val="0"/>
              </a:spcAft>
              <a:defRPr sz="2000" b="1">
                <a:solidFill>
                  <a:schemeClr val="tx1"/>
                </a:solidFill>
                <a:latin typeface="Times New Roman" pitchFamily="18" charset="0"/>
                <a:cs typeface="Arial" charset="0"/>
              </a:defRPr>
            </a:lvl8pPr>
            <a:lvl9pPr marL="3886200" indent="-228600" eaLnBrk="0" fontAlgn="base" hangingPunct="0">
              <a:spcBef>
                <a:spcPct val="0"/>
              </a:spcBef>
              <a:spcAft>
                <a:spcPct val="0"/>
              </a:spcAft>
              <a:defRPr sz="2000" b="1">
                <a:solidFill>
                  <a:schemeClr val="tx1"/>
                </a:solidFill>
                <a:latin typeface="Times New Roman" pitchFamily="18" charset="0"/>
                <a:cs typeface="Arial" charset="0"/>
              </a:defRPr>
            </a:lvl9pPr>
          </a:lstStyle>
          <a:p>
            <a:pPr eaLnBrk="1" hangingPunct="1">
              <a:spcBef>
                <a:spcPct val="50000"/>
              </a:spcBef>
            </a:pPr>
            <a:r>
              <a:rPr lang="vi-VN" altLang="vi-VN" sz="2400">
                <a:solidFill>
                  <a:srgbClr val="FF0000"/>
                </a:solidFill>
                <a:latin typeface="Arial" charset="0"/>
              </a:rPr>
              <a:t> Tất cả các phương án trên</a:t>
            </a:r>
          </a:p>
        </p:txBody>
      </p:sp>
      <p:sp>
        <p:nvSpPr>
          <p:cNvPr id="29712" name="Oval 16"/>
          <p:cNvSpPr>
            <a:spLocks noChangeArrowheads="1"/>
          </p:cNvSpPr>
          <p:nvPr/>
        </p:nvSpPr>
        <p:spPr bwMode="auto">
          <a:xfrm>
            <a:off x="4114800" y="3657600"/>
            <a:ext cx="541338" cy="533400"/>
          </a:xfrm>
          <a:prstGeom prst="ellipse">
            <a:avLst/>
          </a:prstGeom>
          <a:solidFill>
            <a:schemeClr val="bg1"/>
          </a:solidFill>
          <a:ln w="9525">
            <a:solidFill>
              <a:schemeClr val="tx1"/>
            </a:solidFill>
            <a:round/>
            <a:headEnd/>
            <a:tailEnd/>
          </a:ln>
        </p:spPr>
        <p:txBody>
          <a:bodyPr wrap="none" anchor="ctr"/>
          <a:lstStyle/>
          <a:p>
            <a:pPr algn="ctr" eaLnBrk="1" hangingPunct="1"/>
            <a:r>
              <a:rPr lang="vi-VN" altLang="vi-VN" sz="1800">
                <a:latin typeface="Arial" charset="0"/>
              </a:rPr>
              <a:t>D</a:t>
            </a:r>
          </a:p>
        </p:txBody>
      </p:sp>
      <p:grpSp>
        <p:nvGrpSpPr>
          <p:cNvPr id="4" name="Group 17"/>
          <p:cNvGrpSpPr>
            <a:grpSpLocks/>
          </p:cNvGrpSpPr>
          <p:nvPr/>
        </p:nvGrpSpPr>
        <p:grpSpPr bwMode="auto">
          <a:xfrm>
            <a:off x="228600" y="3429000"/>
            <a:ext cx="3200400" cy="533400"/>
            <a:chOff x="144" y="1824"/>
            <a:chExt cx="2016" cy="336"/>
          </a:xfrm>
        </p:grpSpPr>
        <p:sp>
          <p:nvSpPr>
            <p:cNvPr id="53284" name="Text Box 18"/>
            <p:cNvSpPr txBox="1">
              <a:spLocks noChangeArrowheads="1"/>
            </p:cNvSpPr>
            <p:nvPr/>
          </p:nvSpPr>
          <p:spPr bwMode="auto">
            <a:xfrm>
              <a:off x="480" y="1872"/>
              <a:ext cx="168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Times New Roman" pitchFamily="18" charset="0"/>
                  <a:cs typeface="Arial" charset="0"/>
                </a:defRPr>
              </a:lvl1pPr>
              <a:lvl2pPr marL="742950" indent="-285750">
                <a:defRPr sz="2000" b="1">
                  <a:solidFill>
                    <a:schemeClr val="tx1"/>
                  </a:solidFill>
                  <a:latin typeface="Times New Roman" pitchFamily="18" charset="0"/>
                  <a:cs typeface="Arial" charset="0"/>
                </a:defRPr>
              </a:lvl2pPr>
              <a:lvl3pPr marL="1143000" indent="-228600">
                <a:defRPr sz="2000" b="1">
                  <a:solidFill>
                    <a:schemeClr val="tx1"/>
                  </a:solidFill>
                  <a:latin typeface="Times New Roman" pitchFamily="18" charset="0"/>
                  <a:cs typeface="Arial" charset="0"/>
                </a:defRPr>
              </a:lvl3pPr>
              <a:lvl4pPr marL="1600200" indent="-228600">
                <a:defRPr sz="2000" b="1">
                  <a:solidFill>
                    <a:schemeClr val="tx1"/>
                  </a:solidFill>
                  <a:latin typeface="Times New Roman" pitchFamily="18" charset="0"/>
                  <a:cs typeface="Arial" charset="0"/>
                </a:defRPr>
              </a:lvl4pPr>
              <a:lvl5pPr marL="2057400" indent="-228600">
                <a:defRPr sz="2000" b="1">
                  <a:solidFill>
                    <a:schemeClr val="tx1"/>
                  </a:solidFill>
                  <a:latin typeface="Times New Roman" pitchFamily="18" charset="0"/>
                  <a:cs typeface="Arial" charset="0"/>
                </a:defRPr>
              </a:lvl5pPr>
              <a:lvl6pPr marL="2514600" indent="-228600" eaLnBrk="0" fontAlgn="base" hangingPunct="0">
                <a:spcBef>
                  <a:spcPct val="0"/>
                </a:spcBef>
                <a:spcAft>
                  <a:spcPct val="0"/>
                </a:spcAft>
                <a:defRPr sz="2000" b="1">
                  <a:solidFill>
                    <a:schemeClr val="tx1"/>
                  </a:solidFill>
                  <a:latin typeface="Times New Roman" pitchFamily="18" charset="0"/>
                  <a:cs typeface="Arial" charset="0"/>
                </a:defRPr>
              </a:lvl6pPr>
              <a:lvl7pPr marL="2971800" indent="-228600" eaLnBrk="0" fontAlgn="base" hangingPunct="0">
                <a:spcBef>
                  <a:spcPct val="0"/>
                </a:spcBef>
                <a:spcAft>
                  <a:spcPct val="0"/>
                </a:spcAft>
                <a:defRPr sz="2000" b="1">
                  <a:solidFill>
                    <a:schemeClr val="tx1"/>
                  </a:solidFill>
                  <a:latin typeface="Times New Roman" pitchFamily="18" charset="0"/>
                  <a:cs typeface="Arial" charset="0"/>
                </a:defRPr>
              </a:lvl7pPr>
              <a:lvl8pPr marL="3429000" indent="-228600" eaLnBrk="0" fontAlgn="base" hangingPunct="0">
                <a:spcBef>
                  <a:spcPct val="0"/>
                </a:spcBef>
                <a:spcAft>
                  <a:spcPct val="0"/>
                </a:spcAft>
                <a:defRPr sz="2000" b="1">
                  <a:solidFill>
                    <a:schemeClr val="tx1"/>
                  </a:solidFill>
                  <a:latin typeface="Times New Roman" pitchFamily="18" charset="0"/>
                  <a:cs typeface="Arial" charset="0"/>
                </a:defRPr>
              </a:lvl8pPr>
              <a:lvl9pPr marL="3886200" indent="-228600" eaLnBrk="0" fontAlgn="base" hangingPunct="0">
                <a:spcBef>
                  <a:spcPct val="0"/>
                </a:spcBef>
                <a:spcAft>
                  <a:spcPct val="0"/>
                </a:spcAft>
                <a:defRPr sz="2000" b="1">
                  <a:solidFill>
                    <a:schemeClr val="tx1"/>
                  </a:solidFill>
                  <a:latin typeface="Times New Roman" pitchFamily="18" charset="0"/>
                  <a:cs typeface="Arial" charset="0"/>
                </a:defRPr>
              </a:lvl9pPr>
            </a:lstStyle>
            <a:p>
              <a:pPr eaLnBrk="1" hangingPunct="1">
                <a:spcBef>
                  <a:spcPct val="50000"/>
                </a:spcBef>
              </a:pPr>
              <a:r>
                <a:rPr lang="vi-VN" altLang="vi-VN" sz="2400">
                  <a:solidFill>
                    <a:srgbClr val="FF0000"/>
                  </a:solidFill>
                  <a:latin typeface="Arial" charset="0"/>
                </a:rPr>
                <a:t>Lông, chân</a:t>
              </a:r>
            </a:p>
          </p:txBody>
        </p:sp>
        <p:sp>
          <p:nvSpPr>
            <p:cNvPr id="53285" name="Oval 19"/>
            <p:cNvSpPr>
              <a:spLocks noChangeArrowheads="1"/>
            </p:cNvSpPr>
            <p:nvPr/>
          </p:nvSpPr>
          <p:spPr bwMode="auto">
            <a:xfrm>
              <a:off x="144" y="1824"/>
              <a:ext cx="336" cy="336"/>
            </a:xfrm>
            <a:prstGeom prst="ellipse">
              <a:avLst/>
            </a:prstGeom>
            <a:solidFill>
              <a:schemeClr val="bg1"/>
            </a:solidFill>
            <a:ln w="9525">
              <a:solidFill>
                <a:schemeClr val="tx1"/>
              </a:solidFill>
              <a:round/>
              <a:headEnd/>
              <a:tailEnd/>
            </a:ln>
          </p:spPr>
          <p:txBody>
            <a:bodyPr wrap="none" anchor="ctr"/>
            <a:lstStyle/>
            <a:p>
              <a:pPr algn="ctr" eaLnBrk="1" hangingPunct="1"/>
              <a:r>
                <a:rPr lang="vi-VN" altLang="vi-VN" sz="1800">
                  <a:latin typeface="Arial" charset="0"/>
                </a:rPr>
                <a:t>C</a:t>
              </a:r>
            </a:p>
          </p:txBody>
        </p:sp>
      </p:grpSp>
      <p:graphicFrame>
        <p:nvGraphicFramePr>
          <p:cNvPr id="29716" name="Group 20"/>
          <p:cNvGraphicFramePr>
            <a:graphicFrameLocks noGrp="1"/>
          </p:cNvGraphicFramePr>
          <p:nvPr/>
        </p:nvGraphicFramePr>
        <p:xfrm>
          <a:off x="2743200" y="5181600"/>
          <a:ext cx="2438400" cy="517638"/>
        </p:xfrm>
        <a:graphic>
          <a:graphicData uri="http://schemas.openxmlformats.org/drawingml/2006/table">
            <a:tbl>
              <a:tblPr/>
              <a:tblGrid>
                <a:gridCol w="609600">
                  <a:extLst>
                    <a:ext uri="{9D8B030D-6E8A-4147-A177-3AD203B41FA5}">
                      <a16:colId xmlns:a16="http://schemas.microsoft.com/office/drawing/2014/main" xmlns="" val="20000"/>
                    </a:ext>
                  </a:extLst>
                </a:gridCol>
                <a:gridCol w="609600">
                  <a:extLst>
                    <a:ext uri="{9D8B030D-6E8A-4147-A177-3AD203B41FA5}">
                      <a16:colId xmlns:a16="http://schemas.microsoft.com/office/drawing/2014/main" xmlns="" val="20001"/>
                    </a:ext>
                  </a:extLst>
                </a:gridCol>
                <a:gridCol w="609600">
                  <a:extLst>
                    <a:ext uri="{9D8B030D-6E8A-4147-A177-3AD203B41FA5}">
                      <a16:colId xmlns:a16="http://schemas.microsoft.com/office/drawing/2014/main" xmlns="" val="20002"/>
                    </a:ext>
                  </a:extLst>
                </a:gridCol>
                <a:gridCol w="609600">
                  <a:extLst>
                    <a:ext uri="{9D8B030D-6E8A-4147-A177-3AD203B41FA5}">
                      <a16:colId xmlns:a16="http://schemas.microsoft.com/office/drawing/2014/main" xmlns="" val="20003"/>
                    </a:ext>
                  </a:extLst>
                </a:gridCol>
              </a:tblGrid>
              <a:tr h="5175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marT="45459" marB="4545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marT="45459" marB="4545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marT="45459" marB="4545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marT="45459" marB="4545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xmlns="" val="10000"/>
                  </a:ext>
                </a:extLst>
              </a:tr>
            </a:tbl>
          </a:graphicData>
        </a:graphic>
      </p:graphicFrame>
      <p:sp>
        <p:nvSpPr>
          <p:cNvPr id="29728" name="Oval 32"/>
          <p:cNvSpPr>
            <a:spLocks noChangeArrowheads="1"/>
          </p:cNvSpPr>
          <p:nvPr/>
        </p:nvSpPr>
        <p:spPr bwMode="auto">
          <a:xfrm>
            <a:off x="2819400" y="5257800"/>
            <a:ext cx="457200" cy="381000"/>
          </a:xfrm>
          <a:prstGeom prst="ellipse">
            <a:avLst/>
          </a:prstGeom>
          <a:solidFill>
            <a:schemeClr val="bg1"/>
          </a:solidFill>
          <a:ln w="9525">
            <a:solidFill>
              <a:schemeClr val="tx1"/>
            </a:solidFill>
            <a:round/>
            <a:headEnd/>
            <a:tailEnd/>
          </a:ln>
        </p:spPr>
        <p:txBody>
          <a:bodyPr wrap="none" anchor="ctr"/>
          <a:lstStyle/>
          <a:p>
            <a:pPr algn="ctr" eaLnBrk="1" hangingPunct="1"/>
            <a:r>
              <a:rPr lang="vi-VN" altLang="vi-VN" sz="1800">
                <a:latin typeface="Arial" charset="0"/>
              </a:rPr>
              <a:t>A</a:t>
            </a:r>
          </a:p>
        </p:txBody>
      </p:sp>
      <p:sp>
        <p:nvSpPr>
          <p:cNvPr id="29729" name="Oval 33"/>
          <p:cNvSpPr>
            <a:spLocks noChangeArrowheads="1"/>
          </p:cNvSpPr>
          <p:nvPr/>
        </p:nvSpPr>
        <p:spPr bwMode="auto">
          <a:xfrm>
            <a:off x="3429000" y="5257800"/>
            <a:ext cx="457200" cy="381000"/>
          </a:xfrm>
          <a:prstGeom prst="ellipse">
            <a:avLst/>
          </a:prstGeom>
          <a:solidFill>
            <a:schemeClr val="bg1"/>
          </a:solidFill>
          <a:ln w="9525">
            <a:solidFill>
              <a:schemeClr val="tx1"/>
            </a:solidFill>
            <a:round/>
            <a:headEnd/>
            <a:tailEnd/>
          </a:ln>
        </p:spPr>
        <p:txBody>
          <a:bodyPr wrap="none" anchor="ctr"/>
          <a:lstStyle/>
          <a:p>
            <a:pPr algn="ctr" eaLnBrk="1" hangingPunct="1"/>
            <a:r>
              <a:rPr lang="vi-VN" altLang="vi-VN" sz="1800">
                <a:latin typeface="Arial" charset="0"/>
              </a:rPr>
              <a:t>B</a:t>
            </a:r>
          </a:p>
        </p:txBody>
      </p:sp>
      <p:sp>
        <p:nvSpPr>
          <p:cNvPr id="29730" name="Oval 34"/>
          <p:cNvSpPr>
            <a:spLocks noChangeArrowheads="1"/>
          </p:cNvSpPr>
          <p:nvPr/>
        </p:nvSpPr>
        <p:spPr bwMode="auto">
          <a:xfrm>
            <a:off x="4038600" y="5257800"/>
            <a:ext cx="457200" cy="381000"/>
          </a:xfrm>
          <a:prstGeom prst="ellipse">
            <a:avLst/>
          </a:prstGeom>
          <a:solidFill>
            <a:schemeClr val="bg1"/>
          </a:solidFill>
          <a:ln w="9525">
            <a:solidFill>
              <a:schemeClr val="tx1"/>
            </a:solidFill>
            <a:round/>
            <a:headEnd/>
            <a:tailEnd/>
          </a:ln>
        </p:spPr>
        <p:txBody>
          <a:bodyPr wrap="none" anchor="ctr"/>
          <a:lstStyle/>
          <a:p>
            <a:pPr algn="ctr" eaLnBrk="1" hangingPunct="1"/>
            <a:r>
              <a:rPr lang="vi-VN" altLang="vi-VN" sz="1800">
                <a:latin typeface="Arial" charset="0"/>
              </a:rPr>
              <a:t>C</a:t>
            </a:r>
          </a:p>
        </p:txBody>
      </p:sp>
      <p:sp>
        <p:nvSpPr>
          <p:cNvPr id="29731" name="Oval 35"/>
          <p:cNvSpPr>
            <a:spLocks noChangeArrowheads="1"/>
          </p:cNvSpPr>
          <p:nvPr/>
        </p:nvSpPr>
        <p:spPr bwMode="auto">
          <a:xfrm>
            <a:off x="4648200" y="5257800"/>
            <a:ext cx="457200" cy="381000"/>
          </a:xfrm>
          <a:prstGeom prst="ellipse">
            <a:avLst/>
          </a:prstGeom>
          <a:solidFill>
            <a:schemeClr val="bg1"/>
          </a:solidFill>
          <a:ln w="9525">
            <a:solidFill>
              <a:schemeClr val="tx1"/>
            </a:solidFill>
            <a:round/>
            <a:headEnd/>
            <a:tailEnd/>
          </a:ln>
        </p:spPr>
        <p:txBody>
          <a:bodyPr wrap="none" anchor="ctr"/>
          <a:lstStyle/>
          <a:p>
            <a:pPr algn="ctr" eaLnBrk="1" hangingPunct="1"/>
            <a:r>
              <a:rPr lang="vi-VN" altLang="vi-VN" sz="1800">
                <a:latin typeface="Arial" charset="0"/>
              </a:rPr>
              <a:t>D</a:t>
            </a:r>
          </a:p>
        </p:txBody>
      </p:sp>
      <p:pic>
        <p:nvPicPr>
          <p:cNvPr id="29732" name="j0211639.wav">
            <a:hlinkClick r:id="" action="ppaction://media"/>
          </p:cNvPr>
          <p:cNvPicPr>
            <a:picLocks noRot="1" noChangeAspect="1" noChangeArrowheads="1"/>
          </p:cNvPicPr>
          <p:nvPr>
            <a:wavAudioFile r:embed="rId1" name="j0214098.wav"/>
          </p:nvPr>
        </p:nvPicPr>
        <p:blipFill>
          <a:blip r:embed="rId7">
            <a:extLst>
              <a:ext uri="{28A0092B-C50C-407E-A947-70E740481C1C}">
                <a14:useLocalDpi xmlns:a14="http://schemas.microsoft.com/office/drawing/2010/main" val="0"/>
              </a:ext>
            </a:extLst>
          </a:blip>
          <a:srcRect/>
          <a:stretch>
            <a:fillRect/>
          </a:stretch>
        </p:blipFill>
        <p:spPr bwMode="auto">
          <a:xfrm>
            <a:off x="8839200" y="68580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37"/>
          <p:cNvGrpSpPr>
            <a:grpSpLocks/>
          </p:cNvGrpSpPr>
          <p:nvPr/>
        </p:nvGrpSpPr>
        <p:grpSpPr bwMode="auto">
          <a:xfrm>
            <a:off x="5638800" y="4038600"/>
            <a:ext cx="3505200" cy="2514600"/>
            <a:chOff x="3552" y="2544"/>
            <a:chExt cx="2208" cy="1584"/>
          </a:xfrm>
        </p:grpSpPr>
        <p:pic>
          <p:nvPicPr>
            <p:cNvPr id="53281" name="Picture 38" descr="250411afamilyDLchim1-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52" y="2832"/>
              <a:ext cx="1304" cy="1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82" name="AutoShape 39"/>
            <p:cNvSpPr>
              <a:spLocks noChangeArrowheads="1"/>
            </p:cNvSpPr>
            <p:nvPr/>
          </p:nvSpPr>
          <p:spPr bwMode="auto">
            <a:xfrm>
              <a:off x="4848" y="2544"/>
              <a:ext cx="912" cy="768"/>
            </a:xfrm>
            <a:prstGeom prst="cloudCallout">
              <a:avLst>
                <a:gd name="adj1" fmla="val -79384"/>
                <a:gd name="adj2" fmla="val 48306"/>
              </a:avLst>
            </a:prstGeom>
            <a:solidFill>
              <a:schemeClr val="accent1"/>
            </a:solidFill>
            <a:ln w="9525">
              <a:solidFill>
                <a:schemeClr val="tx1"/>
              </a:solidFill>
              <a:round/>
              <a:headEnd/>
              <a:tailEnd/>
            </a:ln>
          </p:spPr>
          <p:txBody>
            <a:bodyPr/>
            <a:lstStyle/>
            <a:p>
              <a:pPr algn="ctr" eaLnBrk="1" hangingPunct="1"/>
              <a:endParaRPr lang="en-US" altLang="vi-VN" sz="1800">
                <a:latin typeface="Arial" charset="0"/>
              </a:endParaRPr>
            </a:p>
          </p:txBody>
        </p:sp>
        <p:sp>
          <p:nvSpPr>
            <p:cNvPr id="53283" name="Text Box 40"/>
            <p:cNvSpPr txBox="1">
              <a:spLocks noChangeArrowheads="1"/>
            </p:cNvSpPr>
            <p:nvPr/>
          </p:nvSpPr>
          <p:spPr bwMode="auto">
            <a:xfrm>
              <a:off x="4911" y="2622"/>
              <a:ext cx="705" cy="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Times New Roman" pitchFamily="18" charset="0"/>
                  <a:cs typeface="Arial" charset="0"/>
                </a:defRPr>
              </a:lvl1pPr>
              <a:lvl2pPr marL="742950" indent="-285750">
                <a:defRPr sz="2000" b="1">
                  <a:solidFill>
                    <a:schemeClr val="tx1"/>
                  </a:solidFill>
                  <a:latin typeface="Times New Roman" pitchFamily="18" charset="0"/>
                  <a:cs typeface="Arial" charset="0"/>
                </a:defRPr>
              </a:lvl2pPr>
              <a:lvl3pPr marL="1143000" indent="-228600">
                <a:defRPr sz="2000" b="1">
                  <a:solidFill>
                    <a:schemeClr val="tx1"/>
                  </a:solidFill>
                  <a:latin typeface="Times New Roman" pitchFamily="18" charset="0"/>
                  <a:cs typeface="Arial" charset="0"/>
                </a:defRPr>
              </a:lvl3pPr>
              <a:lvl4pPr marL="1600200" indent="-228600">
                <a:defRPr sz="2000" b="1">
                  <a:solidFill>
                    <a:schemeClr val="tx1"/>
                  </a:solidFill>
                  <a:latin typeface="Times New Roman" pitchFamily="18" charset="0"/>
                  <a:cs typeface="Arial" charset="0"/>
                </a:defRPr>
              </a:lvl4pPr>
              <a:lvl5pPr marL="2057400" indent="-228600">
                <a:defRPr sz="2000" b="1">
                  <a:solidFill>
                    <a:schemeClr val="tx1"/>
                  </a:solidFill>
                  <a:latin typeface="Times New Roman" pitchFamily="18" charset="0"/>
                  <a:cs typeface="Arial" charset="0"/>
                </a:defRPr>
              </a:lvl5pPr>
              <a:lvl6pPr marL="2514600" indent="-228600" eaLnBrk="0" fontAlgn="base" hangingPunct="0">
                <a:spcBef>
                  <a:spcPct val="0"/>
                </a:spcBef>
                <a:spcAft>
                  <a:spcPct val="0"/>
                </a:spcAft>
                <a:defRPr sz="2000" b="1">
                  <a:solidFill>
                    <a:schemeClr val="tx1"/>
                  </a:solidFill>
                  <a:latin typeface="Times New Roman" pitchFamily="18" charset="0"/>
                  <a:cs typeface="Arial" charset="0"/>
                </a:defRPr>
              </a:lvl6pPr>
              <a:lvl7pPr marL="2971800" indent="-228600" eaLnBrk="0" fontAlgn="base" hangingPunct="0">
                <a:spcBef>
                  <a:spcPct val="0"/>
                </a:spcBef>
                <a:spcAft>
                  <a:spcPct val="0"/>
                </a:spcAft>
                <a:defRPr sz="2000" b="1">
                  <a:solidFill>
                    <a:schemeClr val="tx1"/>
                  </a:solidFill>
                  <a:latin typeface="Times New Roman" pitchFamily="18" charset="0"/>
                  <a:cs typeface="Arial" charset="0"/>
                </a:defRPr>
              </a:lvl7pPr>
              <a:lvl8pPr marL="3429000" indent="-228600" eaLnBrk="0" fontAlgn="base" hangingPunct="0">
                <a:spcBef>
                  <a:spcPct val="0"/>
                </a:spcBef>
                <a:spcAft>
                  <a:spcPct val="0"/>
                </a:spcAft>
                <a:defRPr sz="2000" b="1">
                  <a:solidFill>
                    <a:schemeClr val="tx1"/>
                  </a:solidFill>
                  <a:latin typeface="Times New Roman" pitchFamily="18" charset="0"/>
                  <a:cs typeface="Arial" charset="0"/>
                </a:defRPr>
              </a:lvl8pPr>
              <a:lvl9pPr marL="3886200" indent="-228600" eaLnBrk="0" fontAlgn="base" hangingPunct="0">
                <a:spcBef>
                  <a:spcPct val="0"/>
                </a:spcBef>
                <a:spcAft>
                  <a:spcPct val="0"/>
                </a:spcAft>
                <a:defRPr sz="2000" b="1">
                  <a:solidFill>
                    <a:schemeClr val="tx1"/>
                  </a:solidFill>
                  <a:latin typeface="Times New Roman" pitchFamily="18" charset="0"/>
                  <a:cs typeface="Arial" charset="0"/>
                </a:defRPr>
              </a:lvl9pPr>
            </a:lstStyle>
            <a:p>
              <a:pPr algn="ctr" eaLnBrk="1" hangingPunct="1">
                <a:spcBef>
                  <a:spcPct val="50000"/>
                </a:spcBef>
              </a:pPr>
              <a:r>
                <a:rPr lang="vi-VN" altLang="vi-VN">
                  <a:solidFill>
                    <a:srgbClr val="FF3300"/>
                  </a:solidFill>
                  <a:latin typeface="Arial" charset="0"/>
                </a:rPr>
                <a:t>Sai rồi! Thử lại nhé!</a:t>
              </a: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9701"/>
                                        </p:tgtEl>
                                        <p:attrNameLst>
                                          <p:attrName>style.visibility</p:attrName>
                                        </p:attrNameLst>
                                      </p:cBhvr>
                                      <p:to>
                                        <p:strVal val="visible"/>
                                      </p:to>
                                    </p:set>
                                    <p:animEffect transition="in" filter="checkerboard(across)">
                                      <p:cBhvr>
                                        <p:cTn id="7" dur="500"/>
                                        <p:tgtEl>
                                          <p:spTgt spid="2970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29702"/>
                                        </p:tgtEl>
                                        <p:attrNameLst>
                                          <p:attrName>style.visibility</p:attrName>
                                        </p:attrNameLst>
                                      </p:cBhvr>
                                      <p:to>
                                        <p:strVal val="visible"/>
                                      </p:to>
                                    </p:set>
                                    <p:animEffect transition="in" filter="diamond(in)">
                                      <p:cBhvr>
                                        <p:cTn id="12" dur="2000"/>
                                        <p:tgtEl>
                                          <p:spTgt spid="2970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6"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Horizontal)">
                                      <p:cBhvr>
                                        <p:cTn id="17" dur="500"/>
                                        <p:tgtEl>
                                          <p:spTgt spid="2"/>
                                        </p:tgtEl>
                                      </p:cBhvr>
                                    </p:animEffect>
                                  </p:childTnLst>
                                </p:cTn>
                              </p:par>
                              <p:par>
                                <p:cTn id="18" presetID="16" presetClass="entr" presetSubtype="26" fill="hold"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barn(inHorizontal)">
                                      <p:cBhvr>
                                        <p:cTn id="20" dur="500"/>
                                        <p:tgtEl>
                                          <p:spTgt spid="3"/>
                                        </p:tgtEl>
                                      </p:cBhvr>
                                    </p:animEffect>
                                  </p:childTnLst>
                                </p:cTn>
                              </p:par>
                            </p:childTnLst>
                          </p:cTn>
                        </p:par>
                        <p:par>
                          <p:cTn id="21" fill="hold" nodeType="afterGroup">
                            <p:stCondLst>
                              <p:cond delay="500"/>
                            </p:stCondLst>
                            <p:childTnLst>
                              <p:par>
                                <p:cTn id="22" presetID="20" presetClass="entr" presetSubtype="0" fill="hold" grpId="0" nodeType="afterEffect">
                                  <p:stCondLst>
                                    <p:cond delay="0"/>
                                  </p:stCondLst>
                                  <p:childTnLst>
                                    <p:set>
                                      <p:cBhvr>
                                        <p:cTn id="23" dur="1" fill="hold">
                                          <p:stCondLst>
                                            <p:cond delay="0"/>
                                          </p:stCondLst>
                                        </p:cTn>
                                        <p:tgtEl>
                                          <p:spTgt spid="29712"/>
                                        </p:tgtEl>
                                        <p:attrNameLst>
                                          <p:attrName>style.visibility</p:attrName>
                                        </p:attrNameLst>
                                      </p:cBhvr>
                                      <p:to>
                                        <p:strVal val="visible"/>
                                      </p:to>
                                    </p:set>
                                    <p:animEffect transition="in" filter="wedge">
                                      <p:cBhvr>
                                        <p:cTn id="24" dur="1000"/>
                                        <p:tgtEl>
                                          <p:spTgt spid="29712"/>
                                        </p:tgtEl>
                                      </p:cBhvr>
                                    </p:animEffect>
                                  </p:childTnLst>
                                </p:cTn>
                              </p:par>
                              <p:par>
                                <p:cTn id="25" presetID="20" presetClass="entr" presetSubtype="0" fill="hold" nodeType="withEffect">
                                  <p:stCondLst>
                                    <p:cond delay="0"/>
                                  </p:stCondLst>
                                  <p:childTnLst>
                                    <p:set>
                                      <p:cBhvr>
                                        <p:cTn id="26" dur="1" fill="hold">
                                          <p:stCondLst>
                                            <p:cond delay="0"/>
                                          </p:stCondLst>
                                        </p:cTn>
                                        <p:tgtEl>
                                          <p:spTgt spid="29711"/>
                                        </p:tgtEl>
                                        <p:attrNameLst>
                                          <p:attrName>style.visibility</p:attrName>
                                        </p:attrNameLst>
                                      </p:cBhvr>
                                      <p:to>
                                        <p:strVal val="visible"/>
                                      </p:to>
                                    </p:set>
                                    <p:animEffect transition="in" filter="wedge">
                                      <p:cBhvr>
                                        <p:cTn id="27" dur="1000"/>
                                        <p:tgtEl>
                                          <p:spTgt spid="29711"/>
                                        </p:tgtEl>
                                      </p:cBhvr>
                                    </p:animEffect>
                                  </p:childTnLst>
                                </p:cTn>
                              </p:par>
                              <p:par>
                                <p:cTn id="28" presetID="20" presetClass="entr" presetSubtype="0" fill="hold" nodeType="with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edge">
                                      <p:cBhvr>
                                        <p:cTn id="30" dur="1000"/>
                                        <p:tgtEl>
                                          <p:spTgt spid="4"/>
                                        </p:tgtEl>
                                      </p:cBhvr>
                                    </p:animEffect>
                                  </p:childTnLst>
                                </p:cTn>
                              </p:par>
                            </p:childTnLst>
                          </p:cTn>
                        </p:par>
                        <p:par>
                          <p:cTn id="31" fill="hold" nodeType="afterGroup">
                            <p:stCondLst>
                              <p:cond delay="1500"/>
                            </p:stCondLst>
                            <p:childTnLst>
                              <p:par>
                                <p:cTn id="32" presetID="22" presetClass="entr" presetSubtype="4" fill="hold" nodeType="afterEffect">
                                  <p:stCondLst>
                                    <p:cond delay="0"/>
                                  </p:stCondLst>
                                  <p:childTnLst>
                                    <p:set>
                                      <p:cBhvr>
                                        <p:cTn id="33" dur="1" fill="hold">
                                          <p:stCondLst>
                                            <p:cond delay="0"/>
                                          </p:stCondLst>
                                        </p:cTn>
                                        <p:tgtEl>
                                          <p:spTgt spid="29716"/>
                                        </p:tgtEl>
                                        <p:attrNameLst>
                                          <p:attrName>style.visibility</p:attrName>
                                        </p:attrNameLst>
                                      </p:cBhvr>
                                      <p:to>
                                        <p:strVal val="visible"/>
                                      </p:to>
                                    </p:set>
                                    <p:animEffect transition="in" filter="wipe(down)">
                                      <p:cBhvr>
                                        <p:cTn id="34" dur="500"/>
                                        <p:tgtEl>
                                          <p:spTgt spid="29716"/>
                                        </p:tgtEl>
                                      </p:cBhvr>
                                    </p:animEffect>
                                  </p:childTnLst>
                                </p:cTn>
                              </p:par>
                              <p:par>
                                <p:cTn id="35" presetID="22" presetClass="entr" presetSubtype="4" fill="hold" nodeType="withEffect">
                                  <p:stCondLst>
                                    <p:cond delay="0"/>
                                  </p:stCondLst>
                                  <p:childTnLst>
                                    <p:set>
                                      <p:cBhvr>
                                        <p:cTn id="36" dur="1" fill="hold">
                                          <p:stCondLst>
                                            <p:cond delay="0"/>
                                          </p:stCondLst>
                                        </p:cTn>
                                        <p:tgtEl>
                                          <p:spTgt spid="29731"/>
                                        </p:tgtEl>
                                        <p:attrNameLst>
                                          <p:attrName>style.visibility</p:attrName>
                                        </p:attrNameLst>
                                      </p:cBhvr>
                                      <p:to>
                                        <p:strVal val="visible"/>
                                      </p:to>
                                    </p:set>
                                    <p:animEffect transition="in" filter="wipe(down)">
                                      <p:cBhvr>
                                        <p:cTn id="37" dur="500"/>
                                        <p:tgtEl>
                                          <p:spTgt spid="29731"/>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29730"/>
                                        </p:tgtEl>
                                        <p:attrNameLst>
                                          <p:attrName>style.visibility</p:attrName>
                                        </p:attrNameLst>
                                      </p:cBhvr>
                                      <p:to>
                                        <p:strVal val="visible"/>
                                      </p:to>
                                    </p:set>
                                    <p:animEffect transition="in" filter="wipe(down)">
                                      <p:cBhvr>
                                        <p:cTn id="40" dur="500"/>
                                        <p:tgtEl>
                                          <p:spTgt spid="29730"/>
                                        </p:tgtEl>
                                      </p:cBhvr>
                                    </p:animEffect>
                                  </p:childTnLst>
                                </p:cTn>
                              </p:par>
                              <p:par>
                                <p:cTn id="41" presetID="22" presetClass="entr" presetSubtype="4" fill="hold" nodeType="withEffect">
                                  <p:stCondLst>
                                    <p:cond delay="0"/>
                                  </p:stCondLst>
                                  <p:childTnLst>
                                    <p:set>
                                      <p:cBhvr>
                                        <p:cTn id="42" dur="1" fill="hold">
                                          <p:stCondLst>
                                            <p:cond delay="0"/>
                                          </p:stCondLst>
                                        </p:cTn>
                                        <p:tgtEl>
                                          <p:spTgt spid="29729"/>
                                        </p:tgtEl>
                                        <p:attrNameLst>
                                          <p:attrName>style.visibility</p:attrName>
                                        </p:attrNameLst>
                                      </p:cBhvr>
                                      <p:to>
                                        <p:strVal val="visible"/>
                                      </p:to>
                                    </p:set>
                                    <p:animEffect transition="in" filter="wipe(down)">
                                      <p:cBhvr>
                                        <p:cTn id="43" dur="500"/>
                                        <p:tgtEl>
                                          <p:spTgt spid="29729"/>
                                        </p:tgtEl>
                                      </p:cBhvr>
                                    </p:animEffect>
                                  </p:childTnLst>
                                </p:cTn>
                              </p:par>
                              <p:par>
                                <p:cTn id="44" presetID="22" presetClass="entr" presetSubtype="4" fill="hold" nodeType="withEffect">
                                  <p:stCondLst>
                                    <p:cond delay="0"/>
                                  </p:stCondLst>
                                  <p:childTnLst>
                                    <p:set>
                                      <p:cBhvr>
                                        <p:cTn id="45" dur="1" fill="hold">
                                          <p:stCondLst>
                                            <p:cond delay="0"/>
                                          </p:stCondLst>
                                        </p:cTn>
                                        <p:tgtEl>
                                          <p:spTgt spid="29728"/>
                                        </p:tgtEl>
                                        <p:attrNameLst>
                                          <p:attrName>style.visibility</p:attrName>
                                        </p:attrNameLst>
                                      </p:cBhvr>
                                      <p:to>
                                        <p:strVal val="visible"/>
                                      </p:to>
                                    </p:set>
                                    <p:animEffect transition="in" filter="wipe(down)">
                                      <p:cBhvr>
                                        <p:cTn id="46" dur="500"/>
                                        <p:tgtEl>
                                          <p:spTgt spid="2972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7" restart="whenNotActive" fill="hold" evtFilter="cancelBubble" nodeType="interactiveSeq">
                <p:stCondLst>
                  <p:cond evt="onClick" delay="0">
                    <p:tgtEl>
                      <p:spTgt spid="29731"/>
                    </p:tgtEl>
                  </p:cond>
                </p:stCondLst>
                <p:endSync evt="end" delay="0">
                  <p:rtn val="all"/>
                </p:endSync>
                <p:childTnLst>
                  <p:par>
                    <p:cTn id="48" fill="hold" nodeType="clickPar">
                      <p:stCondLst>
                        <p:cond delay="0"/>
                      </p:stCondLst>
                      <p:childTnLst>
                        <p:par>
                          <p:cTn id="49" fill="hold" nodeType="withGroup">
                            <p:stCondLst>
                              <p:cond delay="0"/>
                            </p:stCondLst>
                            <p:childTnLst>
                              <p:par>
                                <p:cTn id="50" presetID="20" presetClass="entr" presetSubtype="0" fill="hold" grpId="0" nodeType="clickEffect">
                                  <p:stCondLst>
                                    <p:cond delay="0"/>
                                  </p:stCondLst>
                                  <p:childTnLst>
                                    <p:set>
                                      <p:cBhvr>
                                        <p:cTn id="51" dur="1" fill="hold">
                                          <p:stCondLst>
                                            <p:cond delay="0"/>
                                          </p:stCondLst>
                                        </p:cTn>
                                        <p:tgtEl>
                                          <p:spTgt spid="29699"/>
                                        </p:tgtEl>
                                        <p:attrNameLst>
                                          <p:attrName>style.visibility</p:attrName>
                                        </p:attrNameLst>
                                      </p:cBhvr>
                                      <p:to>
                                        <p:strVal val="visible"/>
                                      </p:to>
                                    </p:set>
                                    <p:animEffect transition="in" filter="wedge">
                                      <p:cBhvr>
                                        <p:cTn id="52" dur="2000"/>
                                        <p:tgtEl>
                                          <p:spTgt spid="29699"/>
                                        </p:tgtEl>
                                      </p:cBhvr>
                                    </p:animEffect>
                                  </p:childTnLst>
                                </p:cTn>
                              </p:par>
                              <p:par>
                                <p:cTn id="53" presetID="23" presetClass="entr" presetSubtype="16" fill="hold" nodeType="withEffect">
                                  <p:stCondLst>
                                    <p:cond delay="0"/>
                                  </p:stCondLst>
                                  <p:childTnLst>
                                    <p:set>
                                      <p:cBhvr>
                                        <p:cTn id="54" dur="1" fill="hold">
                                          <p:stCondLst>
                                            <p:cond delay="0"/>
                                          </p:stCondLst>
                                        </p:cTn>
                                        <p:tgtEl>
                                          <p:spTgt spid="5"/>
                                        </p:tgtEl>
                                        <p:attrNameLst>
                                          <p:attrName>style.visibility</p:attrName>
                                        </p:attrNameLst>
                                      </p:cBhvr>
                                      <p:to>
                                        <p:strVal val="visible"/>
                                      </p:to>
                                    </p:set>
                                    <p:anim calcmode="lin" valueType="num">
                                      <p:cBhvr>
                                        <p:cTn id="55" dur="500" fill="hold"/>
                                        <p:tgtEl>
                                          <p:spTgt spid="5"/>
                                        </p:tgtEl>
                                        <p:attrNameLst>
                                          <p:attrName>ppt_w</p:attrName>
                                        </p:attrNameLst>
                                      </p:cBhvr>
                                      <p:tavLst>
                                        <p:tav tm="0">
                                          <p:val>
                                            <p:fltVal val="0"/>
                                          </p:val>
                                        </p:tav>
                                        <p:tav tm="100000">
                                          <p:val>
                                            <p:strVal val="#ppt_w"/>
                                          </p:val>
                                        </p:tav>
                                      </p:tavLst>
                                    </p:anim>
                                    <p:anim calcmode="lin" valueType="num">
                                      <p:cBhvr>
                                        <p:cTn id="56" dur="500" fill="hold"/>
                                        <p:tgtEl>
                                          <p:spTgt spid="5"/>
                                        </p:tgtEl>
                                        <p:attrNameLst>
                                          <p:attrName>ppt_h</p:attrName>
                                        </p:attrNameLst>
                                      </p:cBhvr>
                                      <p:tavLst>
                                        <p:tav tm="0">
                                          <p:val>
                                            <p:fltVal val="0"/>
                                          </p:val>
                                        </p:tav>
                                        <p:tav tm="100000">
                                          <p:val>
                                            <p:strVal val="#ppt_h"/>
                                          </p:val>
                                        </p:tav>
                                      </p:tavLst>
                                    </p:anim>
                                  </p:childTnLst>
                                </p:cTn>
                              </p:par>
                              <p:par>
                                <p:cTn id="57" presetID="1" presetClass="mediacall" presetSubtype="0" fill="hold" nodeType="withEffect">
                                  <p:stCondLst>
                                    <p:cond delay="0"/>
                                  </p:stCondLst>
                                  <p:childTnLst>
                                    <p:cmd type="call" cmd="playFrom(0.0)">
                                      <p:cBhvr>
                                        <p:cTn id="58" dur="4745" fill="hold"/>
                                        <p:tgtEl>
                                          <p:spTgt spid="29732"/>
                                        </p:tgtEl>
                                      </p:cBhvr>
                                    </p:cmd>
                                  </p:childTnLst>
                                </p:cTn>
                              </p:par>
                              <p:par>
                                <p:cTn id="59" presetID="2" presetClass="exit" presetSubtype="4" fill="hold" nodeType="withEffect">
                                  <p:stCondLst>
                                    <p:cond delay="0"/>
                                  </p:stCondLst>
                                  <p:childTnLst>
                                    <p:anim calcmode="lin" valueType="num">
                                      <p:cBhvr additive="base">
                                        <p:cTn id="60" dur="500"/>
                                        <p:tgtEl>
                                          <p:spTgt spid="5"/>
                                        </p:tgtEl>
                                        <p:attrNameLst>
                                          <p:attrName>ppt_x</p:attrName>
                                        </p:attrNameLst>
                                      </p:cBhvr>
                                      <p:tavLst>
                                        <p:tav tm="0">
                                          <p:val>
                                            <p:strVal val="ppt_x"/>
                                          </p:val>
                                        </p:tav>
                                        <p:tav tm="100000">
                                          <p:val>
                                            <p:strVal val="ppt_x"/>
                                          </p:val>
                                        </p:tav>
                                      </p:tavLst>
                                    </p:anim>
                                    <p:anim calcmode="lin" valueType="num">
                                      <p:cBhvr additive="base">
                                        <p:cTn id="61" dur="500"/>
                                        <p:tgtEl>
                                          <p:spTgt spid="5"/>
                                        </p:tgtEl>
                                        <p:attrNameLst>
                                          <p:attrName>ppt_y</p:attrName>
                                        </p:attrNameLst>
                                      </p:cBhvr>
                                      <p:tavLst>
                                        <p:tav tm="0">
                                          <p:val>
                                            <p:strVal val="ppt_y"/>
                                          </p:val>
                                        </p:tav>
                                        <p:tav tm="100000">
                                          <p:val>
                                            <p:strVal val="1+ppt_h/2"/>
                                          </p:val>
                                        </p:tav>
                                      </p:tavLst>
                                    </p:anim>
                                    <p:set>
                                      <p:cBhvr>
                                        <p:cTn id="62" dur="1" fill="hold">
                                          <p:stCondLst>
                                            <p:cond delay="499"/>
                                          </p:stCondLst>
                                        </p:cTn>
                                        <p:tgtEl>
                                          <p:spTgt spid="5"/>
                                        </p:tgtEl>
                                        <p:attrNameLst>
                                          <p:attrName>style.visibility</p:attrName>
                                        </p:attrNameLst>
                                      </p:cBhvr>
                                      <p:to>
                                        <p:strVal val="hidden"/>
                                      </p:to>
                                    </p:set>
                                  </p:childTnLst>
                                </p:cTn>
                              </p:par>
                              <p:par>
                                <p:cTn id="63" presetID="4" presetClass="entr" presetSubtype="16" fill="hold" nodeType="withEffect">
                                  <p:stCondLst>
                                    <p:cond delay="0"/>
                                  </p:stCondLst>
                                  <p:childTnLst>
                                    <p:set>
                                      <p:cBhvr>
                                        <p:cTn id="64" dur="1" fill="hold">
                                          <p:stCondLst>
                                            <p:cond delay="0"/>
                                          </p:stCondLst>
                                        </p:cTn>
                                        <p:tgtEl>
                                          <p:spTgt spid="29704"/>
                                        </p:tgtEl>
                                        <p:attrNameLst>
                                          <p:attrName>style.visibility</p:attrName>
                                        </p:attrNameLst>
                                      </p:cBhvr>
                                      <p:to>
                                        <p:strVal val="visible"/>
                                      </p:to>
                                    </p:set>
                                    <p:animEffect transition="in" filter="box(in)">
                                      <p:cBhvr>
                                        <p:cTn id="65" dur="500"/>
                                        <p:tgtEl>
                                          <p:spTgt spid="29704"/>
                                        </p:tgtEl>
                                      </p:cBhvr>
                                    </p:animEffect>
                                  </p:childTnLst>
                                </p:cTn>
                              </p:par>
                            </p:childTnLst>
                          </p:cTn>
                        </p:par>
                        <p:par>
                          <p:cTn id="66" fill="hold" nodeType="afterGroup">
                            <p:stCondLst>
                              <p:cond delay="4745"/>
                            </p:stCondLst>
                            <p:childTnLst>
                              <p:par>
                                <p:cTn id="67" presetID="0" presetClass="path" presetSubtype="0" accel="50000" decel="50000" fill="hold" nodeType="afterEffect">
                                  <p:stCondLst>
                                    <p:cond delay="0"/>
                                  </p:stCondLst>
                                  <p:childTnLst>
                                    <p:animMotion origin="layout" path="M 2.77778E-6 1.15607E-6 L 0.37552 0.01179 L 0.47257 -0.22937 L 0.32899 -0.29249 L -0.0717 -0.28763 L -0.25868 -0.39885 L -0.4191 -0.33226 L -0.36441 -0.09387 L -0.00486 -0.10497 " pathEditMode="relative" rAng="0" ptsTypes="AAAAAAAAA">
                                      <p:cBhvr>
                                        <p:cTn id="68" dur="3000" fill="hold"/>
                                        <p:tgtEl>
                                          <p:spTgt spid="29704"/>
                                        </p:tgtEl>
                                        <p:attrNameLst>
                                          <p:attrName>ppt_x</p:attrName>
                                          <p:attrName>ppt_y</p:attrName>
                                        </p:attrNameLst>
                                      </p:cBhvr>
                                      <p:rCtr x="2674" y="-19353"/>
                                    </p:animMotion>
                                  </p:childTnLst>
                                </p:cTn>
                              </p:par>
                            </p:childTnLst>
                          </p:cTn>
                        </p:par>
                      </p:childTnLst>
                    </p:cTn>
                  </p:par>
                </p:childTnLst>
              </p:cTn>
              <p:nextCondLst>
                <p:cond evt="onClick" delay="0">
                  <p:tgtEl>
                    <p:spTgt spid="29731"/>
                  </p:tgtEl>
                </p:cond>
              </p:nextCondLst>
            </p:seq>
            <p:audio>
              <p:cMediaNode>
                <p:cTn id="69" fill="hold" display="0">
                  <p:stCondLst>
                    <p:cond delay="indefinite"/>
                  </p:stCondLst>
                  <p:endCondLst>
                    <p:cond evt="onNext" delay="0">
                      <p:tgtEl>
                        <p:sldTgt/>
                      </p:tgtEl>
                    </p:cond>
                    <p:cond evt="onPrev" delay="0">
                      <p:tgtEl>
                        <p:sldTgt/>
                      </p:tgtEl>
                    </p:cond>
                    <p:cond evt="onStopAudio" delay="0">
                      <p:tgtEl>
                        <p:sldTgt/>
                      </p:tgtEl>
                    </p:cond>
                  </p:endCondLst>
                </p:cTn>
                <p:tgtEl>
                  <p:spTgt spid="29732"/>
                </p:tgtEl>
              </p:cMediaNode>
            </p:audio>
            <p:seq concurrent="1" nextAc="seek">
              <p:cTn id="70" restart="whenNotActive" fill="hold" evtFilter="cancelBubble" nodeType="interactiveSeq">
                <p:stCondLst>
                  <p:cond evt="onClick" delay="0">
                    <p:tgtEl>
                      <p:spTgt spid="29729"/>
                    </p:tgtEl>
                  </p:cond>
                </p:stCondLst>
                <p:endSync evt="end" delay="0">
                  <p:rtn val="all"/>
                </p:endSync>
                <p:childTnLst>
                  <p:par>
                    <p:cTn id="71" fill="hold" nodeType="clickPar">
                      <p:stCondLst>
                        <p:cond delay="0"/>
                      </p:stCondLst>
                      <p:childTnLst>
                        <p:par>
                          <p:cTn id="72" fill="hold" nodeType="withGroup">
                            <p:stCondLst>
                              <p:cond delay="0"/>
                            </p:stCondLst>
                            <p:childTnLst>
                              <p:par>
                                <p:cTn id="73" presetID="6" presetClass="entr" presetSubtype="16" fill="hold" nodeType="click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circle(in)">
                                      <p:cBhvr>
                                        <p:cTn id="75" dur="1000"/>
                                        <p:tgtEl>
                                          <p:spTgt spid="5"/>
                                        </p:tgtEl>
                                      </p:cBhvr>
                                    </p:animEffect>
                                  </p:childTnLst>
                                </p:cTn>
                              </p:par>
                            </p:childTnLst>
                          </p:cTn>
                        </p:par>
                      </p:childTnLst>
                    </p:cTn>
                  </p:par>
                </p:childTnLst>
              </p:cTn>
              <p:nextCondLst>
                <p:cond evt="onClick" delay="0">
                  <p:tgtEl>
                    <p:spTgt spid="29729"/>
                  </p:tgtEl>
                </p:cond>
              </p:nextCondLst>
            </p:seq>
            <p:seq concurrent="1" nextAc="seek">
              <p:cTn id="76" restart="whenNotActive" fill="hold" evtFilter="cancelBubble" nodeType="interactiveSeq">
                <p:stCondLst>
                  <p:cond evt="onClick" delay="0">
                    <p:tgtEl>
                      <p:spTgt spid="29728"/>
                    </p:tgtEl>
                  </p:cond>
                </p:stCondLst>
                <p:endSync evt="end" delay="0">
                  <p:rtn val="all"/>
                </p:endSync>
                <p:childTnLst>
                  <p:par>
                    <p:cTn id="77" fill="hold" nodeType="clickPar">
                      <p:stCondLst>
                        <p:cond delay="0"/>
                      </p:stCondLst>
                      <p:childTnLst>
                        <p:par>
                          <p:cTn id="78" fill="hold" nodeType="withGroup">
                            <p:stCondLst>
                              <p:cond delay="0"/>
                            </p:stCondLst>
                            <p:childTnLst>
                              <p:par>
                                <p:cTn id="79" presetID="22" presetClass="entr" presetSubtype="4" fill="hold" nodeType="clickEffect">
                                  <p:stCondLst>
                                    <p:cond delay="0"/>
                                  </p:stCondLst>
                                  <p:childTnLst>
                                    <p:set>
                                      <p:cBhvr>
                                        <p:cTn id="80" dur="1" fill="hold">
                                          <p:stCondLst>
                                            <p:cond delay="0"/>
                                          </p:stCondLst>
                                        </p:cTn>
                                        <p:tgtEl>
                                          <p:spTgt spid="5"/>
                                        </p:tgtEl>
                                        <p:attrNameLst>
                                          <p:attrName>style.visibility</p:attrName>
                                        </p:attrNameLst>
                                      </p:cBhvr>
                                      <p:to>
                                        <p:strVal val="visible"/>
                                      </p:to>
                                    </p:set>
                                    <p:animEffect transition="in" filter="wipe(down)">
                                      <p:cBhvr>
                                        <p:cTn id="81" dur="500"/>
                                        <p:tgtEl>
                                          <p:spTgt spid="5"/>
                                        </p:tgtEl>
                                      </p:cBhvr>
                                    </p:animEffect>
                                  </p:childTnLst>
                                </p:cTn>
                              </p:par>
                            </p:childTnLst>
                          </p:cTn>
                        </p:par>
                      </p:childTnLst>
                    </p:cTn>
                  </p:par>
                </p:childTnLst>
              </p:cTn>
              <p:nextCondLst>
                <p:cond evt="onClick" delay="0">
                  <p:tgtEl>
                    <p:spTgt spid="29728"/>
                  </p:tgtEl>
                </p:cond>
              </p:nextCondLst>
            </p:seq>
            <p:seq concurrent="1" nextAc="seek">
              <p:cTn id="82" restart="whenNotActive" fill="hold" evtFilter="cancelBubble" nodeType="interactiveSeq">
                <p:stCondLst>
                  <p:cond evt="onClick" delay="0">
                    <p:tgtEl>
                      <p:spTgt spid="29730"/>
                    </p:tgtEl>
                  </p:cond>
                </p:stCondLst>
                <p:endSync evt="end" delay="0">
                  <p:rtn val="all"/>
                </p:endSync>
                <p:childTnLst>
                  <p:par>
                    <p:cTn id="83" fill="hold" nodeType="clickPar">
                      <p:stCondLst>
                        <p:cond delay="0"/>
                      </p:stCondLst>
                      <p:childTnLst>
                        <p:par>
                          <p:cTn id="84" fill="hold" nodeType="withGroup">
                            <p:stCondLst>
                              <p:cond delay="0"/>
                            </p:stCondLst>
                            <p:childTnLst>
                              <p:par>
                                <p:cTn id="85" presetID="23" presetClass="entr" presetSubtype="16" fill="hold" nodeType="click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nextCondLst>
                <p:cond evt="onClick" delay="0">
                  <p:tgtEl>
                    <p:spTgt spid="29730"/>
                  </p:tgtEl>
                </p:cond>
              </p:nextCondLst>
            </p:seq>
            <p:seq concurrent="1" nextAc="seek">
              <p:cTn id="89" restart="whenNotActive" fill="hold" evtFilter="cancelBubble" nodeType="interactiveSeq">
                <p:stCondLst>
                  <p:cond evt="onClick" delay="0">
                    <p:tgtEl>
                      <p:spTgt spid="29712"/>
                    </p:tgtEl>
                  </p:cond>
                </p:stCondLst>
                <p:endSync evt="end" delay="0">
                  <p:rtn val="all"/>
                </p:endSync>
                <p:childTnLst>
                  <p:par>
                    <p:cTn id="90" fill="hold" nodeType="clickPar">
                      <p:stCondLst>
                        <p:cond delay="indefinite"/>
                      </p:stCondLst>
                      <p:childTnLst>
                        <p:par>
                          <p:cTn id="91" fill="hold" nodeType="withGroup">
                            <p:stCondLst>
                              <p:cond delay="0"/>
                            </p:stCondLst>
                            <p:childTnLst>
                              <p:par>
                                <p:cTn id="92" presetID="8" presetClass="entr" presetSubtype="16" fill="hold" nodeType="clickEffect">
                                  <p:stCondLst>
                                    <p:cond delay="0"/>
                                  </p:stCondLst>
                                  <p:childTnLst>
                                    <p:set>
                                      <p:cBhvr>
                                        <p:cTn id="93" dur="1" fill="hold">
                                          <p:stCondLst>
                                            <p:cond delay="0"/>
                                          </p:stCondLst>
                                        </p:cTn>
                                        <p:tgtEl>
                                          <p:spTgt spid="29704"/>
                                        </p:tgtEl>
                                        <p:attrNameLst>
                                          <p:attrName>style.visibility</p:attrName>
                                        </p:attrNameLst>
                                      </p:cBhvr>
                                      <p:to>
                                        <p:strVal val="visible"/>
                                      </p:to>
                                    </p:set>
                                    <p:animEffect transition="in" filter="diamond(in)">
                                      <p:cBhvr>
                                        <p:cTn id="94" dur="2000"/>
                                        <p:tgtEl>
                                          <p:spTgt spid="29704"/>
                                        </p:tgtEl>
                                      </p:cBhvr>
                                    </p:animEffect>
                                  </p:childTnLst>
                                </p:cTn>
                              </p:par>
                            </p:childTnLst>
                          </p:cTn>
                        </p:par>
                      </p:childTnLst>
                    </p:cTn>
                  </p:par>
                </p:childTnLst>
              </p:cTn>
              <p:nextCondLst>
                <p:cond evt="onClick" delay="0">
                  <p:tgtEl>
                    <p:spTgt spid="29712"/>
                  </p:tgtEl>
                </p:cond>
              </p:nextCondLst>
            </p:seq>
          </p:childTnLst>
        </p:cTn>
      </p:par>
    </p:tnLst>
    <p:bldLst>
      <p:bldP spid="29699" grpId="0" animBg="1"/>
      <p:bldP spid="29701" grpId="0" animBg="1"/>
      <p:bldP spid="29702" grpId="0" animBg="1"/>
      <p:bldP spid="29712" grpId="0" animBg="1"/>
      <p:bldP spid="2973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ds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 y="0"/>
            <a:ext cx="9144000" cy="6858000"/>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55303" name="12 Track 12.mp3">
            <a:hlinkClick r:id="" action="ppaction://media"/>
          </p:cNvPr>
          <p:cNvPicPr>
            <a:picLocks noRot="1" noChangeAspect="1" noChangeArrowheads="1"/>
          </p:cNvPicPr>
          <p:nvPr>
            <a:audioFile r:link="rId1"/>
          </p:nvPr>
        </p:nvPicPr>
        <p:blipFill>
          <a:blip r:embed="rId4">
            <a:extLst>
              <a:ext uri="{28A0092B-C50C-407E-A947-70E740481C1C}">
                <a14:useLocalDpi xmlns:a14="http://schemas.microsoft.com/office/drawing/2010/main" val="0"/>
              </a:ext>
            </a:extLst>
          </a:blip>
          <a:srcRect/>
          <a:stretch>
            <a:fillRect/>
          </a:stretch>
        </p:blipFill>
        <p:spPr bwMode="auto">
          <a:xfrm>
            <a:off x="8839200" y="6553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AutoShape 5"/>
          <p:cNvSpPr>
            <a:spLocks noChangeArrowheads="1"/>
          </p:cNvSpPr>
          <p:nvPr/>
        </p:nvSpPr>
        <p:spPr bwMode="auto">
          <a:xfrm>
            <a:off x="3848100" y="4114800"/>
            <a:ext cx="1219200" cy="1066800"/>
          </a:xfrm>
          <a:prstGeom prst="star24">
            <a:avLst>
              <a:gd name="adj" fmla="val 8500"/>
            </a:avLst>
          </a:prstGeom>
          <a:solidFill>
            <a:srgbClr val="FF0000"/>
          </a:solidFill>
          <a:ln w="28575" algn="ctr">
            <a:solidFill>
              <a:srgbClr val="008000"/>
            </a:solidFill>
            <a:miter lim="800000"/>
            <a:headEnd/>
            <a:tailEnd/>
          </a:ln>
        </p:spPr>
        <p:txBody>
          <a:bodyPr wrap="none" anchor="ctr"/>
          <a:lstStyle/>
          <a:p>
            <a:pPr eaLnBrk="1" hangingPunct="1"/>
            <a:endParaRPr lang="en-US" altLang="vi-VN"/>
          </a:p>
        </p:txBody>
      </p:sp>
      <p:sp>
        <p:nvSpPr>
          <p:cNvPr id="6" name="WordArt 3"/>
          <p:cNvSpPr>
            <a:spLocks noChangeArrowheads="1" noChangeShapeType="1" noTextEdit="1"/>
          </p:cNvSpPr>
          <p:nvPr/>
        </p:nvSpPr>
        <p:spPr bwMode="auto">
          <a:xfrm>
            <a:off x="990600" y="180975"/>
            <a:ext cx="7156450" cy="990600"/>
          </a:xfrm>
          <a:prstGeom prst="rect">
            <a:avLst/>
          </a:prstGeom>
        </p:spPr>
        <p:txBody>
          <a:bodyPr wrap="none" fromWordArt="1">
            <a:prstTxWarp prst="textPlain">
              <a:avLst>
                <a:gd name="adj" fmla="val 50000"/>
              </a:avLst>
            </a:prstTxWarp>
          </a:bodyPr>
          <a:lstStyle/>
          <a:p>
            <a:pPr algn="ctr"/>
            <a:r>
              <a:rPr lang="vi-VN" sz="3600" i="1" kern="10">
                <a:ln w="19050">
                  <a:solidFill>
                    <a:srgbClr val="FF0000"/>
                  </a:solidFill>
                  <a:round/>
                  <a:headEnd/>
                  <a:tailEnd/>
                </a:ln>
                <a:solidFill>
                  <a:srgbClr val="FF0000"/>
                </a:solidFill>
                <a:effectLst>
                  <a:outerShdw dist="35921" dir="2700000" algn="ctr" rotWithShape="0">
                    <a:srgbClr val="808080">
                      <a:alpha val="79999"/>
                    </a:srgbClr>
                  </a:outerShdw>
                </a:effectLst>
                <a:latin typeface="Times New Roman"/>
                <a:cs typeface="Times New Roman"/>
              </a:rPr>
              <a:t>CHÂN THÀNH CẢM ƠN QUÝ THẦY CÔ</a:t>
            </a:r>
          </a:p>
          <a:p>
            <a:pPr algn="ctr"/>
            <a:r>
              <a:rPr lang="vi-VN" sz="3600" i="1" kern="10">
                <a:ln w="19050">
                  <a:solidFill>
                    <a:srgbClr val="FF0000"/>
                  </a:solidFill>
                  <a:round/>
                  <a:headEnd/>
                  <a:tailEnd/>
                </a:ln>
                <a:solidFill>
                  <a:srgbClr val="FF0000"/>
                </a:solidFill>
                <a:effectLst>
                  <a:outerShdw dist="35921" dir="2700000" algn="ctr" rotWithShape="0">
                    <a:srgbClr val="808080">
                      <a:alpha val="79999"/>
                    </a:srgbClr>
                  </a:outerShdw>
                </a:effectLst>
                <a:latin typeface="Times New Roman"/>
                <a:cs typeface="Times New Roman"/>
              </a:rPr>
              <a:t>VÀ CÁC EM HỌC SINH</a:t>
            </a:r>
            <a:endParaRPr lang="en-US" sz="3600" i="1" kern="10">
              <a:ln w="19050">
                <a:solidFill>
                  <a:srgbClr val="FF0000"/>
                </a:solidFill>
                <a:round/>
                <a:headEnd/>
                <a:tailEnd/>
              </a:ln>
              <a:solidFill>
                <a:srgbClr val="FF0000"/>
              </a:solidFill>
              <a:effectLst>
                <a:outerShdw dist="35921" dir="2700000" algn="ctr" rotWithShape="0">
                  <a:srgbClr val="808080">
                    <a:alpha val="79999"/>
                  </a:srgbClr>
                </a:outerShdw>
              </a:effectLst>
              <a:latin typeface="Times New Roman"/>
              <a:cs typeface="Times New Roman"/>
            </a:endParaRPr>
          </a:p>
        </p:txBody>
      </p:sp>
      <p:pic>
        <p:nvPicPr>
          <p:cNvPr id="55302" name="Picture 6" descr="20"/>
          <p:cNvPicPr>
            <a:picLocks noChangeAspect="1" noChangeArrowheads="1" noCrop="1"/>
          </p:cNvPicPr>
          <p:nvPr/>
        </p:nvPicPr>
        <p:blipFill>
          <a:blip r:embed="rId5">
            <a:grayscl/>
            <a:biLevel thresh="50000"/>
            <a:extLst>
              <a:ext uri="{28A0092B-C50C-407E-A947-70E740481C1C}">
                <a14:useLocalDpi xmlns:a14="http://schemas.microsoft.com/office/drawing/2010/main" val="0"/>
              </a:ext>
            </a:extLst>
          </a:blip>
          <a:srcRect/>
          <a:stretch>
            <a:fillRect/>
          </a:stretch>
        </p:blipFill>
        <p:spPr bwMode="auto">
          <a:xfrm>
            <a:off x="1447800" y="1066800"/>
            <a:ext cx="6530975"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6" descr="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14300" y="228600"/>
            <a:ext cx="1276350"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4" name="Picture 6" descr="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39700" y="1512888"/>
            <a:ext cx="1276350"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5" name="Picture 6" descr="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7983538" y="219075"/>
            <a:ext cx="1276350"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6" name="Picture 6" descr="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7340600" y="838200"/>
            <a:ext cx="1276350"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55303"/>
                                        </p:tgtEl>
                                      </p:cBhvr>
                                    </p:cmd>
                                  </p:childTnLst>
                                </p:cTn>
                              </p:par>
                            </p:childTnLst>
                          </p:cTn>
                        </p:par>
                        <p:par>
                          <p:cTn id="7" fill="hold" nodeType="afterGroup">
                            <p:stCondLst>
                              <p:cond delay="0"/>
                            </p:stCondLst>
                            <p:childTnLst>
                              <p:par>
                                <p:cTn id="8" presetID="6" presetClass="emph" presetSubtype="0" repeatCount="indefinite" fill="hold" grpId="0" nodeType="afterEffect">
                                  <p:stCondLst>
                                    <p:cond delay="0"/>
                                  </p:stCondLst>
                                  <p:childTnLst>
                                    <p:animScale>
                                      <p:cBhvr>
                                        <p:cTn id="9" dur="2000" fill="hold"/>
                                        <p:tgtEl>
                                          <p:spTgt spid="5"/>
                                        </p:tgtEl>
                                      </p:cBhvr>
                                      <p:by x="150000" y="150000"/>
                                    </p:animScale>
                                  </p:childTnLst>
                                </p:cTn>
                              </p:par>
                            </p:childTnLst>
                          </p:cTn>
                        </p:par>
                        <p:par>
                          <p:cTn id="10" fill="hold" nodeType="afterGroup">
                            <p:stCondLst>
                              <p:cond delay="2000"/>
                            </p:stCondLst>
                            <p:childTnLst>
                              <p:par>
                                <p:cTn id="11" presetID="31" presetClass="entr" presetSubtype="0" fill="hold" grpId="0" nodeType="afterEffect">
                                  <p:stCondLst>
                                    <p:cond delay="0"/>
                                  </p:stCondLst>
                                  <p:iterate type="lt">
                                    <p:tmPct val="5000"/>
                                  </p:iterate>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fltVal val="0"/>
                                          </p:val>
                                        </p:tav>
                                        <p:tav tm="100000">
                                          <p:val>
                                            <p:strVal val="#ppt_w"/>
                                          </p:val>
                                        </p:tav>
                                      </p:tavLst>
                                    </p:anim>
                                    <p:anim calcmode="lin" valueType="num">
                                      <p:cBhvr>
                                        <p:cTn id="14" dur="1000" fill="hold"/>
                                        <p:tgtEl>
                                          <p:spTgt spid="6"/>
                                        </p:tgtEl>
                                        <p:attrNameLst>
                                          <p:attrName>ppt_h</p:attrName>
                                        </p:attrNameLst>
                                      </p:cBhvr>
                                      <p:tavLst>
                                        <p:tav tm="0">
                                          <p:val>
                                            <p:fltVal val="0"/>
                                          </p:val>
                                        </p:tav>
                                        <p:tav tm="100000">
                                          <p:val>
                                            <p:strVal val="#ppt_h"/>
                                          </p:val>
                                        </p:tav>
                                      </p:tavLst>
                                    </p:anim>
                                    <p:anim calcmode="lin" valueType="num">
                                      <p:cBhvr>
                                        <p:cTn id="15" dur="1000" fill="hold"/>
                                        <p:tgtEl>
                                          <p:spTgt spid="6"/>
                                        </p:tgtEl>
                                        <p:attrNameLst>
                                          <p:attrName>style.rotation</p:attrName>
                                        </p:attrNameLst>
                                      </p:cBhvr>
                                      <p:tavLst>
                                        <p:tav tm="0">
                                          <p:val>
                                            <p:fltVal val="90"/>
                                          </p:val>
                                        </p:tav>
                                        <p:tav tm="100000">
                                          <p:val>
                                            <p:fltVal val="0"/>
                                          </p:val>
                                        </p:tav>
                                      </p:tavLst>
                                    </p:anim>
                                    <p:animEffect transition="in" filter="fade">
                                      <p:cBhvr>
                                        <p:cTn id="16" dur="1000"/>
                                        <p:tgtEl>
                                          <p:spTgt spid="6"/>
                                        </p:tgtEl>
                                      </p:cBhvr>
                                    </p:animEffect>
                                  </p:childTnLst>
                                </p:cTn>
                              </p:par>
                            </p:childTnLst>
                          </p:cTn>
                        </p:par>
                        <p:par>
                          <p:cTn id="17" fill="hold" nodeType="afterGroup">
                            <p:stCondLst>
                              <p:cond delay="4800"/>
                            </p:stCondLst>
                            <p:childTnLst>
                              <p:par>
                                <p:cTn id="18" presetID="22" presetClass="emph" presetSubtype="0" repeatCount="indefinite" fill="hold" grpId="1" nodeType="afterEffect">
                                  <p:stCondLst>
                                    <p:cond delay="0"/>
                                  </p:stCondLst>
                                  <p:iterate type="lt">
                                    <p:tmPct val="0"/>
                                  </p:iterate>
                                  <p:childTnLst>
                                    <p:animClr clrSpc="hsl" dir="cw">
                                      <p:cBhvr override="childStyle">
                                        <p:cTn id="19" dur="5000" fill="hold"/>
                                        <p:tgtEl>
                                          <p:spTgt spid="6"/>
                                        </p:tgtEl>
                                        <p:attrNameLst>
                                          <p:attrName>style.color</p:attrName>
                                        </p:attrNameLst>
                                      </p:cBhvr>
                                      <p:by>
                                        <p:hsl h="-7200000" s="0" l="0"/>
                                      </p:by>
                                    </p:animClr>
                                    <p:animClr clrSpc="hsl" dir="cw">
                                      <p:cBhvr>
                                        <p:cTn id="20" dur="5000" fill="hold"/>
                                        <p:tgtEl>
                                          <p:spTgt spid="6"/>
                                        </p:tgtEl>
                                        <p:attrNameLst>
                                          <p:attrName>fillcolor</p:attrName>
                                        </p:attrNameLst>
                                      </p:cBhvr>
                                      <p:by>
                                        <p:hsl h="-7200000" s="0" l="0"/>
                                      </p:by>
                                    </p:animClr>
                                    <p:animClr clrSpc="hsl" dir="cw">
                                      <p:cBhvr>
                                        <p:cTn id="21" dur="5000" fill="hold"/>
                                        <p:tgtEl>
                                          <p:spTgt spid="6"/>
                                        </p:tgtEl>
                                        <p:attrNameLst>
                                          <p:attrName>stroke.color</p:attrName>
                                        </p:attrNameLst>
                                      </p:cBhvr>
                                      <p:by>
                                        <p:hsl h="-7200000" s="0" l="0"/>
                                      </p:by>
                                    </p:animClr>
                                    <p:set>
                                      <p:cBhvr>
                                        <p:cTn id="22" dur="5000" fill="hold"/>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audio>
              <p:cMediaNode>
                <p:cTn id="23" fill="hold" display="0">
                  <p:stCondLst>
                    <p:cond delay="indefinite"/>
                  </p:stCondLst>
                  <p:endCondLst>
                    <p:cond evt="onNext" delay="0">
                      <p:tgtEl>
                        <p:sldTgt/>
                      </p:tgtEl>
                    </p:cond>
                    <p:cond evt="onPrev" delay="0">
                      <p:tgtEl>
                        <p:sldTgt/>
                      </p:tgtEl>
                    </p:cond>
                    <p:cond evt="onStopAudio" delay="0">
                      <p:tgtEl>
                        <p:sldTgt/>
                      </p:tgtEl>
                    </p:cond>
                  </p:endCondLst>
                </p:cTn>
                <p:tgtEl>
                  <p:spTgt spid="55303"/>
                </p:tgtEl>
              </p:cMediaNode>
            </p:audio>
          </p:childTnLst>
        </p:cTn>
      </p:par>
    </p:tnLst>
    <p:bldLst>
      <p:bldP spid="5" grpId="0" animBg="1"/>
      <p:bldP spid="6" grpId="0" animBg="1"/>
      <p:bldP spid="6"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233"/>
          <p:cNvPicPr>
            <a:picLocks noChangeAspect="1" noChangeArrowheads="1" noCrop="1"/>
          </p:cNvPicPr>
          <p:nvPr/>
        </p:nvPicPr>
        <p:blipFill>
          <a:blip r:embed="rId3">
            <a:lum bright="-36000" contrast="22000"/>
            <a:grayscl/>
            <a:biLevel thresh="50000"/>
            <a:extLst>
              <a:ext uri="{28A0092B-C50C-407E-A947-70E740481C1C}">
                <a14:useLocalDpi xmlns:a14="http://schemas.microsoft.com/office/drawing/2010/main" val="0"/>
              </a:ext>
            </a:extLst>
          </a:blip>
          <a:srcRect/>
          <a:stretch>
            <a:fillRect/>
          </a:stretch>
        </p:blipFill>
        <p:spPr bwMode="auto">
          <a:xfrm>
            <a:off x="8763000" y="3581400"/>
            <a:ext cx="3429000" cy="242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AutoShape 3"/>
          <p:cNvSpPr>
            <a:spLocks noChangeArrowheads="1"/>
          </p:cNvSpPr>
          <p:nvPr/>
        </p:nvSpPr>
        <p:spPr bwMode="auto">
          <a:xfrm>
            <a:off x="381000" y="990600"/>
            <a:ext cx="4800600" cy="2209800"/>
          </a:xfrm>
          <a:prstGeom prst="horizontalScroll">
            <a:avLst>
              <a:gd name="adj" fmla="val 12500"/>
            </a:avLst>
          </a:prstGeom>
          <a:gradFill rotWithShape="1">
            <a:gsLst>
              <a:gs pos="0">
                <a:srgbClr val="F4F842"/>
              </a:gs>
              <a:gs pos="50000">
                <a:schemeClr val="bg1"/>
              </a:gs>
              <a:gs pos="100000">
                <a:srgbClr val="F4F842"/>
              </a:gs>
            </a:gsLst>
            <a:lin ang="5400000" scaled="1"/>
          </a:gradFill>
          <a:ln w="9525">
            <a:solidFill>
              <a:schemeClr val="tx1"/>
            </a:solidFill>
            <a:round/>
            <a:headEnd/>
            <a:tailEnd/>
          </a:ln>
          <a:effectLst/>
        </p:spPr>
        <p:txBody>
          <a:bodyPr wrap="none" anchor="ctr"/>
          <a:lstStyle/>
          <a:p>
            <a:pPr algn="ctr" eaLnBrk="1" hangingPunct="1">
              <a:defRPr/>
            </a:pPr>
            <a:r>
              <a:rPr lang="en-US" sz="2400" b="0" dirty="0" err="1">
                <a:solidFill>
                  <a:srgbClr val="0000FF"/>
                </a:solidFill>
                <a:latin typeface="Arial"/>
                <a:cs typeface="Arial" panose="020B0604020202020204" pitchFamily="34" charset="0"/>
              </a:rPr>
              <a:t>Bài</a:t>
            </a:r>
            <a:r>
              <a:rPr lang="en-US" sz="2400" b="0" dirty="0">
                <a:solidFill>
                  <a:srgbClr val="0000FF"/>
                </a:solidFill>
                <a:latin typeface="Arial"/>
                <a:cs typeface="Arial" panose="020B0604020202020204" pitchFamily="34" charset="0"/>
              </a:rPr>
              <a:t> </a:t>
            </a:r>
            <a:r>
              <a:rPr lang="en-US" sz="2400" b="0" dirty="0" err="1">
                <a:solidFill>
                  <a:srgbClr val="0000FF"/>
                </a:solidFill>
                <a:latin typeface="Arial"/>
                <a:cs typeface="Arial" panose="020B0604020202020204" pitchFamily="34" charset="0"/>
              </a:rPr>
              <a:t>trước</a:t>
            </a:r>
            <a:r>
              <a:rPr lang="en-US" sz="2400" b="0" dirty="0">
                <a:solidFill>
                  <a:srgbClr val="0000FF"/>
                </a:solidFill>
                <a:latin typeface="Arial"/>
                <a:cs typeface="Arial" panose="020B0604020202020204" pitchFamily="34" charset="0"/>
              </a:rPr>
              <a:t> </a:t>
            </a:r>
            <a:r>
              <a:rPr lang="en-US" sz="2400" b="0" dirty="0" err="1">
                <a:solidFill>
                  <a:srgbClr val="0000FF"/>
                </a:solidFill>
                <a:latin typeface="Arial"/>
                <a:cs typeface="Arial" panose="020B0604020202020204" pitchFamily="34" charset="0"/>
              </a:rPr>
              <a:t>chúng</a:t>
            </a:r>
            <a:r>
              <a:rPr lang="en-US" sz="2400" b="0" dirty="0">
                <a:solidFill>
                  <a:srgbClr val="0000FF"/>
                </a:solidFill>
                <a:latin typeface="Arial"/>
                <a:cs typeface="Arial" panose="020B0604020202020204" pitchFamily="34" charset="0"/>
              </a:rPr>
              <a:t> ta </a:t>
            </a:r>
            <a:r>
              <a:rPr lang="en-US" sz="2400" b="0" dirty="0" err="1">
                <a:solidFill>
                  <a:srgbClr val="0000FF"/>
                </a:solidFill>
                <a:latin typeface="Arial"/>
                <a:cs typeface="Arial" panose="020B0604020202020204" pitchFamily="34" charset="0"/>
              </a:rPr>
              <a:t>đã</a:t>
            </a:r>
            <a:r>
              <a:rPr lang="en-US" sz="2400" b="0" dirty="0">
                <a:solidFill>
                  <a:srgbClr val="0000FF"/>
                </a:solidFill>
                <a:latin typeface="Arial"/>
                <a:cs typeface="Arial" panose="020B0604020202020204" pitchFamily="34" charset="0"/>
              </a:rPr>
              <a:t> </a:t>
            </a:r>
            <a:r>
              <a:rPr lang="en-US" sz="2400" b="0" dirty="0" err="1">
                <a:solidFill>
                  <a:srgbClr val="0000FF"/>
                </a:solidFill>
                <a:latin typeface="Arial"/>
                <a:cs typeface="Arial" panose="020B0604020202020204" pitchFamily="34" charset="0"/>
              </a:rPr>
              <a:t>tìm</a:t>
            </a:r>
            <a:r>
              <a:rPr lang="en-US" sz="2400" b="0" dirty="0">
                <a:solidFill>
                  <a:srgbClr val="0000FF"/>
                </a:solidFill>
                <a:latin typeface="Arial"/>
                <a:cs typeface="Arial" panose="020B0604020202020204" pitchFamily="34" charset="0"/>
              </a:rPr>
              <a:t> </a:t>
            </a:r>
            <a:r>
              <a:rPr lang="en-US" sz="2400" b="0" dirty="0" err="1">
                <a:solidFill>
                  <a:srgbClr val="0000FF"/>
                </a:solidFill>
                <a:latin typeface="Arial"/>
                <a:cs typeface="Arial" panose="020B0604020202020204" pitchFamily="34" charset="0"/>
              </a:rPr>
              <a:t>hiểu</a:t>
            </a:r>
            <a:r>
              <a:rPr lang="en-US" sz="2400" b="0" dirty="0">
                <a:solidFill>
                  <a:srgbClr val="0000FF"/>
                </a:solidFill>
                <a:latin typeface="Arial"/>
                <a:cs typeface="Arial" panose="020B0604020202020204" pitchFamily="34" charset="0"/>
              </a:rPr>
              <a:t> </a:t>
            </a:r>
          </a:p>
          <a:p>
            <a:pPr algn="ctr" eaLnBrk="1" hangingPunct="1">
              <a:defRPr/>
            </a:pPr>
            <a:r>
              <a:rPr lang="en-US" sz="2400" b="0" dirty="0" err="1">
                <a:solidFill>
                  <a:srgbClr val="0000FF"/>
                </a:solidFill>
                <a:latin typeface="Arial"/>
                <a:cs typeface="Arial" panose="020B0604020202020204" pitchFamily="34" charset="0"/>
              </a:rPr>
              <a:t>cá</a:t>
            </a:r>
            <a:r>
              <a:rPr lang="en-US" sz="2400" b="0" dirty="0">
                <a:solidFill>
                  <a:srgbClr val="0000FF"/>
                </a:solidFill>
                <a:latin typeface="Arial"/>
                <a:cs typeface="Arial" panose="020B0604020202020204" pitchFamily="34" charset="0"/>
              </a:rPr>
              <a:t> </a:t>
            </a:r>
            <a:r>
              <a:rPr lang="en-US" sz="2400" b="0" dirty="0" err="1">
                <a:solidFill>
                  <a:srgbClr val="0000FF"/>
                </a:solidFill>
                <a:latin typeface="Arial"/>
                <a:cs typeface="Arial" panose="020B0604020202020204" pitchFamily="34" charset="0"/>
              </a:rPr>
              <a:t>là</a:t>
            </a:r>
            <a:r>
              <a:rPr lang="en-US" sz="2400" b="0" dirty="0">
                <a:solidFill>
                  <a:srgbClr val="0000FF"/>
                </a:solidFill>
                <a:latin typeface="Arial"/>
                <a:cs typeface="Arial" panose="020B0604020202020204" pitchFamily="34" charset="0"/>
              </a:rPr>
              <a:t> </a:t>
            </a:r>
            <a:r>
              <a:rPr lang="en-US" sz="2400" b="0" dirty="0" err="1">
                <a:solidFill>
                  <a:srgbClr val="0000FF"/>
                </a:solidFill>
                <a:latin typeface="Arial"/>
                <a:cs typeface="Arial" panose="020B0604020202020204" pitchFamily="34" charset="0"/>
              </a:rPr>
              <a:t>loài</a:t>
            </a:r>
            <a:r>
              <a:rPr lang="en-US" sz="2400" b="0" dirty="0">
                <a:solidFill>
                  <a:srgbClr val="0000FF"/>
                </a:solidFill>
                <a:latin typeface="Arial"/>
                <a:cs typeface="Arial" panose="020B0604020202020204" pitchFamily="34" charset="0"/>
              </a:rPr>
              <a:t> </a:t>
            </a:r>
            <a:r>
              <a:rPr lang="en-US" sz="2400" b="0" dirty="0" err="1">
                <a:solidFill>
                  <a:srgbClr val="0000FF"/>
                </a:solidFill>
                <a:latin typeface="Arial"/>
                <a:cs typeface="Arial" panose="020B0604020202020204" pitchFamily="34" charset="0"/>
              </a:rPr>
              <a:t>sống</a:t>
            </a:r>
            <a:r>
              <a:rPr lang="en-US" sz="2400" b="0" dirty="0">
                <a:solidFill>
                  <a:srgbClr val="0000FF"/>
                </a:solidFill>
                <a:latin typeface="Arial"/>
                <a:cs typeface="Arial" panose="020B0604020202020204" pitchFamily="34" charset="0"/>
              </a:rPr>
              <a:t> </a:t>
            </a:r>
            <a:r>
              <a:rPr lang="en-US" sz="2400" b="0" dirty="0" err="1">
                <a:solidFill>
                  <a:srgbClr val="0000FF"/>
                </a:solidFill>
                <a:latin typeface="Arial"/>
                <a:cs typeface="Arial" panose="020B0604020202020204" pitchFamily="34" charset="0"/>
              </a:rPr>
              <a:t>dưới</a:t>
            </a:r>
            <a:r>
              <a:rPr lang="en-US" sz="2400" b="0" dirty="0">
                <a:solidFill>
                  <a:srgbClr val="0000FF"/>
                </a:solidFill>
                <a:latin typeface="Arial"/>
                <a:cs typeface="Arial" panose="020B0604020202020204" pitchFamily="34" charset="0"/>
              </a:rPr>
              <a:t> </a:t>
            </a:r>
            <a:r>
              <a:rPr lang="en-US" sz="2400" b="0" dirty="0" err="1">
                <a:solidFill>
                  <a:srgbClr val="0000FF"/>
                </a:solidFill>
                <a:latin typeface="Arial"/>
                <a:cs typeface="Arial" panose="020B0604020202020204" pitchFamily="34" charset="0"/>
              </a:rPr>
              <a:t>nước</a:t>
            </a:r>
            <a:endParaRPr lang="en-US" sz="2400" b="0" dirty="0">
              <a:solidFill>
                <a:srgbClr val="0000FF"/>
              </a:solidFill>
              <a:latin typeface="Arial"/>
              <a:cs typeface="Arial" panose="020B0604020202020204" pitchFamily="34" charset="0"/>
            </a:endParaRPr>
          </a:p>
          <a:p>
            <a:pPr algn="ctr" eaLnBrk="1" hangingPunct="1">
              <a:defRPr/>
            </a:pPr>
            <a:r>
              <a:rPr lang="en-US" sz="2400" b="0" dirty="0">
                <a:solidFill>
                  <a:srgbClr val="0000FF"/>
                </a:solidFill>
                <a:latin typeface="Arial"/>
                <a:cs typeface="Arial" panose="020B0604020202020204" pitchFamily="34" charset="0"/>
              </a:rPr>
              <a:t> </a:t>
            </a:r>
            <a:r>
              <a:rPr lang="en-US" sz="2400" b="0" dirty="0" err="1">
                <a:solidFill>
                  <a:srgbClr val="0000FF"/>
                </a:solidFill>
                <a:latin typeface="Arial"/>
                <a:cs typeface="Arial" panose="020B0604020202020204" pitchFamily="34" charset="0"/>
              </a:rPr>
              <a:t>vì</a:t>
            </a:r>
            <a:r>
              <a:rPr lang="en-US" sz="2400" b="0" dirty="0">
                <a:solidFill>
                  <a:srgbClr val="0000FF"/>
                </a:solidFill>
                <a:latin typeface="Arial"/>
                <a:cs typeface="Arial" panose="020B0604020202020204" pitchFamily="34" charset="0"/>
              </a:rPr>
              <a:t> </a:t>
            </a:r>
            <a:r>
              <a:rPr lang="en-US" sz="2400" b="0" dirty="0" err="1">
                <a:solidFill>
                  <a:srgbClr val="0000FF"/>
                </a:solidFill>
                <a:latin typeface="Arial"/>
                <a:cs typeface="Arial" panose="020B0604020202020204" pitchFamily="34" charset="0"/>
              </a:rPr>
              <a:t>chúng</a:t>
            </a:r>
            <a:r>
              <a:rPr lang="en-US" sz="2400" b="0" dirty="0">
                <a:solidFill>
                  <a:srgbClr val="0000FF"/>
                </a:solidFill>
                <a:latin typeface="Arial"/>
                <a:cs typeface="Arial" panose="020B0604020202020204" pitchFamily="34" charset="0"/>
              </a:rPr>
              <a:t> </a:t>
            </a:r>
            <a:r>
              <a:rPr lang="en-US" sz="2400" b="0" dirty="0" err="1">
                <a:solidFill>
                  <a:srgbClr val="0000FF"/>
                </a:solidFill>
                <a:latin typeface="Arial"/>
                <a:cs typeface="Arial" panose="020B0604020202020204" pitchFamily="34" charset="0"/>
              </a:rPr>
              <a:t>có</a:t>
            </a:r>
            <a:r>
              <a:rPr lang="en-US" sz="2400" b="0" dirty="0">
                <a:solidFill>
                  <a:srgbClr val="0000FF"/>
                </a:solidFill>
                <a:latin typeface="Arial"/>
                <a:cs typeface="Arial" panose="020B0604020202020204" pitchFamily="34" charset="0"/>
              </a:rPr>
              <a:t> </a:t>
            </a:r>
            <a:r>
              <a:rPr lang="en-US" sz="2400" b="0" dirty="0" err="1">
                <a:solidFill>
                  <a:srgbClr val="0000FF"/>
                </a:solidFill>
                <a:latin typeface="Arial"/>
                <a:cs typeface="Arial" panose="020B0604020202020204" pitchFamily="34" charset="0"/>
              </a:rPr>
              <a:t>vây</a:t>
            </a:r>
            <a:r>
              <a:rPr lang="en-US" sz="2400" b="0" dirty="0">
                <a:solidFill>
                  <a:srgbClr val="0000FF"/>
                </a:solidFill>
                <a:latin typeface="Arial"/>
                <a:cs typeface="Arial" panose="020B0604020202020204" pitchFamily="34" charset="0"/>
              </a:rPr>
              <a:t> </a:t>
            </a:r>
            <a:r>
              <a:rPr lang="en-US" sz="2400" b="0" dirty="0" err="1">
                <a:solidFill>
                  <a:srgbClr val="0000FF"/>
                </a:solidFill>
                <a:latin typeface="Arial"/>
                <a:cs typeface="Arial" panose="020B0604020202020204" pitchFamily="34" charset="0"/>
              </a:rPr>
              <a:t>để</a:t>
            </a:r>
            <a:r>
              <a:rPr lang="en-US" sz="2400" b="0" dirty="0">
                <a:solidFill>
                  <a:srgbClr val="0000FF"/>
                </a:solidFill>
                <a:latin typeface="Arial"/>
                <a:cs typeface="Arial" panose="020B0604020202020204" pitchFamily="34" charset="0"/>
              </a:rPr>
              <a:t> </a:t>
            </a:r>
            <a:r>
              <a:rPr lang="en-US" sz="2400" b="0" dirty="0" err="1">
                <a:solidFill>
                  <a:srgbClr val="0000FF"/>
                </a:solidFill>
                <a:latin typeface="Arial"/>
                <a:cs typeface="Arial" panose="020B0604020202020204" pitchFamily="34" charset="0"/>
              </a:rPr>
              <a:t>bơi</a:t>
            </a:r>
            <a:r>
              <a:rPr lang="en-US" sz="2400" b="0" dirty="0">
                <a:solidFill>
                  <a:srgbClr val="0000FF"/>
                </a:solidFill>
                <a:latin typeface="Arial"/>
                <a:cs typeface="Arial" panose="020B0604020202020204" pitchFamily="34" charset="0"/>
              </a:rPr>
              <a:t>,</a:t>
            </a:r>
          </a:p>
          <a:p>
            <a:pPr algn="ctr" eaLnBrk="1" hangingPunct="1">
              <a:defRPr/>
            </a:pPr>
            <a:r>
              <a:rPr lang="en-US" sz="2400" b="0" dirty="0">
                <a:solidFill>
                  <a:srgbClr val="0000FF"/>
                </a:solidFill>
                <a:latin typeface="Arial"/>
                <a:cs typeface="Arial" panose="020B0604020202020204" pitchFamily="34" charset="0"/>
              </a:rPr>
              <a:t> </a:t>
            </a:r>
            <a:r>
              <a:rPr lang="en-US" sz="2400" b="0" dirty="0" err="1">
                <a:solidFill>
                  <a:srgbClr val="0000FF"/>
                </a:solidFill>
                <a:latin typeface="Arial"/>
                <a:cs typeface="Arial" panose="020B0604020202020204" pitchFamily="34" charset="0"/>
              </a:rPr>
              <a:t>thở</a:t>
            </a:r>
            <a:r>
              <a:rPr lang="en-US" sz="2400" b="0" dirty="0">
                <a:solidFill>
                  <a:srgbClr val="0000FF"/>
                </a:solidFill>
                <a:latin typeface="Arial"/>
                <a:cs typeface="Arial" panose="020B0604020202020204" pitchFamily="34" charset="0"/>
              </a:rPr>
              <a:t> </a:t>
            </a:r>
            <a:r>
              <a:rPr lang="en-US" sz="2400" b="0" dirty="0" err="1">
                <a:solidFill>
                  <a:srgbClr val="0000FF"/>
                </a:solidFill>
                <a:latin typeface="Arial"/>
                <a:cs typeface="Arial" panose="020B0604020202020204" pitchFamily="34" charset="0"/>
              </a:rPr>
              <a:t>bằng</a:t>
            </a:r>
            <a:r>
              <a:rPr lang="en-US" sz="2400" b="0" dirty="0">
                <a:solidFill>
                  <a:srgbClr val="0000FF"/>
                </a:solidFill>
                <a:latin typeface="Arial"/>
                <a:cs typeface="Arial" panose="020B0604020202020204" pitchFamily="34" charset="0"/>
              </a:rPr>
              <a:t> </a:t>
            </a:r>
            <a:r>
              <a:rPr lang="en-US" sz="2400" b="0" dirty="0" err="1">
                <a:solidFill>
                  <a:srgbClr val="0000FF"/>
                </a:solidFill>
                <a:latin typeface="Arial"/>
                <a:cs typeface="Arial" panose="020B0604020202020204" pitchFamily="34" charset="0"/>
              </a:rPr>
              <a:t>mang</a:t>
            </a:r>
            <a:endParaRPr lang="vi-VN" sz="2400" b="0" dirty="0">
              <a:solidFill>
                <a:srgbClr val="0000FF"/>
              </a:solidFill>
              <a:latin typeface="Arial"/>
              <a:cs typeface="Arial" panose="020B0604020202020204" pitchFamily="34" charset="0"/>
            </a:endParaRPr>
          </a:p>
        </p:txBody>
      </p:sp>
      <p:sp>
        <p:nvSpPr>
          <p:cNvPr id="7172" name="AutoShape 4"/>
          <p:cNvSpPr>
            <a:spLocks noChangeArrowheads="1"/>
          </p:cNvSpPr>
          <p:nvPr/>
        </p:nvSpPr>
        <p:spPr bwMode="auto">
          <a:xfrm rot="10800000">
            <a:off x="381000" y="2057400"/>
            <a:ext cx="2819400" cy="2736850"/>
          </a:xfrm>
          <a:prstGeom prst="cloudCallout">
            <a:avLst>
              <a:gd name="adj1" fmla="val -37954"/>
              <a:gd name="adj2" fmla="val -76463"/>
            </a:avLst>
          </a:prstGeom>
          <a:gradFill rotWithShape="1">
            <a:gsLst>
              <a:gs pos="0">
                <a:srgbClr val="F4F842">
                  <a:alpha val="77000"/>
                </a:srgbClr>
              </a:gs>
              <a:gs pos="50000">
                <a:schemeClr val="bg1"/>
              </a:gs>
              <a:gs pos="100000">
                <a:srgbClr val="F4F842">
                  <a:alpha val="77000"/>
                </a:srgbClr>
              </a:gs>
            </a:gsLst>
            <a:lin ang="5400000" scaled="1"/>
          </a:gradFill>
          <a:ln w="9525">
            <a:solidFill>
              <a:schemeClr val="tx1"/>
            </a:solidFill>
            <a:round/>
            <a:headEnd/>
            <a:tailEnd/>
          </a:ln>
          <a:effectLst/>
        </p:spPr>
        <p:txBody>
          <a:bodyPr rot="10800000"/>
          <a:lstStyle/>
          <a:p>
            <a:pPr algn="ctr" eaLnBrk="1" hangingPunct="1">
              <a:defRPr/>
            </a:pPr>
            <a:endParaRPr lang="vi-VN" sz="1600" dirty="0">
              <a:solidFill>
                <a:srgbClr val="FF0066"/>
              </a:solidFill>
              <a:latin typeface="Arial"/>
              <a:cs typeface="Arial" panose="020B0604020202020204" pitchFamily="34" charset="0"/>
            </a:endParaRPr>
          </a:p>
          <a:p>
            <a:pPr algn="ctr" eaLnBrk="1" hangingPunct="1">
              <a:defRPr/>
            </a:pPr>
            <a:r>
              <a:rPr lang="vi-VN" sz="2400" dirty="0">
                <a:solidFill>
                  <a:srgbClr val="FF0066"/>
                </a:solidFill>
                <a:latin typeface="Arial"/>
                <a:cs typeface="Arial" panose="020B0604020202020204" pitchFamily="34" charset="0"/>
              </a:rPr>
              <a:t>Vậy chim </a:t>
            </a:r>
            <a:r>
              <a:rPr lang="en-US" sz="2400" dirty="0" err="1">
                <a:solidFill>
                  <a:srgbClr val="FF0066"/>
                </a:solidFill>
                <a:latin typeface="Arial"/>
                <a:cs typeface="Arial" panose="020B0604020202020204" pitchFamily="34" charset="0"/>
              </a:rPr>
              <a:t>có</a:t>
            </a:r>
            <a:r>
              <a:rPr lang="en-US" sz="2400" dirty="0">
                <a:solidFill>
                  <a:srgbClr val="FF0066"/>
                </a:solidFill>
                <a:latin typeface="Arial"/>
                <a:cs typeface="Arial" panose="020B0604020202020204" pitchFamily="34" charset="0"/>
              </a:rPr>
              <a:t> </a:t>
            </a:r>
            <a:r>
              <a:rPr lang="en-US" sz="2400" dirty="0" err="1">
                <a:solidFill>
                  <a:srgbClr val="FF0066"/>
                </a:solidFill>
                <a:latin typeface="Arial"/>
                <a:cs typeface="Arial" panose="020B0604020202020204" pitchFamily="34" charset="0"/>
              </a:rPr>
              <a:t>những</a:t>
            </a:r>
            <a:r>
              <a:rPr lang="en-US" sz="2400" dirty="0">
                <a:solidFill>
                  <a:srgbClr val="FF0066"/>
                </a:solidFill>
                <a:latin typeface="Arial"/>
                <a:cs typeface="Arial" panose="020B0604020202020204" pitchFamily="34" charset="0"/>
              </a:rPr>
              <a:t> </a:t>
            </a:r>
            <a:r>
              <a:rPr lang="en-US" sz="2400" dirty="0" err="1">
                <a:solidFill>
                  <a:srgbClr val="FF0066"/>
                </a:solidFill>
                <a:latin typeface="Arial"/>
                <a:cs typeface="Arial" panose="020B0604020202020204" pitchFamily="34" charset="0"/>
              </a:rPr>
              <a:t>bộ</a:t>
            </a:r>
            <a:r>
              <a:rPr lang="en-US" sz="2400" dirty="0">
                <a:solidFill>
                  <a:srgbClr val="FF0066"/>
                </a:solidFill>
                <a:latin typeface="Arial"/>
                <a:cs typeface="Arial" panose="020B0604020202020204" pitchFamily="34" charset="0"/>
              </a:rPr>
              <a:t> </a:t>
            </a:r>
            <a:r>
              <a:rPr lang="en-US" sz="2400" dirty="0" err="1">
                <a:solidFill>
                  <a:srgbClr val="FF0066"/>
                </a:solidFill>
                <a:latin typeface="Arial"/>
                <a:cs typeface="Arial" panose="020B0604020202020204" pitchFamily="34" charset="0"/>
              </a:rPr>
              <a:t>phận</a:t>
            </a:r>
            <a:r>
              <a:rPr lang="en-US" sz="2400" dirty="0">
                <a:solidFill>
                  <a:srgbClr val="FF0066"/>
                </a:solidFill>
                <a:latin typeface="Arial"/>
                <a:cs typeface="Arial" panose="020B0604020202020204" pitchFamily="34" charset="0"/>
              </a:rPr>
              <a:t> </a:t>
            </a:r>
            <a:r>
              <a:rPr lang="en-US" sz="2400" dirty="0" err="1">
                <a:solidFill>
                  <a:srgbClr val="FF0066"/>
                </a:solidFill>
                <a:latin typeface="Arial"/>
                <a:cs typeface="Arial" panose="020B0604020202020204" pitchFamily="34" charset="0"/>
              </a:rPr>
              <a:t>bên</a:t>
            </a:r>
            <a:r>
              <a:rPr lang="en-US" sz="2400" dirty="0">
                <a:solidFill>
                  <a:srgbClr val="FF0066"/>
                </a:solidFill>
                <a:latin typeface="Arial"/>
                <a:cs typeface="Arial" panose="020B0604020202020204" pitchFamily="34" charset="0"/>
              </a:rPr>
              <a:t> </a:t>
            </a:r>
            <a:r>
              <a:rPr lang="en-US" sz="2400" dirty="0" err="1">
                <a:solidFill>
                  <a:srgbClr val="FF0066"/>
                </a:solidFill>
                <a:latin typeface="Arial"/>
                <a:cs typeface="Arial" panose="020B0604020202020204" pitchFamily="34" charset="0"/>
              </a:rPr>
              <a:t>ngoài</a:t>
            </a:r>
            <a:r>
              <a:rPr lang="en-US" sz="2400" dirty="0">
                <a:solidFill>
                  <a:srgbClr val="FF0066"/>
                </a:solidFill>
                <a:latin typeface="Arial"/>
                <a:cs typeface="Arial" panose="020B0604020202020204" pitchFamily="34" charset="0"/>
              </a:rPr>
              <a:t> </a:t>
            </a:r>
            <a:r>
              <a:rPr lang="en-US" sz="2400" dirty="0" err="1">
                <a:solidFill>
                  <a:srgbClr val="FF0066"/>
                </a:solidFill>
                <a:latin typeface="Arial"/>
                <a:cs typeface="Arial" panose="020B0604020202020204" pitchFamily="34" charset="0"/>
              </a:rPr>
              <a:t>nào</a:t>
            </a:r>
            <a:r>
              <a:rPr lang="en-US" sz="2400" dirty="0">
                <a:solidFill>
                  <a:srgbClr val="FF0066"/>
                </a:solidFill>
                <a:latin typeface="Arial"/>
                <a:cs typeface="Arial" panose="020B0604020202020204" pitchFamily="34" charset="0"/>
              </a:rPr>
              <a:t> ?</a:t>
            </a:r>
            <a:endParaRPr lang="vi-VN" sz="2400" dirty="0">
              <a:solidFill>
                <a:srgbClr val="FF0066"/>
              </a:solidFill>
              <a:latin typeface="Arial"/>
              <a:cs typeface="Arial" panose="020B0604020202020204" pitchFamily="34" charset="0"/>
            </a:endParaRPr>
          </a:p>
        </p:txBody>
      </p:sp>
      <p:pic>
        <p:nvPicPr>
          <p:cNvPr id="7173" name="Picture 5" descr="birdhum"/>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739427">
            <a:off x="2209800" y="5181600"/>
            <a:ext cx="2743200" cy="244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4" name="AutoShape 6"/>
          <p:cNvSpPr>
            <a:spLocks noChangeArrowheads="1"/>
          </p:cNvSpPr>
          <p:nvPr/>
        </p:nvSpPr>
        <p:spPr bwMode="auto">
          <a:xfrm>
            <a:off x="2057400" y="2971800"/>
            <a:ext cx="6248400" cy="2743200"/>
          </a:xfrm>
          <a:prstGeom prst="horizontalScroll">
            <a:avLst>
              <a:gd name="adj" fmla="val 12500"/>
            </a:avLst>
          </a:prstGeom>
          <a:gradFill rotWithShape="1">
            <a:gsLst>
              <a:gs pos="0">
                <a:srgbClr val="F4F842"/>
              </a:gs>
              <a:gs pos="50000">
                <a:schemeClr val="bg1"/>
              </a:gs>
              <a:gs pos="100000">
                <a:srgbClr val="F4F842"/>
              </a:gs>
            </a:gsLst>
            <a:lin ang="5400000" scaled="1"/>
          </a:gradFill>
          <a:ln w="9525">
            <a:solidFill>
              <a:schemeClr val="tx1"/>
            </a:solidFill>
            <a:round/>
            <a:headEnd/>
            <a:tailEnd/>
          </a:ln>
          <a:effectLst/>
        </p:spPr>
        <p:txBody>
          <a:bodyPr wrap="none" anchor="ctr"/>
          <a:lstStyle/>
          <a:p>
            <a:pPr algn="ctr" eaLnBrk="1" hangingPunct="1">
              <a:defRPr/>
            </a:pPr>
            <a:endParaRPr lang="en-US" b="0" dirty="0">
              <a:solidFill>
                <a:srgbClr val="0000FF"/>
              </a:solidFill>
              <a:latin typeface="Arial"/>
              <a:cs typeface="Arial" panose="020B0604020202020204" pitchFamily="34" charset="0"/>
            </a:endParaRPr>
          </a:p>
          <a:p>
            <a:pPr algn="ctr" eaLnBrk="1" hangingPunct="1">
              <a:defRPr/>
            </a:pPr>
            <a:r>
              <a:rPr lang="en-US" b="0" dirty="0">
                <a:solidFill>
                  <a:srgbClr val="0000FF"/>
                </a:solidFill>
                <a:latin typeface="Arial"/>
                <a:cs typeface="Arial" panose="020B0604020202020204" pitchFamily="34" charset="0"/>
              </a:rPr>
              <a:t>  </a:t>
            </a:r>
            <a:r>
              <a:rPr lang="en-US" sz="2400" b="0" dirty="0" err="1">
                <a:solidFill>
                  <a:srgbClr val="0000FF"/>
                </a:solidFill>
                <a:latin typeface="Arial"/>
                <a:cs typeface="Arial" panose="020B0604020202020204" pitchFamily="34" charset="0"/>
              </a:rPr>
              <a:t>Vậy</a:t>
            </a:r>
            <a:r>
              <a:rPr lang="en-US" sz="2400" b="0" dirty="0">
                <a:solidFill>
                  <a:srgbClr val="0000FF"/>
                </a:solidFill>
                <a:latin typeface="Arial"/>
                <a:cs typeface="Arial" panose="020B0604020202020204" pitchFamily="34" charset="0"/>
              </a:rPr>
              <a:t> </a:t>
            </a:r>
            <a:r>
              <a:rPr lang="en-US" sz="2400" b="0" dirty="0" err="1">
                <a:solidFill>
                  <a:srgbClr val="0000FF"/>
                </a:solidFill>
                <a:latin typeface="Arial"/>
                <a:cs typeface="Arial" panose="020B0604020202020204" pitchFamily="34" charset="0"/>
              </a:rPr>
              <a:t>ngoài</a:t>
            </a:r>
            <a:r>
              <a:rPr lang="en-US" sz="2400" b="0" dirty="0">
                <a:solidFill>
                  <a:srgbClr val="0000FF"/>
                </a:solidFill>
                <a:latin typeface="Arial"/>
                <a:cs typeface="Arial" panose="020B0604020202020204" pitchFamily="34" charset="0"/>
              </a:rPr>
              <a:t> </a:t>
            </a:r>
            <a:r>
              <a:rPr lang="en-US" sz="2400" b="0" dirty="0" err="1">
                <a:solidFill>
                  <a:srgbClr val="0000FF"/>
                </a:solidFill>
                <a:latin typeface="Arial"/>
                <a:cs typeface="Arial" panose="020B0604020202020204" pitchFamily="34" charset="0"/>
              </a:rPr>
              <a:t>loài</a:t>
            </a:r>
            <a:r>
              <a:rPr lang="en-US" sz="2400" b="0" dirty="0">
                <a:solidFill>
                  <a:srgbClr val="0000FF"/>
                </a:solidFill>
                <a:latin typeface="Arial"/>
                <a:cs typeface="Arial" panose="020B0604020202020204" pitchFamily="34" charset="0"/>
              </a:rPr>
              <a:t> </a:t>
            </a:r>
            <a:r>
              <a:rPr lang="en-US" sz="2400" b="0" dirty="0" err="1">
                <a:solidFill>
                  <a:srgbClr val="0000FF"/>
                </a:solidFill>
                <a:latin typeface="Arial"/>
                <a:cs typeface="Arial" panose="020B0604020202020204" pitchFamily="34" charset="0"/>
              </a:rPr>
              <a:t>sống</a:t>
            </a:r>
            <a:r>
              <a:rPr lang="en-US" sz="2400" b="0" dirty="0">
                <a:solidFill>
                  <a:srgbClr val="0000FF"/>
                </a:solidFill>
                <a:latin typeface="Arial"/>
                <a:cs typeface="Arial" panose="020B0604020202020204" pitchFamily="34" charset="0"/>
              </a:rPr>
              <a:t> </a:t>
            </a:r>
            <a:r>
              <a:rPr lang="en-US" sz="2400" b="0" dirty="0" err="1">
                <a:solidFill>
                  <a:srgbClr val="0000FF"/>
                </a:solidFill>
                <a:latin typeface="Arial"/>
                <a:cs typeface="Arial" panose="020B0604020202020204" pitchFamily="34" charset="0"/>
              </a:rPr>
              <a:t>dưới</a:t>
            </a:r>
            <a:r>
              <a:rPr lang="en-US" sz="2400" b="0" dirty="0">
                <a:solidFill>
                  <a:srgbClr val="0000FF"/>
                </a:solidFill>
                <a:latin typeface="Arial"/>
                <a:cs typeface="Arial" panose="020B0604020202020204" pitchFamily="34" charset="0"/>
              </a:rPr>
              <a:t> </a:t>
            </a:r>
            <a:r>
              <a:rPr lang="en-US" sz="2400" b="0" dirty="0" err="1">
                <a:solidFill>
                  <a:srgbClr val="0000FF"/>
                </a:solidFill>
                <a:latin typeface="Arial"/>
                <a:cs typeface="Arial" panose="020B0604020202020204" pitchFamily="34" charset="0"/>
              </a:rPr>
              <a:t>nước</a:t>
            </a:r>
            <a:r>
              <a:rPr lang="en-US" sz="2400" b="0" dirty="0">
                <a:solidFill>
                  <a:srgbClr val="0000FF"/>
                </a:solidFill>
                <a:latin typeface="Arial"/>
                <a:cs typeface="Arial" panose="020B0604020202020204" pitchFamily="34" charset="0"/>
              </a:rPr>
              <a:t> </a:t>
            </a:r>
            <a:r>
              <a:rPr lang="en-US" sz="2400" b="0" dirty="0" err="1">
                <a:solidFill>
                  <a:srgbClr val="0000FF"/>
                </a:solidFill>
                <a:latin typeface="Arial"/>
                <a:cs typeface="Arial" panose="020B0604020202020204" pitchFamily="34" charset="0"/>
              </a:rPr>
              <a:t>các</a:t>
            </a:r>
            <a:r>
              <a:rPr lang="en-US" sz="2400" b="0" dirty="0">
                <a:solidFill>
                  <a:srgbClr val="0000FF"/>
                </a:solidFill>
                <a:latin typeface="Arial"/>
                <a:cs typeface="Arial" panose="020B0604020202020204" pitchFamily="34" charset="0"/>
              </a:rPr>
              <a:t> </a:t>
            </a:r>
            <a:r>
              <a:rPr lang="en-US" sz="2400" b="0" dirty="0" err="1">
                <a:solidFill>
                  <a:srgbClr val="0000FF"/>
                </a:solidFill>
                <a:latin typeface="Arial"/>
                <a:cs typeface="Arial" panose="020B0604020202020204" pitchFamily="34" charset="0"/>
              </a:rPr>
              <a:t>em</a:t>
            </a:r>
            <a:r>
              <a:rPr lang="en-US" sz="2400" b="0" dirty="0">
                <a:solidFill>
                  <a:srgbClr val="0000FF"/>
                </a:solidFill>
                <a:latin typeface="Arial"/>
                <a:cs typeface="Arial" panose="020B0604020202020204" pitchFamily="34" charset="0"/>
              </a:rPr>
              <a:t> </a:t>
            </a:r>
            <a:r>
              <a:rPr lang="en-US" sz="2400" b="0" dirty="0" err="1">
                <a:solidFill>
                  <a:srgbClr val="0000FF"/>
                </a:solidFill>
                <a:latin typeface="Arial"/>
                <a:cs typeface="Arial" panose="020B0604020202020204" pitchFamily="34" charset="0"/>
              </a:rPr>
              <a:t>biết</a:t>
            </a:r>
            <a:endParaRPr lang="en-US" sz="2400" b="0" dirty="0">
              <a:solidFill>
                <a:srgbClr val="0000FF"/>
              </a:solidFill>
              <a:latin typeface="Arial"/>
              <a:cs typeface="Arial" panose="020B0604020202020204" pitchFamily="34" charset="0"/>
            </a:endParaRPr>
          </a:p>
          <a:p>
            <a:pPr algn="ctr" eaLnBrk="1" hangingPunct="1">
              <a:defRPr/>
            </a:pPr>
            <a:r>
              <a:rPr lang="en-US" sz="2400" b="0" dirty="0">
                <a:solidFill>
                  <a:srgbClr val="0000FF"/>
                </a:solidFill>
                <a:latin typeface="Arial"/>
                <a:cs typeface="Arial" panose="020B0604020202020204" pitchFamily="34" charset="0"/>
              </a:rPr>
              <a:t>   </a:t>
            </a:r>
            <a:r>
              <a:rPr lang="en-US" sz="2400" b="0" dirty="0" err="1">
                <a:solidFill>
                  <a:srgbClr val="0000FF"/>
                </a:solidFill>
                <a:latin typeface="Arial"/>
                <a:cs typeface="Arial" panose="020B0604020202020204" pitchFamily="34" charset="0"/>
              </a:rPr>
              <a:t>loài</a:t>
            </a:r>
            <a:r>
              <a:rPr lang="en-US" sz="2400" b="0" dirty="0">
                <a:solidFill>
                  <a:srgbClr val="0000FF"/>
                </a:solidFill>
                <a:latin typeface="Arial"/>
                <a:cs typeface="Arial" panose="020B0604020202020204" pitchFamily="34" charset="0"/>
              </a:rPr>
              <a:t> </a:t>
            </a:r>
            <a:r>
              <a:rPr lang="en-US" sz="2400" b="0" dirty="0" err="1">
                <a:solidFill>
                  <a:srgbClr val="0000FF"/>
                </a:solidFill>
                <a:latin typeface="Arial"/>
                <a:cs typeface="Arial" panose="020B0604020202020204" pitchFamily="34" charset="0"/>
              </a:rPr>
              <a:t>động</a:t>
            </a:r>
            <a:r>
              <a:rPr lang="en-US" sz="2400" b="0" dirty="0">
                <a:solidFill>
                  <a:srgbClr val="0000FF"/>
                </a:solidFill>
                <a:latin typeface="Arial"/>
                <a:cs typeface="Arial" panose="020B0604020202020204" pitchFamily="34" charset="0"/>
              </a:rPr>
              <a:t> </a:t>
            </a:r>
            <a:r>
              <a:rPr lang="en-US" sz="2400" b="0" dirty="0" err="1">
                <a:solidFill>
                  <a:srgbClr val="0000FF"/>
                </a:solidFill>
                <a:latin typeface="Arial"/>
                <a:cs typeface="Arial" panose="020B0604020202020204" pitchFamily="34" charset="0"/>
              </a:rPr>
              <a:t>vật</a:t>
            </a:r>
            <a:r>
              <a:rPr lang="en-US" sz="2400" b="0" dirty="0">
                <a:solidFill>
                  <a:srgbClr val="0000FF"/>
                </a:solidFill>
                <a:latin typeface="Arial"/>
                <a:cs typeface="Arial" panose="020B0604020202020204" pitchFamily="34" charset="0"/>
              </a:rPr>
              <a:t> </a:t>
            </a:r>
            <a:r>
              <a:rPr lang="en-US" sz="2400" b="0" dirty="0" err="1">
                <a:solidFill>
                  <a:srgbClr val="0000FF"/>
                </a:solidFill>
                <a:latin typeface="Arial"/>
                <a:cs typeface="Arial" panose="020B0604020202020204" pitchFamily="34" charset="0"/>
              </a:rPr>
              <a:t>nào</a:t>
            </a:r>
            <a:r>
              <a:rPr lang="en-US" sz="2400" b="0" dirty="0">
                <a:solidFill>
                  <a:srgbClr val="0000FF"/>
                </a:solidFill>
                <a:latin typeface="Arial"/>
                <a:cs typeface="Arial" panose="020B0604020202020204" pitchFamily="34" charset="0"/>
              </a:rPr>
              <a:t> </a:t>
            </a:r>
            <a:r>
              <a:rPr lang="en-US" sz="2400" b="0" dirty="0" err="1">
                <a:solidFill>
                  <a:srgbClr val="0000FF"/>
                </a:solidFill>
                <a:latin typeface="Arial"/>
                <a:cs typeface="Arial" panose="020B0604020202020204" pitchFamily="34" charset="0"/>
              </a:rPr>
              <a:t>sống</a:t>
            </a:r>
            <a:r>
              <a:rPr lang="en-US" sz="2400" b="0" dirty="0">
                <a:solidFill>
                  <a:srgbClr val="0000FF"/>
                </a:solidFill>
                <a:latin typeface="Arial"/>
                <a:cs typeface="Arial" panose="020B0604020202020204" pitchFamily="34" charset="0"/>
              </a:rPr>
              <a:t> </a:t>
            </a:r>
            <a:r>
              <a:rPr lang="en-US" sz="2400" b="0" dirty="0" err="1">
                <a:solidFill>
                  <a:srgbClr val="0000FF"/>
                </a:solidFill>
                <a:latin typeface="Arial"/>
                <a:cs typeface="Arial" panose="020B0604020202020204" pitchFamily="34" charset="0"/>
              </a:rPr>
              <a:t>trên</a:t>
            </a:r>
            <a:r>
              <a:rPr lang="en-US" sz="2400" b="0" dirty="0">
                <a:solidFill>
                  <a:srgbClr val="0000FF"/>
                </a:solidFill>
                <a:latin typeface="Arial"/>
                <a:cs typeface="Arial" panose="020B0604020202020204" pitchFamily="34" charset="0"/>
              </a:rPr>
              <a:t> </a:t>
            </a:r>
            <a:r>
              <a:rPr lang="en-US" sz="2400" b="0" dirty="0" err="1">
                <a:solidFill>
                  <a:srgbClr val="0000FF"/>
                </a:solidFill>
                <a:latin typeface="Arial"/>
                <a:cs typeface="Arial" panose="020B0604020202020204" pitchFamily="34" charset="0"/>
              </a:rPr>
              <a:t>cạn</a:t>
            </a:r>
            <a:r>
              <a:rPr lang="en-US" sz="2400" b="0" dirty="0">
                <a:solidFill>
                  <a:srgbClr val="0000FF"/>
                </a:solidFill>
                <a:latin typeface="Arial"/>
                <a:cs typeface="Arial" panose="020B0604020202020204" pitchFamily="34" charset="0"/>
              </a:rPr>
              <a:t> </a:t>
            </a:r>
          </a:p>
          <a:p>
            <a:pPr algn="ctr" eaLnBrk="1" hangingPunct="1">
              <a:defRPr/>
            </a:pPr>
            <a:r>
              <a:rPr lang="en-US" sz="2400" b="0" dirty="0" err="1">
                <a:solidFill>
                  <a:srgbClr val="0000FF"/>
                </a:solidFill>
                <a:latin typeface="Arial"/>
                <a:cs typeface="Arial" panose="020B0604020202020204" pitchFamily="34" charset="0"/>
              </a:rPr>
              <a:t>thường</a:t>
            </a:r>
            <a:r>
              <a:rPr lang="en-US" sz="2400" b="0" dirty="0">
                <a:solidFill>
                  <a:srgbClr val="0000FF"/>
                </a:solidFill>
                <a:latin typeface="Arial"/>
                <a:cs typeface="Arial" panose="020B0604020202020204" pitchFamily="34" charset="0"/>
              </a:rPr>
              <a:t> bay </a:t>
            </a:r>
            <a:r>
              <a:rPr lang="en-US" sz="2400" b="0" dirty="0" err="1">
                <a:solidFill>
                  <a:srgbClr val="0000FF"/>
                </a:solidFill>
                <a:latin typeface="Arial"/>
                <a:cs typeface="Arial" panose="020B0604020202020204" pitchFamily="34" charset="0"/>
              </a:rPr>
              <a:t>trên</a:t>
            </a:r>
            <a:r>
              <a:rPr lang="en-US" sz="2400" b="0" dirty="0">
                <a:solidFill>
                  <a:srgbClr val="0000FF"/>
                </a:solidFill>
                <a:latin typeface="Arial"/>
                <a:cs typeface="Arial" panose="020B0604020202020204" pitchFamily="34" charset="0"/>
              </a:rPr>
              <a:t> </a:t>
            </a:r>
            <a:r>
              <a:rPr lang="en-US" sz="2400" b="0" dirty="0" err="1">
                <a:solidFill>
                  <a:srgbClr val="0000FF"/>
                </a:solidFill>
                <a:latin typeface="Arial"/>
                <a:cs typeface="Arial" panose="020B0604020202020204" pitchFamily="34" charset="0"/>
              </a:rPr>
              <a:t>bầu</a:t>
            </a:r>
            <a:r>
              <a:rPr lang="en-US" sz="2400" b="0" dirty="0">
                <a:solidFill>
                  <a:srgbClr val="0000FF"/>
                </a:solidFill>
                <a:latin typeface="Arial"/>
                <a:cs typeface="Arial" panose="020B0604020202020204" pitchFamily="34" charset="0"/>
              </a:rPr>
              <a:t> </a:t>
            </a:r>
            <a:r>
              <a:rPr lang="en-US" sz="2400" b="0" dirty="0" err="1">
                <a:solidFill>
                  <a:srgbClr val="0000FF"/>
                </a:solidFill>
                <a:latin typeface="Arial"/>
                <a:cs typeface="Arial" panose="020B0604020202020204" pitchFamily="34" charset="0"/>
              </a:rPr>
              <a:t>trời</a:t>
            </a:r>
            <a:r>
              <a:rPr lang="en-US" sz="2400" b="0" dirty="0">
                <a:solidFill>
                  <a:srgbClr val="0000FF"/>
                </a:solidFill>
                <a:latin typeface="Arial"/>
                <a:cs typeface="Arial" panose="020B0604020202020204" pitchFamily="34" charset="0"/>
              </a:rPr>
              <a:t> </a:t>
            </a:r>
          </a:p>
          <a:p>
            <a:pPr algn="ctr" eaLnBrk="1" hangingPunct="1">
              <a:defRPr/>
            </a:pPr>
            <a:r>
              <a:rPr lang="en-US" sz="2400" b="0" dirty="0" err="1">
                <a:solidFill>
                  <a:srgbClr val="0000FF"/>
                </a:solidFill>
                <a:latin typeface="Arial"/>
                <a:cs typeface="Arial" panose="020B0604020202020204" pitchFamily="34" charset="0"/>
              </a:rPr>
              <a:t>và</a:t>
            </a:r>
            <a:r>
              <a:rPr lang="en-US" sz="2400" b="0" dirty="0">
                <a:solidFill>
                  <a:srgbClr val="0000FF"/>
                </a:solidFill>
                <a:latin typeface="Arial"/>
                <a:cs typeface="Arial" panose="020B0604020202020204" pitchFamily="34" charset="0"/>
              </a:rPr>
              <a:t> </a:t>
            </a:r>
            <a:r>
              <a:rPr lang="en-US" sz="2400" b="0" dirty="0" err="1">
                <a:solidFill>
                  <a:srgbClr val="0000FF"/>
                </a:solidFill>
                <a:latin typeface="Arial"/>
                <a:cs typeface="Arial" panose="020B0604020202020204" pitchFamily="34" charset="0"/>
              </a:rPr>
              <a:t>đậu</a:t>
            </a:r>
            <a:r>
              <a:rPr lang="en-US" sz="2400" b="0" dirty="0">
                <a:solidFill>
                  <a:srgbClr val="0000FF"/>
                </a:solidFill>
                <a:latin typeface="Arial"/>
                <a:cs typeface="Arial" panose="020B0604020202020204" pitchFamily="34" charset="0"/>
              </a:rPr>
              <a:t> </a:t>
            </a:r>
            <a:r>
              <a:rPr lang="en-US" sz="2400" b="0" dirty="0" err="1">
                <a:solidFill>
                  <a:srgbClr val="0000FF"/>
                </a:solidFill>
                <a:latin typeface="Arial"/>
                <a:cs typeface="Arial" panose="020B0604020202020204" pitchFamily="34" charset="0"/>
              </a:rPr>
              <a:t>trên</a:t>
            </a:r>
            <a:r>
              <a:rPr lang="en-US" sz="2400" b="0" dirty="0">
                <a:solidFill>
                  <a:srgbClr val="0000FF"/>
                </a:solidFill>
                <a:latin typeface="Arial"/>
                <a:cs typeface="Arial" panose="020B0604020202020204" pitchFamily="34" charset="0"/>
              </a:rPr>
              <a:t> </a:t>
            </a:r>
            <a:r>
              <a:rPr lang="en-US" sz="2400" b="0" dirty="0" err="1">
                <a:solidFill>
                  <a:srgbClr val="0000FF"/>
                </a:solidFill>
                <a:latin typeface="Arial"/>
                <a:cs typeface="Arial" panose="020B0604020202020204" pitchFamily="34" charset="0"/>
              </a:rPr>
              <a:t>các</a:t>
            </a:r>
            <a:r>
              <a:rPr lang="en-US" sz="2400" b="0" dirty="0">
                <a:solidFill>
                  <a:srgbClr val="0000FF"/>
                </a:solidFill>
                <a:latin typeface="Arial"/>
                <a:cs typeface="Arial" panose="020B0604020202020204" pitchFamily="34" charset="0"/>
              </a:rPr>
              <a:t> </a:t>
            </a:r>
            <a:r>
              <a:rPr lang="en-US" sz="2400" b="0" dirty="0" err="1">
                <a:solidFill>
                  <a:srgbClr val="0000FF"/>
                </a:solidFill>
                <a:latin typeface="Arial"/>
                <a:cs typeface="Arial" panose="020B0604020202020204" pitchFamily="34" charset="0"/>
              </a:rPr>
              <a:t>cành</a:t>
            </a:r>
            <a:r>
              <a:rPr lang="en-US" sz="2400" b="0" dirty="0">
                <a:solidFill>
                  <a:srgbClr val="0000FF"/>
                </a:solidFill>
                <a:latin typeface="Arial"/>
                <a:cs typeface="Arial" panose="020B0604020202020204" pitchFamily="34" charset="0"/>
              </a:rPr>
              <a:t> </a:t>
            </a:r>
            <a:r>
              <a:rPr lang="en-US" sz="2400" b="0" dirty="0" err="1">
                <a:solidFill>
                  <a:srgbClr val="0000FF"/>
                </a:solidFill>
                <a:latin typeface="Arial"/>
                <a:cs typeface="Arial" panose="020B0604020202020204" pitchFamily="34" charset="0"/>
              </a:rPr>
              <a:t>cây</a:t>
            </a:r>
            <a:r>
              <a:rPr lang="en-US" sz="2400" b="0" dirty="0">
                <a:solidFill>
                  <a:srgbClr val="0000FF"/>
                </a:solidFill>
                <a:latin typeface="Arial"/>
                <a:cs typeface="Arial" panose="020B0604020202020204" pitchFamily="34" charset="0"/>
              </a:rPr>
              <a:t> ?</a:t>
            </a:r>
          </a:p>
          <a:p>
            <a:pPr algn="ctr" eaLnBrk="1" hangingPunct="1">
              <a:defRPr/>
            </a:pPr>
            <a:endParaRPr lang="vi-VN" sz="2400" dirty="0">
              <a:latin typeface="Arial"/>
              <a:cs typeface="Arial" panose="020B0604020202020204" pitchFamily="34" charset="0"/>
            </a:endParaRPr>
          </a:p>
        </p:txBody>
      </p:sp>
      <p:sp>
        <p:nvSpPr>
          <p:cNvPr id="7175" name="AutoShape 7"/>
          <p:cNvSpPr>
            <a:spLocks noChangeArrowheads="1"/>
          </p:cNvSpPr>
          <p:nvPr/>
        </p:nvSpPr>
        <p:spPr bwMode="auto">
          <a:xfrm rot="10800000">
            <a:off x="5365750" y="1997075"/>
            <a:ext cx="2895600" cy="2505075"/>
          </a:xfrm>
          <a:prstGeom prst="cloudCallout">
            <a:avLst>
              <a:gd name="adj1" fmla="val 56741"/>
              <a:gd name="adj2" fmla="val -76181"/>
            </a:avLst>
          </a:prstGeom>
          <a:gradFill rotWithShape="1">
            <a:gsLst>
              <a:gs pos="0">
                <a:srgbClr val="F4F842"/>
              </a:gs>
              <a:gs pos="50000">
                <a:schemeClr val="bg1"/>
              </a:gs>
              <a:gs pos="100000">
                <a:srgbClr val="F4F842"/>
              </a:gs>
            </a:gsLst>
            <a:lin ang="5400000" scaled="1"/>
          </a:gradFill>
          <a:ln w="9525">
            <a:solidFill>
              <a:schemeClr val="tx1"/>
            </a:solidFill>
            <a:round/>
            <a:headEnd/>
            <a:tailEnd/>
          </a:ln>
          <a:effectLst/>
        </p:spPr>
        <p:txBody>
          <a:bodyPr rot="10800000"/>
          <a:lstStyle/>
          <a:p>
            <a:pPr algn="ctr" eaLnBrk="1" hangingPunct="1">
              <a:defRPr/>
            </a:pPr>
            <a:r>
              <a:rPr lang="en-US" sz="2400" dirty="0" err="1">
                <a:solidFill>
                  <a:srgbClr val="FF0066"/>
                </a:solidFill>
                <a:latin typeface="Arial"/>
                <a:cs typeface="Arial" panose="020B0604020202020204" pitchFamily="34" charset="0"/>
              </a:rPr>
              <a:t>và</a:t>
            </a:r>
            <a:r>
              <a:rPr lang="en-US" sz="2400" dirty="0">
                <a:solidFill>
                  <a:srgbClr val="FF0066"/>
                </a:solidFill>
                <a:latin typeface="Arial"/>
                <a:cs typeface="Arial" panose="020B0604020202020204" pitchFamily="34" charset="0"/>
              </a:rPr>
              <a:t> </a:t>
            </a:r>
            <a:r>
              <a:rPr lang="en-US" sz="2400" dirty="0" err="1">
                <a:solidFill>
                  <a:srgbClr val="FF0066"/>
                </a:solidFill>
                <a:latin typeface="Arial"/>
                <a:cs typeface="Arial" panose="020B0604020202020204" pitchFamily="34" charset="0"/>
              </a:rPr>
              <a:t>chúng</a:t>
            </a:r>
            <a:r>
              <a:rPr lang="en-US" sz="2400" dirty="0">
                <a:solidFill>
                  <a:srgbClr val="FF0066"/>
                </a:solidFill>
                <a:latin typeface="Arial"/>
                <a:cs typeface="Arial" panose="020B0604020202020204" pitchFamily="34" charset="0"/>
              </a:rPr>
              <a:t> </a:t>
            </a:r>
            <a:r>
              <a:rPr lang="en-US" sz="2400" dirty="0" err="1">
                <a:solidFill>
                  <a:srgbClr val="FF0066"/>
                </a:solidFill>
                <a:latin typeface="Arial"/>
                <a:cs typeface="Arial" panose="020B0604020202020204" pitchFamily="34" charset="0"/>
              </a:rPr>
              <a:t>có</a:t>
            </a:r>
            <a:r>
              <a:rPr lang="en-US" sz="2400" dirty="0">
                <a:solidFill>
                  <a:srgbClr val="FF0066"/>
                </a:solidFill>
                <a:latin typeface="Arial"/>
                <a:cs typeface="Arial" panose="020B0604020202020204" pitchFamily="34" charset="0"/>
              </a:rPr>
              <a:t> </a:t>
            </a:r>
            <a:r>
              <a:rPr lang="en-US" sz="2400" dirty="0" err="1">
                <a:solidFill>
                  <a:srgbClr val="FF0066"/>
                </a:solidFill>
                <a:latin typeface="Arial"/>
                <a:cs typeface="Arial" panose="020B0604020202020204" pitchFamily="34" charset="0"/>
              </a:rPr>
              <a:t>những</a:t>
            </a:r>
            <a:r>
              <a:rPr lang="en-US" sz="2400" dirty="0">
                <a:solidFill>
                  <a:srgbClr val="FF0066"/>
                </a:solidFill>
                <a:latin typeface="Arial"/>
                <a:cs typeface="Arial" panose="020B0604020202020204" pitchFamily="34" charset="0"/>
              </a:rPr>
              <a:t> </a:t>
            </a:r>
            <a:r>
              <a:rPr lang="en-US" sz="2400" dirty="0" err="1">
                <a:solidFill>
                  <a:srgbClr val="FF0066"/>
                </a:solidFill>
                <a:latin typeface="Arial"/>
                <a:cs typeface="Arial" panose="020B0604020202020204" pitchFamily="34" charset="0"/>
              </a:rPr>
              <a:t>khả</a:t>
            </a:r>
            <a:r>
              <a:rPr lang="en-US" sz="2400" dirty="0">
                <a:solidFill>
                  <a:srgbClr val="FF0066"/>
                </a:solidFill>
                <a:latin typeface="Arial"/>
                <a:cs typeface="Arial" panose="020B0604020202020204" pitchFamily="34" charset="0"/>
              </a:rPr>
              <a:t> </a:t>
            </a:r>
            <a:r>
              <a:rPr lang="en-US" sz="2400" dirty="0" err="1">
                <a:solidFill>
                  <a:srgbClr val="FF0066"/>
                </a:solidFill>
                <a:latin typeface="Arial"/>
                <a:cs typeface="Arial" panose="020B0604020202020204" pitchFamily="34" charset="0"/>
              </a:rPr>
              <a:t>năng</a:t>
            </a:r>
            <a:r>
              <a:rPr lang="en-US" sz="2400" dirty="0">
                <a:solidFill>
                  <a:srgbClr val="FF0066"/>
                </a:solidFill>
                <a:latin typeface="Arial"/>
                <a:cs typeface="Arial" panose="020B0604020202020204" pitchFamily="34" charset="0"/>
              </a:rPr>
              <a:t> </a:t>
            </a:r>
            <a:r>
              <a:rPr lang="en-US" sz="2400" dirty="0" err="1">
                <a:solidFill>
                  <a:srgbClr val="FF0066"/>
                </a:solidFill>
                <a:latin typeface="Arial"/>
                <a:cs typeface="Arial" panose="020B0604020202020204" pitchFamily="34" charset="0"/>
              </a:rPr>
              <a:t>và</a:t>
            </a:r>
            <a:r>
              <a:rPr lang="en-US" sz="2400" dirty="0">
                <a:solidFill>
                  <a:srgbClr val="FF0066"/>
                </a:solidFill>
                <a:latin typeface="Arial"/>
                <a:cs typeface="Arial" panose="020B0604020202020204" pitchFamily="34" charset="0"/>
              </a:rPr>
              <a:t> </a:t>
            </a:r>
            <a:r>
              <a:rPr lang="en-US" sz="2400" dirty="0" err="1">
                <a:solidFill>
                  <a:srgbClr val="FF0066"/>
                </a:solidFill>
                <a:latin typeface="Arial"/>
                <a:cs typeface="Arial" panose="020B0604020202020204" pitchFamily="34" charset="0"/>
              </a:rPr>
              <a:t>lợi</a:t>
            </a:r>
            <a:r>
              <a:rPr lang="en-US" sz="2400" dirty="0">
                <a:solidFill>
                  <a:srgbClr val="FF0066"/>
                </a:solidFill>
                <a:latin typeface="Arial"/>
                <a:cs typeface="Arial" panose="020B0604020202020204" pitchFamily="34" charset="0"/>
              </a:rPr>
              <a:t> </a:t>
            </a:r>
            <a:r>
              <a:rPr lang="en-US" sz="2400" dirty="0" err="1">
                <a:solidFill>
                  <a:srgbClr val="FF0066"/>
                </a:solidFill>
                <a:latin typeface="Arial"/>
                <a:cs typeface="Arial" panose="020B0604020202020204" pitchFamily="34" charset="0"/>
              </a:rPr>
              <a:t>ích</a:t>
            </a:r>
            <a:r>
              <a:rPr lang="en-US" sz="2400" dirty="0">
                <a:solidFill>
                  <a:srgbClr val="FF0066"/>
                </a:solidFill>
                <a:latin typeface="Arial"/>
                <a:cs typeface="Arial" panose="020B0604020202020204" pitchFamily="34" charset="0"/>
              </a:rPr>
              <a:t> </a:t>
            </a:r>
            <a:r>
              <a:rPr lang="en-US" sz="2400" dirty="0" err="1">
                <a:solidFill>
                  <a:srgbClr val="FF0066"/>
                </a:solidFill>
                <a:latin typeface="Arial"/>
                <a:cs typeface="Arial" panose="020B0604020202020204" pitchFamily="34" charset="0"/>
              </a:rPr>
              <a:t>gi</a:t>
            </a:r>
            <a:r>
              <a:rPr lang="vi-VN" sz="2400" dirty="0">
                <a:solidFill>
                  <a:srgbClr val="FF0066"/>
                </a:solidFill>
                <a:latin typeface="Arial"/>
                <a:cs typeface="Arial" panose="020B0604020202020204" pitchFamily="34" charset="0"/>
              </a:rPr>
              <a:t>?</a:t>
            </a:r>
          </a:p>
        </p:txBody>
      </p:sp>
      <p:sp>
        <p:nvSpPr>
          <p:cNvPr id="7176" name="AutoShape 8"/>
          <p:cNvSpPr>
            <a:spLocks noChangeArrowheads="1"/>
          </p:cNvSpPr>
          <p:nvPr/>
        </p:nvSpPr>
        <p:spPr bwMode="auto">
          <a:xfrm>
            <a:off x="1524000" y="5244147"/>
            <a:ext cx="6172200" cy="1143000"/>
          </a:xfrm>
          <a:prstGeom prst="flowChartAlternateProcess">
            <a:avLst/>
          </a:prstGeom>
          <a:gradFill rotWithShape="1">
            <a:gsLst>
              <a:gs pos="0">
                <a:srgbClr val="66FF33">
                  <a:alpha val="35001"/>
                </a:srgbClr>
              </a:gs>
              <a:gs pos="50000">
                <a:schemeClr val="bg1"/>
              </a:gs>
              <a:gs pos="100000">
                <a:srgbClr val="66FF33">
                  <a:alpha val="35001"/>
                </a:srgbClr>
              </a:gs>
            </a:gsLst>
            <a:lin ang="5400000" scaled="1"/>
          </a:gradFill>
          <a:ln w="9525">
            <a:solidFill>
              <a:srgbClr val="FF0000"/>
            </a:solidFill>
            <a:miter lim="800000"/>
            <a:headEnd/>
            <a:tailEnd/>
          </a:ln>
          <a:effectLst/>
        </p:spPr>
        <p:txBody>
          <a:bodyPr wrap="none" anchor="ctr"/>
          <a:lstStyle/>
          <a:p>
            <a:pPr algn="ctr" eaLnBrk="1" hangingPunct="1">
              <a:defRPr/>
            </a:pPr>
            <a:r>
              <a:rPr lang="vi-VN" sz="2400" dirty="0">
                <a:solidFill>
                  <a:srgbClr val="FF0066"/>
                </a:solidFill>
                <a:latin typeface="Arial"/>
                <a:cs typeface="Arial" panose="020B0604020202020204" pitchFamily="34" charset="0"/>
              </a:rPr>
              <a:t>Để trả lời các câu hỏi trên,</a:t>
            </a:r>
          </a:p>
          <a:p>
            <a:pPr algn="ctr" eaLnBrk="1" hangingPunct="1">
              <a:defRPr/>
            </a:pPr>
            <a:r>
              <a:rPr lang="vi-VN" sz="2400" dirty="0">
                <a:solidFill>
                  <a:srgbClr val="FF0066"/>
                </a:solidFill>
                <a:latin typeface="Arial"/>
                <a:cs typeface="Arial" panose="020B0604020202020204" pitchFamily="34" charset="0"/>
              </a:rPr>
              <a:t>Hôm nay chúng ta cùng khám phá về các </a:t>
            </a:r>
          </a:p>
          <a:p>
            <a:pPr algn="ctr" eaLnBrk="1" hangingPunct="1">
              <a:defRPr/>
            </a:pPr>
            <a:r>
              <a:rPr lang="vi-VN" sz="2400" dirty="0">
                <a:solidFill>
                  <a:srgbClr val="FF0066"/>
                </a:solidFill>
                <a:latin typeface="Arial"/>
                <a:cs typeface="Arial" panose="020B0604020202020204" pitchFamily="34" charset="0"/>
              </a:rPr>
              <a:t>loài chim!</a:t>
            </a:r>
          </a:p>
        </p:txBody>
      </p:sp>
      <p:sp>
        <p:nvSpPr>
          <p:cNvPr id="7177" name="AutoShape 9"/>
          <p:cNvSpPr>
            <a:spLocks noChangeArrowheads="1"/>
          </p:cNvSpPr>
          <p:nvPr/>
        </p:nvSpPr>
        <p:spPr bwMode="auto">
          <a:xfrm>
            <a:off x="304800" y="4876800"/>
            <a:ext cx="3124200" cy="1219200"/>
          </a:xfrm>
          <a:prstGeom prst="rightArrow">
            <a:avLst>
              <a:gd name="adj1" fmla="val 50000"/>
              <a:gd name="adj2" fmla="val 64063"/>
            </a:avLst>
          </a:prstGeom>
          <a:gradFill rotWithShape="1">
            <a:gsLst>
              <a:gs pos="0">
                <a:srgbClr val="F4F842"/>
              </a:gs>
              <a:gs pos="50000">
                <a:schemeClr val="bg1"/>
              </a:gs>
              <a:gs pos="100000">
                <a:srgbClr val="F4F842"/>
              </a:gs>
            </a:gsLst>
            <a:lin ang="5400000" scaled="1"/>
          </a:gradFill>
          <a:ln w="38100" cmpd="dbl">
            <a:solidFill>
              <a:srgbClr val="0000FF"/>
            </a:solidFill>
            <a:miter lim="800000"/>
            <a:headEnd/>
            <a:tailEnd/>
          </a:ln>
          <a:effectLst/>
        </p:spPr>
        <p:txBody>
          <a:bodyPr wrap="none" anchor="ctr"/>
          <a:lstStyle/>
          <a:p>
            <a:pPr algn="ctr" eaLnBrk="1" hangingPunct="1">
              <a:defRPr/>
            </a:pPr>
            <a:r>
              <a:rPr lang="vi-VN">
                <a:solidFill>
                  <a:srgbClr val="FF1B15"/>
                </a:solidFill>
                <a:latin typeface="Arial"/>
                <a:cs typeface="Arial" panose="020B0604020202020204" pitchFamily="34" charset="0"/>
              </a:rPr>
              <a:t>ĐÓ LÀ LOÀI CHIM</a:t>
            </a:r>
          </a:p>
        </p:txBody>
      </p:sp>
      <p:pic>
        <p:nvPicPr>
          <p:cNvPr id="7178" name="Picture 10" descr="bird"/>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886200" y="4114800"/>
            <a:ext cx="2895600" cy="252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0" name="Picture 12" descr="090724024415551549"/>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733800" y="3048000"/>
            <a:ext cx="2251075"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1" name="mmmm.mp3">
            <a:hlinkClick r:id="" action="ppaction://media"/>
          </p:cNvPr>
          <p:cNvPicPr>
            <a:picLocks noRot="1" noChangeAspect="1" noChangeArrowheads="1"/>
          </p:cNvPicPr>
          <p:nvPr>
            <a:audioFile r:link="rId1"/>
          </p:nvPr>
        </p:nvPicPr>
        <p:blipFill>
          <a:blip r:embed="rId7">
            <a:extLst>
              <a:ext uri="{28A0092B-C50C-407E-A947-70E740481C1C}">
                <a14:useLocalDpi xmlns:a14="http://schemas.microsoft.com/office/drawing/2010/main" val="0"/>
              </a:ext>
            </a:extLst>
          </a:blip>
          <a:srcRect/>
          <a:stretch>
            <a:fillRect/>
          </a:stretch>
        </p:blipFill>
        <p:spPr bwMode="auto">
          <a:xfrm>
            <a:off x="8153400" y="68580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6" name="Picture 18" descr="090724024415551549"/>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rot="-1353241">
            <a:off x="2697163" y="700088"/>
            <a:ext cx="5200650" cy="576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7171"/>
                                        </p:tgtEl>
                                        <p:attrNameLst>
                                          <p:attrName>style.visibility</p:attrName>
                                        </p:attrNameLst>
                                      </p:cBhvr>
                                      <p:to>
                                        <p:strVal val="visible"/>
                                      </p:to>
                                    </p:set>
                                    <p:anim calcmode="lin" valueType="num">
                                      <p:cBhvr>
                                        <p:cTn id="7" dur="1000" fill="hold"/>
                                        <p:tgtEl>
                                          <p:spTgt spid="7171"/>
                                        </p:tgtEl>
                                        <p:attrNameLst>
                                          <p:attrName>ppt_w</p:attrName>
                                        </p:attrNameLst>
                                      </p:cBhvr>
                                      <p:tavLst>
                                        <p:tav tm="0">
                                          <p:val>
                                            <p:fltVal val="0"/>
                                          </p:val>
                                        </p:tav>
                                        <p:tav tm="100000">
                                          <p:val>
                                            <p:strVal val="#ppt_w"/>
                                          </p:val>
                                        </p:tav>
                                      </p:tavLst>
                                    </p:anim>
                                    <p:anim calcmode="lin" valueType="num">
                                      <p:cBhvr>
                                        <p:cTn id="8" dur="1000" fill="hold"/>
                                        <p:tgtEl>
                                          <p:spTgt spid="7171"/>
                                        </p:tgtEl>
                                        <p:attrNameLst>
                                          <p:attrName>ppt_h</p:attrName>
                                        </p:attrNameLst>
                                      </p:cBhvr>
                                      <p:tavLst>
                                        <p:tav tm="0">
                                          <p:val>
                                            <p:fltVal val="0"/>
                                          </p:val>
                                        </p:tav>
                                        <p:tav tm="100000">
                                          <p:val>
                                            <p:strVal val="#ppt_h"/>
                                          </p:val>
                                        </p:tav>
                                      </p:tavLst>
                                    </p:anim>
                                    <p:animEffect transition="in" filter="fade">
                                      <p:cBhvr>
                                        <p:cTn id="9" dur="1000"/>
                                        <p:tgtEl>
                                          <p:spTgt spid="7171"/>
                                        </p:tgtEl>
                                      </p:cBhvr>
                                    </p:animEffect>
                                  </p:childTnLst>
                                </p:cTn>
                              </p:par>
                            </p:childTnLst>
                          </p:cTn>
                        </p:par>
                        <p:par>
                          <p:cTn id="10" fill="hold" nodeType="afterGroup">
                            <p:stCondLst>
                              <p:cond delay="1000"/>
                            </p:stCondLst>
                            <p:childTnLst>
                              <p:par>
                                <p:cTn id="11" presetID="8" presetClass="entr" presetSubtype="16" fill="hold" grpId="0" nodeType="afterEffect">
                                  <p:stCondLst>
                                    <p:cond delay="0"/>
                                  </p:stCondLst>
                                  <p:childTnLst>
                                    <p:set>
                                      <p:cBhvr>
                                        <p:cTn id="12" dur="1" fill="hold">
                                          <p:stCondLst>
                                            <p:cond delay="0"/>
                                          </p:stCondLst>
                                        </p:cTn>
                                        <p:tgtEl>
                                          <p:spTgt spid="7174"/>
                                        </p:tgtEl>
                                        <p:attrNameLst>
                                          <p:attrName>style.visibility</p:attrName>
                                        </p:attrNameLst>
                                      </p:cBhvr>
                                      <p:to>
                                        <p:strVal val="visible"/>
                                      </p:to>
                                    </p:set>
                                    <p:animEffect transition="in" filter="diamond(in)">
                                      <p:cBhvr>
                                        <p:cTn id="13" dur="2000"/>
                                        <p:tgtEl>
                                          <p:spTgt spid="7174"/>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5" presetClass="exit" presetSubtype="10" fill="hold" grpId="1" nodeType="clickEffect">
                                  <p:stCondLst>
                                    <p:cond delay="0"/>
                                  </p:stCondLst>
                                  <p:childTnLst>
                                    <p:animEffect transition="out" filter="checkerboard(across)">
                                      <p:cBhvr>
                                        <p:cTn id="17" dur="1000"/>
                                        <p:tgtEl>
                                          <p:spTgt spid="7174"/>
                                        </p:tgtEl>
                                      </p:cBhvr>
                                    </p:animEffect>
                                    <p:set>
                                      <p:cBhvr>
                                        <p:cTn id="18" dur="1" fill="hold">
                                          <p:stCondLst>
                                            <p:cond delay="999"/>
                                          </p:stCondLst>
                                        </p:cTn>
                                        <p:tgtEl>
                                          <p:spTgt spid="7174"/>
                                        </p:tgtEl>
                                        <p:attrNameLst>
                                          <p:attrName>style.visibility</p:attrName>
                                        </p:attrNameLst>
                                      </p:cBhvr>
                                      <p:to>
                                        <p:strVal val="hidden"/>
                                      </p:to>
                                    </p:set>
                                  </p:childTnLst>
                                </p:cTn>
                              </p:par>
                              <p:par>
                                <p:cTn id="19" presetID="5" presetClass="exit" presetSubtype="10" fill="hold" grpId="1" nodeType="withEffect">
                                  <p:stCondLst>
                                    <p:cond delay="0"/>
                                  </p:stCondLst>
                                  <p:childTnLst>
                                    <p:animEffect transition="out" filter="checkerboard(across)">
                                      <p:cBhvr>
                                        <p:cTn id="20" dur="1000"/>
                                        <p:tgtEl>
                                          <p:spTgt spid="7171"/>
                                        </p:tgtEl>
                                      </p:cBhvr>
                                    </p:animEffect>
                                    <p:set>
                                      <p:cBhvr>
                                        <p:cTn id="21" dur="1" fill="hold">
                                          <p:stCondLst>
                                            <p:cond delay="999"/>
                                          </p:stCondLst>
                                        </p:cTn>
                                        <p:tgtEl>
                                          <p:spTgt spid="7171"/>
                                        </p:tgtEl>
                                        <p:attrNameLst>
                                          <p:attrName>style.visibility</p:attrName>
                                        </p:attrNameLst>
                                      </p:cBhvr>
                                      <p:to>
                                        <p:strVal val="hidden"/>
                                      </p:to>
                                    </p:set>
                                  </p:childTnLst>
                                </p:cTn>
                              </p:par>
                              <p:par>
                                <p:cTn id="22" presetID="1" presetClass="mediacall" presetSubtype="0" fill="hold" nodeType="withEffect">
                                  <p:stCondLst>
                                    <p:cond delay="0"/>
                                  </p:stCondLst>
                                  <p:childTnLst>
                                    <p:cmd type="call" cmd="playFrom(0.0)">
                                      <p:cBhvr>
                                        <p:cTn id="23" dur="1" fill="hold"/>
                                        <p:tgtEl>
                                          <p:spTgt spid="7181"/>
                                        </p:tgtEl>
                                      </p:cBhvr>
                                    </p:cmd>
                                  </p:childTnLst>
                                </p:cTn>
                              </p:par>
                              <p:par>
                                <p:cTn id="24" presetID="29" presetClass="entr" presetSubtype="0" fill="hold" nodeType="withEffect">
                                  <p:stCondLst>
                                    <p:cond delay="0"/>
                                  </p:stCondLst>
                                  <p:iterate type="lt">
                                    <p:tmPct val="0"/>
                                  </p:iterate>
                                  <p:childTnLst>
                                    <p:set>
                                      <p:cBhvr>
                                        <p:cTn id="25" dur="1" fill="hold">
                                          <p:stCondLst>
                                            <p:cond delay="0"/>
                                          </p:stCondLst>
                                        </p:cTn>
                                        <p:tgtEl>
                                          <p:spTgt spid="7173"/>
                                        </p:tgtEl>
                                        <p:attrNameLst>
                                          <p:attrName>style.visibility</p:attrName>
                                        </p:attrNameLst>
                                      </p:cBhvr>
                                      <p:to>
                                        <p:strVal val="visible"/>
                                      </p:to>
                                    </p:set>
                                    <p:anim calcmode="lin" valueType="num">
                                      <p:cBhvr>
                                        <p:cTn id="26" dur="500" fill="hold"/>
                                        <p:tgtEl>
                                          <p:spTgt spid="7173"/>
                                        </p:tgtEl>
                                        <p:attrNameLst>
                                          <p:attrName>ppt_x</p:attrName>
                                        </p:attrNameLst>
                                      </p:cBhvr>
                                      <p:tavLst>
                                        <p:tav tm="0">
                                          <p:val>
                                            <p:strVal val="#ppt_x-.2"/>
                                          </p:val>
                                        </p:tav>
                                        <p:tav tm="100000">
                                          <p:val>
                                            <p:strVal val="#ppt_x"/>
                                          </p:val>
                                        </p:tav>
                                      </p:tavLst>
                                    </p:anim>
                                    <p:anim calcmode="lin" valueType="num">
                                      <p:cBhvr>
                                        <p:cTn id="27" dur="500" fill="hold"/>
                                        <p:tgtEl>
                                          <p:spTgt spid="7173"/>
                                        </p:tgtEl>
                                        <p:attrNameLst>
                                          <p:attrName>ppt_y</p:attrName>
                                        </p:attrNameLst>
                                      </p:cBhvr>
                                      <p:tavLst>
                                        <p:tav tm="0">
                                          <p:val>
                                            <p:strVal val="#ppt_y"/>
                                          </p:val>
                                        </p:tav>
                                        <p:tav tm="100000">
                                          <p:val>
                                            <p:strVal val="#ppt_y"/>
                                          </p:val>
                                        </p:tav>
                                      </p:tavLst>
                                    </p:anim>
                                    <p:animEffect transition="in" filter="wipe(right)" prLst="gradientSize: 0.1">
                                      <p:cBhvr>
                                        <p:cTn id="28" dur="500"/>
                                        <p:tgtEl>
                                          <p:spTgt spid="7173"/>
                                        </p:tgtEl>
                                      </p:cBhvr>
                                    </p:animEffect>
                                  </p:childTnLst>
                                </p:cTn>
                              </p:par>
                              <p:par>
                                <p:cTn id="29" presetID="29" presetClass="entr" presetSubtype="0" fill="hold" grpId="0" nodeType="withEffect">
                                  <p:stCondLst>
                                    <p:cond delay="0"/>
                                  </p:stCondLst>
                                  <p:childTnLst>
                                    <p:set>
                                      <p:cBhvr>
                                        <p:cTn id="30" dur="1" fill="hold">
                                          <p:stCondLst>
                                            <p:cond delay="0"/>
                                          </p:stCondLst>
                                        </p:cTn>
                                        <p:tgtEl>
                                          <p:spTgt spid="7177"/>
                                        </p:tgtEl>
                                        <p:attrNameLst>
                                          <p:attrName>style.visibility</p:attrName>
                                        </p:attrNameLst>
                                      </p:cBhvr>
                                      <p:to>
                                        <p:strVal val="visible"/>
                                      </p:to>
                                    </p:set>
                                    <p:anim calcmode="lin" valueType="num">
                                      <p:cBhvr>
                                        <p:cTn id="31" dur="2000" fill="hold"/>
                                        <p:tgtEl>
                                          <p:spTgt spid="7177"/>
                                        </p:tgtEl>
                                        <p:attrNameLst>
                                          <p:attrName>ppt_x</p:attrName>
                                        </p:attrNameLst>
                                      </p:cBhvr>
                                      <p:tavLst>
                                        <p:tav tm="0">
                                          <p:val>
                                            <p:strVal val="#ppt_x-.2"/>
                                          </p:val>
                                        </p:tav>
                                        <p:tav tm="100000">
                                          <p:val>
                                            <p:strVal val="#ppt_x"/>
                                          </p:val>
                                        </p:tav>
                                      </p:tavLst>
                                    </p:anim>
                                    <p:anim calcmode="lin" valueType="num">
                                      <p:cBhvr>
                                        <p:cTn id="32" dur="2000" fill="hold"/>
                                        <p:tgtEl>
                                          <p:spTgt spid="7177"/>
                                        </p:tgtEl>
                                        <p:attrNameLst>
                                          <p:attrName>ppt_y</p:attrName>
                                        </p:attrNameLst>
                                      </p:cBhvr>
                                      <p:tavLst>
                                        <p:tav tm="0">
                                          <p:val>
                                            <p:strVal val="#ppt_y"/>
                                          </p:val>
                                        </p:tav>
                                        <p:tav tm="100000">
                                          <p:val>
                                            <p:strVal val="#ppt_y"/>
                                          </p:val>
                                        </p:tav>
                                      </p:tavLst>
                                    </p:anim>
                                    <p:animEffect transition="in" filter="wipe(right)" prLst="gradientSize: 0.1">
                                      <p:cBhvr>
                                        <p:cTn id="33" dur="2000"/>
                                        <p:tgtEl>
                                          <p:spTgt spid="7177"/>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49" presetClass="exit" presetSubtype="0" accel="100000" fill="hold" grpId="1" nodeType="clickEffect">
                                  <p:stCondLst>
                                    <p:cond delay="0"/>
                                  </p:stCondLst>
                                  <p:childTnLst>
                                    <p:anim calcmode="lin" valueType="num">
                                      <p:cBhvr>
                                        <p:cTn id="37" dur="2000"/>
                                        <p:tgtEl>
                                          <p:spTgt spid="7177"/>
                                        </p:tgtEl>
                                        <p:attrNameLst>
                                          <p:attrName>ppt_w</p:attrName>
                                        </p:attrNameLst>
                                      </p:cBhvr>
                                      <p:tavLst>
                                        <p:tav tm="0">
                                          <p:val>
                                            <p:strVal val="ppt_w"/>
                                          </p:val>
                                        </p:tav>
                                        <p:tav tm="100000">
                                          <p:val>
                                            <p:fltVal val="0"/>
                                          </p:val>
                                        </p:tav>
                                      </p:tavLst>
                                    </p:anim>
                                    <p:anim calcmode="lin" valueType="num">
                                      <p:cBhvr>
                                        <p:cTn id="38" dur="2000"/>
                                        <p:tgtEl>
                                          <p:spTgt spid="7177"/>
                                        </p:tgtEl>
                                        <p:attrNameLst>
                                          <p:attrName>ppt_h</p:attrName>
                                        </p:attrNameLst>
                                      </p:cBhvr>
                                      <p:tavLst>
                                        <p:tav tm="0">
                                          <p:val>
                                            <p:strVal val="ppt_h"/>
                                          </p:val>
                                        </p:tav>
                                        <p:tav tm="100000">
                                          <p:val>
                                            <p:fltVal val="0"/>
                                          </p:val>
                                        </p:tav>
                                      </p:tavLst>
                                    </p:anim>
                                    <p:anim calcmode="lin" valueType="num">
                                      <p:cBhvr>
                                        <p:cTn id="39" dur="2000"/>
                                        <p:tgtEl>
                                          <p:spTgt spid="7177"/>
                                        </p:tgtEl>
                                        <p:attrNameLst>
                                          <p:attrName>style.rotation</p:attrName>
                                        </p:attrNameLst>
                                      </p:cBhvr>
                                      <p:tavLst>
                                        <p:tav tm="0">
                                          <p:val>
                                            <p:fltVal val="0"/>
                                          </p:val>
                                        </p:tav>
                                        <p:tav tm="100000">
                                          <p:val>
                                            <p:fltVal val="360"/>
                                          </p:val>
                                        </p:tav>
                                      </p:tavLst>
                                    </p:anim>
                                    <p:animEffect transition="out" filter="fade">
                                      <p:cBhvr>
                                        <p:cTn id="40" dur="2000"/>
                                        <p:tgtEl>
                                          <p:spTgt spid="7177"/>
                                        </p:tgtEl>
                                      </p:cBhvr>
                                    </p:animEffect>
                                    <p:set>
                                      <p:cBhvr>
                                        <p:cTn id="41" dur="1" fill="hold">
                                          <p:stCondLst>
                                            <p:cond delay="1999"/>
                                          </p:stCondLst>
                                        </p:cTn>
                                        <p:tgtEl>
                                          <p:spTgt spid="7177"/>
                                        </p:tgtEl>
                                        <p:attrNameLst>
                                          <p:attrName>style.visibility</p:attrName>
                                        </p:attrNameLst>
                                      </p:cBhvr>
                                      <p:to>
                                        <p:strVal val="hidden"/>
                                      </p:to>
                                    </p:set>
                                  </p:childTnLst>
                                </p:cTn>
                              </p:par>
                            </p:childTnLst>
                          </p:cTn>
                        </p:par>
                        <p:par>
                          <p:cTn id="42" fill="hold" nodeType="afterGroup">
                            <p:stCondLst>
                              <p:cond delay="2000"/>
                            </p:stCondLst>
                            <p:childTnLst>
                              <p:par>
                                <p:cTn id="43" presetID="0" presetClass="path" presetSubtype="0" accel="50000" decel="50000" fill="hold" nodeType="afterEffect">
                                  <p:stCondLst>
                                    <p:cond delay="0"/>
                                  </p:stCondLst>
                                  <p:iterate type="lt">
                                    <p:tmPct val="0"/>
                                  </p:iterate>
                                  <p:childTnLst>
                                    <p:animMotion origin="layout" path="M -0.00226 4.04624E-6 C -0.00295 -0.00602 -0.00243 -0.01226 -0.004 -0.01781 C -0.00816 -0.03284 -0.01806 -0.04694 -0.02448 -0.05966 C -0.03056 -0.08717 -0.04479 -0.10174 -0.06181 -0.11422 C -0.06823 -0.11908 -0.07535 -0.12763 -0.08212 -0.13133 C -0.10625 -0.14474 -0.17969 -0.14336 -0.19427 -0.14359 C -0.23664 -0.14474 -0.279 -0.14521 -0.32153 -0.14613 C -0.33386 -0.14983 -0.34184 -0.15885 -0.35382 -0.16347 C -0.36945 -0.18775 -0.36077 -0.19584 -0.35886 -0.24509 C -0.35799 -0.26775 -0.34948 -0.28625 -0.33854 -0.30174 C -0.33108 -0.3237 -0.31459 -0.34197 -0.30104 -0.3563 C -0.29393 -0.36393 -0.28768 -0.37203 -0.279 -0.37619 C -0.2757 -0.37943 -0.2724 -0.38266 -0.26893 -0.3859 C -0.26771 -0.38706 -0.26702 -0.38983 -0.26545 -0.39076 C -0.26233 -0.3933 -0.25521 -0.39584 -0.25521 -0.39561 C -0.25313 -0.40555 -0.25035 -0.41064 -0.24532 -0.41781 C -0.23802 -0.44763 -0.24115 -0.48625 -0.25191 -0.51445 C -0.25539 -0.5237 -0.2592 -0.53087 -0.26372 -0.53896 C -0.26632 -0.54336 -0.27066 -0.55376 -0.27066 -0.55353 C -0.27604 -0.57688 -0.26372 -0.57919 -0.25191 -0.58359 C -0.23559 -0.58266 -0.21632 -0.59191 -0.20261 -0.5785 C -0.19636 -0.57203 -0.18941 -0.56162 -0.18403 -0.55376 C -0.18004 -0.54821 -0.17448 -0.54428 -0.17032 -0.53896 C -0.16615 -0.53341 -0.16302 -0.52671 -0.15851 -0.52162 C -0.15052 -0.51237 -0.15591 -0.52139 -0.14653 -0.50914 C -0.13698 -0.49688 -0.12882 -0.4837 -0.11615 -0.47746 C -0.11059 -0.46891 -0.10191 -0.46521 -0.0941 -0.46243 C -0.08577 -0.45434 -0.0783 -0.45018 -0.06858 -0.44763 C -0.05348 -0.44833 -0.03802 -0.44856 -0.02292 -0.45018 C -0.00591 -0.45156 0.01284 -0.46498 0.03003 -0.46983 C 0.04409 -0.48047 0.05677 -0.48763 0.07222 -0.49203 C 0.09062 -0.50567 0.11007 -0.51214 0.13003 -0.51908 C 0.1434 -0.53226 0.12552 -0.5163 0.14201 -0.52648 C 0.15833 -0.53688 0.13385 -0.52717 0.15382 -0.53411 C 0.15694 -0.53688 0.16111 -0.53827 0.16406 -0.54151 C 0.16788 -0.54567 0.17014 -0.55237 0.1743 -0.5563 C 0.17968 -0.56116 0.18524 -0.56948 0.19114 -0.57341 C 0.19271 -0.5748 0.19461 -0.57503 0.19635 -0.57596 C 0.19913 -0.57781 0.20191 -0.57919 0.20468 -0.58128 C 0.21336 -0.58752 0.21857 -0.59284 0.22847 -0.59584 C 0.23472 -0.60509 0.24218 -0.60902 0.25052 -0.61295 C 0.25972 -0.62636 0.27309 -0.63099 0.28455 -0.64024 C 0.30503 -0.65711 0.32743 -0.67307 0.35069 -0.67977 C 0.3592 -0.68486 0.36562 -0.68972 0.37465 -0.69203 C 0.37691 -0.69388 0.37882 -0.69596 0.38125 -0.69711 C 0.38402 -0.69827 0.38698 -0.69781 0.38975 -0.69966 C 0.39166 -0.70058 0.39288 -0.70336 0.39479 -0.70451 C 0.39809 -0.70682 0.40208 -0.70682 0.40503 -0.7096 C 0.41649 -0.72024 0.42777 -0.72671 0.44062 -0.73156 C 0.45034 -0.73064 0.46093 -0.73272 0.46961 -0.72671 C 0.48698 -0.71399 0.49409 -0.68833 0.50868 -0.67469 C 0.52396 -0.64417 0.50468 -0.68024 0.51892 -0.66012 C 0.52413 -0.65226 0.52864 -0.64324 0.53402 -0.63561 C 0.53576 -0.63307 0.53732 -0.63029 0.53906 -0.62775 C 0.5408 -0.62544 0.54271 -0.62289 0.54427 -0.62058 C 0.546 -0.61827 0.5493 -0.61295 0.5493 -0.61272 C 0.54878 -0.59168 0.55 -0.56995 0.54774 -0.54891 C 0.54635 -0.53688 0.53802 -0.52902 0.53229 -0.52162 C 0.52083 -0.50636 0.50711 -0.49018 0.49166 -0.48463 C 0.48316 -0.47839 0.47708 -0.47307 0.46771 -0.46983 C 0.45729 -0.45966 0.44618 -0.45295 0.43402 -0.44763 C 0.42777 -0.44486 0.4151 -0.44024 0.4151 -0.43977 C 0.40833 -0.4333 0.40104 -0.43168 0.39305 -0.42798 C 0.37743 -0.41156 0.34861 -0.40463 0.33038 -0.39815 C 0.31076 -0.39122 0.29236 -0.37711 0.27257 -0.37087 C 0.27031 -0.36925 0.26788 -0.36787 0.26562 -0.36602 C 0.26319 -0.36393 0.26163 -0.3607 0.2592 -0.35885 C 0.25468 -0.35515 0.25312 -0.35769 0.24878 -0.35353 C 0.24427 -0.34937 0.24062 -0.34174 0.23524 -0.33896 C 0.22604 -0.33411 0.22048 -0.3281 0.21319 -0.31908 C 0.20764 -0.31237 0.20156 -0.30682 0.19635 -0.29919 C 0.19357 -0.29526 0.18767 -0.28694 0.18767 -0.28671 C 0.1835 -0.26821 0.18437 -0.27746 0.18437 -0.25966 " pathEditMode="relative" rAng="0" ptsTypes="ffffffffffffffffffffffffffffffffffffffffffffffffffffffffffffffffffffffffA">
                                      <p:cBhvr>
                                        <p:cTn id="44" dur="2000" fill="hold"/>
                                        <p:tgtEl>
                                          <p:spTgt spid="7173"/>
                                        </p:tgtEl>
                                        <p:attrNameLst>
                                          <p:attrName>ppt_x</p:attrName>
                                          <p:attrName>ppt_y</p:attrName>
                                        </p:attrNameLst>
                                      </p:cBhvr>
                                      <p:rCtr x="9253" y="-36647"/>
                                    </p:animMotion>
                                  </p:childTnLst>
                                </p:cTn>
                              </p:par>
                            </p:childTnLst>
                          </p:cTn>
                        </p:par>
                        <p:par>
                          <p:cTn id="45" fill="hold" nodeType="afterGroup">
                            <p:stCondLst>
                              <p:cond delay="4000"/>
                            </p:stCondLst>
                            <p:childTnLst>
                              <p:par>
                                <p:cTn id="46" presetID="31" presetClass="exit" presetSubtype="0" fill="hold" nodeType="afterEffect">
                                  <p:stCondLst>
                                    <p:cond delay="0"/>
                                  </p:stCondLst>
                                  <p:iterate type="lt">
                                    <p:tmPct val="5000"/>
                                  </p:iterate>
                                  <p:childTnLst>
                                    <p:anim calcmode="lin" valueType="num">
                                      <p:cBhvr>
                                        <p:cTn id="47" dur="2000"/>
                                        <p:tgtEl>
                                          <p:spTgt spid="7173"/>
                                        </p:tgtEl>
                                        <p:attrNameLst>
                                          <p:attrName>ppt_w</p:attrName>
                                        </p:attrNameLst>
                                      </p:cBhvr>
                                      <p:tavLst>
                                        <p:tav tm="0">
                                          <p:val>
                                            <p:strVal val="ppt_w"/>
                                          </p:val>
                                        </p:tav>
                                        <p:tav tm="100000">
                                          <p:val>
                                            <p:fltVal val="0"/>
                                          </p:val>
                                        </p:tav>
                                      </p:tavLst>
                                    </p:anim>
                                    <p:anim calcmode="lin" valueType="num">
                                      <p:cBhvr>
                                        <p:cTn id="48" dur="2000"/>
                                        <p:tgtEl>
                                          <p:spTgt spid="7173"/>
                                        </p:tgtEl>
                                        <p:attrNameLst>
                                          <p:attrName>ppt_h</p:attrName>
                                        </p:attrNameLst>
                                      </p:cBhvr>
                                      <p:tavLst>
                                        <p:tav tm="0">
                                          <p:val>
                                            <p:strVal val="ppt_h"/>
                                          </p:val>
                                        </p:tav>
                                        <p:tav tm="100000">
                                          <p:val>
                                            <p:fltVal val="0"/>
                                          </p:val>
                                        </p:tav>
                                      </p:tavLst>
                                    </p:anim>
                                    <p:anim calcmode="lin" valueType="num">
                                      <p:cBhvr>
                                        <p:cTn id="49" dur="2000"/>
                                        <p:tgtEl>
                                          <p:spTgt spid="7173"/>
                                        </p:tgtEl>
                                        <p:attrNameLst>
                                          <p:attrName>style.rotation</p:attrName>
                                        </p:attrNameLst>
                                      </p:cBhvr>
                                      <p:tavLst>
                                        <p:tav tm="0">
                                          <p:val>
                                            <p:fltVal val="0"/>
                                          </p:val>
                                        </p:tav>
                                        <p:tav tm="100000">
                                          <p:val>
                                            <p:fltVal val="90"/>
                                          </p:val>
                                        </p:tav>
                                      </p:tavLst>
                                    </p:anim>
                                    <p:animEffect transition="out" filter="fade">
                                      <p:cBhvr>
                                        <p:cTn id="50" dur="2000"/>
                                        <p:tgtEl>
                                          <p:spTgt spid="7173"/>
                                        </p:tgtEl>
                                      </p:cBhvr>
                                    </p:animEffect>
                                    <p:set>
                                      <p:cBhvr>
                                        <p:cTn id="51" dur="1" fill="hold">
                                          <p:stCondLst>
                                            <p:cond delay="1999"/>
                                          </p:stCondLst>
                                        </p:cTn>
                                        <p:tgtEl>
                                          <p:spTgt spid="7173"/>
                                        </p:tgtEl>
                                        <p:attrNameLst>
                                          <p:attrName>style.visibility</p:attrName>
                                        </p:attrNameLst>
                                      </p:cBhvr>
                                      <p:to>
                                        <p:strVal val="hidden"/>
                                      </p:to>
                                    </p:set>
                                  </p:childTnLst>
                                </p:cTn>
                              </p:par>
                            </p:childTnLst>
                          </p:cTn>
                        </p:par>
                        <p:par>
                          <p:cTn id="52" fill="hold" nodeType="afterGroup">
                            <p:stCondLst>
                              <p:cond delay="6000"/>
                            </p:stCondLst>
                            <p:childTnLst>
                              <p:par>
                                <p:cTn id="53" presetID="31" presetClass="entr" presetSubtype="0" fill="hold" nodeType="afterEffect">
                                  <p:stCondLst>
                                    <p:cond delay="0"/>
                                  </p:stCondLst>
                                  <p:iterate type="lt">
                                    <p:tmPct val="5000"/>
                                  </p:iterate>
                                  <p:childTnLst>
                                    <p:set>
                                      <p:cBhvr>
                                        <p:cTn id="54" dur="1" fill="hold">
                                          <p:stCondLst>
                                            <p:cond delay="0"/>
                                          </p:stCondLst>
                                        </p:cTn>
                                        <p:tgtEl>
                                          <p:spTgt spid="7180"/>
                                        </p:tgtEl>
                                        <p:attrNameLst>
                                          <p:attrName>style.visibility</p:attrName>
                                        </p:attrNameLst>
                                      </p:cBhvr>
                                      <p:to>
                                        <p:strVal val="visible"/>
                                      </p:to>
                                    </p:set>
                                    <p:anim calcmode="lin" valueType="num">
                                      <p:cBhvr>
                                        <p:cTn id="55" dur="1000" fill="hold"/>
                                        <p:tgtEl>
                                          <p:spTgt spid="7180"/>
                                        </p:tgtEl>
                                        <p:attrNameLst>
                                          <p:attrName>ppt_w</p:attrName>
                                        </p:attrNameLst>
                                      </p:cBhvr>
                                      <p:tavLst>
                                        <p:tav tm="0">
                                          <p:val>
                                            <p:fltVal val="0"/>
                                          </p:val>
                                        </p:tav>
                                        <p:tav tm="100000">
                                          <p:val>
                                            <p:strVal val="#ppt_w"/>
                                          </p:val>
                                        </p:tav>
                                      </p:tavLst>
                                    </p:anim>
                                    <p:anim calcmode="lin" valueType="num">
                                      <p:cBhvr>
                                        <p:cTn id="56" dur="1000" fill="hold"/>
                                        <p:tgtEl>
                                          <p:spTgt spid="7180"/>
                                        </p:tgtEl>
                                        <p:attrNameLst>
                                          <p:attrName>ppt_h</p:attrName>
                                        </p:attrNameLst>
                                      </p:cBhvr>
                                      <p:tavLst>
                                        <p:tav tm="0">
                                          <p:val>
                                            <p:fltVal val="0"/>
                                          </p:val>
                                        </p:tav>
                                        <p:tav tm="100000">
                                          <p:val>
                                            <p:strVal val="#ppt_h"/>
                                          </p:val>
                                        </p:tav>
                                      </p:tavLst>
                                    </p:anim>
                                    <p:anim calcmode="lin" valueType="num">
                                      <p:cBhvr>
                                        <p:cTn id="57" dur="1000" fill="hold"/>
                                        <p:tgtEl>
                                          <p:spTgt spid="7180"/>
                                        </p:tgtEl>
                                        <p:attrNameLst>
                                          <p:attrName>style.rotation</p:attrName>
                                        </p:attrNameLst>
                                      </p:cBhvr>
                                      <p:tavLst>
                                        <p:tav tm="0">
                                          <p:val>
                                            <p:fltVal val="90"/>
                                          </p:val>
                                        </p:tav>
                                        <p:tav tm="100000">
                                          <p:val>
                                            <p:fltVal val="0"/>
                                          </p:val>
                                        </p:tav>
                                      </p:tavLst>
                                    </p:anim>
                                    <p:animEffect transition="in" filter="fade">
                                      <p:cBhvr>
                                        <p:cTn id="58" dur="1000"/>
                                        <p:tgtEl>
                                          <p:spTgt spid="7180"/>
                                        </p:tgtEl>
                                      </p:cBhvr>
                                    </p:animEffect>
                                  </p:childTnLst>
                                </p:cTn>
                              </p:par>
                            </p:childTnLst>
                          </p:cTn>
                        </p:par>
                        <p:par>
                          <p:cTn id="59" fill="hold" nodeType="afterGroup">
                            <p:stCondLst>
                              <p:cond delay="7000"/>
                            </p:stCondLst>
                            <p:childTnLst>
                              <p:par>
                                <p:cTn id="60" presetID="0" presetClass="path" presetSubtype="0" accel="50000" decel="50000" fill="hold" nodeType="afterEffect">
                                  <p:stCondLst>
                                    <p:cond delay="0"/>
                                  </p:stCondLst>
                                  <p:iterate type="lt">
                                    <p:tmPct val="0"/>
                                  </p:iterate>
                                  <p:childTnLst>
                                    <p:animMotion origin="layout" path="M 0.00105 -4.16185E-6 L -0.03368 -0.21248 L 0.35764 -0.24994 L 0.38525 -0.43838 " pathEditMode="relative" rAng="0" ptsTypes="AAAA">
                                      <p:cBhvr>
                                        <p:cTn id="61" dur="2000" fill="hold"/>
                                        <p:tgtEl>
                                          <p:spTgt spid="7180"/>
                                        </p:tgtEl>
                                        <p:attrNameLst>
                                          <p:attrName>ppt_x</p:attrName>
                                          <p:attrName>ppt_y</p:attrName>
                                        </p:attrNameLst>
                                      </p:cBhvr>
                                      <p:rCtr x="17465" y="-21919"/>
                                    </p:animMotion>
                                  </p:childTnLst>
                                </p:cTn>
                              </p:par>
                            </p:childTnLst>
                          </p:cTn>
                        </p:par>
                        <p:par>
                          <p:cTn id="62" fill="hold" nodeType="afterGroup">
                            <p:stCondLst>
                              <p:cond delay="9000"/>
                            </p:stCondLst>
                            <p:childTnLst>
                              <p:par>
                                <p:cTn id="63" presetID="0" presetClass="path" presetSubtype="0" accel="50000" decel="50000" fill="hold" nodeType="afterEffect">
                                  <p:stCondLst>
                                    <p:cond delay="0"/>
                                  </p:stCondLst>
                                  <p:childTnLst>
                                    <p:animMotion origin="layout" path="M -3.33333E-6 -1.38728E-6 C 0.21945 -0.06844 0.43802 -0.13641 0.48594 -0.21225 C 0.53368 -0.28809 0.31806 -0.41063 0.28681 -0.45549 C 0.25521 -0.50035 0.29393 -0.47352 0.29653 -0.48231 C 0.29879 -0.49087 0.26893 -0.49063 0.30139 -0.50913 C 0.33368 -0.52717 0.43941 -0.57711 0.4908 -0.59144 C 0.54167 -0.60555 0.58664 -0.59746 0.60973 -0.59607 C 0.63334 -0.59468 0.63143 -0.58867 0.62934 -0.58266 " pathEditMode="relative" rAng="0" ptsTypes="aaaaaaaA">
                                      <p:cBhvr>
                                        <p:cTn id="64" dur="2000" fill="hold"/>
                                        <p:tgtEl>
                                          <p:spTgt spid="7178"/>
                                        </p:tgtEl>
                                        <p:attrNameLst>
                                          <p:attrName>ppt_x</p:attrName>
                                          <p:attrName>ppt_y</p:attrName>
                                        </p:attrNameLst>
                                      </p:cBhvr>
                                      <p:rCtr x="31667" y="-30289"/>
                                    </p:animMotion>
                                  </p:childTnLst>
                                </p:cTn>
                              </p:par>
                              <p:par>
                                <p:cTn id="65" presetID="0" presetClass="path" presetSubtype="0" accel="50000" decel="50000" fill="hold" nodeType="withEffect">
                                  <p:stCondLst>
                                    <p:cond delay="0"/>
                                  </p:stCondLst>
                                  <p:childTnLst>
                                    <p:animMotion origin="layout" path="M -0.1625 0.26728 C -0.26805 0.11953 -0.37291 -0.02798 -0.37795 -0.12463 C -0.38333 -0.22151 -0.21371 -0.24925 -0.19479 -0.31353 C -0.17604 -0.37804 -0.20989 -0.48 -0.26545 -0.51145 C -0.32135 -0.54289 -0.48611 -0.50544 -0.52916 -0.50498 " pathEditMode="relative" rAng="0" ptsTypes="aaaaA">
                                      <p:cBhvr>
                                        <p:cTn id="66" dur="2000" fill="hold"/>
                                        <p:tgtEl>
                                          <p:spTgt spid="7170"/>
                                        </p:tgtEl>
                                        <p:attrNameLst>
                                          <p:attrName>ppt_x</p:attrName>
                                          <p:attrName>ppt_y</p:attrName>
                                        </p:attrNameLst>
                                      </p:cBhvr>
                                      <p:rCtr x="-18333" y="-40509"/>
                                    </p:animMotion>
                                  </p:childTnLst>
                                </p:cTn>
                              </p:par>
                            </p:childTnLst>
                          </p:cTn>
                        </p:par>
                        <p:par>
                          <p:cTn id="67" fill="hold" nodeType="afterGroup">
                            <p:stCondLst>
                              <p:cond delay="11000"/>
                            </p:stCondLst>
                            <p:childTnLst>
                              <p:par>
                                <p:cTn id="68" presetID="23" presetClass="entr" presetSubtype="16" fill="hold" nodeType="afterEffect">
                                  <p:stCondLst>
                                    <p:cond delay="0"/>
                                  </p:stCondLst>
                                  <p:childTnLst>
                                    <p:set>
                                      <p:cBhvr>
                                        <p:cTn id="69" dur="1" fill="hold">
                                          <p:stCondLst>
                                            <p:cond delay="0"/>
                                          </p:stCondLst>
                                        </p:cTn>
                                        <p:tgtEl>
                                          <p:spTgt spid="7172"/>
                                        </p:tgtEl>
                                        <p:attrNameLst>
                                          <p:attrName>style.visibility</p:attrName>
                                        </p:attrNameLst>
                                      </p:cBhvr>
                                      <p:to>
                                        <p:strVal val="visible"/>
                                      </p:to>
                                    </p:set>
                                    <p:anim calcmode="lin" valueType="num">
                                      <p:cBhvr>
                                        <p:cTn id="70" dur="500" fill="hold"/>
                                        <p:tgtEl>
                                          <p:spTgt spid="7172"/>
                                        </p:tgtEl>
                                        <p:attrNameLst>
                                          <p:attrName>ppt_w</p:attrName>
                                        </p:attrNameLst>
                                      </p:cBhvr>
                                      <p:tavLst>
                                        <p:tav tm="0">
                                          <p:val>
                                            <p:fltVal val="0"/>
                                          </p:val>
                                        </p:tav>
                                        <p:tav tm="100000">
                                          <p:val>
                                            <p:strVal val="#ppt_w"/>
                                          </p:val>
                                        </p:tav>
                                      </p:tavLst>
                                    </p:anim>
                                    <p:anim calcmode="lin" valueType="num">
                                      <p:cBhvr>
                                        <p:cTn id="71" dur="500" fill="hold"/>
                                        <p:tgtEl>
                                          <p:spTgt spid="7172"/>
                                        </p:tgtEl>
                                        <p:attrNameLst>
                                          <p:attrName>ppt_h</p:attrName>
                                        </p:attrNameLst>
                                      </p:cBhvr>
                                      <p:tavLst>
                                        <p:tav tm="0">
                                          <p:val>
                                            <p:fltVal val="0"/>
                                          </p:val>
                                        </p:tav>
                                        <p:tav tm="100000">
                                          <p:val>
                                            <p:strVal val="#ppt_h"/>
                                          </p:val>
                                        </p:tav>
                                      </p:tavLst>
                                    </p:anim>
                                  </p:childTnLst>
                                </p:cTn>
                              </p:par>
                            </p:childTnLst>
                          </p:cTn>
                        </p:par>
                        <p:par>
                          <p:cTn id="72" fill="hold" nodeType="afterGroup">
                            <p:stCondLst>
                              <p:cond delay="11500"/>
                            </p:stCondLst>
                            <p:childTnLst>
                              <p:par>
                                <p:cTn id="73" presetID="23" presetClass="entr" presetSubtype="16" fill="hold" grpId="0" nodeType="afterEffect">
                                  <p:stCondLst>
                                    <p:cond delay="0"/>
                                  </p:stCondLst>
                                  <p:childTnLst>
                                    <p:set>
                                      <p:cBhvr>
                                        <p:cTn id="74" dur="1" fill="hold">
                                          <p:stCondLst>
                                            <p:cond delay="0"/>
                                          </p:stCondLst>
                                        </p:cTn>
                                        <p:tgtEl>
                                          <p:spTgt spid="7175"/>
                                        </p:tgtEl>
                                        <p:attrNameLst>
                                          <p:attrName>style.visibility</p:attrName>
                                        </p:attrNameLst>
                                      </p:cBhvr>
                                      <p:to>
                                        <p:strVal val="visible"/>
                                      </p:to>
                                    </p:set>
                                    <p:anim calcmode="lin" valueType="num">
                                      <p:cBhvr>
                                        <p:cTn id="75" dur="2000" fill="hold"/>
                                        <p:tgtEl>
                                          <p:spTgt spid="7175"/>
                                        </p:tgtEl>
                                        <p:attrNameLst>
                                          <p:attrName>ppt_w</p:attrName>
                                        </p:attrNameLst>
                                      </p:cBhvr>
                                      <p:tavLst>
                                        <p:tav tm="0">
                                          <p:val>
                                            <p:fltVal val="0"/>
                                          </p:val>
                                        </p:tav>
                                        <p:tav tm="100000">
                                          <p:val>
                                            <p:strVal val="#ppt_w"/>
                                          </p:val>
                                        </p:tav>
                                      </p:tavLst>
                                    </p:anim>
                                    <p:anim calcmode="lin" valueType="num">
                                      <p:cBhvr>
                                        <p:cTn id="76" dur="2000" fill="hold"/>
                                        <p:tgtEl>
                                          <p:spTgt spid="7175"/>
                                        </p:tgtEl>
                                        <p:attrNameLst>
                                          <p:attrName>ppt_h</p:attrName>
                                        </p:attrNameLst>
                                      </p:cBhvr>
                                      <p:tavLst>
                                        <p:tav tm="0">
                                          <p:val>
                                            <p:fltVal val="0"/>
                                          </p:val>
                                        </p:tav>
                                        <p:tav tm="100000">
                                          <p:val>
                                            <p:strVal val="#ppt_h"/>
                                          </p:val>
                                        </p:tav>
                                      </p:tavLst>
                                    </p:anim>
                                  </p:childTnLst>
                                </p:cTn>
                              </p:par>
                            </p:childTnLst>
                          </p:cTn>
                        </p:par>
                        <p:par>
                          <p:cTn id="77" fill="hold" nodeType="afterGroup">
                            <p:stCondLst>
                              <p:cond delay="13500"/>
                            </p:stCondLst>
                            <p:childTnLst>
                              <p:par>
                                <p:cTn id="78" presetID="6" presetClass="entr" presetSubtype="16" fill="hold" nodeType="afterEffect">
                                  <p:stCondLst>
                                    <p:cond delay="0"/>
                                  </p:stCondLst>
                                  <p:childTnLst>
                                    <p:set>
                                      <p:cBhvr>
                                        <p:cTn id="79" dur="1" fill="hold">
                                          <p:stCondLst>
                                            <p:cond delay="0"/>
                                          </p:stCondLst>
                                        </p:cTn>
                                        <p:tgtEl>
                                          <p:spTgt spid="7176"/>
                                        </p:tgtEl>
                                        <p:attrNameLst>
                                          <p:attrName>style.visibility</p:attrName>
                                        </p:attrNameLst>
                                      </p:cBhvr>
                                      <p:to>
                                        <p:strVal val="visible"/>
                                      </p:to>
                                    </p:set>
                                    <p:animEffect transition="in" filter="circle(in)">
                                      <p:cBhvr>
                                        <p:cTn id="80" dur="1000"/>
                                        <p:tgtEl>
                                          <p:spTgt spid="7176"/>
                                        </p:tgtEl>
                                      </p:cBhvr>
                                    </p:animEffect>
                                  </p:childTnLst>
                                </p:cTn>
                              </p:par>
                              <p:par>
                                <p:cTn id="81" presetID="20" presetClass="entr" presetSubtype="0" fill="hold" nodeType="withEffect">
                                  <p:stCondLst>
                                    <p:cond delay="0"/>
                                  </p:stCondLst>
                                  <p:childTnLst>
                                    <p:set>
                                      <p:cBhvr>
                                        <p:cTn id="82" dur="1" fill="hold">
                                          <p:stCondLst>
                                            <p:cond delay="0"/>
                                          </p:stCondLst>
                                        </p:cTn>
                                        <p:tgtEl>
                                          <p:spTgt spid="7186"/>
                                        </p:tgtEl>
                                        <p:attrNameLst>
                                          <p:attrName>style.visibility</p:attrName>
                                        </p:attrNameLst>
                                      </p:cBhvr>
                                      <p:to>
                                        <p:strVal val="visible"/>
                                      </p:to>
                                    </p:set>
                                    <p:animEffect transition="in" filter="wedge">
                                      <p:cBhvr>
                                        <p:cTn id="83" dur="2000"/>
                                        <p:tgtEl>
                                          <p:spTgt spid="7186"/>
                                        </p:tgtEl>
                                      </p:cBhvr>
                                    </p:animEffect>
                                  </p:childTnLst>
                                </p:cTn>
                              </p:par>
                              <p:par>
                                <p:cTn id="84" presetID="49" presetClass="exit" presetSubtype="0" accel="100000" fill="hold" nodeType="withEffect">
                                  <p:stCondLst>
                                    <p:cond delay="0"/>
                                  </p:stCondLst>
                                  <p:childTnLst>
                                    <p:anim calcmode="lin" valueType="num">
                                      <p:cBhvr>
                                        <p:cTn id="85" dur="2000"/>
                                        <p:tgtEl>
                                          <p:spTgt spid="7186"/>
                                        </p:tgtEl>
                                        <p:attrNameLst>
                                          <p:attrName>ppt_w</p:attrName>
                                        </p:attrNameLst>
                                      </p:cBhvr>
                                      <p:tavLst>
                                        <p:tav tm="0">
                                          <p:val>
                                            <p:strVal val="ppt_w"/>
                                          </p:val>
                                        </p:tav>
                                        <p:tav tm="100000">
                                          <p:val>
                                            <p:fltVal val="0"/>
                                          </p:val>
                                        </p:tav>
                                      </p:tavLst>
                                    </p:anim>
                                    <p:anim calcmode="lin" valueType="num">
                                      <p:cBhvr>
                                        <p:cTn id="86" dur="2000"/>
                                        <p:tgtEl>
                                          <p:spTgt spid="7186"/>
                                        </p:tgtEl>
                                        <p:attrNameLst>
                                          <p:attrName>ppt_h</p:attrName>
                                        </p:attrNameLst>
                                      </p:cBhvr>
                                      <p:tavLst>
                                        <p:tav tm="0">
                                          <p:val>
                                            <p:strVal val="ppt_h"/>
                                          </p:val>
                                        </p:tav>
                                        <p:tav tm="100000">
                                          <p:val>
                                            <p:fltVal val="0"/>
                                          </p:val>
                                        </p:tav>
                                      </p:tavLst>
                                    </p:anim>
                                    <p:anim calcmode="lin" valueType="num">
                                      <p:cBhvr>
                                        <p:cTn id="87" dur="2000"/>
                                        <p:tgtEl>
                                          <p:spTgt spid="7186"/>
                                        </p:tgtEl>
                                        <p:attrNameLst>
                                          <p:attrName>style.rotation</p:attrName>
                                        </p:attrNameLst>
                                      </p:cBhvr>
                                      <p:tavLst>
                                        <p:tav tm="0">
                                          <p:val>
                                            <p:fltVal val="0"/>
                                          </p:val>
                                        </p:tav>
                                        <p:tav tm="100000">
                                          <p:val>
                                            <p:fltVal val="360"/>
                                          </p:val>
                                        </p:tav>
                                      </p:tavLst>
                                    </p:anim>
                                    <p:animEffect transition="out" filter="fade">
                                      <p:cBhvr>
                                        <p:cTn id="88" dur="2000"/>
                                        <p:tgtEl>
                                          <p:spTgt spid="7186"/>
                                        </p:tgtEl>
                                      </p:cBhvr>
                                    </p:animEffect>
                                    <p:set>
                                      <p:cBhvr>
                                        <p:cTn id="89" dur="1" fill="hold">
                                          <p:stCondLst>
                                            <p:cond delay="1999"/>
                                          </p:stCondLst>
                                        </p:cTn>
                                        <p:tgtEl>
                                          <p:spTgt spid="718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p:cTn id="90" repeatCount="indefinite" fill="hold" display="0">
                  <p:stCondLst>
                    <p:cond delay="indefinite"/>
                  </p:stCondLst>
                  <p:endCondLst>
                    <p:cond evt="onPrev" delay="0">
                      <p:tgtEl>
                        <p:sldTgt/>
                      </p:tgtEl>
                    </p:cond>
                    <p:cond evt="onStopAudio" delay="0">
                      <p:tgtEl>
                        <p:sldTgt/>
                      </p:tgtEl>
                    </p:cond>
                  </p:endCondLst>
                </p:cTn>
                <p:tgtEl>
                  <p:spTgt spid="7181"/>
                </p:tgtEl>
              </p:cMediaNode>
            </p:audio>
          </p:childTnLst>
        </p:cTn>
      </p:par>
    </p:tnLst>
    <p:bldLst>
      <p:bldP spid="7171" grpId="0" animBg="1"/>
      <p:bldP spid="7171" grpId="1" animBg="1"/>
      <p:bldP spid="7174" grpId="0" animBg="1"/>
      <p:bldP spid="7174" grpId="1" animBg="1"/>
      <p:bldP spid="7175" grpId="0" animBg="1"/>
      <p:bldP spid="7177" grpId="0" animBg="1"/>
      <p:bldP spid="7177" grpId="1" animBg="1"/>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152400" y="1600200"/>
            <a:ext cx="86868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Times New Roman" pitchFamily="18" charset="0"/>
                <a:cs typeface="Arial" charset="0"/>
              </a:defRPr>
            </a:lvl1pPr>
            <a:lvl2pPr marL="742950" indent="-285750">
              <a:defRPr sz="2000" b="1">
                <a:solidFill>
                  <a:schemeClr val="tx1"/>
                </a:solidFill>
                <a:latin typeface="Times New Roman" pitchFamily="18" charset="0"/>
                <a:cs typeface="Arial" charset="0"/>
              </a:defRPr>
            </a:lvl2pPr>
            <a:lvl3pPr marL="1143000" indent="-228600">
              <a:defRPr sz="2000" b="1">
                <a:solidFill>
                  <a:schemeClr val="tx1"/>
                </a:solidFill>
                <a:latin typeface="Times New Roman" pitchFamily="18" charset="0"/>
                <a:cs typeface="Arial" charset="0"/>
              </a:defRPr>
            </a:lvl3pPr>
            <a:lvl4pPr marL="1600200" indent="-228600">
              <a:defRPr sz="2000" b="1">
                <a:solidFill>
                  <a:schemeClr val="tx1"/>
                </a:solidFill>
                <a:latin typeface="Times New Roman" pitchFamily="18" charset="0"/>
                <a:cs typeface="Arial" charset="0"/>
              </a:defRPr>
            </a:lvl4pPr>
            <a:lvl5pPr marL="2057400" indent="-228600">
              <a:defRPr sz="2000" b="1">
                <a:solidFill>
                  <a:schemeClr val="tx1"/>
                </a:solidFill>
                <a:latin typeface="Times New Roman" pitchFamily="18" charset="0"/>
                <a:cs typeface="Arial" charset="0"/>
              </a:defRPr>
            </a:lvl5pPr>
            <a:lvl6pPr marL="2514600" indent="-228600" eaLnBrk="0" fontAlgn="base" hangingPunct="0">
              <a:spcBef>
                <a:spcPct val="0"/>
              </a:spcBef>
              <a:spcAft>
                <a:spcPct val="0"/>
              </a:spcAft>
              <a:defRPr sz="2000" b="1">
                <a:solidFill>
                  <a:schemeClr val="tx1"/>
                </a:solidFill>
                <a:latin typeface="Times New Roman" pitchFamily="18" charset="0"/>
                <a:cs typeface="Arial" charset="0"/>
              </a:defRPr>
            </a:lvl6pPr>
            <a:lvl7pPr marL="2971800" indent="-228600" eaLnBrk="0" fontAlgn="base" hangingPunct="0">
              <a:spcBef>
                <a:spcPct val="0"/>
              </a:spcBef>
              <a:spcAft>
                <a:spcPct val="0"/>
              </a:spcAft>
              <a:defRPr sz="2000" b="1">
                <a:solidFill>
                  <a:schemeClr val="tx1"/>
                </a:solidFill>
                <a:latin typeface="Times New Roman" pitchFamily="18" charset="0"/>
                <a:cs typeface="Arial" charset="0"/>
              </a:defRPr>
            </a:lvl7pPr>
            <a:lvl8pPr marL="3429000" indent="-228600" eaLnBrk="0" fontAlgn="base" hangingPunct="0">
              <a:spcBef>
                <a:spcPct val="0"/>
              </a:spcBef>
              <a:spcAft>
                <a:spcPct val="0"/>
              </a:spcAft>
              <a:defRPr sz="2000" b="1">
                <a:solidFill>
                  <a:schemeClr val="tx1"/>
                </a:solidFill>
                <a:latin typeface="Times New Roman" pitchFamily="18" charset="0"/>
                <a:cs typeface="Arial" charset="0"/>
              </a:defRPr>
            </a:lvl8pPr>
            <a:lvl9pPr marL="3886200" indent="-228600" eaLnBrk="0" fontAlgn="base" hangingPunct="0">
              <a:spcBef>
                <a:spcPct val="0"/>
              </a:spcBef>
              <a:spcAft>
                <a:spcPct val="0"/>
              </a:spcAft>
              <a:defRPr sz="2000" b="1">
                <a:solidFill>
                  <a:schemeClr val="tx1"/>
                </a:solidFill>
                <a:latin typeface="Times New Roman" pitchFamily="18" charset="0"/>
                <a:cs typeface="Arial" charset="0"/>
              </a:defRPr>
            </a:lvl9pPr>
          </a:lstStyle>
          <a:p>
            <a:pPr algn="just" eaLnBrk="1" hangingPunct="1">
              <a:spcBef>
                <a:spcPct val="50000"/>
              </a:spcBef>
            </a:pPr>
            <a:r>
              <a:rPr lang="en-US" altLang="vi-VN" b="0" i="1">
                <a:solidFill>
                  <a:srgbClr val="0033CC"/>
                </a:solidFill>
                <a:latin typeface="Arial" charset="0"/>
              </a:rPr>
              <a:t> </a:t>
            </a:r>
            <a:r>
              <a:rPr lang="en-US" altLang="vi-VN" sz="2400" b="0" i="1">
                <a:solidFill>
                  <a:srgbClr val="0033CC"/>
                </a:solidFill>
                <a:latin typeface="Arial" charset="0"/>
              </a:rPr>
              <a:t>Em hãy quan sát, nói tên và nêu các bộ phận bên ngoài của các loài chim có trong hình?</a:t>
            </a:r>
          </a:p>
        </p:txBody>
      </p:sp>
      <p:sp>
        <p:nvSpPr>
          <p:cNvPr id="8198" name="WordArt 6"/>
          <p:cNvSpPr>
            <a:spLocks noChangeArrowheads="1" noChangeShapeType="1" noTextEdit="1"/>
          </p:cNvSpPr>
          <p:nvPr/>
        </p:nvSpPr>
        <p:spPr bwMode="auto">
          <a:xfrm>
            <a:off x="2438400" y="762000"/>
            <a:ext cx="3200400" cy="4445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200" kern="10">
                <a:gradFill rotWithShape="1">
                  <a:gsLst>
                    <a:gs pos="0">
                      <a:srgbClr val="000082"/>
                    </a:gs>
                    <a:gs pos="14999">
                      <a:srgbClr val="66008F"/>
                    </a:gs>
                    <a:gs pos="32500">
                      <a:srgbClr val="BA0066"/>
                    </a:gs>
                    <a:gs pos="45000">
                      <a:srgbClr val="FF0000"/>
                    </a:gs>
                    <a:gs pos="50000">
                      <a:srgbClr val="FF8200"/>
                    </a:gs>
                    <a:gs pos="55000">
                      <a:srgbClr val="FF0000"/>
                    </a:gs>
                    <a:gs pos="67500">
                      <a:srgbClr val="BA0066"/>
                    </a:gs>
                    <a:gs pos="85001">
                      <a:srgbClr val="66008F"/>
                    </a:gs>
                    <a:gs pos="100000">
                      <a:srgbClr val="000082"/>
                    </a:gs>
                  </a:gsLst>
                  <a:lin ang="5400000" scaled="1"/>
                </a:gradFill>
                <a:latin typeface="Arial"/>
                <a:cs typeface="Arial"/>
              </a:rPr>
              <a:t>Bài 53: Chim </a:t>
            </a:r>
          </a:p>
        </p:txBody>
      </p:sp>
      <p:pic>
        <p:nvPicPr>
          <p:cNvPr id="8199" name="Picture 7" descr="bocau"/>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20899940" flipH="1">
            <a:off x="4495800" y="609600"/>
            <a:ext cx="2133600" cy="150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 name="Rectangle 18"/>
          <p:cNvSpPr>
            <a:spLocks noChangeArrowheads="1"/>
          </p:cNvSpPr>
          <p:nvPr/>
        </p:nvSpPr>
        <p:spPr bwMode="auto">
          <a:xfrm>
            <a:off x="0" y="2438400"/>
            <a:ext cx="9144000" cy="4419600"/>
          </a:xfrm>
          <a:prstGeom prst="rect">
            <a:avLst/>
          </a:prstGeom>
          <a:noFill/>
          <a:ln w="38100" cmpd="dbl">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en-US" altLang="vi-VN" sz="1800">
              <a:latin typeface="Arial" charset="0"/>
            </a:endParaRPr>
          </a:p>
        </p:txBody>
      </p:sp>
      <p:pic>
        <p:nvPicPr>
          <p:cNvPr id="8211" name="Picture 19" descr="1Image_Pro_4cb7e28a-dc0b-451d-96c2-11e685952eaa">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590800"/>
            <a:ext cx="2209800" cy="1651000"/>
          </a:xfrm>
          <a:prstGeom prst="rect">
            <a:avLst/>
          </a:prstGeom>
          <a:noFill/>
          <a:ln w="38100" cmpd="dbl">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8212" name="Picture 20" descr="12">
            <a:hlinkClick r:id="rId6" action="ppaction://hlinksldjump"/>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56438" y="4725988"/>
            <a:ext cx="1936750" cy="1635125"/>
          </a:xfrm>
          <a:prstGeom prst="rect">
            <a:avLst/>
          </a:prstGeom>
          <a:solidFill>
            <a:schemeClr val="folHlink"/>
          </a:solidFill>
          <a:ln w="38100" cmpd="dbl">
            <a:solidFill>
              <a:schemeClr val="tx1"/>
            </a:solidFill>
            <a:miter lim="800000"/>
            <a:headEnd/>
            <a:tailEnd/>
          </a:ln>
        </p:spPr>
      </p:pic>
      <p:pic>
        <p:nvPicPr>
          <p:cNvPr id="8213" name="Picture 21" descr="Grey-headed%20Canary[1]">
            <a:hlinkClick r:id="rId8" action="ppaction://hlinksldjump"/>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438400" y="2590800"/>
            <a:ext cx="2012950" cy="1655763"/>
          </a:xfrm>
          <a:prstGeom prst="rect">
            <a:avLst/>
          </a:prstGeom>
          <a:noFill/>
          <a:ln w="38100" cmpd="dbl">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8214" name="Picture 22" descr="1173020977">
            <a:hlinkClick r:id="rId10" action="ppaction://hlinksldjump"/>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779963" y="4725988"/>
            <a:ext cx="2092325" cy="1665287"/>
          </a:xfrm>
          <a:prstGeom prst="rect">
            <a:avLst/>
          </a:prstGeom>
          <a:noFill/>
          <a:ln w="38100" cmpd="dbl">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8216" name="Picture 24" descr="1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30175" y="4725988"/>
            <a:ext cx="2092325" cy="1681162"/>
          </a:xfrm>
          <a:prstGeom prst="rect">
            <a:avLst/>
          </a:prstGeom>
          <a:noFill/>
          <a:ln w="38100" cmpd="dbl">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8217" name="Picture 25" descr="images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300288" y="4725988"/>
            <a:ext cx="2401887" cy="1681162"/>
          </a:xfrm>
          <a:prstGeom prst="rect">
            <a:avLst/>
          </a:prstGeom>
          <a:noFill/>
          <a:ln w="38100" cmpd="dbl">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8218" name="Picture 26" descr="index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051675" y="2500313"/>
            <a:ext cx="2092325" cy="1743075"/>
          </a:xfrm>
          <a:prstGeom prst="rect">
            <a:avLst/>
          </a:prstGeom>
          <a:noFill/>
          <a:ln w="38100" cmpd="dbl">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8219" name="Picture 27" descr="090724024415551549"/>
          <p:cNvPicPr>
            <a:picLocks noChangeAspect="1" noChangeArrowheads="1" noCrop="1"/>
          </p:cNvPicPr>
          <p:nvPr/>
        </p:nvPicPr>
        <p:blipFill>
          <a:blip r:embed="rId15">
            <a:extLst>
              <a:ext uri="{28A0092B-C50C-407E-A947-70E740481C1C}">
                <a14:useLocalDpi xmlns:a14="http://schemas.microsoft.com/office/drawing/2010/main" val="0"/>
              </a:ext>
            </a:extLst>
          </a:blip>
          <a:srcRect/>
          <a:stretch>
            <a:fillRect/>
          </a:stretch>
        </p:blipFill>
        <p:spPr bwMode="auto">
          <a:xfrm rot="181139">
            <a:off x="7391400" y="0"/>
            <a:ext cx="2251075"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7" name="Text Box 32"/>
          <p:cNvSpPr txBox="1">
            <a:spLocks noChangeArrowheads="1"/>
          </p:cNvSpPr>
          <p:nvPr/>
        </p:nvSpPr>
        <p:spPr bwMode="auto">
          <a:xfrm>
            <a:off x="0" y="1219200"/>
            <a:ext cx="14478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Times New Roman" pitchFamily="18" charset="0"/>
                <a:cs typeface="Arial" charset="0"/>
              </a:defRPr>
            </a:lvl1pPr>
            <a:lvl2pPr marL="742950" indent="-285750">
              <a:defRPr sz="2000" b="1">
                <a:solidFill>
                  <a:schemeClr val="tx1"/>
                </a:solidFill>
                <a:latin typeface="Times New Roman" pitchFamily="18" charset="0"/>
                <a:cs typeface="Arial" charset="0"/>
              </a:defRPr>
            </a:lvl2pPr>
            <a:lvl3pPr marL="1143000" indent="-228600">
              <a:defRPr sz="2000" b="1">
                <a:solidFill>
                  <a:schemeClr val="tx1"/>
                </a:solidFill>
                <a:latin typeface="Times New Roman" pitchFamily="18" charset="0"/>
                <a:cs typeface="Arial" charset="0"/>
              </a:defRPr>
            </a:lvl3pPr>
            <a:lvl4pPr marL="1600200" indent="-228600">
              <a:defRPr sz="2000" b="1">
                <a:solidFill>
                  <a:schemeClr val="tx1"/>
                </a:solidFill>
                <a:latin typeface="Times New Roman" pitchFamily="18" charset="0"/>
                <a:cs typeface="Arial" charset="0"/>
              </a:defRPr>
            </a:lvl4pPr>
            <a:lvl5pPr marL="2057400" indent="-228600">
              <a:defRPr sz="2000" b="1">
                <a:solidFill>
                  <a:schemeClr val="tx1"/>
                </a:solidFill>
                <a:latin typeface="Times New Roman" pitchFamily="18" charset="0"/>
                <a:cs typeface="Arial" charset="0"/>
              </a:defRPr>
            </a:lvl5pPr>
            <a:lvl6pPr marL="2514600" indent="-228600" eaLnBrk="0" fontAlgn="base" hangingPunct="0">
              <a:spcBef>
                <a:spcPct val="0"/>
              </a:spcBef>
              <a:spcAft>
                <a:spcPct val="0"/>
              </a:spcAft>
              <a:defRPr sz="2000" b="1">
                <a:solidFill>
                  <a:schemeClr val="tx1"/>
                </a:solidFill>
                <a:latin typeface="Times New Roman" pitchFamily="18" charset="0"/>
                <a:cs typeface="Arial" charset="0"/>
              </a:defRPr>
            </a:lvl6pPr>
            <a:lvl7pPr marL="2971800" indent="-228600" eaLnBrk="0" fontAlgn="base" hangingPunct="0">
              <a:spcBef>
                <a:spcPct val="0"/>
              </a:spcBef>
              <a:spcAft>
                <a:spcPct val="0"/>
              </a:spcAft>
              <a:defRPr sz="2000" b="1">
                <a:solidFill>
                  <a:schemeClr val="tx1"/>
                </a:solidFill>
                <a:latin typeface="Times New Roman" pitchFamily="18" charset="0"/>
                <a:cs typeface="Arial" charset="0"/>
              </a:defRPr>
            </a:lvl7pPr>
            <a:lvl8pPr marL="3429000" indent="-228600" eaLnBrk="0" fontAlgn="base" hangingPunct="0">
              <a:spcBef>
                <a:spcPct val="0"/>
              </a:spcBef>
              <a:spcAft>
                <a:spcPct val="0"/>
              </a:spcAft>
              <a:defRPr sz="2000" b="1">
                <a:solidFill>
                  <a:schemeClr val="tx1"/>
                </a:solidFill>
                <a:latin typeface="Times New Roman" pitchFamily="18" charset="0"/>
                <a:cs typeface="Arial" charset="0"/>
              </a:defRPr>
            </a:lvl8pPr>
            <a:lvl9pPr marL="3886200" indent="-228600" eaLnBrk="0" fontAlgn="base" hangingPunct="0">
              <a:spcBef>
                <a:spcPct val="0"/>
              </a:spcBef>
              <a:spcAft>
                <a:spcPct val="0"/>
              </a:spcAft>
              <a:defRPr sz="2000" b="1">
                <a:solidFill>
                  <a:schemeClr val="tx1"/>
                </a:solidFill>
                <a:latin typeface="Times New Roman" pitchFamily="18" charset="0"/>
                <a:cs typeface="Arial" charset="0"/>
              </a:defRPr>
            </a:lvl9pPr>
          </a:lstStyle>
          <a:p>
            <a:pPr eaLnBrk="1" hangingPunct="1">
              <a:spcBef>
                <a:spcPct val="50000"/>
              </a:spcBef>
            </a:pPr>
            <a:endParaRPr lang="en-US" altLang="vi-VN" sz="1600">
              <a:latin typeface="Arial" charset="0"/>
            </a:endParaRPr>
          </a:p>
        </p:txBody>
      </p:sp>
      <p:sp>
        <p:nvSpPr>
          <p:cNvPr id="8225" name="Text Box 33"/>
          <p:cNvSpPr txBox="1">
            <a:spLocks noChangeArrowheads="1"/>
          </p:cNvSpPr>
          <p:nvPr/>
        </p:nvSpPr>
        <p:spPr bwMode="auto">
          <a:xfrm>
            <a:off x="0" y="1295400"/>
            <a:ext cx="5257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Times New Roman" pitchFamily="18" charset="0"/>
                <a:cs typeface="Arial" charset="0"/>
              </a:defRPr>
            </a:lvl1pPr>
            <a:lvl2pPr marL="742950" indent="-285750">
              <a:defRPr sz="2000" b="1">
                <a:solidFill>
                  <a:schemeClr val="tx1"/>
                </a:solidFill>
                <a:latin typeface="Times New Roman" pitchFamily="18" charset="0"/>
                <a:cs typeface="Arial" charset="0"/>
              </a:defRPr>
            </a:lvl2pPr>
            <a:lvl3pPr marL="1143000" indent="-228600">
              <a:defRPr sz="2000" b="1">
                <a:solidFill>
                  <a:schemeClr val="tx1"/>
                </a:solidFill>
                <a:latin typeface="Times New Roman" pitchFamily="18" charset="0"/>
                <a:cs typeface="Arial" charset="0"/>
              </a:defRPr>
            </a:lvl3pPr>
            <a:lvl4pPr marL="1600200" indent="-228600">
              <a:defRPr sz="2000" b="1">
                <a:solidFill>
                  <a:schemeClr val="tx1"/>
                </a:solidFill>
                <a:latin typeface="Times New Roman" pitchFamily="18" charset="0"/>
                <a:cs typeface="Arial" charset="0"/>
              </a:defRPr>
            </a:lvl4pPr>
            <a:lvl5pPr marL="2057400" indent="-228600">
              <a:defRPr sz="2000" b="1">
                <a:solidFill>
                  <a:schemeClr val="tx1"/>
                </a:solidFill>
                <a:latin typeface="Times New Roman" pitchFamily="18" charset="0"/>
                <a:cs typeface="Arial" charset="0"/>
              </a:defRPr>
            </a:lvl5pPr>
            <a:lvl6pPr marL="2514600" indent="-228600" eaLnBrk="0" fontAlgn="base" hangingPunct="0">
              <a:spcBef>
                <a:spcPct val="0"/>
              </a:spcBef>
              <a:spcAft>
                <a:spcPct val="0"/>
              </a:spcAft>
              <a:defRPr sz="2000" b="1">
                <a:solidFill>
                  <a:schemeClr val="tx1"/>
                </a:solidFill>
                <a:latin typeface="Times New Roman" pitchFamily="18" charset="0"/>
                <a:cs typeface="Arial" charset="0"/>
              </a:defRPr>
            </a:lvl6pPr>
            <a:lvl7pPr marL="2971800" indent="-228600" eaLnBrk="0" fontAlgn="base" hangingPunct="0">
              <a:spcBef>
                <a:spcPct val="0"/>
              </a:spcBef>
              <a:spcAft>
                <a:spcPct val="0"/>
              </a:spcAft>
              <a:defRPr sz="2000" b="1">
                <a:solidFill>
                  <a:schemeClr val="tx1"/>
                </a:solidFill>
                <a:latin typeface="Times New Roman" pitchFamily="18" charset="0"/>
                <a:cs typeface="Arial" charset="0"/>
              </a:defRPr>
            </a:lvl7pPr>
            <a:lvl8pPr marL="3429000" indent="-228600" eaLnBrk="0" fontAlgn="base" hangingPunct="0">
              <a:spcBef>
                <a:spcPct val="0"/>
              </a:spcBef>
              <a:spcAft>
                <a:spcPct val="0"/>
              </a:spcAft>
              <a:defRPr sz="2000" b="1">
                <a:solidFill>
                  <a:schemeClr val="tx1"/>
                </a:solidFill>
                <a:latin typeface="Times New Roman" pitchFamily="18" charset="0"/>
                <a:cs typeface="Arial" charset="0"/>
              </a:defRPr>
            </a:lvl8pPr>
            <a:lvl9pPr marL="3886200" indent="-228600" eaLnBrk="0" fontAlgn="base" hangingPunct="0">
              <a:spcBef>
                <a:spcPct val="0"/>
              </a:spcBef>
              <a:spcAft>
                <a:spcPct val="0"/>
              </a:spcAft>
              <a:defRPr sz="2000" b="1">
                <a:solidFill>
                  <a:schemeClr val="tx1"/>
                </a:solidFill>
                <a:latin typeface="Times New Roman" pitchFamily="18" charset="0"/>
                <a:cs typeface="Arial" charset="0"/>
              </a:defRPr>
            </a:lvl9pPr>
          </a:lstStyle>
          <a:p>
            <a:pPr eaLnBrk="1" hangingPunct="1">
              <a:spcBef>
                <a:spcPct val="50000"/>
              </a:spcBef>
            </a:pPr>
            <a:r>
              <a:rPr lang="en-US" altLang="vi-VN" sz="2400" u="sng">
                <a:solidFill>
                  <a:srgbClr val="FF0066"/>
                </a:solidFill>
                <a:latin typeface="Arial" charset="0"/>
              </a:rPr>
              <a:t>Hoạt động 1:Thảo luận nhóm đôi</a:t>
            </a:r>
          </a:p>
        </p:txBody>
      </p:sp>
      <p:pic>
        <p:nvPicPr>
          <p:cNvPr id="8226" name="Picture 34" descr="parrot-hotlinks">
            <a:hlinkClick r:id="rId8" action="ppaction://hlinksldjump"/>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648200" y="2514600"/>
            <a:ext cx="22098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nodeType="withEffect">
                                  <p:stCondLst>
                                    <p:cond delay="0"/>
                                  </p:stCondLst>
                                  <p:iterate type="lt">
                                    <p:tmPct val="5000"/>
                                  </p:iterate>
                                  <p:childTnLst>
                                    <p:set>
                                      <p:cBhvr>
                                        <p:cTn id="6" dur="1" fill="hold">
                                          <p:stCondLst>
                                            <p:cond delay="0"/>
                                          </p:stCondLst>
                                        </p:cTn>
                                        <p:tgtEl>
                                          <p:spTgt spid="8219"/>
                                        </p:tgtEl>
                                        <p:attrNameLst>
                                          <p:attrName>style.visibility</p:attrName>
                                        </p:attrNameLst>
                                      </p:cBhvr>
                                      <p:to>
                                        <p:strVal val="visible"/>
                                      </p:to>
                                    </p:set>
                                    <p:anim calcmode="lin" valueType="num">
                                      <p:cBhvr>
                                        <p:cTn id="7" dur="1000" fill="hold"/>
                                        <p:tgtEl>
                                          <p:spTgt spid="8219"/>
                                        </p:tgtEl>
                                        <p:attrNameLst>
                                          <p:attrName>ppt_w</p:attrName>
                                        </p:attrNameLst>
                                      </p:cBhvr>
                                      <p:tavLst>
                                        <p:tav tm="0">
                                          <p:val>
                                            <p:fltVal val="0"/>
                                          </p:val>
                                        </p:tav>
                                        <p:tav tm="100000">
                                          <p:val>
                                            <p:strVal val="#ppt_w"/>
                                          </p:val>
                                        </p:tav>
                                      </p:tavLst>
                                    </p:anim>
                                    <p:anim calcmode="lin" valueType="num">
                                      <p:cBhvr>
                                        <p:cTn id="8" dur="1000" fill="hold"/>
                                        <p:tgtEl>
                                          <p:spTgt spid="8219"/>
                                        </p:tgtEl>
                                        <p:attrNameLst>
                                          <p:attrName>ppt_h</p:attrName>
                                        </p:attrNameLst>
                                      </p:cBhvr>
                                      <p:tavLst>
                                        <p:tav tm="0">
                                          <p:val>
                                            <p:fltVal val="0"/>
                                          </p:val>
                                        </p:tav>
                                        <p:tav tm="100000">
                                          <p:val>
                                            <p:strVal val="#ppt_h"/>
                                          </p:val>
                                        </p:tav>
                                      </p:tavLst>
                                    </p:anim>
                                    <p:anim calcmode="lin" valueType="num">
                                      <p:cBhvr>
                                        <p:cTn id="9" dur="1000" fill="hold"/>
                                        <p:tgtEl>
                                          <p:spTgt spid="8219"/>
                                        </p:tgtEl>
                                        <p:attrNameLst>
                                          <p:attrName>style.rotation</p:attrName>
                                        </p:attrNameLst>
                                      </p:cBhvr>
                                      <p:tavLst>
                                        <p:tav tm="0">
                                          <p:val>
                                            <p:fltVal val="90"/>
                                          </p:val>
                                        </p:tav>
                                        <p:tav tm="100000">
                                          <p:val>
                                            <p:fltVal val="0"/>
                                          </p:val>
                                        </p:tav>
                                      </p:tavLst>
                                    </p:anim>
                                    <p:animEffect transition="in" filter="fade">
                                      <p:cBhvr>
                                        <p:cTn id="10" dur="1000"/>
                                        <p:tgtEl>
                                          <p:spTgt spid="8219"/>
                                        </p:tgtEl>
                                      </p:cBhvr>
                                    </p:animEffect>
                                  </p:childTnLst>
                                </p:cTn>
                              </p:par>
                              <p:par>
                                <p:cTn id="11" presetID="29" presetClass="entr" presetSubtype="0" fill="hold" nodeType="withEffect">
                                  <p:stCondLst>
                                    <p:cond delay="0"/>
                                  </p:stCondLst>
                                  <p:childTnLst>
                                    <p:set>
                                      <p:cBhvr>
                                        <p:cTn id="12" dur="1" fill="hold">
                                          <p:stCondLst>
                                            <p:cond delay="0"/>
                                          </p:stCondLst>
                                        </p:cTn>
                                        <p:tgtEl>
                                          <p:spTgt spid="8199"/>
                                        </p:tgtEl>
                                        <p:attrNameLst>
                                          <p:attrName>style.visibility</p:attrName>
                                        </p:attrNameLst>
                                      </p:cBhvr>
                                      <p:to>
                                        <p:strVal val="visible"/>
                                      </p:to>
                                    </p:set>
                                    <p:anim calcmode="lin" valueType="num">
                                      <p:cBhvr>
                                        <p:cTn id="13" dur="1000" fill="hold"/>
                                        <p:tgtEl>
                                          <p:spTgt spid="8199"/>
                                        </p:tgtEl>
                                        <p:attrNameLst>
                                          <p:attrName>ppt_x</p:attrName>
                                        </p:attrNameLst>
                                      </p:cBhvr>
                                      <p:tavLst>
                                        <p:tav tm="0">
                                          <p:val>
                                            <p:strVal val="#ppt_x-.2"/>
                                          </p:val>
                                        </p:tav>
                                        <p:tav tm="100000">
                                          <p:val>
                                            <p:strVal val="#ppt_x"/>
                                          </p:val>
                                        </p:tav>
                                      </p:tavLst>
                                    </p:anim>
                                    <p:anim calcmode="lin" valueType="num">
                                      <p:cBhvr>
                                        <p:cTn id="14" dur="1000" fill="hold"/>
                                        <p:tgtEl>
                                          <p:spTgt spid="8199"/>
                                        </p:tgtEl>
                                        <p:attrNameLst>
                                          <p:attrName>ppt_y</p:attrName>
                                        </p:attrNameLst>
                                      </p:cBhvr>
                                      <p:tavLst>
                                        <p:tav tm="0">
                                          <p:val>
                                            <p:strVal val="#ppt_y"/>
                                          </p:val>
                                        </p:tav>
                                        <p:tav tm="100000">
                                          <p:val>
                                            <p:strVal val="#ppt_y"/>
                                          </p:val>
                                        </p:tav>
                                      </p:tavLst>
                                    </p:anim>
                                    <p:animEffect transition="in" filter="wipe(right)" prLst="gradientSize: 0.1">
                                      <p:cBhvr>
                                        <p:cTn id="15" dur="1000"/>
                                        <p:tgtEl>
                                          <p:spTgt spid="8199"/>
                                        </p:tgtEl>
                                      </p:cBhvr>
                                    </p:animEffect>
                                  </p:childTnLst>
                                </p:cTn>
                              </p:par>
                              <p:par>
                                <p:cTn id="16" presetID="29" presetClass="entr" presetSubtype="0" fill="hold" grpId="0" nodeType="withEffect">
                                  <p:stCondLst>
                                    <p:cond delay="0"/>
                                  </p:stCondLst>
                                  <p:childTnLst>
                                    <p:set>
                                      <p:cBhvr>
                                        <p:cTn id="17" dur="1" fill="hold">
                                          <p:stCondLst>
                                            <p:cond delay="0"/>
                                          </p:stCondLst>
                                        </p:cTn>
                                        <p:tgtEl>
                                          <p:spTgt spid="8198"/>
                                        </p:tgtEl>
                                        <p:attrNameLst>
                                          <p:attrName>style.visibility</p:attrName>
                                        </p:attrNameLst>
                                      </p:cBhvr>
                                      <p:to>
                                        <p:strVal val="visible"/>
                                      </p:to>
                                    </p:set>
                                    <p:anim calcmode="lin" valueType="num">
                                      <p:cBhvr>
                                        <p:cTn id="18" dur="1000" fill="hold"/>
                                        <p:tgtEl>
                                          <p:spTgt spid="8198"/>
                                        </p:tgtEl>
                                        <p:attrNameLst>
                                          <p:attrName>ppt_x</p:attrName>
                                        </p:attrNameLst>
                                      </p:cBhvr>
                                      <p:tavLst>
                                        <p:tav tm="0">
                                          <p:val>
                                            <p:strVal val="#ppt_x-.2"/>
                                          </p:val>
                                        </p:tav>
                                        <p:tav tm="100000">
                                          <p:val>
                                            <p:strVal val="#ppt_x"/>
                                          </p:val>
                                        </p:tav>
                                      </p:tavLst>
                                    </p:anim>
                                    <p:anim calcmode="lin" valueType="num">
                                      <p:cBhvr>
                                        <p:cTn id="19" dur="1000" fill="hold"/>
                                        <p:tgtEl>
                                          <p:spTgt spid="8198"/>
                                        </p:tgtEl>
                                        <p:attrNameLst>
                                          <p:attrName>ppt_y</p:attrName>
                                        </p:attrNameLst>
                                      </p:cBhvr>
                                      <p:tavLst>
                                        <p:tav tm="0">
                                          <p:val>
                                            <p:strVal val="#ppt_y"/>
                                          </p:val>
                                        </p:tav>
                                        <p:tav tm="100000">
                                          <p:val>
                                            <p:strVal val="#ppt_y"/>
                                          </p:val>
                                        </p:tav>
                                      </p:tavLst>
                                    </p:anim>
                                    <p:animEffect transition="in" filter="wipe(right)" prLst="gradientSize: 0.1">
                                      <p:cBhvr>
                                        <p:cTn id="20" dur="1000"/>
                                        <p:tgtEl>
                                          <p:spTgt spid="8198"/>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8" presetClass="entr" presetSubtype="16" fill="hold" grpId="0" nodeType="clickEffect">
                                  <p:stCondLst>
                                    <p:cond delay="0"/>
                                  </p:stCondLst>
                                  <p:childTnLst>
                                    <p:set>
                                      <p:cBhvr>
                                        <p:cTn id="24" dur="1" fill="hold">
                                          <p:stCondLst>
                                            <p:cond delay="0"/>
                                          </p:stCondLst>
                                        </p:cTn>
                                        <p:tgtEl>
                                          <p:spTgt spid="8225"/>
                                        </p:tgtEl>
                                        <p:attrNameLst>
                                          <p:attrName>style.visibility</p:attrName>
                                        </p:attrNameLst>
                                      </p:cBhvr>
                                      <p:to>
                                        <p:strVal val="visible"/>
                                      </p:to>
                                    </p:set>
                                    <p:animEffect transition="in" filter="diamond(in)">
                                      <p:cBhvr>
                                        <p:cTn id="25" dur="2000"/>
                                        <p:tgtEl>
                                          <p:spTgt spid="8225"/>
                                        </p:tgtEl>
                                      </p:cBhvr>
                                    </p:animEffect>
                                  </p:childTnLst>
                                </p:cTn>
                              </p:par>
                            </p:childTnLst>
                          </p:cTn>
                        </p:par>
                        <p:par>
                          <p:cTn id="26" fill="hold" nodeType="afterGroup">
                            <p:stCondLst>
                              <p:cond delay="2000"/>
                            </p:stCondLst>
                            <p:childTnLst>
                              <p:par>
                                <p:cTn id="27" presetID="5" presetClass="entr" presetSubtype="10" fill="hold" grpId="0" nodeType="afterEffect">
                                  <p:stCondLst>
                                    <p:cond delay="0"/>
                                  </p:stCondLst>
                                  <p:childTnLst>
                                    <p:set>
                                      <p:cBhvr>
                                        <p:cTn id="28" dur="1" fill="hold">
                                          <p:stCondLst>
                                            <p:cond delay="0"/>
                                          </p:stCondLst>
                                        </p:cTn>
                                        <p:tgtEl>
                                          <p:spTgt spid="8194"/>
                                        </p:tgtEl>
                                        <p:attrNameLst>
                                          <p:attrName>style.visibility</p:attrName>
                                        </p:attrNameLst>
                                      </p:cBhvr>
                                      <p:to>
                                        <p:strVal val="visible"/>
                                      </p:to>
                                    </p:set>
                                    <p:animEffect transition="in" filter="checkerboard(across)">
                                      <p:cBhvr>
                                        <p:cTn id="29" dur="2000"/>
                                        <p:tgtEl>
                                          <p:spTgt spid="8194"/>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4" presetClass="entr" presetSubtype="16" fill="hold" nodeType="clickEffect">
                                  <p:stCondLst>
                                    <p:cond delay="0"/>
                                  </p:stCondLst>
                                  <p:childTnLst>
                                    <p:set>
                                      <p:cBhvr>
                                        <p:cTn id="33" dur="1" fill="hold">
                                          <p:stCondLst>
                                            <p:cond delay="0"/>
                                          </p:stCondLst>
                                        </p:cTn>
                                        <p:tgtEl>
                                          <p:spTgt spid="8211"/>
                                        </p:tgtEl>
                                        <p:attrNameLst>
                                          <p:attrName>style.visibility</p:attrName>
                                        </p:attrNameLst>
                                      </p:cBhvr>
                                      <p:to>
                                        <p:strVal val="visible"/>
                                      </p:to>
                                    </p:set>
                                    <p:animEffect transition="in" filter="box(in)">
                                      <p:cBhvr>
                                        <p:cTn id="34" dur="500"/>
                                        <p:tgtEl>
                                          <p:spTgt spid="8211"/>
                                        </p:tgtEl>
                                      </p:cBhvr>
                                    </p:animEffect>
                                  </p:childTnLst>
                                </p:cTn>
                              </p:par>
                              <p:par>
                                <p:cTn id="35" presetID="4" presetClass="entr" presetSubtype="16" fill="hold" nodeType="withEffect">
                                  <p:stCondLst>
                                    <p:cond delay="0"/>
                                  </p:stCondLst>
                                  <p:childTnLst>
                                    <p:set>
                                      <p:cBhvr>
                                        <p:cTn id="36" dur="1" fill="hold">
                                          <p:stCondLst>
                                            <p:cond delay="0"/>
                                          </p:stCondLst>
                                        </p:cTn>
                                        <p:tgtEl>
                                          <p:spTgt spid="8226"/>
                                        </p:tgtEl>
                                        <p:attrNameLst>
                                          <p:attrName>style.visibility</p:attrName>
                                        </p:attrNameLst>
                                      </p:cBhvr>
                                      <p:to>
                                        <p:strVal val="visible"/>
                                      </p:to>
                                    </p:set>
                                    <p:animEffect transition="in" filter="box(in)">
                                      <p:cBhvr>
                                        <p:cTn id="37" dur="500"/>
                                        <p:tgtEl>
                                          <p:spTgt spid="8226"/>
                                        </p:tgtEl>
                                      </p:cBhvr>
                                    </p:animEffect>
                                  </p:childTnLst>
                                </p:cTn>
                              </p:par>
                              <p:par>
                                <p:cTn id="38" presetID="4" presetClass="entr" presetSubtype="16" fill="hold" nodeType="withEffect">
                                  <p:stCondLst>
                                    <p:cond delay="0"/>
                                  </p:stCondLst>
                                  <p:childTnLst>
                                    <p:set>
                                      <p:cBhvr>
                                        <p:cTn id="39" dur="1" fill="hold">
                                          <p:stCondLst>
                                            <p:cond delay="0"/>
                                          </p:stCondLst>
                                        </p:cTn>
                                        <p:tgtEl>
                                          <p:spTgt spid="8218"/>
                                        </p:tgtEl>
                                        <p:attrNameLst>
                                          <p:attrName>style.visibility</p:attrName>
                                        </p:attrNameLst>
                                      </p:cBhvr>
                                      <p:to>
                                        <p:strVal val="visible"/>
                                      </p:to>
                                    </p:set>
                                    <p:animEffect transition="in" filter="box(in)">
                                      <p:cBhvr>
                                        <p:cTn id="40" dur="500"/>
                                        <p:tgtEl>
                                          <p:spTgt spid="8218"/>
                                        </p:tgtEl>
                                      </p:cBhvr>
                                    </p:animEffect>
                                  </p:childTnLst>
                                </p:cTn>
                              </p:par>
                              <p:par>
                                <p:cTn id="41" presetID="4" presetClass="entr" presetSubtype="16" fill="hold" nodeType="withEffect">
                                  <p:stCondLst>
                                    <p:cond delay="0"/>
                                  </p:stCondLst>
                                  <p:childTnLst>
                                    <p:set>
                                      <p:cBhvr>
                                        <p:cTn id="42" dur="1" fill="hold">
                                          <p:stCondLst>
                                            <p:cond delay="0"/>
                                          </p:stCondLst>
                                        </p:cTn>
                                        <p:tgtEl>
                                          <p:spTgt spid="8216"/>
                                        </p:tgtEl>
                                        <p:attrNameLst>
                                          <p:attrName>style.visibility</p:attrName>
                                        </p:attrNameLst>
                                      </p:cBhvr>
                                      <p:to>
                                        <p:strVal val="visible"/>
                                      </p:to>
                                    </p:set>
                                    <p:animEffect transition="in" filter="box(in)">
                                      <p:cBhvr>
                                        <p:cTn id="43" dur="500"/>
                                        <p:tgtEl>
                                          <p:spTgt spid="8216"/>
                                        </p:tgtEl>
                                      </p:cBhvr>
                                    </p:animEffect>
                                  </p:childTnLst>
                                </p:cTn>
                              </p:par>
                              <p:par>
                                <p:cTn id="44" presetID="4" presetClass="entr" presetSubtype="16" fill="hold" nodeType="withEffect">
                                  <p:stCondLst>
                                    <p:cond delay="0"/>
                                  </p:stCondLst>
                                  <p:childTnLst>
                                    <p:set>
                                      <p:cBhvr>
                                        <p:cTn id="45" dur="1" fill="hold">
                                          <p:stCondLst>
                                            <p:cond delay="0"/>
                                          </p:stCondLst>
                                        </p:cTn>
                                        <p:tgtEl>
                                          <p:spTgt spid="8217"/>
                                        </p:tgtEl>
                                        <p:attrNameLst>
                                          <p:attrName>style.visibility</p:attrName>
                                        </p:attrNameLst>
                                      </p:cBhvr>
                                      <p:to>
                                        <p:strVal val="visible"/>
                                      </p:to>
                                    </p:set>
                                    <p:animEffect transition="in" filter="box(in)">
                                      <p:cBhvr>
                                        <p:cTn id="46" dur="500"/>
                                        <p:tgtEl>
                                          <p:spTgt spid="8217"/>
                                        </p:tgtEl>
                                      </p:cBhvr>
                                    </p:animEffect>
                                  </p:childTnLst>
                                </p:cTn>
                              </p:par>
                              <p:par>
                                <p:cTn id="47" presetID="4" presetClass="entr" presetSubtype="16" fill="hold" nodeType="withEffect">
                                  <p:stCondLst>
                                    <p:cond delay="0"/>
                                  </p:stCondLst>
                                  <p:childTnLst>
                                    <p:set>
                                      <p:cBhvr>
                                        <p:cTn id="48" dur="1" fill="hold">
                                          <p:stCondLst>
                                            <p:cond delay="0"/>
                                          </p:stCondLst>
                                        </p:cTn>
                                        <p:tgtEl>
                                          <p:spTgt spid="8214"/>
                                        </p:tgtEl>
                                        <p:attrNameLst>
                                          <p:attrName>style.visibility</p:attrName>
                                        </p:attrNameLst>
                                      </p:cBhvr>
                                      <p:to>
                                        <p:strVal val="visible"/>
                                      </p:to>
                                    </p:set>
                                    <p:animEffect transition="in" filter="box(in)">
                                      <p:cBhvr>
                                        <p:cTn id="49" dur="500"/>
                                        <p:tgtEl>
                                          <p:spTgt spid="8214"/>
                                        </p:tgtEl>
                                      </p:cBhvr>
                                    </p:animEffect>
                                  </p:childTnLst>
                                </p:cTn>
                              </p:par>
                              <p:par>
                                <p:cTn id="50" presetID="4" presetClass="entr" presetSubtype="16" fill="hold" nodeType="withEffect">
                                  <p:stCondLst>
                                    <p:cond delay="0"/>
                                  </p:stCondLst>
                                  <p:childTnLst>
                                    <p:set>
                                      <p:cBhvr>
                                        <p:cTn id="51" dur="1" fill="hold">
                                          <p:stCondLst>
                                            <p:cond delay="0"/>
                                          </p:stCondLst>
                                        </p:cTn>
                                        <p:tgtEl>
                                          <p:spTgt spid="8212"/>
                                        </p:tgtEl>
                                        <p:attrNameLst>
                                          <p:attrName>style.visibility</p:attrName>
                                        </p:attrNameLst>
                                      </p:cBhvr>
                                      <p:to>
                                        <p:strVal val="visible"/>
                                      </p:to>
                                    </p:set>
                                    <p:animEffect transition="in" filter="box(in)">
                                      <p:cBhvr>
                                        <p:cTn id="52" dur="500"/>
                                        <p:tgtEl>
                                          <p:spTgt spid="8212"/>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6" presetClass="entr" presetSubtype="26" fill="hold" nodeType="clickEffect">
                                  <p:stCondLst>
                                    <p:cond delay="0"/>
                                  </p:stCondLst>
                                  <p:childTnLst>
                                    <p:set>
                                      <p:cBhvr>
                                        <p:cTn id="56" dur="1" fill="hold">
                                          <p:stCondLst>
                                            <p:cond delay="0"/>
                                          </p:stCondLst>
                                        </p:cTn>
                                        <p:tgtEl>
                                          <p:spTgt spid="8213"/>
                                        </p:tgtEl>
                                        <p:attrNameLst>
                                          <p:attrName>style.visibility</p:attrName>
                                        </p:attrNameLst>
                                      </p:cBhvr>
                                      <p:to>
                                        <p:strVal val="visible"/>
                                      </p:to>
                                    </p:set>
                                    <p:animEffect transition="in" filter="barn(inHorizontal)">
                                      <p:cBhvr>
                                        <p:cTn id="57" dur="500"/>
                                        <p:tgtEl>
                                          <p:spTgt spid="82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P spid="8198" grpId="0" animBg="1"/>
      <p:bldP spid="8225" grpId="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2290" name="Picture 2" descr="toonia5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7" name="AutoShape 3"/>
          <p:cNvSpPr>
            <a:spLocks noChangeArrowheads="1"/>
          </p:cNvSpPr>
          <p:nvPr/>
        </p:nvSpPr>
        <p:spPr bwMode="auto">
          <a:xfrm>
            <a:off x="685800" y="1295400"/>
            <a:ext cx="5564188" cy="533400"/>
          </a:xfrm>
          <a:prstGeom prst="roundRect">
            <a:avLst>
              <a:gd name="adj" fmla="val 16667"/>
            </a:avLst>
          </a:prstGeom>
          <a:gradFill rotWithShape="1">
            <a:gsLst>
              <a:gs pos="0">
                <a:srgbClr val="CCFFCC"/>
              </a:gs>
              <a:gs pos="50000">
                <a:schemeClr val="bg1"/>
              </a:gs>
              <a:gs pos="100000">
                <a:srgbClr val="CCFFCC"/>
              </a:gs>
            </a:gsLst>
            <a:lin ang="5400000" scaled="1"/>
          </a:gradFill>
          <a:ln w="9525">
            <a:solidFill>
              <a:schemeClr val="tx1"/>
            </a:solidFill>
            <a:round/>
            <a:headEnd/>
            <a:tailEnd/>
          </a:ln>
          <a:effectLst/>
        </p:spPr>
        <p:txBody>
          <a:bodyPr wrap="none" anchor="ctr"/>
          <a:lstStyle/>
          <a:p>
            <a:pPr eaLnBrk="1" hangingPunct="1">
              <a:defRPr/>
            </a:pPr>
            <a:endParaRPr lang="en-US">
              <a:latin typeface="Arial"/>
              <a:cs typeface="Arial" panose="020B0604020202020204" pitchFamily="34" charset="0"/>
            </a:endParaRPr>
          </a:p>
        </p:txBody>
      </p:sp>
      <p:sp>
        <p:nvSpPr>
          <p:cNvPr id="12292" name="Rectangle 4"/>
          <p:cNvSpPr>
            <a:spLocks noChangeArrowheads="1"/>
          </p:cNvSpPr>
          <p:nvPr/>
        </p:nvSpPr>
        <p:spPr bwMode="auto">
          <a:xfrm>
            <a:off x="3657600" y="6096000"/>
            <a:ext cx="1905000" cy="609600"/>
          </a:xfrm>
          <a:prstGeom prst="rect">
            <a:avLst/>
          </a:prstGeom>
          <a:solidFill>
            <a:srgbClr val="FFFF99"/>
          </a:solidFill>
          <a:ln w="28575">
            <a:solidFill>
              <a:srgbClr val="0000FF"/>
            </a:solidFill>
            <a:miter lim="800000"/>
            <a:headEnd/>
            <a:tailEnd/>
          </a:ln>
        </p:spPr>
        <p:txBody>
          <a:bodyPr wrap="none" anchor="ctr"/>
          <a:lstStyle/>
          <a:p>
            <a:pPr eaLnBrk="1" hangingPunct="1"/>
            <a:endParaRPr lang="en-US" altLang="vi-VN">
              <a:latin typeface="Arial" charset="0"/>
            </a:endParaRPr>
          </a:p>
        </p:txBody>
      </p:sp>
      <p:pic>
        <p:nvPicPr>
          <p:cNvPr id="12293" name="Picture 5" descr="D52TZCABN94DRCAQG0GJICATY2GBECAK68ZAGCAK1L62DCAN5EJVRCADON8Z5CAOFIB82CA4ZAJ0TCAA5JO7GCAIA35DPCAA3SZ52CAR3HXN8CAZTV1W7CADBLM6MCA4JDXIXCALKH13QCA3PN34R"/>
          <p:cNvPicPr>
            <a:picLocks noChangeAspect="1" noChangeArrowheads="1"/>
          </p:cNvPicPr>
          <p:nvPr/>
        </p:nvPicPr>
        <p:blipFill>
          <a:blip r:embed="rId4">
            <a:extLst>
              <a:ext uri="{28A0092B-C50C-407E-A947-70E740481C1C}">
                <a14:useLocalDpi xmlns:a14="http://schemas.microsoft.com/office/drawing/2010/main" val="0"/>
              </a:ext>
            </a:extLst>
          </a:blip>
          <a:srcRect l="8229"/>
          <a:stretch>
            <a:fillRect/>
          </a:stretch>
        </p:blipFill>
        <p:spPr bwMode="auto">
          <a:xfrm>
            <a:off x="2133600" y="1981200"/>
            <a:ext cx="5245100" cy="394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50" name="Text Box 6"/>
          <p:cNvSpPr txBox="1">
            <a:spLocks noChangeArrowheads="1"/>
          </p:cNvSpPr>
          <p:nvPr/>
        </p:nvSpPr>
        <p:spPr bwMode="auto">
          <a:xfrm>
            <a:off x="7705725" y="5043488"/>
            <a:ext cx="1306513" cy="519112"/>
          </a:xfrm>
          <a:prstGeom prst="rect">
            <a:avLst/>
          </a:prstGeom>
          <a:gradFill rotWithShape="1">
            <a:gsLst>
              <a:gs pos="0">
                <a:srgbClr val="CCFFFF"/>
              </a:gs>
              <a:gs pos="50000">
                <a:schemeClr val="bg1"/>
              </a:gs>
              <a:gs pos="100000">
                <a:srgbClr val="CCFFFF"/>
              </a:gs>
            </a:gsLst>
            <a:lin ang="5400000" scaled="1"/>
          </a:gradFill>
          <a:ln w="25400" algn="ctr">
            <a:noFill/>
            <a:miter lim="800000"/>
            <a:headEnd/>
            <a:tailEnd/>
          </a:ln>
          <a:effectLst/>
        </p:spPr>
        <p:txBody>
          <a:bodyPr>
            <a:spAutoFit/>
          </a:bodyPr>
          <a:lstStyle/>
          <a:p>
            <a:pPr algn="ctr" eaLnBrk="1" hangingPunct="1">
              <a:spcBef>
                <a:spcPct val="50000"/>
              </a:spcBef>
              <a:defRPr/>
            </a:pPr>
            <a:r>
              <a:rPr lang="en-US" sz="2800">
                <a:latin typeface="Arial"/>
                <a:cs typeface="Arial" panose="020B0604020202020204" pitchFamily="34" charset="0"/>
              </a:rPr>
              <a:t>Chân</a:t>
            </a:r>
          </a:p>
        </p:txBody>
      </p:sp>
      <p:sp>
        <p:nvSpPr>
          <p:cNvPr id="57351" name="Text Box 7"/>
          <p:cNvSpPr txBox="1">
            <a:spLocks noChangeArrowheads="1"/>
          </p:cNvSpPr>
          <p:nvPr/>
        </p:nvSpPr>
        <p:spPr bwMode="auto">
          <a:xfrm>
            <a:off x="228600" y="4343400"/>
            <a:ext cx="1066800" cy="519113"/>
          </a:xfrm>
          <a:prstGeom prst="rect">
            <a:avLst/>
          </a:prstGeom>
          <a:gradFill rotWithShape="1">
            <a:gsLst>
              <a:gs pos="0">
                <a:srgbClr val="CCFFFF"/>
              </a:gs>
              <a:gs pos="50000">
                <a:schemeClr val="bg1"/>
              </a:gs>
              <a:gs pos="100000">
                <a:srgbClr val="CCFFFF"/>
              </a:gs>
            </a:gsLst>
            <a:lin ang="5400000" scaled="1"/>
          </a:gradFill>
          <a:ln w="25400" algn="ctr">
            <a:noFill/>
            <a:miter lim="800000"/>
            <a:headEnd/>
            <a:tailEnd/>
          </a:ln>
          <a:effectLst/>
        </p:spPr>
        <p:txBody>
          <a:bodyPr>
            <a:spAutoFit/>
          </a:bodyPr>
          <a:lstStyle/>
          <a:p>
            <a:pPr algn="ctr" eaLnBrk="1" hangingPunct="1">
              <a:spcBef>
                <a:spcPct val="50000"/>
              </a:spcBef>
              <a:defRPr/>
            </a:pPr>
            <a:r>
              <a:rPr lang="en-US" sz="2800">
                <a:latin typeface="Arial"/>
                <a:cs typeface="Arial" panose="020B0604020202020204" pitchFamily="34" charset="0"/>
              </a:rPr>
              <a:t>Mỏ</a:t>
            </a:r>
          </a:p>
        </p:txBody>
      </p:sp>
      <p:sp>
        <p:nvSpPr>
          <p:cNvPr id="57352" name="Text Box 8"/>
          <p:cNvSpPr txBox="1">
            <a:spLocks noChangeArrowheads="1"/>
          </p:cNvSpPr>
          <p:nvPr/>
        </p:nvSpPr>
        <p:spPr bwMode="auto">
          <a:xfrm>
            <a:off x="7696200" y="1752600"/>
            <a:ext cx="1295400" cy="519113"/>
          </a:xfrm>
          <a:prstGeom prst="rect">
            <a:avLst/>
          </a:prstGeom>
          <a:gradFill rotWithShape="1">
            <a:gsLst>
              <a:gs pos="0">
                <a:srgbClr val="CCFFFF"/>
              </a:gs>
              <a:gs pos="50000">
                <a:schemeClr val="bg1"/>
              </a:gs>
              <a:gs pos="100000">
                <a:srgbClr val="CCFFFF"/>
              </a:gs>
            </a:gsLst>
            <a:lin ang="5400000" scaled="1"/>
          </a:gradFill>
          <a:ln w="25400" algn="ctr">
            <a:noFill/>
            <a:miter lim="800000"/>
            <a:headEnd/>
            <a:tailEnd/>
          </a:ln>
          <a:effectLst/>
        </p:spPr>
        <p:txBody>
          <a:bodyPr>
            <a:spAutoFit/>
          </a:bodyPr>
          <a:lstStyle/>
          <a:p>
            <a:pPr algn="ctr" eaLnBrk="1" hangingPunct="1">
              <a:spcBef>
                <a:spcPct val="50000"/>
              </a:spcBef>
              <a:defRPr/>
            </a:pPr>
            <a:r>
              <a:rPr lang="en-US" sz="2800">
                <a:latin typeface="Arial"/>
                <a:cs typeface="Arial" panose="020B0604020202020204" pitchFamily="34" charset="0"/>
              </a:rPr>
              <a:t>Cánh</a:t>
            </a:r>
          </a:p>
        </p:txBody>
      </p:sp>
      <p:sp>
        <p:nvSpPr>
          <p:cNvPr id="57353" name="Text Box 9"/>
          <p:cNvSpPr txBox="1">
            <a:spLocks noChangeArrowheads="1"/>
          </p:cNvSpPr>
          <p:nvPr/>
        </p:nvSpPr>
        <p:spPr bwMode="auto">
          <a:xfrm>
            <a:off x="7772400" y="3276600"/>
            <a:ext cx="1143000" cy="519113"/>
          </a:xfrm>
          <a:prstGeom prst="rect">
            <a:avLst/>
          </a:prstGeom>
          <a:gradFill rotWithShape="1">
            <a:gsLst>
              <a:gs pos="0">
                <a:srgbClr val="CCFFFF"/>
              </a:gs>
              <a:gs pos="50000">
                <a:schemeClr val="bg1"/>
              </a:gs>
              <a:gs pos="100000">
                <a:srgbClr val="CCFFFF"/>
              </a:gs>
            </a:gsLst>
            <a:lin ang="5400000" scaled="1"/>
          </a:gradFill>
          <a:ln w="25400" algn="ctr">
            <a:noFill/>
            <a:miter lim="800000"/>
            <a:headEnd/>
            <a:tailEnd/>
          </a:ln>
          <a:effectLst/>
        </p:spPr>
        <p:txBody>
          <a:bodyPr>
            <a:spAutoFit/>
          </a:bodyPr>
          <a:lstStyle/>
          <a:p>
            <a:pPr algn="ctr" eaLnBrk="1" hangingPunct="1">
              <a:spcBef>
                <a:spcPct val="50000"/>
              </a:spcBef>
              <a:defRPr/>
            </a:pPr>
            <a:r>
              <a:rPr lang="en-US" sz="2800">
                <a:latin typeface="Arial"/>
                <a:cs typeface="Arial" panose="020B0604020202020204" pitchFamily="34" charset="0"/>
              </a:rPr>
              <a:t>Lông</a:t>
            </a:r>
          </a:p>
        </p:txBody>
      </p:sp>
      <p:sp>
        <p:nvSpPr>
          <p:cNvPr id="57354" name="Text Box 10"/>
          <p:cNvSpPr txBox="1">
            <a:spLocks noChangeArrowheads="1"/>
          </p:cNvSpPr>
          <p:nvPr/>
        </p:nvSpPr>
        <p:spPr bwMode="auto">
          <a:xfrm>
            <a:off x="152400" y="5486400"/>
            <a:ext cx="1347788" cy="519113"/>
          </a:xfrm>
          <a:prstGeom prst="rect">
            <a:avLst/>
          </a:prstGeom>
          <a:gradFill rotWithShape="1">
            <a:gsLst>
              <a:gs pos="0">
                <a:srgbClr val="CCFFFF"/>
              </a:gs>
              <a:gs pos="50000">
                <a:schemeClr val="bg1"/>
              </a:gs>
              <a:gs pos="100000">
                <a:srgbClr val="CCFFFF"/>
              </a:gs>
            </a:gsLst>
            <a:lin ang="5400000" scaled="1"/>
          </a:gradFill>
          <a:ln w="25400" algn="ctr">
            <a:noFill/>
            <a:miter lim="800000"/>
            <a:headEnd/>
            <a:tailEnd/>
          </a:ln>
          <a:effectLst/>
        </p:spPr>
        <p:txBody>
          <a:bodyPr>
            <a:spAutoFit/>
          </a:bodyPr>
          <a:lstStyle/>
          <a:p>
            <a:pPr algn="ctr" eaLnBrk="1" hangingPunct="1">
              <a:spcBef>
                <a:spcPct val="50000"/>
              </a:spcBef>
              <a:defRPr/>
            </a:pPr>
            <a:r>
              <a:rPr lang="en-US" sz="2800">
                <a:latin typeface="Arial"/>
                <a:cs typeface="Arial" panose="020B0604020202020204" pitchFamily="34" charset="0"/>
              </a:rPr>
              <a:t>Mình</a:t>
            </a:r>
          </a:p>
        </p:txBody>
      </p:sp>
      <p:sp>
        <p:nvSpPr>
          <p:cNvPr id="57355" name="Text Box 11"/>
          <p:cNvSpPr txBox="1">
            <a:spLocks noChangeArrowheads="1"/>
          </p:cNvSpPr>
          <p:nvPr/>
        </p:nvSpPr>
        <p:spPr bwMode="auto">
          <a:xfrm>
            <a:off x="152400" y="2438400"/>
            <a:ext cx="1195388" cy="519113"/>
          </a:xfrm>
          <a:prstGeom prst="rect">
            <a:avLst/>
          </a:prstGeom>
          <a:gradFill rotWithShape="1">
            <a:gsLst>
              <a:gs pos="0">
                <a:srgbClr val="CCFFFF"/>
              </a:gs>
              <a:gs pos="50000">
                <a:schemeClr val="bg1"/>
              </a:gs>
              <a:gs pos="100000">
                <a:srgbClr val="CCFFFF"/>
              </a:gs>
            </a:gsLst>
            <a:lin ang="5400000" scaled="1"/>
          </a:gradFill>
          <a:ln w="25400" algn="ctr">
            <a:noFill/>
            <a:miter lim="800000"/>
            <a:headEnd/>
            <a:tailEnd/>
          </a:ln>
          <a:effectLst/>
        </p:spPr>
        <p:txBody>
          <a:bodyPr>
            <a:spAutoFit/>
          </a:bodyPr>
          <a:lstStyle/>
          <a:p>
            <a:pPr algn="ctr" eaLnBrk="1" hangingPunct="1">
              <a:spcBef>
                <a:spcPct val="50000"/>
              </a:spcBef>
              <a:defRPr/>
            </a:pPr>
            <a:r>
              <a:rPr lang="en-US" sz="2800">
                <a:latin typeface="Arial"/>
                <a:cs typeface="Arial" panose="020B0604020202020204" pitchFamily="34" charset="0"/>
              </a:rPr>
              <a:t>Đầu</a:t>
            </a:r>
          </a:p>
        </p:txBody>
      </p:sp>
      <p:sp>
        <p:nvSpPr>
          <p:cNvPr id="57356" name="Freeform 12"/>
          <p:cNvSpPr>
            <a:spLocks/>
          </p:cNvSpPr>
          <p:nvPr/>
        </p:nvSpPr>
        <p:spPr bwMode="auto">
          <a:xfrm>
            <a:off x="1371600" y="2743200"/>
            <a:ext cx="3886200" cy="1143000"/>
          </a:xfrm>
          <a:custGeom>
            <a:avLst/>
            <a:gdLst>
              <a:gd name="T0" fmla="*/ 0 w 2358"/>
              <a:gd name="T1" fmla="*/ 0 h 1234"/>
              <a:gd name="T2" fmla="*/ 2147483646 w 2358"/>
              <a:gd name="T3" fmla="*/ 2147483646 h 1234"/>
              <a:gd name="T4" fmla="*/ 0 60000 65536"/>
              <a:gd name="T5" fmla="*/ 0 60000 65536"/>
              <a:gd name="T6" fmla="*/ 0 w 2358"/>
              <a:gd name="T7" fmla="*/ 0 h 1234"/>
              <a:gd name="T8" fmla="*/ 2358 w 2358"/>
              <a:gd name="T9" fmla="*/ 1234 h 1234"/>
            </a:gdLst>
            <a:ahLst/>
            <a:cxnLst>
              <a:cxn ang="T4">
                <a:pos x="T0" y="T1"/>
              </a:cxn>
              <a:cxn ang="T5">
                <a:pos x="T2" y="T3"/>
              </a:cxn>
            </a:cxnLst>
            <a:rect l="T6" t="T7" r="T8" b="T9"/>
            <a:pathLst>
              <a:path w="2358" h="1234">
                <a:moveTo>
                  <a:pt x="0" y="0"/>
                </a:moveTo>
                <a:lnTo>
                  <a:pt x="2358" y="1234"/>
                </a:lnTo>
              </a:path>
            </a:pathLst>
          </a:custGeom>
          <a:noFill/>
          <a:ln w="2540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357" name="Freeform 13"/>
          <p:cNvSpPr>
            <a:spLocks/>
          </p:cNvSpPr>
          <p:nvPr/>
        </p:nvSpPr>
        <p:spPr bwMode="auto">
          <a:xfrm flipV="1">
            <a:off x="1371600" y="4191000"/>
            <a:ext cx="4191000" cy="381000"/>
          </a:xfrm>
          <a:custGeom>
            <a:avLst/>
            <a:gdLst>
              <a:gd name="T0" fmla="*/ 0 w 2514"/>
              <a:gd name="T1" fmla="*/ 0 h 474"/>
              <a:gd name="T2" fmla="*/ 2147483646 w 2514"/>
              <a:gd name="T3" fmla="*/ 2147483646 h 474"/>
              <a:gd name="T4" fmla="*/ 0 60000 65536"/>
              <a:gd name="T5" fmla="*/ 0 60000 65536"/>
              <a:gd name="T6" fmla="*/ 0 w 2514"/>
              <a:gd name="T7" fmla="*/ 0 h 474"/>
              <a:gd name="T8" fmla="*/ 2514 w 2514"/>
              <a:gd name="T9" fmla="*/ 474 h 474"/>
            </a:gdLst>
            <a:ahLst/>
            <a:cxnLst>
              <a:cxn ang="T4">
                <a:pos x="T0" y="T1"/>
              </a:cxn>
              <a:cxn ang="T5">
                <a:pos x="T2" y="T3"/>
              </a:cxn>
            </a:cxnLst>
            <a:rect l="T6" t="T7" r="T8" b="T9"/>
            <a:pathLst>
              <a:path w="2514" h="474">
                <a:moveTo>
                  <a:pt x="0" y="0"/>
                </a:moveTo>
                <a:lnTo>
                  <a:pt x="2514" y="474"/>
                </a:lnTo>
              </a:path>
            </a:pathLst>
          </a:custGeom>
          <a:noFill/>
          <a:ln w="2540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358" name="Freeform 14"/>
          <p:cNvSpPr>
            <a:spLocks/>
          </p:cNvSpPr>
          <p:nvPr/>
        </p:nvSpPr>
        <p:spPr bwMode="auto">
          <a:xfrm>
            <a:off x="1524000" y="4495800"/>
            <a:ext cx="3352800" cy="1295400"/>
          </a:xfrm>
          <a:custGeom>
            <a:avLst/>
            <a:gdLst>
              <a:gd name="T0" fmla="*/ 0 w 2022"/>
              <a:gd name="T1" fmla="*/ 2147483646 h 477"/>
              <a:gd name="T2" fmla="*/ 2147483646 w 2022"/>
              <a:gd name="T3" fmla="*/ 0 h 477"/>
              <a:gd name="T4" fmla="*/ 0 60000 65536"/>
              <a:gd name="T5" fmla="*/ 0 60000 65536"/>
              <a:gd name="T6" fmla="*/ 0 w 2022"/>
              <a:gd name="T7" fmla="*/ 0 h 477"/>
              <a:gd name="T8" fmla="*/ 2022 w 2022"/>
              <a:gd name="T9" fmla="*/ 477 h 477"/>
            </a:gdLst>
            <a:ahLst/>
            <a:cxnLst>
              <a:cxn ang="T4">
                <a:pos x="T0" y="T1"/>
              </a:cxn>
              <a:cxn ang="T5">
                <a:pos x="T2" y="T3"/>
              </a:cxn>
            </a:cxnLst>
            <a:rect l="T6" t="T7" r="T8" b="T9"/>
            <a:pathLst>
              <a:path w="2022" h="477">
                <a:moveTo>
                  <a:pt x="0" y="477"/>
                </a:moveTo>
                <a:lnTo>
                  <a:pt x="2022" y="0"/>
                </a:lnTo>
              </a:path>
            </a:pathLst>
          </a:custGeom>
          <a:noFill/>
          <a:ln w="2540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359" name="Freeform 15"/>
          <p:cNvSpPr>
            <a:spLocks/>
          </p:cNvSpPr>
          <p:nvPr/>
        </p:nvSpPr>
        <p:spPr bwMode="auto">
          <a:xfrm>
            <a:off x="5867400" y="2133600"/>
            <a:ext cx="1833563" cy="838200"/>
          </a:xfrm>
          <a:custGeom>
            <a:avLst/>
            <a:gdLst>
              <a:gd name="T0" fmla="*/ 2147483646 w 1107"/>
              <a:gd name="T1" fmla="*/ 0 h 1083"/>
              <a:gd name="T2" fmla="*/ 0 w 1107"/>
              <a:gd name="T3" fmla="*/ 2147483646 h 1083"/>
              <a:gd name="T4" fmla="*/ 0 60000 65536"/>
              <a:gd name="T5" fmla="*/ 0 60000 65536"/>
              <a:gd name="T6" fmla="*/ 0 w 1107"/>
              <a:gd name="T7" fmla="*/ 0 h 1083"/>
              <a:gd name="T8" fmla="*/ 1107 w 1107"/>
              <a:gd name="T9" fmla="*/ 1083 h 1083"/>
            </a:gdLst>
            <a:ahLst/>
            <a:cxnLst>
              <a:cxn ang="T4">
                <a:pos x="T0" y="T1"/>
              </a:cxn>
              <a:cxn ang="T5">
                <a:pos x="T2" y="T3"/>
              </a:cxn>
            </a:cxnLst>
            <a:rect l="T6" t="T7" r="T8" b="T9"/>
            <a:pathLst>
              <a:path w="1107" h="1083">
                <a:moveTo>
                  <a:pt x="1107" y="0"/>
                </a:moveTo>
                <a:lnTo>
                  <a:pt x="0" y="1083"/>
                </a:lnTo>
              </a:path>
            </a:pathLst>
          </a:custGeom>
          <a:noFill/>
          <a:ln w="2540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360" name="Freeform 16"/>
          <p:cNvSpPr>
            <a:spLocks/>
          </p:cNvSpPr>
          <p:nvPr/>
        </p:nvSpPr>
        <p:spPr bwMode="auto">
          <a:xfrm flipV="1">
            <a:off x="5105400" y="3505200"/>
            <a:ext cx="2667000" cy="76200"/>
          </a:xfrm>
          <a:custGeom>
            <a:avLst/>
            <a:gdLst>
              <a:gd name="T0" fmla="*/ 2147483646 w 726"/>
              <a:gd name="T1" fmla="*/ 0 h 312"/>
              <a:gd name="T2" fmla="*/ 0 w 726"/>
              <a:gd name="T3" fmla="*/ 2147483646 h 312"/>
              <a:gd name="T4" fmla="*/ 0 60000 65536"/>
              <a:gd name="T5" fmla="*/ 0 60000 65536"/>
              <a:gd name="T6" fmla="*/ 0 w 726"/>
              <a:gd name="T7" fmla="*/ 0 h 312"/>
              <a:gd name="T8" fmla="*/ 726 w 726"/>
              <a:gd name="T9" fmla="*/ 312 h 312"/>
            </a:gdLst>
            <a:ahLst/>
            <a:cxnLst>
              <a:cxn ang="T4">
                <a:pos x="T0" y="T1"/>
              </a:cxn>
              <a:cxn ang="T5">
                <a:pos x="T2" y="T3"/>
              </a:cxn>
            </a:cxnLst>
            <a:rect l="T6" t="T7" r="T8" b="T9"/>
            <a:pathLst>
              <a:path w="726" h="312">
                <a:moveTo>
                  <a:pt x="726" y="0"/>
                </a:moveTo>
                <a:lnTo>
                  <a:pt x="0" y="312"/>
                </a:lnTo>
              </a:path>
            </a:pathLst>
          </a:custGeom>
          <a:noFill/>
          <a:ln w="2540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361" name="Freeform 17"/>
          <p:cNvSpPr>
            <a:spLocks/>
          </p:cNvSpPr>
          <p:nvPr/>
        </p:nvSpPr>
        <p:spPr bwMode="auto">
          <a:xfrm flipV="1">
            <a:off x="4800600" y="5257800"/>
            <a:ext cx="2900363" cy="152400"/>
          </a:xfrm>
          <a:custGeom>
            <a:avLst/>
            <a:gdLst>
              <a:gd name="T0" fmla="*/ 2147483646 w 1779"/>
              <a:gd name="T1" fmla="*/ 0 h 6"/>
              <a:gd name="T2" fmla="*/ 0 w 1779"/>
              <a:gd name="T3" fmla="*/ 2147483646 h 6"/>
              <a:gd name="T4" fmla="*/ 0 60000 65536"/>
              <a:gd name="T5" fmla="*/ 0 60000 65536"/>
              <a:gd name="T6" fmla="*/ 0 w 1779"/>
              <a:gd name="T7" fmla="*/ 0 h 6"/>
              <a:gd name="T8" fmla="*/ 1779 w 1779"/>
              <a:gd name="T9" fmla="*/ 6 h 6"/>
            </a:gdLst>
            <a:ahLst/>
            <a:cxnLst>
              <a:cxn ang="T4">
                <a:pos x="T0" y="T1"/>
              </a:cxn>
              <a:cxn ang="T5">
                <a:pos x="T2" y="T3"/>
              </a:cxn>
            </a:cxnLst>
            <a:rect l="T6" t="T7" r="T8" b="T9"/>
            <a:pathLst>
              <a:path w="1779" h="6">
                <a:moveTo>
                  <a:pt x="1779" y="0"/>
                </a:moveTo>
                <a:lnTo>
                  <a:pt x="0" y="6"/>
                </a:lnTo>
              </a:path>
            </a:pathLst>
          </a:custGeom>
          <a:noFill/>
          <a:ln w="2540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306" name="Text Box 18"/>
          <p:cNvSpPr txBox="1">
            <a:spLocks noChangeArrowheads="1"/>
          </p:cNvSpPr>
          <p:nvPr/>
        </p:nvSpPr>
        <p:spPr bwMode="auto">
          <a:xfrm>
            <a:off x="838200" y="1295400"/>
            <a:ext cx="59451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Times New Roman" pitchFamily="18" charset="0"/>
                <a:cs typeface="Arial" charset="0"/>
              </a:defRPr>
            </a:lvl1pPr>
            <a:lvl2pPr marL="742950" indent="-285750">
              <a:defRPr sz="2000" b="1">
                <a:solidFill>
                  <a:schemeClr val="tx1"/>
                </a:solidFill>
                <a:latin typeface="Times New Roman" pitchFamily="18" charset="0"/>
                <a:cs typeface="Arial" charset="0"/>
              </a:defRPr>
            </a:lvl2pPr>
            <a:lvl3pPr marL="1143000" indent="-228600">
              <a:defRPr sz="2000" b="1">
                <a:solidFill>
                  <a:schemeClr val="tx1"/>
                </a:solidFill>
                <a:latin typeface="Times New Roman" pitchFamily="18" charset="0"/>
                <a:cs typeface="Arial" charset="0"/>
              </a:defRPr>
            </a:lvl3pPr>
            <a:lvl4pPr marL="1600200" indent="-228600">
              <a:defRPr sz="2000" b="1">
                <a:solidFill>
                  <a:schemeClr val="tx1"/>
                </a:solidFill>
                <a:latin typeface="Times New Roman" pitchFamily="18" charset="0"/>
                <a:cs typeface="Arial" charset="0"/>
              </a:defRPr>
            </a:lvl4pPr>
            <a:lvl5pPr marL="2057400" indent="-228600">
              <a:defRPr sz="2000" b="1">
                <a:solidFill>
                  <a:schemeClr val="tx1"/>
                </a:solidFill>
                <a:latin typeface="Times New Roman" pitchFamily="18" charset="0"/>
                <a:cs typeface="Arial" charset="0"/>
              </a:defRPr>
            </a:lvl5pPr>
            <a:lvl6pPr marL="2514600" indent="-228600" eaLnBrk="0" fontAlgn="base" hangingPunct="0">
              <a:spcBef>
                <a:spcPct val="0"/>
              </a:spcBef>
              <a:spcAft>
                <a:spcPct val="0"/>
              </a:spcAft>
              <a:defRPr sz="2000" b="1">
                <a:solidFill>
                  <a:schemeClr val="tx1"/>
                </a:solidFill>
                <a:latin typeface="Times New Roman" pitchFamily="18" charset="0"/>
                <a:cs typeface="Arial" charset="0"/>
              </a:defRPr>
            </a:lvl6pPr>
            <a:lvl7pPr marL="2971800" indent="-228600" eaLnBrk="0" fontAlgn="base" hangingPunct="0">
              <a:spcBef>
                <a:spcPct val="0"/>
              </a:spcBef>
              <a:spcAft>
                <a:spcPct val="0"/>
              </a:spcAft>
              <a:defRPr sz="2000" b="1">
                <a:solidFill>
                  <a:schemeClr val="tx1"/>
                </a:solidFill>
                <a:latin typeface="Times New Roman" pitchFamily="18" charset="0"/>
                <a:cs typeface="Arial" charset="0"/>
              </a:defRPr>
            </a:lvl7pPr>
            <a:lvl8pPr marL="3429000" indent="-228600" eaLnBrk="0" fontAlgn="base" hangingPunct="0">
              <a:spcBef>
                <a:spcPct val="0"/>
              </a:spcBef>
              <a:spcAft>
                <a:spcPct val="0"/>
              </a:spcAft>
              <a:defRPr sz="2000" b="1">
                <a:solidFill>
                  <a:schemeClr val="tx1"/>
                </a:solidFill>
                <a:latin typeface="Times New Roman" pitchFamily="18" charset="0"/>
                <a:cs typeface="Arial" charset="0"/>
              </a:defRPr>
            </a:lvl8pPr>
            <a:lvl9pPr marL="3886200" indent="-228600" eaLnBrk="0" fontAlgn="base" hangingPunct="0">
              <a:spcBef>
                <a:spcPct val="0"/>
              </a:spcBef>
              <a:spcAft>
                <a:spcPct val="0"/>
              </a:spcAft>
              <a:defRPr sz="2000" b="1">
                <a:solidFill>
                  <a:schemeClr val="tx1"/>
                </a:solidFill>
                <a:latin typeface="Times New Roman" pitchFamily="18" charset="0"/>
                <a:cs typeface="Arial" charset="0"/>
              </a:defRPr>
            </a:lvl9pPr>
          </a:lstStyle>
          <a:p>
            <a:pPr>
              <a:spcBef>
                <a:spcPct val="50000"/>
              </a:spcBef>
            </a:pPr>
            <a:r>
              <a:rPr lang="en-US" altLang="vi-VN" sz="2400">
                <a:solidFill>
                  <a:srgbClr val="FF3300"/>
                </a:solidFill>
                <a:latin typeface="Arial" charset="0"/>
              </a:rPr>
              <a:t>- Cơ thể chim gồm có các bộ phận :</a:t>
            </a:r>
          </a:p>
        </p:txBody>
      </p:sp>
      <p:sp>
        <p:nvSpPr>
          <p:cNvPr id="12308" name="WordArt 20"/>
          <p:cNvSpPr>
            <a:spLocks noChangeArrowheads="1" noChangeShapeType="1" noTextEdit="1"/>
          </p:cNvSpPr>
          <p:nvPr/>
        </p:nvSpPr>
        <p:spPr bwMode="auto">
          <a:xfrm>
            <a:off x="3810000" y="6172200"/>
            <a:ext cx="1638300" cy="5238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solidFill>
                  <a:srgbClr val="FF0000"/>
                </a:solidFill>
                <a:latin typeface="Arial"/>
                <a:cs typeface="Arial"/>
              </a:rPr>
              <a:t>Đại bàng</a:t>
            </a:r>
          </a:p>
        </p:txBody>
      </p:sp>
      <p:pic>
        <p:nvPicPr>
          <p:cNvPr id="12309" name="Picture 21" descr="090724024415551549"/>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181139">
            <a:off x="7086600" y="0"/>
            <a:ext cx="2251075"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push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57355"/>
                                        </p:tgtEl>
                                        <p:attrNameLst>
                                          <p:attrName>style.visibility</p:attrName>
                                        </p:attrNameLst>
                                      </p:cBhvr>
                                      <p:to>
                                        <p:strVal val="visible"/>
                                      </p:to>
                                    </p:set>
                                    <p:anim calcmode="lin" valueType="num">
                                      <p:cBhvr>
                                        <p:cTn id="7" dur="500" fill="hold"/>
                                        <p:tgtEl>
                                          <p:spTgt spid="57355"/>
                                        </p:tgtEl>
                                        <p:attrNameLst>
                                          <p:attrName>ppt_w</p:attrName>
                                        </p:attrNameLst>
                                      </p:cBhvr>
                                      <p:tavLst>
                                        <p:tav tm="0">
                                          <p:val>
                                            <p:fltVal val="0"/>
                                          </p:val>
                                        </p:tav>
                                        <p:tav tm="100000">
                                          <p:val>
                                            <p:strVal val="#ppt_w"/>
                                          </p:val>
                                        </p:tav>
                                      </p:tavLst>
                                    </p:anim>
                                    <p:anim calcmode="lin" valueType="num">
                                      <p:cBhvr>
                                        <p:cTn id="8" dur="500" fill="hold"/>
                                        <p:tgtEl>
                                          <p:spTgt spid="57355"/>
                                        </p:tgtEl>
                                        <p:attrNameLst>
                                          <p:attrName>ppt_h</p:attrName>
                                        </p:attrNameLst>
                                      </p:cBhvr>
                                      <p:tavLst>
                                        <p:tav tm="0">
                                          <p:val>
                                            <p:fltVal val="0"/>
                                          </p:val>
                                        </p:tav>
                                        <p:tav tm="100000">
                                          <p:val>
                                            <p:strVal val="#ppt_h"/>
                                          </p:val>
                                        </p:tav>
                                      </p:tavLst>
                                    </p:anim>
                                    <p:animEffect transition="in" filter="fade">
                                      <p:cBhvr>
                                        <p:cTn id="9" dur="500"/>
                                        <p:tgtEl>
                                          <p:spTgt spid="57355"/>
                                        </p:tgtEl>
                                      </p:cBhvr>
                                    </p:animEffect>
                                  </p:childTnLst>
                                </p:cTn>
                              </p:par>
                            </p:childTnLst>
                          </p:cTn>
                        </p:par>
                        <p:par>
                          <p:cTn id="10" fill="hold" nodeType="afterGroup">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57356"/>
                                        </p:tgtEl>
                                        <p:attrNameLst>
                                          <p:attrName>style.visibility</p:attrName>
                                        </p:attrNameLst>
                                      </p:cBhvr>
                                      <p:to>
                                        <p:strVal val="visible"/>
                                      </p:to>
                                    </p:set>
                                    <p:animEffect transition="in" filter="wipe(left)">
                                      <p:cBhvr>
                                        <p:cTn id="13" dur="500"/>
                                        <p:tgtEl>
                                          <p:spTgt spid="57356"/>
                                        </p:tgtEl>
                                      </p:cBhvr>
                                    </p:animEffect>
                                  </p:childTnLst>
                                </p:cTn>
                              </p:par>
                            </p:childTnLst>
                          </p:cTn>
                        </p:par>
                        <p:par>
                          <p:cTn id="14" fill="hold" nodeType="afterGroup">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7351"/>
                                        </p:tgtEl>
                                        <p:attrNameLst>
                                          <p:attrName>style.visibility</p:attrName>
                                        </p:attrNameLst>
                                      </p:cBhvr>
                                      <p:to>
                                        <p:strVal val="visible"/>
                                      </p:to>
                                    </p:set>
                                    <p:anim calcmode="lin" valueType="num">
                                      <p:cBhvr>
                                        <p:cTn id="17" dur="500" fill="hold"/>
                                        <p:tgtEl>
                                          <p:spTgt spid="57351"/>
                                        </p:tgtEl>
                                        <p:attrNameLst>
                                          <p:attrName>ppt_w</p:attrName>
                                        </p:attrNameLst>
                                      </p:cBhvr>
                                      <p:tavLst>
                                        <p:tav tm="0">
                                          <p:val>
                                            <p:fltVal val="0"/>
                                          </p:val>
                                        </p:tav>
                                        <p:tav tm="100000">
                                          <p:val>
                                            <p:strVal val="#ppt_w"/>
                                          </p:val>
                                        </p:tav>
                                      </p:tavLst>
                                    </p:anim>
                                    <p:anim calcmode="lin" valueType="num">
                                      <p:cBhvr>
                                        <p:cTn id="18" dur="500" fill="hold"/>
                                        <p:tgtEl>
                                          <p:spTgt spid="57351"/>
                                        </p:tgtEl>
                                        <p:attrNameLst>
                                          <p:attrName>ppt_h</p:attrName>
                                        </p:attrNameLst>
                                      </p:cBhvr>
                                      <p:tavLst>
                                        <p:tav tm="0">
                                          <p:val>
                                            <p:fltVal val="0"/>
                                          </p:val>
                                        </p:tav>
                                        <p:tav tm="100000">
                                          <p:val>
                                            <p:strVal val="#ppt_h"/>
                                          </p:val>
                                        </p:tav>
                                      </p:tavLst>
                                    </p:anim>
                                    <p:animEffect transition="in" filter="fade">
                                      <p:cBhvr>
                                        <p:cTn id="19" dur="500"/>
                                        <p:tgtEl>
                                          <p:spTgt spid="57351"/>
                                        </p:tgtEl>
                                      </p:cBhvr>
                                    </p:animEffect>
                                  </p:childTnLst>
                                </p:cTn>
                              </p:par>
                            </p:childTnLst>
                          </p:cTn>
                        </p:par>
                        <p:par>
                          <p:cTn id="20" fill="hold" nodeType="afterGroup">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57357"/>
                                        </p:tgtEl>
                                        <p:attrNameLst>
                                          <p:attrName>style.visibility</p:attrName>
                                        </p:attrNameLst>
                                      </p:cBhvr>
                                      <p:to>
                                        <p:strVal val="visible"/>
                                      </p:to>
                                    </p:set>
                                    <p:animEffect transition="in" filter="wipe(left)">
                                      <p:cBhvr>
                                        <p:cTn id="23" dur="500"/>
                                        <p:tgtEl>
                                          <p:spTgt spid="57357"/>
                                        </p:tgtEl>
                                      </p:cBhvr>
                                    </p:animEffect>
                                  </p:childTnLst>
                                </p:cTn>
                              </p:par>
                            </p:childTnLst>
                          </p:cTn>
                        </p:par>
                        <p:par>
                          <p:cTn id="24" fill="hold" nodeType="afterGroup">
                            <p:stCondLst>
                              <p:cond delay="2000"/>
                            </p:stCondLst>
                            <p:childTnLst>
                              <p:par>
                                <p:cTn id="25" presetID="53" presetClass="entr" presetSubtype="0" fill="hold" grpId="0" nodeType="afterEffect">
                                  <p:stCondLst>
                                    <p:cond delay="0"/>
                                  </p:stCondLst>
                                  <p:childTnLst>
                                    <p:set>
                                      <p:cBhvr>
                                        <p:cTn id="26" dur="1" fill="hold">
                                          <p:stCondLst>
                                            <p:cond delay="0"/>
                                          </p:stCondLst>
                                        </p:cTn>
                                        <p:tgtEl>
                                          <p:spTgt spid="57354"/>
                                        </p:tgtEl>
                                        <p:attrNameLst>
                                          <p:attrName>style.visibility</p:attrName>
                                        </p:attrNameLst>
                                      </p:cBhvr>
                                      <p:to>
                                        <p:strVal val="visible"/>
                                      </p:to>
                                    </p:set>
                                    <p:anim calcmode="lin" valueType="num">
                                      <p:cBhvr>
                                        <p:cTn id="27" dur="500" fill="hold"/>
                                        <p:tgtEl>
                                          <p:spTgt spid="57354"/>
                                        </p:tgtEl>
                                        <p:attrNameLst>
                                          <p:attrName>ppt_w</p:attrName>
                                        </p:attrNameLst>
                                      </p:cBhvr>
                                      <p:tavLst>
                                        <p:tav tm="0">
                                          <p:val>
                                            <p:fltVal val="0"/>
                                          </p:val>
                                        </p:tav>
                                        <p:tav tm="100000">
                                          <p:val>
                                            <p:strVal val="#ppt_w"/>
                                          </p:val>
                                        </p:tav>
                                      </p:tavLst>
                                    </p:anim>
                                    <p:anim calcmode="lin" valueType="num">
                                      <p:cBhvr>
                                        <p:cTn id="28" dur="500" fill="hold"/>
                                        <p:tgtEl>
                                          <p:spTgt spid="57354"/>
                                        </p:tgtEl>
                                        <p:attrNameLst>
                                          <p:attrName>ppt_h</p:attrName>
                                        </p:attrNameLst>
                                      </p:cBhvr>
                                      <p:tavLst>
                                        <p:tav tm="0">
                                          <p:val>
                                            <p:fltVal val="0"/>
                                          </p:val>
                                        </p:tav>
                                        <p:tav tm="100000">
                                          <p:val>
                                            <p:strVal val="#ppt_h"/>
                                          </p:val>
                                        </p:tav>
                                      </p:tavLst>
                                    </p:anim>
                                    <p:animEffect transition="in" filter="fade">
                                      <p:cBhvr>
                                        <p:cTn id="29" dur="500"/>
                                        <p:tgtEl>
                                          <p:spTgt spid="57354"/>
                                        </p:tgtEl>
                                      </p:cBhvr>
                                    </p:animEffect>
                                  </p:childTnLst>
                                </p:cTn>
                              </p:par>
                            </p:childTnLst>
                          </p:cTn>
                        </p:par>
                        <p:par>
                          <p:cTn id="30" fill="hold" nodeType="afterGroup">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57358"/>
                                        </p:tgtEl>
                                        <p:attrNameLst>
                                          <p:attrName>style.visibility</p:attrName>
                                        </p:attrNameLst>
                                      </p:cBhvr>
                                      <p:to>
                                        <p:strVal val="visible"/>
                                      </p:to>
                                    </p:set>
                                    <p:animEffect transition="in" filter="wipe(left)">
                                      <p:cBhvr>
                                        <p:cTn id="33" dur="500"/>
                                        <p:tgtEl>
                                          <p:spTgt spid="57358"/>
                                        </p:tgtEl>
                                      </p:cBhvr>
                                    </p:animEffect>
                                  </p:childTnLst>
                                </p:cTn>
                              </p:par>
                            </p:childTnLst>
                          </p:cTn>
                        </p:par>
                        <p:par>
                          <p:cTn id="34" fill="hold" nodeType="afterGroup">
                            <p:stCondLst>
                              <p:cond delay="3000"/>
                            </p:stCondLst>
                            <p:childTnLst>
                              <p:par>
                                <p:cTn id="35" presetID="53" presetClass="entr" presetSubtype="0" fill="hold" grpId="0" nodeType="afterEffect">
                                  <p:stCondLst>
                                    <p:cond delay="0"/>
                                  </p:stCondLst>
                                  <p:childTnLst>
                                    <p:set>
                                      <p:cBhvr>
                                        <p:cTn id="36" dur="1" fill="hold">
                                          <p:stCondLst>
                                            <p:cond delay="0"/>
                                          </p:stCondLst>
                                        </p:cTn>
                                        <p:tgtEl>
                                          <p:spTgt spid="57352"/>
                                        </p:tgtEl>
                                        <p:attrNameLst>
                                          <p:attrName>style.visibility</p:attrName>
                                        </p:attrNameLst>
                                      </p:cBhvr>
                                      <p:to>
                                        <p:strVal val="visible"/>
                                      </p:to>
                                    </p:set>
                                    <p:anim calcmode="lin" valueType="num">
                                      <p:cBhvr>
                                        <p:cTn id="37" dur="500" fill="hold"/>
                                        <p:tgtEl>
                                          <p:spTgt spid="57352"/>
                                        </p:tgtEl>
                                        <p:attrNameLst>
                                          <p:attrName>ppt_w</p:attrName>
                                        </p:attrNameLst>
                                      </p:cBhvr>
                                      <p:tavLst>
                                        <p:tav tm="0">
                                          <p:val>
                                            <p:fltVal val="0"/>
                                          </p:val>
                                        </p:tav>
                                        <p:tav tm="100000">
                                          <p:val>
                                            <p:strVal val="#ppt_w"/>
                                          </p:val>
                                        </p:tav>
                                      </p:tavLst>
                                    </p:anim>
                                    <p:anim calcmode="lin" valueType="num">
                                      <p:cBhvr>
                                        <p:cTn id="38" dur="500" fill="hold"/>
                                        <p:tgtEl>
                                          <p:spTgt spid="57352"/>
                                        </p:tgtEl>
                                        <p:attrNameLst>
                                          <p:attrName>ppt_h</p:attrName>
                                        </p:attrNameLst>
                                      </p:cBhvr>
                                      <p:tavLst>
                                        <p:tav tm="0">
                                          <p:val>
                                            <p:fltVal val="0"/>
                                          </p:val>
                                        </p:tav>
                                        <p:tav tm="100000">
                                          <p:val>
                                            <p:strVal val="#ppt_h"/>
                                          </p:val>
                                        </p:tav>
                                      </p:tavLst>
                                    </p:anim>
                                    <p:animEffect transition="in" filter="fade">
                                      <p:cBhvr>
                                        <p:cTn id="39" dur="500"/>
                                        <p:tgtEl>
                                          <p:spTgt spid="57352"/>
                                        </p:tgtEl>
                                      </p:cBhvr>
                                    </p:animEffect>
                                  </p:childTnLst>
                                </p:cTn>
                              </p:par>
                            </p:childTnLst>
                          </p:cTn>
                        </p:par>
                        <p:par>
                          <p:cTn id="40" fill="hold" nodeType="afterGroup">
                            <p:stCondLst>
                              <p:cond delay="3500"/>
                            </p:stCondLst>
                            <p:childTnLst>
                              <p:par>
                                <p:cTn id="41" presetID="22" presetClass="entr" presetSubtype="2" fill="hold" grpId="0" nodeType="afterEffect">
                                  <p:stCondLst>
                                    <p:cond delay="0"/>
                                  </p:stCondLst>
                                  <p:childTnLst>
                                    <p:set>
                                      <p:cBhvr>
                                        <p:cTn id="42" dur="1" fill="hold">
                                          <p:stCondLst>
                                            <p:cond delay="0"/>
                                          </p:stCondLst>
                                        </p:cTn>
                                        <p:tgtEl>
                                          <p:spTgt spid="57359"/>
                                        </p:tgtEl>
                                        <p:attrNameLst>
                                          <p:attrName>style.visibility</p:attrName>
                                        </p:attrNameLst>
                                      </p:cBhvr>
                                      <p:to>
                                        <p:strVal val="visible"/>
                                      </p:to>
                                    </p:set>
                                    <p:animEffect transition="in" filter="wipe(right)">
                                      <p:cBhvr>
                                        <p:cTn id="43" dur="500"/>
                                        <p:tgtEl>
                                          <p:spTgt spid="57359"/>
                                        </p:tgtEl>
                                      </p:cBhvr>
                                    </p:animEffect>
                                  </p:childTnLst>
                                </p:cTn>
                              </p:par>
                            </p:childTnLst>
                          </p:cTn>
                        </p:par>
                        <p:par>
                          <p:cTn id="44" fill="hold" nodeType="afterGroup">
                            <p:stCondLst>
                              <p:cond delay="4000"/>
                            </p:stCondLst>
                            <p:childTnLst>
                              <p:par>
                                <p:cTn id="45" presetID="53" presetClass="entr" presetSubtype="0" fill="hold" grpId="0" nodeType="afterEffect">
                                  <p:stCondLst>
                                    <p:cond delay="0"/>
                                  </p:stCondLst>
                                  <p:childTnLst>
                                    <p:set>
                                      <p:cBhvr>
                                        <p:cTn id="46" dur="1" fill="hold">
                                          <p:stCondLst>
                                            <p:cond delay="0"/>
                                          </p:stCondLst>
                                        </p:cTn>
                                        <p:tgtEl>
                                          <p:spTgt spid="57353"/>
                                        </p:tgtEl>
                                        <p:attrNameLst>
                                          <p:attrName>style.visibility</p:attrName>
                                        </p:attrNameLst>
                                      </p:cBhvr>
                                      <p:to>
                                        <p:strVal val="visible"/>
                                      </p:to>
                                    </p:set>
                                    <p:anim calcmode="lin" valueType="num">
                                      <p:cBhvr>
                                        <p:cTn id="47" dur="500" fill="hold"/>
                                        <p:tgtEl>
                                          <p:spTgt spid="57353"/>
                                        </p:tgtEl>
                                        <p:attrNameLst>
                                          <p:attrName>ppt_w</p:attrName>
                                        </p:attrNameLst>
                                      </p:cBhvr>
                                      <p:tavLst>
                                        <p:tav tm="0">
                                          <p:val>
                                            <p:fltVal val="0"/>
                                          </p:val>
                                        </p:tav>
                                        <p:tav tm="100000">
                                          <p:val>
                                            <p:strVal val="#ppt_w"/>
                                          </p:val>
                                        </p:tav>
                                      </p:tavLst>
                                    </p:anim>
                                    <p:anim calcmode="lin" valueType="num">
                                      <p:cBhvr>
                                        <p:cTn id="48" dur="500" fill="hold"/>
                                        <p:tgtEl>
                                          <p:spTgt spid="57353"/>
                                        </p:tgtEl>
                                        <p:attrNameLst>
                                          <p:attrName>ppt_h</p:attrName>
                                        </p:attrNameLst>
                                      </p:cBhvr>
                                      <p:tavLst>
                                        <p:tav tm="0">
                                          <p:val>
                                            <p:fltVal val="0"/>
                                          </p:val>
                                        </p:tav>
                                        <p:tav tm="100000">
                                          <p:val>
                                            <p:strVal val="#ppt_h"/>
                                          </p:val>
                                        </p:tav>
                                      </p:tavLst>
                                    </p:anim>
                                    <p:animEffect transition="in" filter="fade">
                                      <p:cBhvr>
                                        <p:cTn id="49" dur="500"/>
                                        <p:tgtEl>
                                          <p:spTgt spid="57353"/>
                                        </p:tgtEl>
                                      </p:cBhvr>
                                    </p:animEffect>
                                  </p:childTnLst>
                                </p:cTn>
                              </p:par>
                            </p:childTnLst>
                          </p:cTn>
                        </p:par>
                        <p:par>
                          <p:cTn id="50" fill="hold" nodeType="afterGroup">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7360"/>
                                        </p:tgtEl>
                                        <p:attrNameLst>
                                          <p:attrName>style.visibility</p:attrName>
                                        </p:attrNameLst>
                                      </p:cBhvr>
                                      <p:to>
                                        <p:strVal val="visible"/>
                                      </p:to>
                                    </p:set>
                                    <p:animEffect transition="in" filter="wipe(right)">
                                      <p:cBhvr>
                                        <p:cTn id="53" dur="500"/>
                                        <p:tgtEl>
                                          <p:spTgt spid="57360"/>
                                        </p:tgtEl>
                                      </p:cBhvr>
                                    </p:animEffect>
                                  </p:childTnLst>
                                </p:cTn>
                              </p:par>
                            </p:childTnLst>
                          </p:cTn>
                        </p:par>
                        <p:par>
                          <p:cTn id="54" fill="hold" nodeType="afterGroup">
                            <p:stCondLst>
                              <p:cond delay="5000"/>
                            </p:stCondLst>
                            <p:childTnLst>
                              <p:par>
                                <p:cTn id="55" presetID="53" presetClass="entr" presetSubtype="0" fill="hold" grpId="0" nodeType="afterEffect">
                                  <p:stCondLst>
                                    <p:cond delay="0"/>
                                  </p:stCondLst>
                                  <p:childTnLst>
                                    <p:set>
                                      <p:cBhvr>
                                        <p:cTn id="56" dur="1" fill="hold">
                                          <p:stCondLst>
                                            <p:cond delay="0"/>
                                          </p:stCondLst>
                                        </p:cTn>
                                        <p:tgtEl>
                                          <p:spTgt spid="57350"/>
                                        </p:tgtEl>
                                        <p:attrNameLst>
                                          <p:attrName>style.visibility</p:attrName>
                                        </p:attrNameLst>
                                      </p:cBhvr>
                                      <p:to>
                                        <p:strVal val="visible"/>
                                      </p:to>
                                    </p:set>
                                    <p:anim calcmode="lin" valueType="num">
                                      <p:cBhvr>
                                        <p:cTn id="57" dur="500" fill="hold"/>
                                        <p:tgtEl>
                                          <p:spTgt spid="57350"/>
                                        </p:tgtEl>
                                        <p:attrNameLst>
                                          <p:attrName>ppt_w</p:attrName>
                                        </p:attrNameLst>
                                      </p:cBhvr>
                                      <p:tavLst>
                                        <p:tav tm="0">
                                          <p:val>
                                            <p:fltVal val="0"/>
                                          </p:val>
                                        </p:tav>
                                        <p:tav tm="100000">
                                          <p:val>
                                            <p:strVal val="#ppt_w"/>
                                          </p:val>
                                        </p:tav>
                                      </p:tavLst>
                                    </p:anim>
                                    <p:anim calcmode="lin" valueType="num">
                                      <p:cBhvr>
                                        <p:cTn id="58" dur="500" fill="hold"/>
                                        <p:tgtEl>
                                          <p:spTgt spid="57350"/>
                                        </p:tgtEl>
                                        <p:attrNameLst>
                                          <p:attrName>ppt_h</p:attrName>
                                        </p:attrNameLst>
                                      </p:cBhvr>
                                      <p:tavLst>
                                        <p:tav tm="0">
                                          <p:val>
                                            <p:fltVal val="0"/>
                                          </p:val>
                                        </p:tav>
                                        <p:tav tm="100000">
                                          <p:val>
                                            <p:strVal val="#ppt_h"/>
                                          </p:val>
                                        </p:tav>
                                      </p:tavLst>
                                    </p:anim>
                                    <p:animEffect transition="in" filter="fade">
                                      <p:cBhvr>
                                        <p:cTn id="59" dur="500"/>
                                        <p:tgtEl>
                                          <p:spTgt spid="57350"/>
                                        </p:tgtEl>
                                      </p:cBhvr>
                                    </p:animEffect>
                                  </p:childTnLst>
                                </p:cTn>
                              </p:par>
                            </p:childTnLst>
                          </p:cTn>
                        </p:par>
                        <p:par>
                          <p:cTn id="60" fill="hold" nodeType="afterGroup">
                            <p:stCondLst>
                              <p:cond delay="5500"/>
                            </p:stCondLst>
                            <p:childTnLst>
                              <p:par>
                                <p:cTn id="61" presetID="22" presetClass="entr" presetSubtype="2" fill="hold" grpId="0" nodeType="afterEffect">
                                  <p:stCondLst>
                                    <p:cond delay="0"/>
                                  </p:stCondLst>
                                  <p:childTnLst>
                                    <p:set>
                                      <p:cBhvr>
                                        <p:cTn id="62" dur="1" fill="hold">
                                          <p:stCondLst>
                                            <p:cond delay="0"/>
                                          </p:stCondLst>
                                        </p:cTn>
                                        <p:tgtEl>
                                          <p:spTgt spid="57361"/>
                                        </p:tgtEl>
                                        <p:attrNameLst>
                                          <p:attrName>style.visibility</p:attrName>
                                        </p:attrNameLst>
                                      </p:cBhvr>
                                      <p:to>
                                        <p:strVal val="visible"/>
                                      </p:to>
                                    </p:set>
                                    <p:animEffect transition="in" filter="wipe(right)">
                                      <p:cBhvr>
                                        <p:cTn id="63" dur="500"/>
                                        <p:tgtEl>
                                          <p:spTgt spid="573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50" grpId="0" animBg="1"/>
      <p:bldP spid="57351" grpId="0" animBg="1"/>
      <p:bldP spid="57352" grpId="0" animBg="1"/>
      <p:bldP spid="57353" grpId="0" animBg="1"/>
      <p:bldP spid="57354" grpId="0" animBg="1"/>
      <p:bldP spid="57355" grpId="0" animBg="1"/>
      <p:bldP spid="57356" grpId="0" animBg="1"/>
      <p:bldP spid="57357" grpId="0" animBg="1"/>
      <p:bldP spid="57358" grpId="0" animBg="1"/>
      <p:bldP spid="57359" grpId="0" animBg="1"/>
      <p:bldP spid="57360" grpId="0" animBg="1"/>
      <p:bldP spid="57361"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4338" name="Picture 2" descr="toonia5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AutoShape 3"/>
          <p:cNvSpPr>
            <a:spLocks noChangeArrowheads="1"/>
          </p:cNvSpPr>
          <p:nvPr/>
        </p:nvSpPr>
        <p:spPr bwMode="auto">
          <a:xfrm>
            <a:off x="685800" y="1295400"/>
            <a:ext cx="5638800" cy="533400"/>
          </a:xfrm>
          <a:prstGeom prst="roundRect">
            <a:avLst>
              <a:gd name="adj" fmla="val 16667"/>
            </a:avLst>
          </a:prstGeom>
          <a:gradFill rotWithShape="1">
            <a:gsLst>
              <a:gs pos="0">
                <a:srgbClr val="CCFFCC"/>
              </a:gs>
              <a:gs pos="50000">
                <a:schemeClr val="bg1"/>
              </a:gs>
              <a:gs pos="100000">
                <a:srgbClr val="CCFFCC"/>
              </a:gs>
            </a:gsLst>
            <a:lin ang="5400000" scaled="1"/>
          </a:gradFill>
          <a:ln w="9525">
            <a:solidFill>
              <a:schemeClr val="tx1"/>
            </a:solidFill>
            <a:round/>
            <a:headEnd/>
            <a:tailEnd/>
          </a:ln>
          <a:effectLst/>
        </p:spPr>
        <p:txBody>
          <a:bodyPr wrap="none" anchor="ctr"/>
          <a:lstStyle/>
          <a:p>
            <a:pPr eaLnBrk="1" hangingPunct="1">
              <a:defRPr/>
            </a:pPr>
            <a:endParaRPr lang="en-US">
              <a:latin typeface="Arial"/>
              <a:cs typeface="Arial" panose="020B0604020202020204" pitchFamily="34" charset="0"/>
            </a:endParaRPr>
          </a:p>
        </p:txBody>
      </p:sp>
      <p:sp>
        <p:nvSpPr>
          <p:cNvPr id="10244" name="Rectangle 4"/>
          <p:cNvSpPr>
            <a:spLocks noChangeArrowheads="1"/>
          </p:cNvSpPr>
          <p:nvPr/>
        </p:nvSpPr>
        <p:spPr bwMode="auto">
          <a:xfrm>
            <a:off x="3733800" y="6019800"/>
            <a:ext cx="1905000" cy="609600"/>
          </a:xfrm>
          <a:prstGeom prst="rect">
            <a:avLst/>
          </a:prstGeom>
          <a:solidFill>
            <a:srgbClr val="FFFF99"/>
          </a:solidFill>
          <a:ln w="28575">
            <a:solidFill>
              <a:srgbClr val="0000FF"/>
            </a:solidFill>
            <a:miter lim="800000"/>
            <a:headEnd/>
            <a:tailEnd/>
          </a:ln>
        </p:spPr>
        <p:txBody>
          <a:bodyPr wrap="none" anchor="ctr"/>
          <a:lstStyle/>
          <a:p>
            <a:pPr algn="ctr" eaLnBrk="1" hangingPunct="1"/>
            <a:r>
              <a:rPr lang="en-US" altLang="vi-VN" sz="2800">
                <a:solidFill>
                  <a:srgbClr val="FF0066"/>
                </a:solidFill>
                <a:latin typeface="Arial" charset="0"/>
              </a:rPr>
              <a:t>Họa mi</a:t>
            </a:r>
          </a:p>
        </p:txBody>
      </p:sp>
      <p:sp>
        <p:nvSpPr>
          <p:cNvPr id="10246" name="Text Box 6"/>
          <p:cNvSpPr txBox="1">
            <a:spLocks noChangeArrowheads="1"/>
          </p:cNvSpPr>
          <p:nvPr/>
        </p:nvSpPr>
        <p:spPr bwMode="auto">
          <a:xfrm>
            <a:off x="7705725" y="5043488"/>
            <a:ext cx="1306513" cy="519112"/>
          </a:xfrm>
          <a:prstGeom prst="rect">
            <a:avLst/>
          </a:prstGeom>
          <a:gradFill rotWithShape="1">
            <a:gsLst>
              <a:gs pos="0">
                <a:srgbClr val="CCFFFF"/>
              </a:gs>
              <a:gs pos="50000">
                <a:schemeClr val="bg1"/>
              </a:gs>
              <a:gs pos="100000">
                <a:srgbClr val="CCFFFF"/>
              </a:gs>
            </a:gsLst>
            <a:lin ang="5400000" scaled="1"/>
          </a:gradFill>
          <a:ln w="25400" algn="ctr">
            <a:noFill/>
            <a:miter lim="800000"/>
            <a:headEnd/>
            <a:tailEnd/>
          </a:ln>
          <a:effectLst/>
        </p:spPr>
        <p:txBody>
          <a:bodyPr>
            <a:spAutoFit/>
          </a:bodyPr>
          <a:lstStyle/>
          <a:p>
            <a:pPr algn="ctr" eaLnBrk="1" hangingPunct="1">
              <a:spcBef>
                <a:spcPct val="50000"/>
              </a:spcBef>
              <a:defRPr/>
            </a:pPr>
            <a:r>
              <a:rPr lang="en-US" sz="2800">
                <a:latin typeface="Arial"/>
                <a:cs typeface="Arial" panose="020B0604020202020204" pitchFamily="34" charset="0"/>
              </a:rPr>
              <a:t>Chân</a:t>
            </a:r>
          </a:p>
        </p:txBody>
      </p:sp>
      <p:sp>
        <p:nvSpPr>
          <p:cNvPr id="10247" name="Text Box 7"/>
          <p:cNvSpPr txBox="1">
            <a:spLocks noChangeArrowheads="1"/>
          </p:cNvSpPr>
          <p:nvPr/>
        </p:nvSpPr>
        <p:spPr bwMode="auto">
          <a:xfrm>
            <a:off x="0" y="4343400"/>
            <a:ext cx="1295400" cy="523875"/>
          </a:xfrm>
          <a:prstGeom prst="rect">
            <a:avLst/>
          </a:prstGeom>
          <a:gradFill rotWithShape="1">
            <a:gsLst>
              <a:gs pos="0">
                <a:srgbClr val="CCFFFF"/>
              </a:gs>
              <a:gs pos="50000">
                <a:schemeClr val="bg1"/>
              </a:gs>
              <a:gs pos="100000">
                <a:srgbClr val="CCFFFF"/>
              </a:gs>
            </a:gsLst>
            <a:lin ang="5400000" scaled="1"/>
          </a:gradFill>
          <a:ln w="25400" algn="ctr">
            <a:noFill/>
            <a:miter lim="800000"/>
            <a:headEnd/>
            <a:tailEnd/>
          </a:ln>
          <a:effectLst/>
        </p:spPr>
        <p:txBody>
          <a:bodyPr>
            <a:spAutoFit/>
          </a:bodyPr>
          <a:lstStyle/>
          <a:p>
            <a:pPr algn="ctr" eaLnBrk="1" hangingPunct="1">
              <a:spcBef>
                <a:spcPct val="50000"/>
              </a:spcBef>
              <a:defRPr/>
            </a:pPr>
            <a:r>
              <a:rPr lang="en-US" sz="2800" dirty="0" err="1">
                <a:latin typeface="Arial"/>
                <a:cs typeface="Arial" panose="020B0604020202020204" pitchFamily="34" charset="0"/>
              </a:rPr>
              <a:t>Cánh</a:t>
            </a:r>
            <a:endParaRPr lang="en-US" sz="2800" dirty="0">
              <a:latin typeface="Arial"/>
              <a:cs typeface="Arial" panose="020B0604020202020204" pitchFamily="34" charset="0"/>
            </a:endParaRPr>
          </a:p>
        </p:txBody>
      </p:sp>
      <p:sp>
        <p:nvSpPr>
          <p:cNvPr id="10248" name="Text Box 8"/>
          <p:cNvSpPr txBox="1">
            <a:spLocks noChangeArrowheads="1"/>
          </p:cNvSpPr>
          <p:nvPr/>
        </p:nvSpPr>
        <p:spPr bwMode="auto">
          <a:xfrm>
            <a:off x="7696200" y="1752600"/>
            <a:ext cx="1295400" cy="519113"/>
          </a:xfrm>
          <a:prstGeom prst="rect">
            <a:avLst/>
          </a:prstGeom>
          <a:gradFill rotWithShape="1">
            <a:gsLst>
              <a:gs pos="0">
                <a:srgbClr val="CCFFFF"/>
              </a:gs>
              <a:gs pos="50000">
                <a:schemeClr val="bg1"/>
              </a:gs>
              <a:gs pos="100000">
                <a:srgbClr val="CCFFFF"/>
              </a:gs>
            </a:gsLst>
            <a:lin ang="5400000" scaled="1"/>
          </a:gradFill>
          <a:ln w="25400" algn="ctr">
            <a:noFill/>
            <a:miter lim="800000"/>
            <a:headEnd/>
            <a:tailEnd/>
          </a:ln>
          <a:effectLst/>
        </p:spPr>
        <p:txBody>
          <a:bodyPr>
            <a:spAutoFit/>
          </a:bodyPr>
          <a:lstStyle/>
          <a:p>
            <a:pPr algn="ctr" eaLnBrk="1" hangingPunct="1">
              <a:spcBef>
                <a:spcPct val="50000"/>
              </a:spcBef>
              <a:defRPr/>
            </a:pPr>
            <a:r>
              <a:rPr lang="en-US" sz="2800">
                <a:latin typeface="Arial"/>
                <a:cs typeface="Arial" panose="020B0604020202020204" pitchFamily="34" charset="0"/>
              </a:rPr>
              <a:t>Mỏ</a:t>
            </a:r>
          </a:p>
        </p:txBody>
      </p:sp>
      <p:sp>
        <p:nvSpPr>
          <p:cNvPr id="10249" name="Text Box 9"/>
          <p:cNvSpPr txBox="1">
            <a:spLocks noChangeArrowheads="1"/>
          </p:cNvSpPr>
          <p:nvPr/>
        </p:nvSpPr>
        <p:spPr bwMode="auto">
          <a:xfrm>
            <a:off x="7772400" y="3276600"/>
            <a:ext cx="1143000" cy="519113"/>
          </a:xfrm>
          <a:prstGeom prst="rect">
            <a:avLst/>
          </a:prstGeom>
          <a:gradFill rotWithShape="1">
            <a:gsLst>
              <a:gs pos="0">
                <a:srgbClr val="CCFFFF"/>
              </a:gs>
              <a:gs pos="50000">
                <a:schemeClr val="bg1"/>
              </a:gs>
              <a:gs pos="100000">
                <a:srgbClr val="CCFFFF"/>
              </a:gs>
            </a:gsLst>
            <a:lin ang="5400000" scaled="1"/>
          </a:gradFill>
          <a:ln w="25400" algn="ctr">
            <a:noFill/>
            <a:miter lim="800000"/>
            <a:headEnd/>
            <a:tailEnd/>
          </a:ln>
          <a:effectLst/>
        </p:spPr>
        <p:txBody>
          <a:bodyPr>
            <a:spAutoFit/>
          </a:bodyPr>
          <a:lstStyle/>
          <a:p>
            <a:pPr algn="ctr" eaLnBrk="1" hangingPunct="1">
              <a:spcBef>
                <a:spcPct val="50000"/>
              </a:spcBef>
              <a:defRPr/>
            </a:pPr>
            <a:r>
              <a:rPr lang="en-US" sz="2800">
                <a:latin typeface="Arial"/>
                <a:cs typeface="Arial" panose="020B0604020202020204" pitchFamily="34" charset="0"/>
              </a:rPr>
              <a:t>Lông</a:t>
            </a:r>
          </a:p>
        </p:txBody>
      </p:sp>
      <p:sp>
        <p:nvSpPr>
          <p:cNvPr id="10250" name="Text Box 10"/>
          <p:cNvSpPr txBox="1">
            <a:spLocks noChangeArrowheads="1"/>
          </p:cNvSpPr>
          <p:nvPr/>
        </p:nvSpPr>
        <p:spPr bwMode="auto">
          <a:xfrm>
            <a:off x="152400" y="5486400"/>
            <a:ext cx="1347788" cy="519113"/>
          </a:xfrm>
          <a:prstGeom prst="rect">
            <a:avLst/>
          </a:prstGeom>
          <a:gradFill rotWithShape="1">
            <a:gsLst>
              <a:gs pos="0">
                <a:srgbClr val="CCFFFF"/>
              </a:gs>
              <a:gs pos="50000">
                <a:schemeClr val="bg1"/>
              </a:gs>
              <a:gs pos="100000">
                <a:srgbClr val="CCFFFF"/>
              </a:gs>
            </a:gsLst>
            <a:lin ang="5400000" scaled="1"/>
          </a:gradFill>
          <a:ln w="25400" algn="ctr">
            <a:noFill/>
            <a:miter lim="800000"/>
            <a:headEnd/>
            <a:tailEnd/>
          </a:ln>
          <a:effectLst/>
        </p:spPr>
        <p:txBody>
          <a:bodyPr>
            <a:spAutoFit/>
          </a:bodyPr>
          <a:lstStyle/>
          <a:p>
            <a:pPr algn="ctr" eaLnBrk="1" hangingPunct="1">
              <a:spcBef>
                <a:spcPct val="50000"/>
              </a:spcBef>
              <a:defRPr/>
            </a:pPr>
            <a:r>
              <a:rPr lang="en-US" sz="2800">
                <a:latin typeface="Arial"/>
                <a:cs typeface="Arial" panose="020B0604020202020204" pitchFamily="34" charset="0"/>
              </a:rPr>
              <a:t>Mình</a:t>
            </a:r>
          </a:p>
        </p:txBody>
      </p:sp>
      <p:sp>
        <p:nvSpPr>
          <p:cNvPr id="10251" name="Text Box 11"/>
          <p:cNvSpPr txBox="1">
            <a:spLocks noChangeArrowheads="1"/>
          </p:cNvSpPr>
          <p:nvPr/>
        </p:nvSpPr>
        <p:spPr bwMode="auto">
          <a:xfrm>
            <a:off x="152400" y="2438400"/>
            <a:ext cx="1195388" cy="519113"/>
          </a:xfrm>
          <a:prstGeom prst="rect">
            <a:avLst/>
          </a:prstGeom>
          <a:gradFill rotWithShape="1">
            <a:gsLst>
              <a:gs pos="0">
                <a:srgbClr val="CCFFFF"/>
              </a:gs>
              <a:gs pos="50000">
                <a:schemeClr val="bg1"/>
              </a:gs>
              <a:gs pos="100000">
                <a:srgbClr val="CCFFFF"/>
              </a:gs>
            </a:gsLst>
            <a:lin ang="5400000" scaled="1"/>
          </a:gradFill>
          <a:ln w="25400" algn="ctr">
            <a:noFill/>
            <a:miter lim="800000"/>
            <a:headEnd/>
            <a:tailEnd/>
          </a:ln>
          <a:effectLst/>
        </p:spPr>
        <p:txBody>
          <a:bodyPr>
            <a:spAutoFit/>
          </a:bodyPr>
          <a:lstStyle/>
          <a:p>
            <a:pPr algn="ctr" eaLnBrk="1" hangingPunct="1">
              <a:spcBef>
                <a:spcPct val="50000"/>
              </a:spcBef>
              <a:defRPr/>
            </a:pPr>
            <a:r>
              <a:rPr lang="en-US" sz="2800">
                <a:latin typeface="Arial"/>
                <a:cs typeface="Arial" panose="020B0604020202020204" pitchFamily="34" charset="0"/>
              </a:rPr>
              <a:t>Đầu</a:t>
            </a:r>
          </a:p>
        </p:txBody>
      </p:sp>
      <p:sp>
        <p:nvSpPr>
          <p:cNvPr id="14347" name="Text Box 18"/>
          <p:cNvSpPr txBox="1">
            <a:spLocks noChangeArrowheads="1"/>
          </p:cNvSpPr>
          <p:nvPr/>
        </p:nvSpPr>
        <p:spPr bwMode="auto">
          <a:xfrm>
            <a:off x="838200" y="1295400"/>
            <a:ext cx="548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Times New Roman" pitchFamily="18" charset="0"/>
                <a:cs typeface="Arial" charset="0"/>
              </a:defRPr>
            </a:lvl1pPr>
            <a:lvl2pPr marL="742950" indent="-285750">
              <a:defRPr sz="2000" b="1">
                <a:solidFill>
                  <a:schemeClr val="tx1"/>
                </a:solidFill>
                <a:latin typeface="Times New Roman" pitchFamily="18" charset="0"/>
                <a:cs typeface="Arial" charset="0"/>
              </a:defRPr>
            </a:lvl2pPr>
            <a:lvl3pPr marL="1143000" indent="-228600">
              <a:defRPr sz="2000" b="1">
                <a:solidFill>
                  <a:schemeClr val="tx1"/>
                </a:solidFill>
                <a:latin typeface="Times New Roman" pitchFamily="18" charset="0"/>
                <a:cs typeface="Arial" charset="0"/>
              </a:defRPr>
            </a:lvl3pPr>
            <a:lvl4pPr marL="1600200" indent="-228600">
              <a:defRPr sz="2000" b="1">
                <a:solidFill>
                  <a:schemeClr val="tx1"/>
                </a:solidFill>
                <a:latin typeface="Times New Roman" pitchFamily="18" charset="0"/>
                <a:cs typeface="Arial" charset="0"/>
              </a:defRPr>
            </a:lvl4pPr>
            <a:lvl5pPr marL="2057400" indent="-228600">
              <a:defRPr sz="2000" b="1">
                <a:solidFill>
                  <a:schemeClr val="tx1"/>
                </a:solidFill>
                <a:latin typeface="Times New Roman" pitchFamily="18" charset="0"/>
                <a:cs typeface="Arial" charset="0"/>
              </a:defRPr>
            </a:lvl5pPr>
            <a:lvl6pPr marL="2514600" indent="-228600" eaLnBrk="0" fontAlgn="base" hangingPunct="0">
              <a:spcBef>
                <a:spcPct val="0"/>
              </a:spcBef>
              <a:spcAft>
                <a:spcPct val="0"/>
              </a:spcAft>
              <a:defRPr sz="2000" b="1">
                <a:solidFill>
                  <a:schemeClr val="tx1"/>
                </a:solidFill>
                <a:latin typeface="Times New Roman" pitchFamily="18" charset="0"/>
                <a:cs typeface="Arial" charset="0"/>
              </a:defRPr>
            </a:lvl6pPr>
            <a:lvl7pPr marL="2971800" indent="-228600" eaLnBrk="0" fontAlgn="base" hangingPunct="0">
              <a:spcBef>
                <a:spcPct val="0"/>
              </a:spcBef>
              <a:spcAft>
                <a:spcPct val="0"/>
              </a:spcAft>
              <a:defRPr sz="2000" b="1">
                <a:solidFill>
                  <a:schemeClr val="tx1"/>
                </a:solidFill>
                <a:latin typeface="Times New Roman" pitchFamily="18" charset="0"/>
                <a:cs typeface="Arial" charset="0"/>
              </a:defRPr>
            </a:lvl7pPr>
            <a:lvl8pPr marL="3429000" indent="-228600" eaLnBrk="0" fontAlgn="base" hangingPunct="0">
              <a:spcBef>
                <a:spcPct val="0"/>
              </a:spcBef>
              <a:spcAft>
                <a:spcPct val="0"/>
              </a:spcAft>
              <a:defRPr sz="2000" b="1">
                <a:solidFill>
                  <a:schemeClr val="tx1"/>
                </a:solidFill>
                <a:latin typeface="Times New Roman" pitchFamily="18" charset="0"/>
                <a:cs typeface="Arial" charset="0"/>
              </a:defRPr>
            </a:lvl8pPr>
            <a:lvl9pPr marL="3886200" indent="-228600" eaLnBrk="0" fontAlgn="base" hangingPunct="0">
              <a:spcBef>
                <a:spcPct val="0"/>
              </a:spcBef>
              <a:spcAft>
                <a:spcPct val="0"/>
              </a:spcAft>
              <a:defRPr sz="2000" b="1">
                <a:solidFill>
                  <a:schemeClr val="tx1"/>
                </a:solidFill>
                <a:latin typeface="Times New Roman" pitchFamily="18" charset="0"/>
                <a:cs typeface="Arial" charset="0"/>
              </a:defRPr>
            </a:lvl9pPr>
          </a:lstStyle>
          <a:p>
            <a:pPr>
              <a:spcBef>
                <a:spcPct val="50000"/>
              </a:spcBef>
            </a:pPr>
            <a:r>
              <a:rPr lang="en-US" altLang="vi-VN" sz="2400">
                <a:solidFill>
                  <a:srgbClr val="FF3300"/>
                </a:solidFill>
                <a:latin typeface="Arial" charset="0"/>
              </a:rPr>
              <a:t>- Cơ thể chim gồm có các bộ phận :</a:t>
            </a:r>
          </a:p>
        </p:txBody>
      </p:sp>
      <p:pic>
        <p:nvPicPr>
          <p:cNvPr id="14349" name="Picture 21" descr="090724024415551549"/>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81139">
            <a:off x="6892925" y="0"/>
            <a:ext cx="2251075"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6" name="Picture 26" descr="Grey-headed%20Canary[1]">
            <a:hlinkClick r:id="rId5"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0" y="2362200"/>
            <a:ext cx="2819400" cy="3048000"/>
          </a:xfrm>
          <a:prstGeom prst="rect">
            <a:avLst/>
          </a:prstGeom>
          <a:noFill/>
          <a:ln w="38100" cmpd="dbl">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0267" name="Line 27"/>
          <p:cNvSpPr>
            <a:spLocks noChangeShapeType="1"/>
          </p:cNvSpPr>
          <p:nvPr/>
        </p:nvSpPr>
        <p:spPr bwMode="auto">
          <a:xfrm flipV="1">
            <a:off x="1371600" y="2590800"/>
            <a:ext cx="3352800" cy="76200"/>
          </a:xfrm>
          <a:prstGeom prst="line">
            <a:avLst/>
          </a:prstGeom>
          <a:noFill/>
          <a:ln w="9525">
            <a:solidFill>
              <a:srgbClr val="FF00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68" name="Line 28"/>
          <p:cNvSpPr>
            <a:spLocks noChangeShapeType="1"/>
          </p:cNvSpPr>
          <p:nvPr/>
        </p:nvSpPr>
        <p:spPr bwMode="auto">
          <a:xfrm flipV="1">
            <a:off x="1219200" y="3581400"/>
            <a:ext cx="3200400" cy="990600"/>
          </a:xfrm>
          <a:prstGeom prst="line">
            <a:avLst/>
          </a:prstGeom>
          <a:noFill/>
          <a:ln w="9525">
            <a:solidFill>
              <a:srgbClr val="FF00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69" name="Line 29"/>
          <p:cNvSpPr>
            <a:spLocks noChangeShapeType="1"/>
          </p:cNvSpPr>
          <p:nvPr/>
        </p:nvSpPr>
        <p:spPr bwMode="auto">
          <a:xfrm flipV="1">
            <a:off x="5257800" y="2057400"/>
            <a:ext cx="2743200" cy="762000"/>
          </a:xfrm>
          <a:prstGeom prst="line">
            <a:avLst/>
          </a:prstGeom>
          <a:noFill/>
          <a:ln w="9525">
            <a:solidFill>
              <a:srgbClr val="FF00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72" name="Line 32"/>
          <p:cNvSpPr>
            <a:spLocks noChangeShapeType="1"/>
          </p:cNvSpPr>
          <p:nvPr/>
        </p:nvSpPr>
        <p:spPr bwMode="auto">
          <a:xfrm flipV="1">
            <a:off x="4953000" y="3505200"/>
            <a:ext cx="2895600" cy="152400"/>
          </a:xfrm>
          <a:prstGeom prst="line">
            <a:avLst/>
          </a:prstGeom>
          <a:noFill/>
          <a:ln w="9525">
            <a:solidFill>
              <a:srgbClr val="FF00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75" name="Line 35"/>
          <p:cNvSpPr>
            <a:spLocks noChangeShapeType="1"/>
          </p:cNvSpPr>
          <p:nvPr/>
        </p:nvSpPr>
        <p:spPr bwMode="auto">
          <a:xfrm>
            <a:off x="4648200" y="4191000"/>
            <a:ext cx="3352800" cy="1066800"/>
          </a:xfrm>
          <a:prstGeom prst="line">
            <a:avLst/>
          </a:prstGeom>
          <a:noFill/>
          <a:ln w="9525">
            <a:solidFill>
              <a:srgbClr val="FF00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76" name="Line 36"/>
          <p:cNvSpPr>
            <a:spLocks noChangeShapeType="1"/>
          </p:cNvSpPr>
          <p:nvPr/>
        </p:nvSpPr>
        <p:spPr bwMode="auto">
          <a:xfrm flipV="1">
            <a:off x="1066800" y="3200400"/>
            <a:ext cx="3581400" cy="2514600"/>
          </a:xfrm>
          <a:prstGeom prst="line">
            <a:avLst/>
          </a:prstGeom>
          <a:noFill/>
          <a:ln w="9525">
            <a:solidFill>
              <a:srgbClr val="FF0066"/>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ransition>
    <p:push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0266"/>
                                        </p:tgtEl>
                                        <p:attrNameLst>
                                          <p:attrName>style.visibility</p:attrName>
                                        </p:attrNameLst>
                                      </p:cBhvr>
                                      <p:to>
                                        <p:strVal val="visible"/>
                                      </p:to>
                                    </p:set>
                                    <p:animEffect transition="in" filter="box(in)">
                                      <p:cBhvr>
                                        <p:cTn id="7" dur="500"/>
                                        <p:tgtEl>
                                          <p:spTgt spid="1026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0244"/>
                                        </p:tgtEl>
                                        <p:attrNameLst>
                                          <p:attrName>style.visibility</p:attrName>
                                        </p:attrNameLst>
                                      </p:cBhvr>
                                      <p:to>
                                        <p:strVal val="visible"/>
                                      </p:to>
                                    </p:set>
                                    <p:animEffect transition="in" filter="box(in)">
                                      <p:cBhvr>
                                        <p:cTn id="12" dur="500"/>
                                        <p:tgtEl>
                                          <p:spTgt spid="1024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3" presetClass="entr" presetSubtype="0" fill="hold" grpId="0" nodeType="clickEffect">
                                  <p:stCondLst>
                                    <p:cond delay="0"/>
                                  </p:stCondLst>
                                  <p:childTnLst>
                                    <p:set>
                                      <p:cBhvr>
                                        <p:cTn id="16" dur="1" fill="hold">
                                          <p:stCondLst>
                                            <p:cond delay="0"/>
                                          </p:stCondLst>
                                        </p:cTn>
                                        <p:tgtEl>
                                          <p:spTgt spid="10251"/>
                                        </p:tgtEl>
                                        <p:attrNameLst>
                                          <p:attrName>style.visibility</p:attrName>
                                        </p:attrNameLst>
                                      </p:cBhvr>
                                      <p:to>
                                        <p:strVal val="visible"/>
                                      </p:to>
                                    </p:set>
                                    <p:anim calcmode="lin" valueType="num">
                                      <p:cBhvr>
                                        <p:cTn id="17" dur="500" fill="hold"/>
                                        <p:tgtEl>
                                          <p:spTgt spid="10251"/>
                                        </p:tgtEl>
                                        <p:attrNameLst>
                                          <p:attrName>ppt_w</p:attrName>
                                        </p:attrNameLst>
                                      </p:cBhvr>
                                      <p:tavLst>
                                        <p:tav tm="0">
                                          <p:val>
                                            <p:fltVal val="0"/>
                                          </p:val>
                                        </p:tav>
                                        <p:tav tm="100000">
                                          <p:val>
                                            <p:strVal val="#ppt_w"/>
                                          </p:val>
                                        </p:tav>
                                      </p:tavLst>
                                    </p:anim>
                                    <p:anim calcmode="lin" valueType="num">
                                      <p:cBhvr>
                                        <p:cTn id="18" dur="500" fill="hold"/>
                                        <p:tgtEl>
                                          <p:spTgt spid="10251"/>
                                        </p:tgtEl>
                                        <p:attrNameLst>
                                          <p:attrName>ppt_h</p:attrName>
                                        </p:attrNameLst>
                                      </p:cBhvr>
                                      <p:tavLst>
                                        <p:tav tm="0">
                                          <p:val>
                                            <p:fltVal val="0"/>
                                          </p:val>
                                        </p:tav>
                                        <p:tav tm="100000">
                                          <p:val>
                                            <p:strVal val="#ppt_h"/>
                                          </p:val>
                                        </p:tav>
                                      </p:tavLst>
                                    </p:anim>
                                    <p:animEffect transition="in" filter="fade">
                                      <p:cBhvr>
                                        <p:cTn id="19" dur="500"/>
                                        <p:tgtEl>
                                          <p:spTgt spid="10251"/>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0267"/>
                                        </p:tgtEl>
                                        <p:attrNameLst>
                                          <p:attrName>style.visibility</p:attrName>
                                        </p:attrNameLst>
                                      </p:cBhvr>
                                      <p:to>
                                        <p:strVal val="visible"/>
                                      </p:to>
                                    </p:set>
                                    <p:anim calcmode="lin" valueType="num">
                                      <p:cBhvr additive="base">
                                        <p:cTn id="24" dur="500" fill="hold"/>
                                        <p:tgtEl>
                                          <p:spTgt spid="10267"/>
                                        </p:tgtEl>
                                        <p:attrNameLst>
                                          <p:attrName>ppt_x</p:attrName>
                                        </p:attrNameLst>
                                      </p:cBhvr>
                                      <p:tavLst>
                                        <p:tav tm="0">
                                          <p:val>
                                            <p:strVal val="#ppt_x"/>
                                          </p:val>
                                        </p:tav>
                                        <p:tav tm="100000">
                                          <p:val>
                                            <p:strVal val="#ppt_x"/>
                                          </p:val>
                                        </p:tav>
                                      </p:tavLst>
                                    </p:anim>
                                    <p:anim calcmode="lin" valueType="num">
                                      <p:cBhvr additive="base">
                                        <p:cTn id="25" dur="500" fill="hold"/>
                                        <p:tgtEl>
                                          <p:spTgt spid="10267"/>
                                        </p:tgtEl>
                                        <p:attrNameLst>
                                          <p:attrName>ppt_y</p:attrName>
                                        </p:attrNameLst>
                                      </p:cBhvr>
                                      <p:tavLst>
                                        <p:tav tm="0">
                                          <p:val>
                                            <p:strVal val="1+#ppt_h/2"/>
                                          </p:val>
                                        </p:tav>
                                        <p:tav tm="100000">
                                          <p:val>
                                            <p:strVal val="#ppt_y"/>
                                          </p:val>
                                        </p:tav>
                                      </p:tavLst>
                                    </p:anim>
                                  </p:childTnLst>
                                </p:cTn>
                              </p:par>
                            </p:childTnLst>
                          </p:cTn>
                        </p:par>
                        <p:par>
                          <p:cTn id="26" fill="hold" nodeType="afterGroup">
                            <p:stCondLst>
                              <p:cond delay="500"/>
                            </p:stCondLst>
                            <p:childTnLst>
                              <p:par>
                                <p:cTn id="27" presetID="53" presetClass="entr" presetSubtype="0" fill="hold" grpId="0" nodeType="afterEffect">
                                  <p:stCondLst>
                                    <p:cond delay="0"/>
                                  </p:stCondLst>
                                  <p:childTnLst>
                                    <p:set>
                                      <p:cBhvr>
                                        <p:cTn id="28" dur="1" fill="hold">
                                          <p:stCondLst>
                                            <p:cond delay="0"/>
                                          </p:stCondLst>
                                        </p:cTn>
                                        <p:tgtEl>
                                          <p:spTgt spid="10247"/>
                                        </p:tgtEl>
                                        <p:attrNameLst>
                                          <p:attrName>style.visibility</p:attrName>
                                        </p:attrNameLst>
                                      </p:cBhvr>
                                      <p:to>
                                        <p:strVal val="visible"/>
                                      </p:to>
                                    </p:set>
                                    <p:anim calcmode="lin" valueType="num">
                                      <p:cBhvr>
                                        <p:cTn id="29" dur="500" fill="hold"/>
                                        <p:tgtEl>
                                          <p:spTgt spid="10247"/>
                                        </p:tgtEl>
                                        <p:attrNameLst>
                                          <p:attrName>ppt_w</p:attrName>
                                        </p:attrNameLst>
                                      </p:cBhvr>
                                      <p:tavLst>
                                        <p:tav tm="0">
                                          <p:val>
                                            <p:fltVal val="0"/>
                                          </p:val>
                                        </p:tav>
                                        <p:tav tm="100000">
                                          <p:val>
                                            <p:strVal val="#ppt_w"/>
                                          </p:val>
                                        </p:tav>
                                      </p:tavLst>
                                    </p:anim>
                                    <p:anim calcmode="lin" valueType="num">
                                      <p:cBhvr>
                                        <p:cTn id="30" dur="500" fill="hold"/>
                                        <p:tgtEl>
                                          <p:spTgt spid="10247"/>
                                        </p:tgtEl>
                                        <p:attrNameLst>
                                          <p:attrName>ppt_h</p:attrName>
                                        </p:attrNameLst>
                                      </p:cBhvr>
                                      <p:tavLst>
                                        <p:tav tm="0">
                                          <p:val>
                                            <p:fltVal val="0"/>
                                          </p:val>
                                        </p:tav>
                                        <p:tav tm="100000">
                                          <p:val>
                                            <p:strVal val="#ppt_h"/>
                                          </p:val>
                                        </p:tav>
                                      </p:tavLst>
                                    </p:anim>
                                    <p:animEffect transition="in" filter="fade">
                                      <p:cBhvr>
                                        <p:cTn id="31" dur="500"/>
                                        <p:tgtEl>
                                          <p:spTgt spid="10247"/>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3" presetClass="entr" presetSubtype="16" fill="hold" grpId="0" nodeType="clickEffect">
                                  <p:stCondLst>
                                    <p:cond delay="0"/>
                                  </p:stCondLst>
                                  <p:childTnLst>
                                    <p:set>
                                      <p:cBhvr>
                                        <p:cTn id="35" dur="1" fill="hold">
                                          <p:stCondLst>
                                            <p:cond delay="0"/>
                                          </p:stCondLst>
                                        </p:cTn>
                                        <p:tgtEl>
                                          <p:spTgt spid="10268"/>
                                        </p:tgtEl>
                                        <p:attrNameLst>
                                          <p:attrName>style.visibility</p:attrName>
                                        </p:attrNameLst>
                                      </p:cBhvr>
                                      <p:to>
                                        <p:strVal val="visible"/>
                                      </p:to>
                                    </p:set>
                                    <p:animEffect transition="in" filter="plus(in)">
                                      <p:cBhvr>
                                        <p:cTn id="36" dur="2000"/>
                                        <p:tgtEl>
                                          <p:spTgt spid="10268"/>
                                        </p:tgtEl>
                                      </p:cBhvr>
                                    </p:animEffect>
                                  </p:childTnLst>
                                </p:cTn>
                              </p:par>
                            </p:childTnLst>
                          </p:cTn>
                        </p:par>
                        <p:par>
                          <p:cTn id="37" fill="hold" nodeType="afterGroup">
                            <p:stCondLst>
                              <p:cond delay="2000"/>
                            </p:stCondLst>
                            <p:childTnLst>
                              <p:par>
                                <p:cTn id="38" presetID="53" presetClass="entr" presetSubtype="0" fill="hold" grpId="0" nodeType="afterEffect">
                                  <p:stCondLst>
                                    <p:cond delay="0"/>
                                  </p:stCondLst>
                                  <p:childTnLst>
                                    <p:set>
                                      <p:cBhvr>
                                        <p:cTn id="39" dur="1" fill="hold">
                                          <p:stCondLst>
                                            <p:cond delay="0"/>
                                          </p:stCondLst>
                                        </p:cTn>
                                        <p:tgtEl>
                                          <p:spTgt spid="10250"/>
                                        </p:tgtEl>
                                        <p:attrNameLst>
                                          <p:attrName>style.visibility</p:attrName>
                                        </p:attrNameLst>
                                      </p:cBhvr>
                                      <p:to>
                                        <p:strVal val="visible"/>
                                      </p:to>
                                    </p:set>
                                    <p:anim calcmode="lin" valueType="num">
                                      <p:cBhvr>
                                        <p:cTn id="40" dur="500" fill="hold"/>
                                        <p:tgtEl>
                                          <p:spTgt spid="10250"/>
                                        </p:tgtEl>
                                        <p:attrNameLst>
                                          <p:attrName>ppt_w</p:attrName>
                                        </p:attrNameLst>
                                      </p:cBhvr>
                                      <p:tavLst>
                                        <p:tav tm="0">
                                          <p:val>
                                            <p:fltVal val="0"/>
                                          </p:val>
                                        </p:tav>
                                        <p:tav tm="100000">
                                          <p:val>
                                            <p:strVal val="#ppt_w"/>
                                          </p:val>
                                        </p:tav>
                                      </p:tavLst>
                                    </p:anim>
                                    <p:anim calcmode="lin" valueType="num">
                                      <p:cBhvr>
                                        <p:cTn id="41" dur="500" fill="hold"/>
                                        <p:tgtEl>
                                          <p:spTgt spid="10250"/>
                                        </p:tgtEl>
                                        <p:attrNameLst>
                                          <p:attrName>ppt_h</p:attrName>
                                        </p:attrNameLst>
                                      </p:cBhvr>
                                      <p:tavLst>
                                        <p:tav tm="0">
                                          <p:val>
                                            <p:fltVal val="0"/>
                                          </p:val>
                                        </p:tav>
                                        <p:tav tm="100000">
                                          <p:val>
                                            <p:strVal val="#ppt_h"/>
                                          </p:val>
                                        </p:tav>
                                      </p:tavLst>
                                    </p:anim>
                                    <p:animEffect transition="in" filter="fade">
                                      <p:cBhvr>
                                        <p:cTn id="42" dur="500"/>
                                        <p:tgtEl>
                                          <p:spTgt spid="10250"/>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6" presetClass="entr" presetSubtype="26" fill="hold" grpId="0" nodeType="clickEffect">
                                  <p:stCondLst>
                                    <p:cond delay="0"/>
                                  </p:stCondLst>
                                  <p:childTnLst>
                                    <p:set>
                                      <p:cBhvr>
                                        <p:cTn id="46" dur="1" fill="hold">
                                          <p:stCondLst>
                                            <p:cond delay="0"/>
                                          </p:stCondLst>
                                        </p:cTn>
                                        <p:tgtEl>
                                          <p:spTgt spid="10276"/>
                                        </p:tgtEl>
                                        <p:attrNameLst>
                                          <p:attrName>style.visibility</p:attrName>
                                        </p:attrNameLst>
                                      </p:cBhvr>
                                      <p:to>
                                        <p:strVal val="visible"/>
                                      </p:to>
                                    </p:set>
                                    <p:animEffect transition="in" filter="barn(inHorizontal)">
                                      <p:cBhvr>
                                        <p:cTn id="47" dur="500"/>
                                        <p:tgtEl>
                                          <p:spTgt spid="10276"/>
                                        </p:tgtEl>
                                      </p:cBhvr>
                                    </p:animEffect>
                                  </p:childTnLst>
                                </p:cTn>
                              </p:par>
                            </p:childTnLst>
                          </p:cTn>
                        </p:par>
                        <p:par>
                          <p:cTn id="48" fill="hold" nodeType="afterGroup">
                            <p:stCondLst>
                              <p:cond delay="500"/>
                            </p:stCondLst>
                            <p:childTnLst>
                              <p:par>
                                <p:cTn id="49" presetID="53" presetClass="entr" presetSubtype="0" fill="hold" grpId="0" nodeType="afterEffect">
                                  <p:stCondLst>
                                    <p:cond delay="0"/>
                                  </p:stCondLst>
                                  <p:childTnLst>
                                    <p:set>
                                      <p:cBhvr>
                                        <p:cTn id="50" dur="1" fill="hold">
                                          <p:stCondLst>
                                            <p:cond delay="0"/>
                                          </p:stCondLst>
                                        </p:cTn>
                                        <p:tgtEl>
                                          <p:spTgt spid="10248"/>
                                        </p:tgtEl>
                                        <p:attrNameLst>
                                          <p:attrName>style.visibility</p:attrName>
                                        </p:attrNameLst>
                                      </p:cBhvr>
                                      <p:to>
                                        <p:strVal val="visible"/>
                                      </p:to>
                                    </p:set>
                                    <p:anim calcmode="lin" valueType="num">
                                      <p:cBhvr>
                                        <p:cTn id="51" dur="500" fill="hold"/>
                                        <p:tgtEl>
                                          <p:spTgt spid="10248"/>
                                        </p:tgtEl>
                                        <p:attrNameLst>
                                          <p:attrName>ppt_w</p:attrName>
                                        </p:attrNameLst>
                                      </p:cBhvr>
                                      <p:tavLst>
                                        <p:tav tm="0">
                                          <p:val>
                                            <p:fltVal val="0"/>
                                          </p:val>
                                        </p:tav>
                                        <p:tav tm="100000">
                                          <p:val>
                                            <p:strVal val="#ppt_w"/>
                                          </p:val>
                                        </p:tav>
                                      </p:tavLst>
                                    </p:anim>
                                    <p:anim calcmode="lin" valueType="num">
                                      <p:cBhvr>
                                        <p:cTn id="52" dur="500" fill="hold"/>
                                        <p:tgtEl>
                                          <p:spTgt spid="10248"/>
                                        </p:tgtEl>
                                        <p:attrNameLst>
                                          <p:attrName>ppt_h</p:attrName>
                                        </p:attrNameLst>
                                      </p:cBhvr>
                                      <p:tavLst>
                                        <p:tav tm="0">
                                          <p:val>
                                            <p:fltVal val="0"/>
                                          </p:val>
                                        </p:tav>
                                        <p:tav tm="100000">
                                          <p:val>
                                            <p:strVal val="#ppt_h"/>
                                          </p:val>
                                        </p:tav>
                                      </p:tavLst>
                                    </p:anim>
                                    <p:animEffect transition="in" filter="fade">
                                      <p:cBhvr>
                                        <p:cTn id="53" dur="500"/>
                                        <p:tgtEl>
                                          <p:spTgt spid="10248"/>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8" presetClass="entr" presetSubtype="16" fill="hold" grpId="0" nodeType="clickEffect">
                                  <p:stCondLst>
                                    <p:cond delay="0"/>
                                  </p:stCondLst>
                                  <p:childTnLst>
                                    <p:set>
                                      <p:cBhvr>
                                        <p:cTn id="57" dur="1" fill="hold">
                                          <p:stCondLst>
                                            <p:cond delay="0"/>
                                          </p:stCondLst>
                                        </p:cTn>
                                        <p:tgtEl>
                                          <p:spTgt spid="10269"/>
                                        </p:tgtEl>
                                        <p:attrNameLst>
                                          <p:attrName>style.visibility</p:attrName>
                                        </p:attrNameLst>
                                      </p:cBhvr>
                                      <p:to>
                                        <p:strVal val="visible"/>
                                      </p:to>
                                    </p:set>
                                    <p:animEffect transition="in" filter="diamond(in)">
                                      <p:cBhvr>
                                        <p:cTn id="58" dur="2000"/>
                                        <p:tgtEl>
                                          <p:spTgt spid="10269"/>
                                        </p:tgtEl>
                                      </p:cBhvr>
                                    </p:animEffect>
                                  </p:childTnLst>
                                </p:cTn>
                              </p:par>
                            </p:childTnLst>
                          </p:cTn>
                        </p:par>
                        <p:par>
                          <p:cTn id="59" fill="hold" nodeType="afterGroup">
                            <p:stCondLst>
                              <p:cond delay="2000"/>
                            </p:stCondLst>
                            <p:childTnLst>
                              <p:par>
                                <p:cTn id="60" presetID="53" presetClass="entr" presetSubtype="0" fill="hold" grpId="0" nodeType="afterEffect">
                                  <p:stCondLst>
                                    <p:cond delay="0"/>
                                  </p:stCondLst>
                                  <p:childTnLst>
                                    <p:set>
                                      <p:cBhvr>
                                        <p:cTn id="61" dur="1" fill="hold">
                                          <p:stCondLst>
                                            <p:cond delay="0"/>
                                          </p:stCondLst>
                                        </p:cTn>
                                        <p:tgtEl>
                                          <p:spTgt spid="10249"/>
                                        </p:tgtEl>
                                        <p:attrNameLst>
                                          <p:attrName>style.visibility</p:attrName>
                                        </p:attrNameLst>
                                      </p:cBhvr>
                                      <p:to>
                                        <p:strVal val="visible"/>
                                      </p:to>
                                    </p:set>
                                    <p:anim calcmode="lin" valueType="num">
                                      <p:cBhvr>
                                        <p:cTn id="62" dur="500" fill="hold"/>
                                        <p:tgtEl>
                                          <p:spTgt spid="10249"/>
                                        </p:tgtEl>
                                        <p:attrNameLst>
                                          <p:attrName>ppt_w</p:attrName>
                                        </p:attrNameLst>
                                      </p:cBhvr>
                                      <p:tavLst>
                                        <p:tav tm="0">
                                          <p:val>
                                            <p:fltVal val="0"/>
                                          </p:val>
                                        </p:tav>
                                        <p:tav tm="100000">
                                          <p:val>
                                            <p:strVal val="#ppt_w"/>
                                          </p:val>
                                        </p:tav>
                                      </p:tavLst>
                                    </p:anim>
                                    <p:anim calcmode="lin" valueType="num">
                                      <p:cBhvr>
                                        <p:cTn id="63" dur="500" fill="hold"/>
                                        <p:tgtEl>
                                          <p:spTgt spid="10249"/>
                                        </p:tgtEl>
                                        <p:attrNameLst>
                                          <p:attrName>ppt_h</p:attrName>
                                        </p:attrNameLst>
                                      </p:cBhvr>
                                      <p:tavLst>
                                        <p:tav tm="0">
                                          <p:val>
                                            <p:fltVal val="0"/>
                                          </p:val>
                                        </p:tav>
                                        <p:tav tm="100000">
                                          <p:val>
                                            <p:strVal val="#ppt_h"/>
                                          </p:val>
                                        </p:tav>
                                      </p:tavLst>
                                    </p:anim>
                                    <p:animEffect transition="in" filter="fade">
                                      <p:cBhvr>
                                        <p:cTn id="64" dur="500"/>
                                        <p:tgtEl>
                                          <p:spTgt spid="10249"/>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5" presetClass="entr" presetSubtype="10" fill="hold" grpId="0" nodeType="clickEffect">
                                  <p:stCondLst>
                                    <p:cond delay="0"/>
                                  </p:stCondLst>
                                  <p:childTnLst>
                                    <p:set>
                                      <p:cBhvr>
                                        <p:cTn id="68" dur="1" fill="hold">
                                          <p:stCondLst>
                                            <p:cond delay="0"/>
                                          </p:stCondLst>
                                        </p:cTn>
                                        <p:tgtEl>
                                          <p:spTgt spid="10272"/>
                                        </p:tgtEl>
                                        <p:attrNameLst>
                                          <p:attrName>style.visibility</p:attrName>
                                        </p:attrNameLst>
                                      </p:cBhvr>
                                      <p:to>
                                        <p:strVal val="visible"/>
                                      </p:to>
                                    </p:set>
                                    <p:animEffect transition="in" filter="checkerboard(across)">
                                      <p:cBhvr>
                                        <p:cTn id="69" dur="500"/>
                                        <p:tgtEl>
                                          <p:spTgt spid="10272"/>
                                        </p:tgtEl>
                                      </p:cBhvr>
                                    </p:animEffect>
                                  </p:childTnLst>
                                </p:cTn>
                              </p:par>
                            </p:childTnLst>
                          </p:cTn>
                        </p:par>
                        <p:par>
                          <p:cTn id="70" fill="hold" nodeType="afterGroup">
                            <p:stCondLst>
                              <p:cond delay="500"/>
                            </p:stCondLst>
                            <p:childTnLst>
                              <p:par>
                                <p:cTn id="71" presetID="53" presetClass="entr" presetSubtype="0" fill="hold" grpId="0" nodeType="afterEffect">
                                  <p:stCondLst>
                                    <p:cond delay="0"/>
                                  </p:stCondLst>
                                  <p:childTnLst>
                                    <p:set>
                                      <p:cBhvr>
                                        <p:cTn id="72" dur="1" fill="hold">
                                          <p:stCondLst>
                                            <p:cond delay="0"/>
                                          </p:stCondLst>
                                        </p:cTn>
                                        <p:tgtEl>
                                          <p:spTgt spid="10246"/>
                                        </p:tgtEl>
                                        <p:attrNameLst>
                                          <p:attrName>style.visibility</p:attrName>
                                        </p:attrNameLst>
                                      </p:cBhvr>
                                      <p:to>
                                        <p:strVal val="visible"/>
                                      </p:to>
                                    </p:set>
                                    <p:anim calcmode="lin" valueType="num">
                                      <p:cBhvr>
                                        <p:cTn id="73" dur="500" fill="hold"/>
                                        <p:tgtEl>
                                          <p:spTgt spid="10246"/>
                                        </p:tgtEl>
                                        <p:attrNameLst>
                                          <p:attrName>ppt_w</p:attrName>
                                        </p:attrNameLst>
                                      </p:cBhvr>
                                      <p:tavLst>
                                        <p:tav tm="0">
                                          <p:val>
                                            <p:fltVal val="0"/>
                                          </p:val>
                                        </p:tav>
                                        <p:tav tm="100000">
                                          <p:val>
                                            <p:strVal val="#ppt_w"/>
                                          </p:val>
                                        </p:tav>
                                      </p:tavLst>
                                    </p:anim>
                                    <p:anim calcmode="lin" valueType="num">
                                      <p:cBhvr>
                                        <p:cTn id="74" dur="500" fill="hold"/>
                                        <p:tgtEl>
                                          <p:spTgt spid="10246"/>
                                        </p:tgtEl>
                                        <p:attrNameLst>
                                          <p:attrName>ppt_h</p:attrName>
                                        </p:attrNameLst>
                                      </p:cBhvr>
                                      <p:tavLst>
                                        <p:tav tm="0">
                                          <p:val>
                                            <p:fltVal val="0"/>
                                          </p:val>
                                        </p:tav>
                                        <p:tav tm="100000">
                                          <p:val>
                                            <p:strVal val="#ppt_h"/>
                                          </p:val>
                                        </p:tav>
                                      </p:tavLst>
                                    </p:anim>
                                    <p:animEffect transition="in" filter="fade">
                                      <p:cBhvr>
                                        <p:cTn id="75" dur="500"/>
                                        <p:tgtEl>
                                          <p:spTgt spid="10246"/>
                                        </p:tgtEl>
                                      </p:cBhvr>
                                    </p:animEffect>
                                  </p:childTnLst>
                                </p:cTn>
                              </p:par>
                            </p:childTnLst>
                          </p:cTn>
                        </p:par>
                      </p:childTnLst>
                    </p:cTn>
                  </p:par>
                  <p:par>
                    <p:cTn id="76" fill="hold" nodeType="clickPar">
                      <p:stCondLst>
                        <p:cond delay="indefinite"/>
                      </p:stCondLst>
                      <p:childTnLst>
                        <p:par>
                          <p:cTn id="77" fill="hold" nodeType="withGroup">
                            <p:stCondLst>
                              <p:cond delay="0"/>
                            </p:stCondLst>
                            <p:childTnLst>
                              <p:par>
                                <p:cTn id="78" presetID="7" presetClass="entr" presetSubtype="4" fill="hold" grpId="0" nodeType="clickEffect">
                                  <p:stCondLst>
                                    <p:cond delay="0"/>
                                  </p:stCondLst>
                                  <p:childTnLst>
                                    <p:set>
                                      <p:cBhvr>
                                        <p:cTn id="79" dur="1" fill="hold">
                                          <p:stCondLst>
                                            <p:cond delay="0"/>
                                          </p:stCondLst>
                                        </p:cTn>
                                        <p:tgtEl>
                                          <p:spTgt spid="10275"/>
                                        </p:tgtEl>
                                        <p:attrNameLst>
                                          <p:attrName>style.visibility</p:attrName>
                                        </p:attrNameLst>
                                      </p:cBhvr>
                                      <p:to>
                                        <p:strVal val="visible"/>
                                      </p:to>
                                    </p:set>
                                    <p:anim calcmode="lin" valueType="num">
                                      <p:cBhvr additive="base">
                                        <p:cTn id="80" dur="5000" fill="hold"/>
                                        <p:tgtEl>
                                          <p:spTgt spid="10275"/>
                                        </p:tgtEl>
                                        <p:attrNameLst>
                                          <p:attrName>ppt_x</p:attrName>
                                        </p:attrNameLst>
                                      </p:cBhvr>
                                      <p:tavLst>
                                        <p:tav tm="0">
                                          <p:val>
                                            <p:strVal val="#ppt_x"/>
                                          </p:val>
                                        </p:tav>
                                        <p:tav tm="100000">
                                          <p:val>
                                            <p:strVal val="#ppt_x"/>
                                          </p:val>
                                        </p:tav>
                                      </p:tavLst>
                                    </p:anim>
                                    <p:anim calcmode="lin" valueType="num">
                                      <p:cBhvr additive="base">
                                        <p:cTn id="81" dur="5000" fill="hold"/>
                                        <p:tgtEl>
                                          <p:spTgt spid="1027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animBg="1"/>
      <p:bldP spid="10246" grpId="0" animBg="1"/>
      <p:bldP spid="10247" grpId="0" animBg="1"/>
      <p:bldP spid="10248" grpId="0" animBg="1"/>
      <p:bldP spid="10249" grpId="0" animBg="1"/>
      <p:bldP spid="10250" grpId="0" animBg="1"/>
      <p:bldP spid="10251" grpId="0" animBg="1"/>
      <p:bldP spid="10267" grpId="0" animBg="1"/>
      <p:bldP spid="10268" grpId="0" animBg="1"/>
      <p:bldP spid="10269" grpId="0" animBg="1"/>
      <p:bldP spid="10272" grpId="0" animBg="1"/>
      <p:bldP spid="10275" grpId="0" animBg="1"/>
      <p:bldP spid="1027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AutoShape 2">
            <a:hlinkClick r:id="rId2" action="ppaction://hlinksldjump"/>
          </p:cNvPr>
          <p:cNvSpPr>
            <a:spLocks noChangeArrowheads="1"/>
          </p:cNvSpPr>
          <p:nvPr/>
        </p:nvSpPr>
        <p:spPr bwMode="auto">
          <a:xfrm>
            <a:off x="8077200" y="6096000"/>
            <a:ext cx="838200" cy="381000"/>
          </a:xfrm>
          <a:prstGeom prst="leftArrow">
            <a:avLst>
              <a:gd name="adj1" fmla="val 50000"/>
              <a:gd name="adj2" fmla="val 55000"/>
            </a:avLst>
          </a:prstGeom>
          <a:solidFill>
            <a:schemeClr val="accent1"/>
          </a:solidFill>
          <a:ln w="9525">
            <a:solidFill>
              <a:schemeClr val="tx1"/>
            </a:solidFill>
            <a:miter lim="800000"/>
            <a:headEnd/>
            <a:tailEnd/>
          </a:ln>
        </p:spPr>
        <p:txBody>
          <a:bodyPr wrap="none" anchor="ctr"/>
          <a:lstStyle/>
          <a:p>
            <a:pPr eaLnBrk="1" hangingPunct="1"/>
            <a:endParaRPr lang="en-US" altLang="vi-VN">
              <a:latin typeface="Arial" charset="0"/>
            </a:endParaRPr>
          </a:p>
        </p:txBody>
      </p:sp>
      <p:sp>
        <p:nvSpPr>
          <p:cNvPr id="59395" name="AutoShape 3"/>
          <p:cNvSpPr>
            <a:spLocks noChangeArrowheads="1"/>
          </p:cNvSpPr>
          <p:nvPr/>
        </p:nvSpPr>
        <p:spPr bwMode="auto">
          <a:xfrm>
            <a:off x="3581400" y="6019800"/>
            <a:ext cx="2286000" cy="609600"/>
          </a:xfrm>
          <a:prstGeom prst="flowChartConnector">
            <a:avLst/>
          </a:prstGeom>
          <a:solidFill>
            <a:srgbClr val="FFFFFF"/>
          </a:solidFill>
          <a:ln w="9525">
            <a:solidFill>
              <a:srgbClr val="00FF00"/>
            </a:solidFill>
            <a:round/>
            <a:headEnd/>
            <a:tailEnd/>
          </a:ln>
        </p:spPr>
        <p:txBody>
          <a:bodyPr wrap="none" anchor="ctr"/>
          <a:lstStyle/>
          <a:p>
            <a:pPr algn="ctr" eaLnBrk="1" hangingPunct="1"/>
            <a:r>
              <a:rPr lang="en-US" altLang="vi-VN" sz="3200">
                <a:solidFill>
                  <a:srgbClr val="0000FF"/>
                </a:solidFill>
                <a:latin typeface="Arial" charset="0"/>
              </a:rPr>
              <a:t>Vẹt</a:t>
            </a:r>
          </a:p>
        </p:txBody>
      </p:sp>
      <p:sp>
        <p:nvSpPr>
          <p:cNvPr id="59399" name="Text Box 7"/>
          <p:cNvSpPr txBox="1">
            <a:spLocks noChangeArrowheads="1"/>
          </p:cNvSpPr>
          <p:nvPr/>
        </p:nvSpPr>
        <p:spPr bwMode="auto">
          <a:xfrm rot="12616019" flipV="1">
            <a:off x="1198563" y="463550"/>
            <a:ext cx="1058862" cy="65087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000" b="1">
                <a:solidFill>
                  <a:schemeClr val="tx1"/>
                </a:solidFill>
                <a:latin typeface="Times New Roman" pitchFamily="18" charset="0"/>
                <a:cs typeface="Arial" charset="0"/>
              </a:defRPr>
            </a:lvl1pPr>
            <a:lvl2pPr marL="742950" indent="-285750">
              <a:defRPr sz="2000" b="1">
                <a:solidFill>
                  <a:schemeClr val="tx1"/>
                </a:solidFill>
                <a:latin typeface="Times New Roman" pitchFamily="18" charset="0"/>
                <a:cs typeface="Arial" charset="0"/>
              </a:defRPr>
            </a:lvl2pPr>
            <a:lvl3pPr marL="1143000" indent="-228600">
              <a:defRPr sz="2000" b="1">
                <a:solidFill>
                  <a:schemeClr val="tx1"/>
                </a:solidFill>
                <a:latin typeface="Times New Roman" pitchFamily="18" charset="0"/>
                <a:cs typeface="Arial" charset="0"/>
              </a:defRPr>
            </a:lvl3pPr>
            <a:lvl4pPr marL="1600200" indent="-228600">
              <a:defRPr sz="2000" b="1">
                <a:solidFill>
                  <a:schemeClr val="tx1"/>
                </a:solidFill>
                <a:latin typeface="Times New Roman" pitchFamily="18" charset="0"/>
                <a:cs typeface="Arial" charset="0"/>
              </a:defRPr>
            </a:lvl4pPr>
            <a:lvl5pPr marL="2057400" indent="-228600">
              <a:defRPr sz="2000" b="1">
                <a:solidFill>
                  <a:schemeClr val="tx1"/>
                </a:solidFill>
                <a:latin typeface="Times New Roman" pitchFamily="18" charset="0"/>
                <a:cs typeface="Arial" charset="0"/>
              </a:defRPr>
            </a:lvl5pPr>
            <a:lvl6pPr marL="2514600" indent="-228600" eaLnBrk="0" fontAlgn="base" hangingPunct="0">
              <a:spcBef>
                <a:spcPct val="0"/>
              </a:spcBef>
              <a:spcAft>
                <a:spcPct val="0"/>
              </a:spcAft>
              <a:defRPr sz="2000" b="1">
                <a:solidFill>
                  <a:schemeClr val="tx1"/>
                </a:solidFill>
                <a:latin typeface="Times New Roman" pitchFamily="18" charset="0"/>
                <a:cs typeface="Arial" charset="0"/>
              </a:defRPr>
            </a:lvl6pPr>
            <a:lvl7pPr marL="2971800" indent="-228600" eaLnBrk="0" fontAlgn="base" hangingPunct="0">
              <a:spcBef>
                <a:spcPct val="0"/>
              </a:spcBef>
              <a:spcAft>
                <a:spcPct val="0"/>
              </a:spcAft>
              <a:defRPr sz="2000" b="1">
                <a:solidFill>
                  <a:schemeClr val="tx1"/>
                </a:solidFill>
                <a:latin typeface="Times New Roman" pitchFamily="18" charset="0"/>
                <a:cs typeface="Arial" charset="0"/>
              </a:defRPr>
            </a:lvl7pPr>
            <a:lvl8pPr marL="3429000" indent="-228600" eaLnBrk="0" fontAlgn="base" hangingPunct="0">
              <a:spcBef>
                <a:spcPct val="0"/>
              </a:spcBef>
              <a:spcAft>
                <a:spcPct val="0"/>
              </a:spcAft>
              <a:defRPr sz="2000" b="1">
                <a:solidFill>
                  <a:schemeClr val="tx1"/>
                </a:solidFill>
                <a:latin typeface="Times New Roman" pitchFamily="18" charset="0"/>
                <a:cs typeface="Arial" charset="0"/>
              </a:defRPr>
            </a:lvl8pPr>
            <a:lvl9pPr marL="3886200" indent="-228600" eaLnBrk="0" fontAlgn="base" hangingPunct="0">
              <a:spcBef>
                <a:spcPct val="0"/>
              </a:spcBef>
              <a:spcAft>
                <a:spcPct val="0"/>
              </a:spcAft>
              <a:defRPr sz="2000" b="1">
                <a:solidFill>
                  <a:schemeClr val="tx1"/>
                </a:solidFill>
                <a:latin typeface="Times New Roman" pitchFamily="18" charset="0"/>
                <a:cs typeface="Arial" charset="0"/>
              </a:defRPr>
            </a:lvl9pPr>
          </a:lstStyle>
          <a:p>
            <a:pPr algn="ctr" eaLnBrk="1" hangingPunct="1">
              <a:spcBef>
                <a:spcPct val="50000"/>
              </a:spcBef>
            </a:pPr>
            <a:r>
              <a:rPr lang="en-US" altLang="vi-VN" sz="3600">
                <a:solidFill>
                  <a:schemeClr val="accent2"/>
                </a:solidFill>
                <a:latin typeface="Arial" charset="0"/>
              </a:rPr>
              <a:t>Đầu</a:t>
            </a:r>
          </a:p>
        </p:txBody>
      </p:sp>
      <p:sp>
        <p:nvSpPr>
          <p:cNvPr id="59401" name="AutoShape 9"/>
          <p:cNvSpPr>
            <a:spLocks noChangeArrowheads="1"/>
          </p:cNvSpPr>
          <p:nvPr/>
        </p:nvSpPr>
        <p:spPr bwMode="auto">
          <a:xfrm>
            <a:off x="5867400" y="152400"/>
            <a:ext cx="2514600" cy="762000"/>
          </a:xfrm>
          <a:prstGeom prst="star5">
            <a:avLst/>
          </a:prstGeom>
          <a:solidFill>
            <a:schemeClr val="accent1"/>
          </a:solidFill>
          <a:ln w="9525">
            <a:solidFill>
              <a:schemeClr val="tx1"/>
            </a:solidFill>
            <a:miter lim="800000"/>
            <a:headEnd/>
            <a:tailEnd/>
          </a:ln>
          <a:effectLst/>
        </p:spPr>
        <p:txBody>
          <a:bodyPr wrap="none" anchor="ctr"/>
          <a:lstStyle/>
          <a:p>
            <a:pPr algn="ctr" eaLnBrk="1" hangingPunct="1">
              <a:defRPr/>
            </a:pPr>
            <a:r>
              <a:rPr lang="en-US" sz="2800" b="0">
                <a:solidFill>
                  <a:srgbClr val="000099"/>
                </a:solidFill>
                <a:latin typeface="Arial"/>
                <a:cs typeface="Arial" panose="020B0604020202020204" pitchFamily="34" charset="0"/>
              </a:rPr>
              <a:t>CÁNH</a:t>
            </a:r>
          </a:p>
        </p:txBody>
      </p:sp>
      <p:sp>
        <p:nvSpPr>
          <p:cNvPr id="59405" name="Text Box 13"/>
          <p:cNvSpPr txBox="1">
            <a:spLocks noChangeArrowheads="1"/>
          </p:cNvSpPr>
          <p:nvPr/>
        </p:nvSpPr>
        <p:spPr bwMode="auto">
          <a:xfrm rot="11038086" flipV="1">
            <a:off x="7215188" y="3467100"/>
            <a:ext cx="1554162" cy="65087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000" b="1">
                <a:solidFill>
                  <a:schemeClr val="tx1"/>
                </a:solidFill>
                <a:latin typeface="Times New Roman" pitchFamily="18" charset="0"/>
                <a:cs typeface="Arial" charset="0"/>
              </a:defRPr>
            </a:lvl1pPr>
            <a:lvl2pPr marL="742950" indent="-285750">
              <a:defRPr sz="2000" b="1">
                <a:solidFill>
                  <a:schemeClr val="tx1"/>
                </a:solidFill>
                <a:latin typeface="Times New Roman" pitchFamily="18" charset="0"/>
                <a:cs typeface="Arial" charset="0"/>
              </a:defRPr>
            </a:lvl2pPr>
            <a:lvl3pPr marL="1143000" indent="-228600">
              <a:defRPr sz="2000" b="1">
                <a:solidFill>
                  <a:schemeClr val="tx1"/>
                </a:solidFill>
                <a:latin typeface="Times New Roman" pitchFamily="18" charset="0"/>
                <a:cs typeface="Arial" charset="0"/>
              </a:defRPr>
            </a:lvl3pPr>
            <a:lvl4pPr marL="1600200" indent="-228600">
              <a:defRPr sz="2000" b="1">
                <a:solidFill>
                  <a:schemeClr val="tx1"/>
                </a:solidFill>
                <a:latin typeface="Times New Roman" pitchFamily="18" charset="0"/>
                <a:cs typeface="Arial" charset="0"/>
              </a:defRPr>
            </a:lvl4pPr>
            <a:lvl5pPr marL="2057400" indent="-228600">
              <a:defRPr sz="2000" b="1">
                <a:solidFill>
                  <a:schemeClr val="tx1"/>
                </a:solidFill>
                <a:latin typeface="Times New Roman" pitchFamily="18" charset="0"/>
                <a:cs typeface="Arial" charset="0"/>
              </a:defRPr>
            </a:lvl5pPr>
            <a:lvl6pPr marL="2514600" indent="-228600" eaLnBrk="0" fontAlgn="base" hangingPunct="0">
              <a:spcBef>
                <a:spcPct val="0"/>
              </a:spcBef>
              <a:spcAft>
                <a:spcPct val="0"/>
              </a:spcAft>
              <a:defRPr sz="2000" b="1">
                <a:solidFill>
                  <a:schemeClr val="tx1"/>
                </a:solidFill>
                <a:latin typeface="Times New Roman" pitchFamily="18" charset="0"/>
                <a:cs typeface="Arial" charset="0"/>
              </a:defRPr>
            </a:lvl6pPr>
            <a:lvl7pPr marL="2971800" indent="-228600" eaLnBrk="0" fontAlgn="base" hangingPunct="0">
              <a:spcBef>
                <a:spcPct val="0"/>
              </a:spcBef>
              <a:spcAft>
                <a:spcPct val="0"/>
              </a:spcAft>
              <a:defRPr sz="2000" b="1">
                <a:solidFill>
                  <a:schemeClr val="tx1"/>
                </a:solidFill>
                <a:latin typeface="Times New Roman" pitchFamily="18" charset="0"/>
                <a:cs typeface="Arial" charset="0"/>
              </a:defRPr>
            </a:lvl7pPr>
            <a:lvl8pPr marL="3429000" indent="-228600" eaLnBrk="0" fontAlgn="base" hangingPunct="0">
              <a:spcBef>
                <a:spcPct val="0"/>
              </a:spcBef>
              <a:spcAft>
                <a:spcPct val="0"/>
              </a:spcAft>
              <a:defRPr sz="2000" b="1">
                <a:solidFill>
                  <a:schemeClr val="tx1"/>
                </a:solidFill>
                <a:latin typeface="Times New Roman" pitchFamily="18" charset="0"/>
                <a:cs typeface="Arial" charset="0"/>
              </a:defRPr>
            </a:lvl8pPr>
            <a:lvl9pPr marL="3886200" indent="-228600" eaLnBrk="0" fontAlgn="base" hangingPunct="0">
              <a:spcBef>
                <a:spcPct val="0"/>
              </a:spcBef>
              <a:spcAft>
                <a:spcPct val="0"/>
              </a:spcAft>
              <a:defRPr sz="2000" b="1">
                <a:solidFill>
                  <a:schemeClr val="tx1"/>
                </a:solidFill>
                <a:latin typeface="Times New Roman" pitchFamily="18" charset="0"/>
                <a:cs typeface="Arial" charset="0"/>
              </a:defRPr>
            </a:lvl9pPr>
          </a:lstStyle>
          <a:p>
            <a:pPr eaLnBrk="1" hangingPunct="1">
              <a:spcBef>
                <a:spcPct val="50000"/>
              </a:spcBef>
            </a:pPr>
            <a:r>
              <a:rPr lang="en-US" altLang="vi-VN" sz="3600">
                <a:solidFill>
                  <a:srgbClr val="0000CC"/>
                </a:solidFill>
                <a:latin typeface="Arial" charset="0"/>
              </a:rPr>
              <a:t>Chân</a:t>
            </a:r>
          </a:p>
        </p:txBody>
      </p:sp>
      <p:sp>
        <p:nvSpPr>
          <p:cNvPr id="59407" name="Text Box 15"/>
          <p:cNvSpPr txBox="1">
            <a:spLocks noChangeArrowheads="1"/>
          </p:cNvSpPr>
          <p:nvPr/>
        </p:nvSpPr>
        <p:spPr bwMode="auto">
          <a:xfrm>
            <a:off x="609600" y="2057400"/>
            <a:ext cx="1295400" cy="528638"/>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000" b="1">
                <a:solidFill>
                  <a:schemeClr val="tx1"/>
                </a:solidFill>
                <a:latin typeface="Times New Roman" pitchFamily="18" charset="0"/>
                <a:cs typeface="Arial" charset="0"/>
              </a:defRPr>
            </a:lvl1pPr>
            <a:lvl2pPr marL="742950" indent="-285750">
              <a:defRPr sz="2000" b="1">
                <a:solidFill>
                  <a:schemeClr val="tx1"/>
                </a:solidFill>
                <a:latin typeface="Times New Roman" pitchFamily="18" charset="0"/>
                <a:cs typeface="Arial" charset="0"/>
              </a:defRPr>
            </a:lvl2pPr>
            <a:lvl3pPr marL="1143000" indent="-228600">
              <a:defRPr sz="2000" b="1">
                <a:solidFill>
                  <a:schemeClr val="tx1"/>
                </a:solidFill>
                <a:latin typeface="Times New Roman" pitchFamily="18" charset="0"/>
                <a:cs typeface="Arial" charset="0"/>
              </a:defRPr>
            </a:lvl3pPr>
            <a:lvl4pPr marL="1600200" indent="-228600">
              <a:defRPr sz="2000" b="1">
                <a:solidFill>
                  <a:schemeClr val="tx1"/>
                </a:solidFill>
                <a:latin typeface="Times New Roman" pitchFamily="18" charset="0"/>
                <a:cs typeface="Arial" charset="0"/>
              </a:defRPr>
            </a:lvl4pPr>
            <a:lvl5pPr marL="2057400" indent="-228600">
              <a:defRPr sz="2000" b="1">
                <a:solidFill>
                  <a:schemeClr val="tx1"/>
                </a:solidFill>
                <a:latin typeface="Times New Roman" pitchFamily="18" charset="0"/>
                <a:cs typeface="Arial" charset="0"/>
              </a:defRPr>
            </a:lvl5pPr>
            <a:lvl6pPr marL="2514600" indent="-228600" eaLnBrk="0" fontAlgn="base" hangingPunct="0">
              <a:spcBef>
                <a:spcPct val="0"/>
              </a:spcBef>
              <a:spcAft>
                <a:spcPct val="0"/>
              </a:spcAft>
              <a:defRPr sz="2000" b="1">
                <a:solidFill>
                  <a:schemeClr val="tx1"/>
                </a:solidFill>
                <a:latin typeface="Times New Roman" pitchFamily="18" charset="0"/>
                <a:cs typeface="Arial" charset="0"/>
              </a:defRPr>
            </a:lvl6pPr>
            <a:lvl7pPr marL="2971800" indent="-228600" eaLnBrk="0" fontAlgn="base" hangingPunct="0">
              <a:spcBef>
                <a:spcPct val="0"/>
              </a:spcBef>
              <a:spcAft>
                <a:spcPct val="0"/>
              </a:spcAft>
              <a:defRPr sz="2000" b="1">
                <a:solidFill>
                  <a:schemeClr val="tx1"/>
                </a:solidFill>
                <a:latin typeface="Times New Roman" pitchFamily="18" charset="0"/>
                <a:cs typeface="Arial" charset="0"/>
              </a:defRPr>
            </a:lvl7pPr>
            <a:lvl8pPr marL="3429000" indent="-228600" eaLnBrk="0" fontAlgn="base" hangingPunct="0">
              <a:spcBef>
                <a:spcPct val="0"/>
              </a:spcBef>
              <a:spcAft>
                <a:spcPct val="0"/>
              </a:spcAft>
              <a:defRPr sz="2000" b="1">
                <a:solidFill>
                  <a:schemeClr val="tx1"/>
                </a:solidFill>
                <a:latin typeface="Times New Roman" pitchFamily="18" charset="0"/>
                <a:cs typeface="Arial" charset="0"/>
              </a:defRPr>
            </a:lvl8pPr>
            <a:lvl9pPr marL="3886200" indent="-228600" eaLnBrk="0" fontAlgn="base" hangingPunct="0">
              <a:spcBef>
                <a:spcPct val="0"/>
              </a:spcBef>
              <a:spcAft>
                <a:spcPct val="0"/>
              </a:spcAft>
              <a:defRPr sz="2000" b="1">
                <a:solidFill>
                  <a:schemeClr val="tx1"/>
                </a:solidFill>
                <a:latin typeface="Times New Roman" pitchFamily="18" charset="0"/>
                <a:cs typeface="Arial" charset="0"/>
              </a:defRPr>
            </a:lvl9pPr>
          </a:lstStyle>
          <a:p>
            <a:pPr algn="ctr" eaLnBrk="1" hangingPunct="1">
              <a:spcBef>
                <a:spcPct val="50000"/>
              </a:spcBef>
            </a:pPr>
            <a:r>
              <a:rPr lang="en-US" altLang="vi-VN" sz="2800">
                <a:solidFill>
                  <a:srgbClr val="0000CC"/>
                </a:solidFill>
                <a:latin typeface="Arial" charset="0"/>
              </a:rPr>
              <a:t>Mỏ</a:t>
            </a:r>
          </a:p>
        </p:txBody>
      </p:sp>
      <p:sp>
        <p:nvSpPr>
          <p:cNvPr id="59409" name="Text Box 17"/>
          <p:cNvSpPr txBox="1">
            <a:spLocks noChangeArrowheads="1"/>
          </p:cNvSpPr>
          <p:nvPr/>
        </p:nvSpPr>
        <p:spPr bwMode="auto">
          <a:xfrm>
            <a:off x="838200" y="3276600"/>
            <a:ext cx="1295400" cy="4064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000" b="1">
                <a:solidFill>
                  <a:schemeClr val="tx1"/>
                </a:solidFill>
                <a:latin typeface="Times New Roman" pitchFamily="18" charset="0"/>
                <a:cs typeface="Arial" charset="0"/>
              </a:defRPr>
            </a:lvl1pPr>
            <a:lvl2pPr marL="742950" indent="-285750">
              <a:defRPr sz="2000" b="1">
                <a:solidFill>
                  <a:schemeClr val="tx1"/>
                </a:solidFill>
                <a:latin typeface="Times New Roman" pitchFamily="18" charset="0"/>
                <a:cs typeface="Arial" charset="0"/>
              </a:defRPr>
            </a:lvl2pPr>
            <a:lvl3pPr marL="1143000" indent="-228600">
              <a:defRPr sz="2000" b="1">
                <a:solidFill>
                  <a:schemeClr val="tx1"/>
                </a:solidFill>
                <a:latin typeface="Times New Roman" pitchFamily="18" charset="0"/>
                <a:cs typeface="Arial" charset="0"/>
              </a:defRPr>
            </a:lvl3pPr>
            <a:lvl4pPr marL="1600200" indent="-228600">
              <a:defRPr sz="2000" b="1">
                <a:solidFill>
                  <a:schemeClr val="tx1"/>
                </a:solidFill>
                <a:latin typeface="Times New Roman" pitchFamily="18" charset="0"/>
                <a:cs typeface="Arial" charset="0"/>
              </a:defRPr>
            </a:lvl4pPr>
            <a:lvl5pPr marL="2057400" indent="-228600">
              <a:defRPr sz="2000" b="1">
                <a:solidFill>
                  <a:schemeClr val="tx1"/>
                </a:solidFill>
                <a:latin typeface="Times New Roman" pitchFamily="18" charset="0"/>
                <a:cs typeface="Arial" charset="0"/>
              </a:defRPr>
            </a:lvl5pPr>
            <a:lvl6pPr marL="2514600" indent="-228600" eaLnBrk="0" fontAlgn="base" hangingPunct="0">
              <a:spcBef>
                <a:spcPct val="0"/>
              </a:spcBef>
              <a:spcAft>
                <a:spcPct val="0"/>
              </a:spcAft>
              <a:defRPr sz="2000" b="1">
                <a:solidFill>
                  <a:schemeClr val="tx1"/>
                </a:solidFill>
                <a:latin typeface="Times New Roman" pitchFamily="18" charset="0"/>
                <a:cs typeface="Arial" charset="0"/>
              </a:defRPr>
            </a:lvl6pPr>
            <a:lvl7pPr marL="2971800" indent="-228600" eaLnBrk="0" fontAlgn="base" hangingPunct="0">
              <a:spcBef>
                <a:spcPct val="0"/>
              </a:spcBef>
              <a:spcAft>
                <a:spcPct val="0"/>
              </a:spcAft>
              <a:defRPr sz="2000" b="1">
                <a:solidFill>
                  <a:schemeClr val="tx1"/>
                </a:solidFill>
                <a:latin typeface="Times New Roman" pitchFamily="18" charset="0"/>
                <a:cs typeface="Arial" charset="0"/>
              </a:defRPr>
            </a:lvl7pPr>
            <a:lvl8pPr marL="3429000" indent="-228600" eaLnBrk="0" fontAlgn="base" hangingPunct="0">
              <a:spcBef>
                <a:spcPct val="0"/>
              </a:spcBef>
              <a:spcAft>
                <a:spcPct val="0"/>
              </a:spcAft>
              <a:defRPr sz="2000" b="1">
                <a:solidFill>
                  <a:schemeClr val="tx1"/>
                </a:solidFill>
                <a:latin typeface="Times New Roman" pitchFamily="18" charset="0"/>
                <a:cs typeface="Arial" charset="0"/>
              </a:defRPr>
            </a:lvl8pPr>
            <a:lvl9pPr marL="3886200" indent="-228600" eaLnBrk="0" fontAlgn="base" hangingPunct="0">
              <a:spcBef>
                <a:spcPct val="0"/>
              </a:spcBef>
              <a:spcAft>
                <a:spcPct val="0"/>
              </a:spcAft>
              <a:defRPr sz="2000" b="1">
                <a:solidFill>
                  <a:schemeClr val="tx1"/>
                </a:solidFill>
                <a:latin typeface="Times New Roman" pitchFamily="18" charset="0"/>
                <a:cs typeface="Arial" charset="0"/>
              </a:defRPr>
            </a:lvl9pPr>
          </a:lstStyle>
          <a:p>
            <a:pPr algn="ctr" eaLnBrk="1" hangingPunct="1">
              <a:spcBef>
                <a:spcPct val="50000"/>
              </a:spcBef>
            </a:pPr>
            <a:r>
              <a:rPr lang="en-US" altLang="vi-VN">
                <a:solidFill>
                  <a:srgbClr val="0000CC"/>
                </a:solidFill>
                <a:latin typeface="Arial" charset="0"/>
              </a:rPr>
              <a:t>MÌNH</a:t>
            </a:r>
          </a:p>
        </p:txBody>
      </p:sp>
      <p:pic>
        <p:nvPicPr>
          <p:cNvPr id="16393" name="Picture 19" descr="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1219200"/>
            <a:ext cx="2514600" cy="4114800"/>
          </a:xfrm>
          <a:prstGeom prst="rect">
            <a:avLst/>
          </a:prstGeom>
          <a:solidFill>
            <a:srgbClr val="FFCCFF"/>
          </a:solidFill>
          <a:ln w="9525">
            <a:solidFill>
              <a:srgbClr val="0000FF"/>
            </a:solidFill>
            <a:miter lim="800000"/>
            <a:headEnd/>
            <a:tailEnd/>
          </a:ln>
        </p:spPr>
      </p:pic>
      <p:sp>
        <p:nvSpPr>
          <p:cNvPr id="59412" name="Line 20"/>
          <p:cNvSpPr>
            <a:spLocks noChangeShapeType="1"/>
          </p:cNvSpPr>
          <p:nvPr/>
        </p:nvSpPr>
        <p:spPr bwMode="auto">
          <a:xfrm flipV="1">
            <a:off x="1905000" y="1752600"/>
            <a:ext cx="2057400" cy="457200"/>
          </a:xfrm>
          <a:prstGeom prst="line">
            <a:avLst/>
          </a:prstGeom>
          <a:noFill/>
          <a:ln w="9525">
            <a:solidFill>
              <a:srgbClr val="FF0066"/>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9413" name="Line 21"/>
          <p:cNvSpPr>
            <a:spLocks noChangeShapeType="1"/>
          </p:cNvSpPr>
          <p:nvPr/>
        </p:nvSpPr>
        <p:spPr bwMode="auto">
          <a:xfrm>
            <a:off x="2133600" y="1066800"/>
            <a:ext cx="2133600" cy="457200"/>
          </a:xfrm>
          <a:prstGeom prst="line">
            <a:avLst/>
          </a:prstGeom>
          <a:noFill/>
          <a:ln w="9525">
            <a:solidFill>
              <a:srgbClr val="FF0066"/>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9414" name="Line 22"/>
          <p:cNvSpPr>
            <a:spLocks noChangeShapeType="1"/>
          </p:cNvSpPr>
          <p:nvPr/>
        </p:nvSpPr>
        <p:spPr bwMode="auto">
          <a:xfrm flipV="1">
            <a:off x="2133600" y="2362200"/>
            <a:ext cx="2286000" cy="990600"/>
          </a:xfrm>
          <a:prstGeom prst="line">
            <a:avLst/>
          </a:prstGeom>
          <a:noFill/>
          <a:ln w="9525">
            <a:solidFill>
              <a:srgbClr val="FF0066"/>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9415" name="Line 23"/>
          <p:cNvSpPr>
            <a:spLocks noChangeShapeType="1"/>
          </p:cNvSpPr>
          <p:nvPr/>
        </p:nvSpPr>
        <p:spPr bwMode="auto">
          <a:xfrm flipH="1">
            <a:off x="5105400" y="685800"/>
            <a:ext cx="2057400" cy="1981200"/>
          </a:xfrm>
          <a:prstGeom prst="line">
            <a:avLst/>
          </a:prstGeom>
          <a:noFill/>
          <a:ln w="9525">
            <a:solidFill>
              <a:srgbClr val="FF0066"/>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9416" name="Line 24"/>
          <p:cNvSpPr>
            <a:spLocks noChangeShapeType="1"/>
          </p:cNvSpPr>
          <p:nvPr/>
        </p:nvSpPr>
        <p:spPr bwMode="auto">
          <a:xfrm flipH="1" flipV="1">
            <a:off x="4267200" y="3200400"/>
            <a:ext cx="2971800" cy="609600"/>
          </a:xfrm>
          <a:prstGeom prst="line">
            <a:avLst/>
          </a:prstGeom>
          <a:noFill/>
          <a:ln w="9525">
            <a:solidFill>
              <a:srgbClr val="FF0066"/>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9395"/>
                                        </p:tgtEl>
                                        <p:attrNameLst>
                                          <p:attrName>style.visibility</p:attrName>
                                        </p:attrNameLst>
                                      </p:cBhvr>
                                      <p:to>
                                        <p:strVal val="visible"/>
                                      </p:to>
                                    </p:set>
                                    <p:animEffect transition="in" filter="checkerboard(across)">
                                      <p:cBhvr>
                                        <p:cTn id="7" dur="500"/>
                                        <p:tgtEl>
                                          <p:spTgt spid="5939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9399"/>
                                        </p:tgtEl>
                                        <p:attrNameLst>
                                          <p:attrName>style.visibility</p:attrName>
                                        </p:attrNameLst>
                                      </p:cBhvr>
                                      <p:to>
                                        <p:strVal val="visible"/>
                                      </p:to>
                                    </p:set>
                                    <p:anim calcmode="lin" valueType="num">
                                      <p:cBhvr additive="base">
                                        <p:cTn id="12" dur="500" fill="hold"/>
                                        <p:tgtEl>
                                          <p:spTgt spid="59399"/>
                                        </p:tgtEl>
                                        <p:attrNameLst>
                                          <p:attrName>ppt_x</p:attrName>
                                        </p:attrNameLst>
                                      </p:cBhvr>
                                      <p:tavLst>
                                        <p:tav tm="0">
                                          <p:val>
                                            <p:strVal val="#ppt_x"/>
                                          </p:val>
                                        </p:tav>
                                        <p:tav tm="100000">
                                          <p:val>
                                            <p:strVal val="#ppt_x"/>
                                          </p:val>
                                        </p:tav>
                                      </p:tavLst>
                                    </p:anim>
                                    <p:anim calcmode="lin" valueType="num">
                                      <p:cBhvr additive="base">
                                        <p:cTn id="13" dur="500" fill="hold"/>
                                        <p:tgtEl>
                                          <p:spTgt spid="59399"/>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59413"/>
                                        </p:tgtEl>
                                        <p:attrNameLst>
                                          <p:attrName>style.visibility</p:attrName>
                                        </p:attrNameLst>
                                      </p:cBhvr>
                                      <p:to>
                                        <p:strVal val="visible"/>
                                      </p:to>
                                    </p:set>
                                    <p:animEffect transition="in" filter="box(in)">
                                      <p:cBhvr>
                                        <p:cTn id="18" dur="500"/>
                                        <p:tgtEl>
                                          <p:spTgt spid="59413"/>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 presetClass="entr" presetSubtype="16" fill="hold" grpId="0" nodeType="clickEffect">
                                  <p:stCondLst>
                                    <p:cond delay="0"/>
                                  </p:stCondLst>
                                  <p:childTnLst>
                                    <p:set>
                                      <p:cBhvr>
                                        <p:cTn id="22" dur="1" fill="hold">
                                          <p:stCondLst>
                                            <p:cond delay="0"/>
                                          </p:stCondLst>
                                        </p:cTn>
                                        <p:tgtEl>
                                          <p:spTgt spid="59407"/>
                                        </p:tgtEl>
                                        <p:attrNameLst>
                                          <p:attrName>style.visibility</p:attrName>
                                        </p:attrNameLst>
                                      </p:cBhvr>
                                      <p:to>
                                        <p:strVal val="visible"/>
                                      </p:to>
                                    </p:set>
                                    <p:animEffect transition="in" filter="box(in)">
                                      <p:cBhvr>
                                        <p:cTn id="23" dur="500"/>
                                        <p:tgtEl>
                                          <p:spTgt spid="59407"/>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4" presetClass="entr" presetSubtype="16" fill="hold" grpId="0" nodeType="clickEffect">
                                  <p:stCondLst>
                                    <p:cond delay="0"/>
                                  </p:stCondLst>
                                  <p:childTnLst>
                                    <p:set>
                                      <p:cBhvr>
                                        <p:cTn id="27" dur="1" fill="hold">
                                          <p:stCondLst>
                                            <p:cond delay="0"/>
                                          </p:stCondLst>
                                        </p:cTn>
                                        <p:tgtEl>
                                          <p:spTgt spid="59412"/>
                                        </p:tgtEl>
                                        <p:attrNameLst>
                                          <p:attrName>style.visibility</p:attrName>
                                        </p:attrNameLst>
                                      </p:cBhvr>
                                      <p:to>
                                        <p:strVal val="visible"/>
                                      </p:to>
                                    </p:set>
                                    <p:animEffect transition="in" filter="box(in)">
                                      <p:cBhvr>
                                        <p:cTn id="28" dur="500"/>
                                        <p:tgtEl>
                                          <p:spTgt spid="59412"/>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59409"/>
                                        </p:tgtEl>
                                        <p:attrNameLst>
                                          <p:attrName>style.visibility</p:attrName>
                                        </p:attrNameLst>
                                      </p:cBhvr>
                                      <p:to>
                                        <p:strVal val="visible"/>
                                      </p:to>
                                    </p:set>
                                    <p:anim calcmode="lin" valueType="num">
                                      <p:cBhvr additive="base">
                                        <p:cTn id="33" dur="500" fill="hold"/>
                                        <p:tgtEl>
                                          <p:spTgt spid="59409"/>
                                        </p:tgtEl>
                                        <p:attrNameLst>
                                          <p:attrName>ppt_x</p:attrName>
                                        </p:attrNameLst>
                                      </p:cBhvr>
                                      <p:tavLst>
                                        <p:tav tm="0">
                                          <p:val>
                                            <p:strVal val="#ppt_x"/>
                                          </p:val>
                                        </p:tav>
                                        <p:tav tm="100000">
                                          <p:val>
                                            <p:strVal val="#ppt_x"/>
                                          </p:val>
                                        </p:tav>
                                      </p:tavLst>
                                    </p:anim>
                                    <p:anim calcmode="lin" valueType="num">
                                      <p:cBhvr additive="base">
                                        <p:cTn id="34" dur="500" fill="hold"/>
                                        <p:tgtEl>
                                          <p:spTgt spid="59409"/>
                                        </p:tgtEl>
                                        <p:attrNameLst>
                                          <p:attrName>ppt_y</p:attrName>
                                        </p:attrNameLst>
                                      </p:cBhvr>
                                      <p:tavLst>
                                        <p:tav tm="0">
                                          <p:val>
                                            <p:strVal val="1+#ppt_h/2"/>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13" presetClass="entr" presetSubtype="16" fill="hold" grpId="0" nodeType="clickEffect">
                                  <p:stCondLst>
                                    <p:cond delay="0"/>
                                  </p:stCondLst>
                                  <p:childTnLst>
                                    <p:set>
                                      <p:cBhvr>
                                        <p:cTn id="38" dur="1" fill="hold">
                                          <p:stCondLst>
                                            <p:cond delay="0"/>
                                          </p:stCondLst>
                                        </p:cTn>
                                        <p:tgtEl>
                                          <p:spTgt spid="59414"/>
                                        </p:tgtEl>
                                        <p:attrNameLst>
                                          <p:attrName>style.visibility</p:attrName>
                                        </p:attrNameLst>
                                      </p:cBhvr>
                                      <p:to>
                                        <p:strVal val="visible"/>
                                      </p:to>
                                    </p:set>
                                    <p:animEffect transition="in" filter="plus(in)">
                                      <p:cBhvr>
                                        <p:cTn id="39" dur="2000"/>
                                        <p:tgtEl>
                                          <p:spTgt spid="59414"/>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3" presetClass="entr" presetSubtype="10" fill="hold" grpId="0" nodeType="clickEffect">
                                  <p:stCondLst>
                                    <p:cond delay="0"/>
                                  </p:stCondLst>
                                  <p:childTnLst>
                                    <p:set>
                                      <p:cBhvr>
                                        <p:cTn id="43" dur="1" fill="hold">
                                          <p:stCondLst>
                                            <p:cond delay="0"/>
                                          </p:stCondLst>
                                        </p:cTn>
                                        <p:tgtEl>
                                          <p:spTgt spid="59405"/>
                                        </p:tgtEl>
                                        <p:attrNameLst>
                                          <p:attrName>style.visibility</p:attrName>
                                        </p:attrNameLst>
                                      </p:cBhvr>
                                      <p:to>
                                        <p:strVal val="visible"/>
                                      </p:to>
                                    </p:set>
                                    <p:animEffect transition="in" filter="blinds(horizontal)">
                                      <p:cBhvr>
                                        <p:cTn id="44" dur="500"/>
                                        <p:tgtEl>
                                          <p:spTgt spid="59405"/>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8" presetClass="entr" presetSubtype="16" fill="hold" grpId="0" nodeType="clickEffect">
                                  <p:stCondLst>
                                    <p:cond delay="0"/>
                                  </p:stCondLst>
                                  <p:childTnLst>
                                    <p:set>
                                      <p:cBhvr>
                                        <p:cTn id="48" dur="1" fill="hold">
                                          <p:stCondLst>
                                            <p:cond delay="0"/>
                                          </p:stCondLst>
                                        </p:cTn>
                                        <p:tgtEl>
                                          <p:spTgt spid="59416"/>
                                        </p:tgtEl>
                                        <p:attrNameLst>
                                          <p:attrName>style.visibility</p:attrName>
                                        </p:attrNameLst>
                                      </p:cBhvr>
                                      <p:to>
                                        <p:strVal val="visible"/>
                                      </p:to>
                                    </p:set>
                                    <p:animEffect transition="in" filter="diamond(in)">
                                      <p:cBhvr>
                                        <p:cTn id="49" dur="2000"/>
                                        <p:tgtEl>
                                          <p:spTgt spid="59416"/>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5" presetClass="entr" presetSubtype="10" fill="hold" grpId="0" nodeType="clickEffect">
                                  <p:stCondLst>
                                    <p:cond delay="0"/>
                                  </p:stCondLst>
                                  <p:childTnLst>
                                    <p:set>
                                      <p:cBhvr>
                                        <p:cTn id="53" dur="1" fill="hold">
                                          <p:stCondLst>
                                            <p:cond delay="0"/>
                                          </p:stCondLst>
                                        </p:cTn>
                                        <p:tgtEl>
                                          <p:spTgt spid="59401"/>
                                        </p:tgtEl>
                                        <p:attrNameLst>
                                          <p:attrName>style.visibility</p:attrName>
                                        </p:attrNameLst>
                                      </p:cBhvr>
                                      <p:to>
                                        <p:strVal val="visible"/>
                                      </p:to>
                                    </p:set>
                                    <p:animEffect transition="in" filter="checkerboard(across)">
                                      <p:cBhvr>
                                        <p:cTn id="54" dur="500"/>
                                        <p:tgtEl>
                                          <p:spTgt spid="59401"/>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16" presetClass="entr" presetSubtype="26" fill="hold" grpId="0" nodeType="clickEffect">
                                  <p:stCondLst>
                                    <p:cond delay="0"/>
                                  </p:stCondLst>
                                  <p:childTnLst>
                                    <p:set>
                                      <p:cBhvr>
                                        <p:cTn id="58" dur="1" fill="hold">
                                          <p:stCondLst>
                                            <p:cond delay="0"/>
                                          </p:stCondLst>
                                        </p:cTn>
                                        <p:tgtEl>
                                          <p:spTgt spid="59415"/>
                                        </p:tgtEl>
                                        <p:attrNameLst>
                                          <p:attrName>style.visibility</p:attrName>
                                        </p:attrNameLst>
                                      </p:cBhvr>
                                      <p:to>
                                        <p:strVal val="visible"/>
                                      </p:to>
                                    </p:set>
                                    <p:animEffect transition="in" filter="barn(inHorizontal)">
                                      <p:cBhvr>
                                        <p:cTn id="59" dur="500"/>
                                        <p:tgtEl>
                                          <p:spTgt spid="594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5" grpId="0" animBg="1"/>
      <p:bldP spid="59399" grpId="0" animBg="1"/>
      <p:bldP spid="59401" grpId="0" animBg="1"/>
      <p:bldP spid="59405" grpId="0" animBg="1"/>
      <p:bldP spid="59407" grpId="0" animBg="1"/>
      <p:bldP spid="59409" grpId="0" animBg="1"/>
      <p:bldP spid="59412" grpId="0" animBg="1"/>
      <p:bldP spid="59413" grpId="0" animBg="1"/>
      <p:bldP spid="59414" grpId="0" animBg="1"/>
      <p:bldP spid="59415" grpId="0" animBg="1"/>
      <p:bldP spid="594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AutoShape 2">
            <a:hlinkClick r:id="rId2" action="ppaction://hlinksldjump"/>
          </p:cNvPr>
          <p:cNvSpPr>
            <a:spLocks noChangeArrowheads="1"/>
          </p:cNvSpPr>
          <p:nvPr/>
        </p:nvSpPr>
        <p:spPr bwMode="auto">
          <a:xfrm>
            <a:off x="8007350" y="5694363"/>
            <a:ext cx="838200" cy="381000"/>
          </a:xfrm>
          <a:prstGeom prst="leftArrow">
            <a:avLst>
              <a:gd name="adj1" fmla="val 50000"/>
              <a:gd name="adj2" fmla="val 55000"/>
            </a:avLst>
          </a:prstGeom>
          <a:solidFill>
            <a:schemeClr val="accent1"/>
          </a:solidFill>
          <a:ln w="9525">
            <a:solidFill>
              <a:schemeClr val="tx1"/>
            </a:solidFill>
            <a:miter lim="800000"/>
            <a:headEnd/>
            <a:tailEnd/>
          </a:ln>
        </p:spPr>
        <p:txBody>
          <a:bodyPr wrap="none" anchor="ctr"/>
          <a:lstStyle/>
          <a:p>
            <a:pPr eaLnBrk="1" hangingPunct="1"/>
            <a:endParaRPr lang="en-US" altLang="vi-VN">
              <a:latin typeface="Arial" charset="0"/>
            </a:endParaRPr>
          </a:p>
        </p:txBody>
      </p:sp>
      <p:pic>
        <p:nvPicPr>
          <p:cNvPr id="60419" name="Picture 3" descr="scan0033">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30350" y="1046163"/>
            <a:ext cx="6096000" cy="4419600"/>
          </a:xfrm>
          <a:prstGeom prst="rect">
            <a:avLst/>
          </a:prstGeom>
          <a:noFill/>
          <a:ln w="28575" cap="rnd">
            <a:solidFill>
              <a:schemeClr val="bg1"/>
            </a:solidFill>
            <a:prstDash val="sysDot"/>
            <a:miter lim="800000"/>
            <a:headEnd/>
            <a:tailEnd/>
          </a:ln>
          <a:extLst>
            <a:ext uri="{909E8E84-426E-40DD-AFC4-6F175D3DCCD1}">
              <a14:hiddenFill xmlns:a14="http://schemas.microsoft.com/office/drawing/2010/main">
                <a:solidFill>
                  <a:srgbClr val="FFFFFF"/>
                </a:solidFill>
              </a14:hiddenFill>
            </a:ext>
          </a:extLst>
        </p:spPr>
      </p:pic>
      <p:grpSp>
        <p:nvGrpSpPr>
          <p:cNvPr id="2" name="Group 4"/>
          <p:cNvGrpSpPr>
            <a:grpSpLocks/>
          </p:cNvGrpSpPr>
          <p:nvPr/>
        </p:nvGrpSpPr>
        <p:grpSpPr bwMode="auto">
          <a:xfrm rot="-1524710">
            <a:off x="5340350" y="2951163"/>
            <a:ext cx="3519488" cy="650875"/>
            <a:chOff x="2640" y="320"/>
            <a:chExt cx="3039" cy="528"/>
          </a:xfrm>
        </p:grpSpPr>
        <p:sp>
          <p:nvSpPr>
            <p:cNvPr id="17424" name="Line 5"/>
            <p:cNvSpPr>
              <a:spLocks noChangeShapeType="1"/>
            </p:cNvSpPr>
            <p:nvPr/>
          </p:nvSpPr>
          <p:spPr bwMode="auto">
            <a:xfrm>
              <a:off x="2640" y="336"/>
              <a:ext cx="1968"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7425" name="Text Box 6"/>
            <p:cNvSpPr txBox="1">
              <a:spLocks noChangeArrowheads="1"/>
            </p:cNvSpPr>
            <p:nvPr/>
          </p:nvSpPr>
          <p:spPr bwMode="auto">
            <a:xfrm>
              <a:off x="4624" y="320"/>
              <a:ext cx="1055" cy="528"/>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000" b="1">
                  <a:solidFill>
                    <a:schemeClr val="tx1"/>
                  </a:solidFill>
                  <a:latin typeface="Times New Roman" pitchFamily="18" charset="0"/>
                  <a:cs typeface="Arial" charset="0"/>
                </a:defRPr>
              </a:lvl1pPr>
              <a:lvl2pPr marL="742950" indent="-285750">
                <a:defRPr sz="2000" b="1">
                  <a:solidFill>
                    <a:schemeClr val="tx1"/>
                  </a:solidFill>
                  <a:latin typeface="Times New Roman" pitchFamily="18" charset="0"/>
                  <a:cs typeface="Arial" charset="0"/>
                </a:defRPr>
              </a:lvl2pPr>
              <a:lvl3pPr marL="1143000" indent="-228600">
                <a:defRPr sz="2000" b="1">
                  <a:solidFill>
                    <a:schemeClr val="tx1"/>
                  </a:solidFill>
                  <a:latin typeface="Times New Roman" pitchFamily="18" charset="0"/>
                  <a:cs typeface="Arial" charset="0"/>
                </a:defRPr>
              </a:lvl3pPr>
              <a:lvl4pPr marL="1600200" indent="-228600">
                <a:defRPr sz="2000" b="1">
                  <a:solidFill>
                    <a:schemeClr val="tx1"/>
                  </a:solidFill>
                  <a:latin typeface="Times New Roman" pitchFamily="18" charset="0"/>
                  <a:cs typeface="Arial" charset="0"/>
                </a:defRPr>
              </a:lvl4pPr>
              <a:lvl5pPr marL="2057400" indent="-228600">
                <a:defRPr sz="2000" b="1">
                  <a:solidFill>
                    <a:schemeClr val="tx1"/>
                  </a:solidFill>
                  <a:latin typeface="Times New Roman" pitchFamily="18" charset="0"/>
                  <a:cs typeface="Arial" charset="0"/>
                </a:defRPr>
              </a:lvl5pPr>
              <a:lvl6pPr marL="2514600" indent="-228600" eaLnBrk="0" fontAlgn="base" hangingPunct="0">
                <a:spcBef>
                  <a:spcPct val="0"/>
                </a:spcBef>
                <a:spcAft>
                  <a:spcPct val="0"/>
                </a:spcAft>
                <a:defRPr sz="2000" b="1">
                  <a:solidFill>
                    <a:schemeClr val="tx1"/>
                  </a:solidFill>
                  <a:latin typeface="Times New Roman" pitchFamily="18" charset="0"/>
                  <a:cs typeface="Arial" charset="0"/>
                </a:defRPr>
              </a:lvl6pPr>
              <a:lvl7pPr marL="2971800" indent="-228600" eaLnBrk="0" fontAlgn="base" hangingPunct="0">
                <a:spcBef>
                  <a:spcPct val="0"/>
                </a:spcBef>
                <a:spcAft>
                  <a:spcPct val="0"/>
                </a:spcAft>
                <a:defRPr sz="2000" b="1">
                  <a:solidFill>
                    <a:schemeClr val="tx1"/>
                  </a:solidFill>
                  <a:latin typeface="Times New Roman" pitchFamily="18" charset="0"/>
                  <a:cs typeface="Arial" charset="0"/>
                </a:defRPr>
              </a:lvl7pPr>
              <a:lvl8pPr marL="3429000" indent="-228600" eaLnBrk="0" fontAlgn="base" hangingPunct="0">
                <a:spcBef>
                  <a:spcPct val="0"/>
                </a:spcBef>
                <a:spcAft>
                  <a:spcPct val="0"/>
                </a:spcAft>
                <a:defRPr sz="2000" b="1">
                  <a:solidFill>
                    <a:schemeClr val="tx1"/>
                  </a:solidFill>
                  <a:latin typeface="Times New Roman" pitchFamily="18" charset="0"/>
                  <a:cs typeface="Arial" charset="0"/>
                </a:defRPr>
              </a:lvl8pPr>
              <a:lvl9pPr marL="3886200" indent="-228600" eaLnBrk="0" fontAlgn="base" hangingPunct="0">
                <a:spcBef>
                  <a:spcPct val="0"/>
                </a:spcBef>
                <a:spcAft>
                  <a:spcPct val="0"/>
                </a:spcAft>
                <a:defRPr sz="2000" b="1">
                  <a:solidFill>
                    <a:schemeClr val="tx1"/>
                  </a:solidFill>
                  <a:latin typeface="Times New Roman" pitchFamily="18" charset="0"/>
                  <a:cs typeface="Arial" charset="0"/>
                </a:defRPr>
              </a:lvl9pPr>
            </a:lstStyle>
            <a:p>
              <a:pPr algn="ctr" eaLnBrk="1" hangingPunct="1">
                <a:spcBef>
                  <a:spcPct val="50000"/>
                </a:spcBef>
              </a:pPr>
              <a:r>
                <a:rPr lang="en-US" altLang="vi-VN" sz="3600">
                  <a:solidFill>
                    <a:schemeClr val="accent2"/>
                  </a:solidFill>
                  <a:latin typeface="Arial" charset="0"/>
                </a:rPr>
                <a:t>Đầu</a:t>
              </a:r>
            </a:p>
          </p:txBody>
        </p:sp>
      </p:grpSp>
      <p:grpSp>
        <p:nvGrpSpPr>
          <p:cNvPr id="3" name="Group 7"/>
          <p:cNvGrpSpPr>
            <a:grpSpLocks/>
          </p:cNvGrpSpPr>
          <p:nvPr/>
        </p:nvGrpSpPr>
        <p:grpSpPr bwMode="auto">
          <a:xfrm rot="-462916">
            <a:off x="466725" y="4879975"/>
            <a:ext cx="4418013" cy="646113"/>
            <a:chOff x="-159" y="3316"/>
            <a:chExt cx="3087" cy="188"/>
          </a:xfrm>
        </p:grpSpPr>
        <p:sp>
          <p:nvSpPr>
            <p:cNvPr id="17422" name="Text Box 8"/>
            <p:cNvSpPr txBox="1">
              <a:spLocks noChangeArrowheads="1"/>
            </p:cNvSpPr>
            <p:nvPr/>
          </p:nvSpPr>
          <p:spPr bwMode="auto">
            <a:xfrm>
              <a:off x="-159" y="3316"/>
              <a:ext cx="1126" cy="188"/>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000" b="1">
                  <a:solidFill>
                    <a:schemeClr val="tx1"/>
                  </a:solidFill>
                  <a:latin typeface="Times New Roman" pitchFamily="18" charset="0"/>
                  <a:cs typeface="Arial" charset="0"/>
                </a:defRPr>
              </a:lvl1pPr>
              <a:lvl2pPr marL="742950" indent="-285750">
                <a:defRPr sz="2000" b="1">
                  <a:solidFill>
                    <a:schemeClr val="tx1"/>
                  </a:solidFill>
                  <a:latin typeface="Times New Roman" pitchFamily="18" charset="0"/>
                  <a:cs typeface="Arial" charset="0"/>
                </a:defRPr>
              </a:lvl2pPr>
              <a:lvl3pPr marL="1143000" indent="-228600">
                <a:defRPr sz="2000" b="1">
                  <a:solidFill>
                    <a:schemeClr val="tx1"/>
                  </a:solidFill>
                  <a:latin typeface="Times New Roman" pitchFamily="18" charset="0"/>
                  <a:cs typeface="Arial" charset="0"/>
                </a:defRPr>
              </a:lvl3pPr>
              <a:lvl4pPr marL="1600200" indent="-228600">
                <a:defRPr sz="2000" b="1">
                  <a:solidFill>
                    <a:schemeClr val="tx1"/>
                  </a:solidFill>
                  <a:latin typeface="Times New Roman" pitchFamily="18" charset="0"/>
                  <a:cs typeface="Arial" charset="0"/>
                </a:defRPr>
              </a:lvl4pPr>
              <a:lvl5pPr marL="2057400" indent="-228600">
                <a:defRPr sz="2000" b="1">
                  <a:solidFill>
                    <a:schemeClr val="tx1"/>
                  </a:solidFill>
                  <a:latin typeface="Times New Roman" pitchFamily="18" charset="0"/>
                  <a:cs typeface="Arial" charset="0"/>
                </a:defRPr>
              </a:lvl5pPr>
              <a:lvl6pPr marL="2514600" indent="-228600" eaLnBrk="0" fontAlgn="base" hangingPunct="0">
                <a:spcBef>
                  <a:spcPct val="0"/>
                </a:spcBef>
                <a:spcAft>
                  <a:spcPct val="0"/>
                </a:spcAft>
                <a:defRPr sz="2000" b="1">
                  <a:solidFill>
                    <a:schemeClr val="tx1"/>
                  </a:solidFill>
                  <a:latin typeface="Times New Roman" pitchFamily="18" charset="0"/>
                  <a:cs typeface="Arial" charset="0"/>
                </a:defRPr>
              </a:lvl6pPr>
              <a:lvl7pPr marL="2971800" indent="-228600" eaLnBrk="0" fontAlgn="base" hangingPunct="0">
                <a:spcBef>
                  <a:spcPct val="0"/>
                </a:spcBef>
                <a:spcAft>
                  <a:spcPct val="0"/>
                </a:spcAft>
                <a:defRPr sz="2000" b="1">
                  <a:solidFill>
                    <a:schemeClr val="tx1"/>
                  </a:solidFill>
                  <a:latin typeface="Times New Roman" pitchFamily="18" charset="0"/>
                  <a:cs typeface="Arial" charset="0"/>
                </a:defRPr>
              </a:lvl7pPr>
              <a:lvl8pPr marL="3429000" indent="-228600" eaLnBrk="0" fontAlgn="base" hangingPunct="0">
                <a:spcBef>
                  <a:spcPct val="0"/>
                </a:spcBef>
                <a:spcAft>
                  <a:spcPct val="0"/>
                </a:spcAft>
                <a:defRPr sz="2000" b="1">
                  <a:solidFill>
                    <a:schemeClr val="tx1"/>
                  </a:solidFill>
                  <a:latin typeface="Times New Roman" pitchFamily="18" charset="0"/>
                  <a:cs typeface="Arial" charset="0"/>
                </a:defRPr>
              </a:lvl8pPr>
              <a:lvl9pPr marL="3886200" indent="-228600" eaLnBrk="0" fontAlgn="base" hangingPunct="0">
                <a:spcBef>
                  <a:spcPct val="0"/>
                </a:spcBef>
                <a:spcAft>
                  <a:spcPct val="0"/>
                </a:spcAft>
                <a:defRPr sz="2000" b="1">
                  <a:solidFill>
                    <a:schemeClr val="tx1"/>
                  </a:solidFill>
                  <a:latin typeface="Times New Roman" pitchFamily="18" charset="0"/>
                  <a:cs typeface="Arial" charset="0"/>
                </a:defRPr>
              </a:lvl9pPr>
            </a:lstStyle>
            <a:p>
              <a:pPr eaLnBrk="1" hangingPunct="1">
                <a:spcBef>
                  <a:spcPct val="50000"/>
                </a:spcBef>
              </a:pPr>
              <a:r>
                <a:rPr lang="en-US" altLang="vi-VN" sz="3600">
                  <a:solidFill>
                    <a:srgbClr val="0000CC"/>
                  </a:solidFill>
                  <a:latin typeface="Arial" charset="0"/>
                </a:rPr>
                <a:t>Chân</a:t>
              </a:r>
            </a:p>
          </p:txBody>
        </p:sp>
        <p:sp>
          <p:nvSpPr>
            <p:cNvPr id="17423" name="Line 9"/>
            <p:cNvSpPr>
              <a:spLocks noChangeShapeType="1"/>
            </p:cNvSpPr>
            <p:nvPr/>
          </p:nvSpPr>
          <p:spPr bwMode="auto">
            <a:xfrm flipH="1">
              <a:off x="960" y="3504"/>
              <a:ext cx="1968"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grpSp>
      <p:grpSp>
        <p:nvGrpSpPr>
          <p:cNvPr id="4" name="Group 10"/>
          <p:cNvGrpSpPr>
            <a:grpSpLocks/>
          </p:cNvGrpSpPr>
          <p:nvPr/>
        </p:nvGrpSpPr>
        <p:grpSpPr bwMode="auto">
          <a:xfrm rot="12132209" flipV="1">
            <a:off x="457200" y="3527425"/>
            <a:ext cx="4487863" cy="652463"/>
            <a:chOff x="3168" y="1775"/>
            <a:chExt cx="2631" cy="529"/>
          </a:xfrm>
        </p:grpSpPr>
        <p:sp>
          <p:nvSpPr>
            <p:cNvPr id="17420" name="Line 11"/>
            <p:cNvSpPr>
              <a:spLocks noChangeShapeType="1"/>
            </p:cNvSpPr>
            <p:nvPr/>
          </p:nvSpPr>
          <p:spPr bwMode="auto">
            <a:xfrm>
              <a:off x="3168" y="1824"/>
              <a:ext cx="1728" cy="48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7421" name="Text Box 12"/>
            <p:cNvSpPr txBox="1">
              <a:spLocks noChangeArrowheads="1"/>
            </p:cNvSpPr>
            <p:nvPr/>
          </p:nvSpPr>
          <p:spPr bwMode="auto">
            <a:xfrm>
              <a:off x="4906" y="1775"/>
              <a:ext cx="893" cy="528"/>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000" b="1">
                  <a:solidFill>
                    <a:schemeClr val="tx1"/>
                  </a:solidFill>
                  <a:latin typeface="Times New Roman" pitchFamily="18" charset="0"/>
                  <a:cs typeface="Arial" charset="0"/>
                </a:defRPr>
              </a:lvl1pPr>
              <a:lvl2pPr marL="742950" indent="-285750">
                <a:defRPr sz="2000" b="1">
                  <a:solidFill>
                    <a:schemeClr val="tx1"/>
                  </a:solidFill>
                  <a:latin typeface="Times New Roman" pitchFamily="18" charset="0"/>
                  <a:cs typeface="Arial" charset="0"/>
                </a:defRPr>
              </a:lvl2pPr>
              <a:lvl3pPr marL="1143000" indent="-228600">
                <a:defRPr sz="2000" b="1">
                  <a:solidFill>
                    <a:schemeClr val="tx1"/>
                  </a:solidFill>
                  <a:latin typeface="Times New Roman" pitchFamily="18" charset="0"/>
                  <a:cs typeface="Arial" charset="0"/>
                </a:defRPr>
              </a:lvl3pPr>
              <a:lvl4pPr marL="1600200" indent="-228600">
                <a:defRPr sz="2000" b="1">
                  <a:solidFill>
                    <a:schemeClr val="tx1"/>
                  </a:solidFill>
                  <a:latin typeface="Times New Roman" pitchFamily="18" charset="0"/>
                  <a:cs typeface="Arial" charset="0"/>
                </a:defRPr>
              </a:lvl4pPr>
              <a:lvl5pPr marL="2057400" indent="-228600">
                <a:defRPr sz="2000" b="1">
                  <a:solidFill>
                    <a:schemeClr val="tx1"/>
                  </a:solidFill>
                  <a:latin typeface="Times New Roman" pitchFamily="18" charset="0"/>
                  <a:cs typeface="Arial" charset="0"/>
                </a:defRPr>
              </a:lvl5pPr>
              <a:lvl6pPr marL="2514600" indent="-228600" eaLnBrk="0" fontAlgn="base" hangingPunct="0">
                <a:spcBef>
                  <a:spcPct val="0"/>
                </a:spcBef>
                <a:spcAft>
                  <a:spcPct val="0"/>
                </a:spcAft>
                <a:defRPr sz="2000" b="1">
                  <a:solidFill>
                    <a:schemeClr val="tx1"/>
                  </a:solidFill>
                  <a:latin typeface="Times New Roman" pitchFamily="18" charset="0"/>
                  <a:cs typeface="Arial" charset="0"/>
                </a:defRPr>
              </a:lvl6pPr>
              <a:lvl7pPr marL="2971800" indent="-228600" eaLnBrk="0" fontAlgn="base" hangingPunct="0">
                <a:spcBef>
                  <a:spcPct val="0"/>
                </a:spcBef>
                <a:spcAft>
                  <a:spcPct val="0"/>
                </a:spcAft>
                <a:defRPr sz="2000" b="1">
                  <a:solidFill>
                    <a:schemeClr val="tx1"/>
                  </a:solidFill>
                  <a:latin typeface="Times New Roman" pitchFamily="18" charset="0"/>
                  <a:cs typeface="Arial" charset="0"/>
                </a:defRPr>
              </a:lvl7pPr>
              <a:lvl8pPr marL="3429000" indent="-228600" eaLnBrk="0" fontAlgn="base" hangingPunct="0">
                <a:spcBef>
                  <a:spcPct val="0"/>
                </a:spcBef>
                <a:spcAft>
                  <a:spcPct val="0"/>
                </a:spcAft>
                <a:defRPr sz="2000" b="1">
                  <a:solidFill>
                    <a:schemeClr val="tx1"/>
                  </a:solidFill>
                  <a:latin typeface="Times New Roman" pitchFamily="18" charset="0"/>
                  <a:cs typeface="Arial" charset="0"/>
                </a:defRPr>
              </a:lvl8pPr>
              <a:lvl9pPr marL="3886200" indent="-228600" eaLnBrk="0" fontAlgn="base" hangingPunct="0">
                <a:spcBef>
                  <a:spcPct val="0"/>
                </a:spcBef>
                <a:spcAft>
                  <a:spcPct val="0"/>
                </a:spcAft>
                <a:defRPr sz="2000" b="1">
                  <a:solidFill>
                    <a:schemeClr val="tx1"/>
                  </a:solidFill>
                  <a:latin typeface="Times New Roman" pitchFamily="18" charset="0"/>
                  <a:cs typeface="Arial" charset="0"/>
                </a:defRPr>
              </a:lvl9pPr>
            </a:lstStyle>
            <a:p>
              <a:pPr eaLnBrk="1" hangingPunct="1">
                <a:spcBef>
                  <a:spcPct val="50000"/>
                </a:spcBef>
              </a:pPr>
              <a:r>
                <a:rPr lang="en-US" altLang="vi-VN" sz="3600">
                  <a:solidFill>
                    <a:srgbClr val="0000CC"/>
                  </a:solidFill>
                  <a:latin typeface="Arial" charset="0"/>
                </a:rPr>
                <a:t>Mình</a:t>
              </a:r>
            </a:p>
          </p:txBody>
        </p:sp>
      </p:grpSp>
      <p:sp>
        <p:nvSpPr>
          <p:cNvPr id="60429" name="Line 13"/>
          <p:cNvSpPr>
            <a:spLocks noChangeShapeType="1"/>
          </p:cNvSpPr>
          <p:nvPr/>
        </p:nvSpPr>
        <p:spPr bwMode="auto">
          <a:xfrm>
            <a:off x="2139950" y="817563"/>
            <a:ext cx="2362200" cy="160020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60430" name="Text Box 14"/>
          <p:cNvSpPr txBox="1">
            <a:spLocks noChangeArrowheads="1"/>
          </p:cNvSpPr>
          <p:nvPr/>
        </p:nvSpPr>
        <p:spPr bwMode="auto">
          <a:xfrm>
            <a:off x="1377950" y="228600"/>
            <a:ext cx="1600200" cy="588963"/>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000" b="1">
                <a:solidFill>
                  <a:schemeClr val="tx1"/>
                </a:solidFill>
                <a:latin typeface="Times New Roman" pitchFamily="18" charset="0"/>
                <a:cs typeface="Arial" charset="0"/>
              </a:defRPr>
            </a:lvl1pPr>
            <a:lvl2pPr marL="742950" indent="-285750">
              <a:defRPr sz="2000" b="1">
                <a:solidFill>
                  <a:schemeClr val="tx1"/>
                </a:solidFill>
                <a:latin typeface="Times New Roman" pitchFamily="18" charset="0"/>
                <a:cs typeface="Arial" charset="0"/>
              </a:defRPr>
            </a:lvl2pPr>
            <a:lvl3pPr marL="1143000" indent="-228600">
              <a:defRPr sz="2000" b="1">
                <a:solidFill>
                  <a:schemeClr val="tx1"/>
                </a:solidFill>
                <a:latin typeface="Times New Roman" pitchFamily="18" charset="0"/>
                <a:cs typeface="Arial" charset="0"/>
              </a:defRPr>
            </a:lvl3pPr>
            <a:lvl4pPr marL="1600200" indent="-228600">
              <a:defRPr sz="2000" b="1">
                <a:solidFill>
                  <a:schemeClr val="tx1"/>
                </a:solidFill>
                <a:latin typeface="Times New Roman" pitchFamily="18" charset="0"/>
                <a:cs typeface="Arial" charset="0"/>
              </a:defRPr>
            </a:lvl4pPr>
            <a:lvl5pPr marL="2057400" indent="-228600">
              <a:defRPr sz="2000" b="1">
                <a:solidFill>
                  <a:schemeClr val="tx1"/>
                </a:solidFill>
                <a:latin typeface="Times New Roman" pitchFamily="18" charset="0"/>
                <a:cs typeface="Arial" charset="0"/>
              </a:defRPr>
            </a:lvl5pPr>
            <a:lvl6pPr marL="2514600" indent="-228600" eaLnBrk="0" fontAlgn="base" hangingPunct="0">
              <a:spcBef>
                <a:spcPct val="0"/>
              </a:spcBef>
              <a:spcAft>
                <a:spcPct val="0"/>
              </a:spcAft>
              <a:defRPr sz="2000" b="1">
                <a:solidFill>
                  <a:schemeClr val="tx1"/>
                </a:solidFill>
                <a:latin typeface="Times New Roman" pitchFamily="18" charset="0"/>
                <a:cs typeface="Arial" charset="0"/>
              </a:defRPr>
            </a:lvl6pPr>
            <a:lvl7pPr marL="2971800" indent="-228600" eaLnBrk="0" fontAlgn="base" hangingPunct="0">
              <a:spcBef>
                <a:spcPct val="0"/>
              </a:spcBef>
              <a:spcAft>
                <a:spcPct val="0"/>
              </a:spcAft>
              <a:defRPr sz="2000" b="1">
                <a:solidFill>
                  <a:schemeClr val="tx1"/>
                </a:solidFill>
                <a:latin typeface="Times New Roman" pitchFamily="18" charset="0"/>
                <a:cs typeface="Arial" charset="0"/>
              </a:defRPr>
            </a:lvl7pPr>
            <a:lvl8pPr marL="3429000" indent="-228600" eaLnBrk="0" fontAlgn="base" hangingPunct="0">
              <a:spcBef>
                <a:spcPct val="0"/>
              </a:spcBef>
              <a:spcAft>
                <a:spcPct val="0"/>
              </a:spcAft>
              <a:defRPr sz="2000" b="1">
                <a:solidFill>
                  <a:schemeClr val="tx1"/>
                </a:solidFill>
                <a:latin typeface="Times New Roman" pitchFamily="18" charset="0"/>
                <a:cs typeface="Arial" charset="0"/>
              </a:defRPr>
            </a:lvl8pPr>
            <a:lvl9pPr marL="3886200" indent="-228600" eaLnBrk="0" fontAlgn="base" hangingPunct="0">
              <a:spcBef>
                <a:spcPct val="0"/>
              </a:spcBef>
              <a:spcAft>
                <a:spcPct val="0"/>
              </a:spcAft>
              <a:defRPr sz="2000" b="1">
                <a:solidFill>
                  <a:schemeClr val="tx1"/>
                </a:solidFill>
                <a:latin typeface="Times New Roman" pitchFamily="18" charset="0"/>
                <a:cs typeface="Arial" charset="0"/>
              </a:defRPr>
            </a:lvl9pPr>
          </a:lstStyle>
          <a:p>
            <a:pPr algn="ctr" eaLnBrk="1" hangingPunct="1">
              <a:spcBef>
                <a:spcPct val="50000"/>
              </a:spcBef>
            </a:pPr>
            <a:r>
              <a:rPr lang="en-US" altLang="vi-VN" sz="3200">
                <a:solidFill>
                  <a:srgbClr val="0000FF"/>
                </a:solidFill>
                <a:latin typeface="Arial" charset="0"/>
              </a:rPr>
              <a:t>Đuôi</a:t>
            </a:r>
          </a:p>
        </p:txBody>
      </p:sp>
      <p:sp>
        <p:nvSpPr>
          <p:cNvPr id="60431" name="Line 15"/>
          <p:cNvSpPr>
            <a:spLocks noChangeShapeType="1"/>
          </p:cNvSpPr>
          <p:nvPr/>
        </p:nvSpPr>
        <p:spPr bwMode="auto">
          <a:xfrm flipH="1" flipV="1">
            <a:off x="5492750" y="3865563"/>
            <a:ext cx="2057400" cy="53340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60432" name="Text Box 16"/>
          <p:cNvSpPr txBox="1">
            <a:spLocks noChangeArrowheads="1"/>
          </p:cNvSpPr>
          <p:nvPr/>
        </p:nvSpPr>
        <p:spPr bwMode="auto">
          <a:xfrm>
            <a:off x="7550150" y="4017963"/>
            <a:ext cx="1295400" cy="528637"/>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000" b="1">
                <a:solidFill>
                  <a:schemeClr val="tx1"/>
                </a:solidFill>
                <a:latin typeface="Times New Roman" pitchFamily="18" charset="0"/>
                <a:cs typeface="Arial" charset="0"/>
              </a:defRPr>
            </a:lvl1pPr>
            <a:lvl2pPr marL="742950" indent="-285750">
              <a:defRPr sz="2000" b="1">
                <a:solidFill>
                  <a:schemeClr val="tx1"/>
                </a:solidFill>
                <a:latin typeface="Times New Roman" pitchFamily="18" charset="0"/>
                <a:cs typeface="Arial" charset="0"/>
              </a:defRPr>
            </a:lvl2pPr>
            <a:lvl3pPr marL="1143000" indent="-228600">
              <a:defRPr sz="2000" b="1">
                <a:solidFill>
                  <a:schemeClr val="tx1"/>
                </a:solidFill>
                <a:latin typeface="Times New Roman" pitchFamily="18" charset="0"/>
                <a:cs typeface="Arial" charset="0"/>
              </a:defRPr>
            </a:lvl3pPr>
            <a:lvl4pPr marL="1600200" indent="-228600">
              <a:defRPr sz="2000" b="1">
                <a:solidFill>
                  <a:schemeClr val="tx1"/>
                </a:solidFill>
                <a:latin typeface="Times New Roman" pitchFamily="18" charset="0"/>
                <a:cs typeface="Arial" charset="0"/>
              </a:defRPr>
            </a:lvl4pPr>
            <a:lvl5pPr marL="2057400" indent="-228600">
              <a:defRPr sz="2000" b="1">
                <a:solidFill>
                  <a:schemeClr val="tx1"/>
                </a:solidFill>
                <a:latin typeface="Times New Roman" pitchFamily="18" charset="0"/>
                <a:cs typeface="Arial" charset="0"/>
              </a:defRPr>
            </a:lvl5pPr>
            <a:lvl6pPr marL="2514600" indent="-228600" eaLnBrk="0" fontAlgn="base" hangingPunct="0">
              <a:spcBef>
                <a:spcPct val="0"/>
              </a:spcBef>
              <a:spcAft>
                <a:spcPct val="0"/>
              </a:spcAft>
              <a:defRPr sz="2000" b="1">
                <a:solidFill>
                  <a:schemeClr val="tx1"/>
                </a:solidFill>
                <a:latin typeface="Times New Roman" pitchFamily="18" charset="0"/>
                <a:cs typeface="Arial" charset="0"/>
              </a:defRPr>
            </a:lvl6pPr>
            <a:lvl7pPr marL="2971800" indent="-228600" eaLnBrk="0" fontAlgn="base" hangingPunct="0">
              <a:spcBef>
                <a:spcPct val="0"/>
              </a:spcBef>
              <a:spcAft>
                <a:spcPct val="0"/>
              </a:spcAft>
              <a:defRPr sz="2000" b="1">
                <a:solidFill>
                  <a:schemeClr val="tx1"/>
                </a:solidFill>
                <a:latin typeface="Times New Roman" pitchFamily="18" charset="0"/>
                <a:cs typeface="Arial" charset="0"/>
              </a:defRPr>
            </a:lvl7pPr>
            <a:lvl8pPr marL="3429000" indent="-228600" eaLnBrk="0" fontAlgn="base" hangingPunct="0">
              <a:spcBef>
                <a:spcPct val="0"/>
              </a:spcBef>
              <a:spcAft>
                <a:spcPct val="0"/>
              </a:spcAft>
              <a:defRPr sz="2000" b="1">
                <a:solidFill>
                  <a:schemeClr val="tx1"/>
                </a:solidFill>
                <a:latin typeface="Times New Roman" pitchFamily="18" charset="0"/>
                <a:cs typeface="Arial" charset="0"/>
              </a:defRPr>
            </a:lvl8pPr>
            <a:lvl9pPr marL="3886200" indent="-228600" eaLnBrk="0" fontAlgn="base" hangingPunct="0">
              <a:spcBef>
                <a:spcPct val="0"/>
              </a:spcBef>
              <a:spcAft>
                <a:spcPct val="0"/>
              </a:spcAft>
              <a:defRPr sz="2000" b="1">
                <a:solidFill>
                  <a:schemeClr val="tx1"/>
                </a:solidFill>
                <a:latin typeface="Times New Roman" pitchFamily="18" charset="0"/>
                <a:cs typeface="Arial" charset="0"/>
              </a:defRPr>
            </a:lvl9pPr>
          </a:lstStyle>
          <a:p>
            <a:pPr algn="ctr" eaLnBrk="1" hangingPunct="1">
              <a:spcBef>
                <a:spcPct val="50000"/>
              </a:spcBef>
            </a:pPr>
            <a:r>
              <a:rPr lang="en-US" altLang="vi-VN" sz="2800">
                <a:solidFill>
                  <a:srgbClr val="0000CC"/>
                </a:solidFill>
                <a:latin typeface="Arial" charset="0"/>
              </a:rPr>
              <a:t>Mỏ</a:t>
            </a:r>
          </a:p>
        </p:txBody>
      </p:sp>
      <p:sp>
        <p:nvSpPr>
          <p:cNvPr id="60433" name="AutoShape 17"/>
          <p:cNvSpPr>
            <a:spLocks noChangeArrowheads="1"/>
          </p:cNvSpPr>
          <p:nvPr/>
        </p:nvSpPr>
        <p:spPr bwMode="auto">
          <a:xfrm>
            <a:off x="3962400" y="5638800"/>
            <a:ext cx="1981200" cy="914400"/>
          </a:xfrm>
          <a:prstGeom prst="flowChartConnector">
            <a:avLst/>
          </a:prstGeom>
          <a:solidFill>
            <a:srgbClr val="FFFFFF"/>
          </a:solidFill>
          <a:ln w="9525">
            <a:solidFill>
              <a:srgbClr val="00FF00"/>
            </a:solidFill>
            <a:round/>
            <a:headEnd/>
            <a:tailEnd/>
          </a:ln>
        </p:spPr>
        <p:txBody>
          <a:bodyPr wrap="none" anchor="ctr"/>
          <a:lstStyle/>
          <a:p>
            <a:pPr algn="ctr" eaLnBrk="1" hangingPunct="1"/>
            <a:r>
              <a:rPr lang="en-US" altLang="vi-VN" sz="4000">
                <a:solidFill>
                  <a:srgbClr val="0000FF"/>
                </a:solidFill>
                <a:latin typeface="Arial" charset="0"/>
              </a:rPr>
              <a:t>công</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60419"/>
                                        </p:tgtEl>
                                        <p:attrNameLst>
                                          <p:attrName>style.visibility</p:attrName>
                                        </p:attrNameLst>
                                      </p:cBhvr>
                                      <p:to>
                                        <p:strVal val="visible"/>
                                      </p:to>
                                    </p:set>
                                    <p:animEffect transition="in" filter="checkerboard(across)">
                                      <p:cBhvr>
                                        <p:cTn id="7" dur="500"/>
                                        <p:tgtEl>
                                          <p:spTgt spid="6041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0433"/>
                                        </p:tgtEl>
                                        <p:attrNameLst>
                                          <p:attrName>style.visibility</p:attrName>
                                        </p:attrNameLst>
                                      </p:cBhvr>
                                      <p:to>
                                        <p:strVal val="visible"/>
                                      </p:to>
                                    </p:set>
                                    <p:animEffect transition="in" filter="box(in)">
                                      <p:cBhvr>
                                        <p:cTn id="12" dur="500"/>
                                        <p:tgtEl>
                                          <p:spTgt spid="6043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ox(in)">
                                      <p:cBhvr>
                                        <p:cTn id="17" dur="500"/>
                                        <p:tgtEl>
                                          <p:spTgt spid="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0431"/>
                                        </p:tgtEl>
                                        <p:attrNameLst>
                                          <p:attrName>style.visibility</p:attrName>
                                        </p:attrNameLst>
                                      </p:cBhvr>
                                      <p:to>
                                        <p:strVal val="visible"/>
                                      </p:to>
                                    </p:set>
                                    <p:animEffect transition="in" filter="blinds(horizontal)">
                                      <p:cBhvr>
                                        <p:cTn id="22" dur="500"/>
                                        <p:tgtEl>
                                          <p:spTgt spid="60431"/>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60432"/>
                                        </p:tgtEl>
                                        <p:attrNameLst>
                                          <p:attrName>style.visibility</p:attrName>
                                        </p:attrNameLst>
                                      </p:cBhvr>
                                      <p:to>
                                        <p:strVal val="visible"/>
                                      </p:to>
                                    </p:set>
                                    <p:animEffect transition="in" filter="blinds(horizontal)">
                                      <p:cBhvr>
                                        <p:cTn id="25" dur="500"/>
                                        <p:tgtEl>
                                          <p:spTgt spid="60432"/>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5" presetClass="entr" presetSubtype="10" fill="hold" grpId="0" nodeType="clickEffect">
                                  <p:stCondLst>
                                    <p:cond delay="0"/>
                                  </p:stCondLst>
                                  <p:childTnLst>
                                    <p:set>
                                      <p:cBhvr>
                                        <p:cTn id="29" dur="1" fill="hold">
                                          <p:stCondLst>
                                            <p:cond delay="0"/>
                                          </p:stCondLst>
                                        </p:cTn>
                                        <p:tgtEl>
                                          <p:spTgt spid="60429"/>
                                        </p:tgtEl>
                                        <p:attrNameLst>
                                          <p:attrName>style.visibility</p:attrName>
                                        </p:attrNameLst>
                                      </p:cBhvr>
                                      <p:to>
                                        <p:strVal val="visible"/>
                                      </p:to>
                                    </p:set>
                                    <p:animEffect transition="in" filter="checkerboard(across)">
                                      <p:cBhvr>
                                        <p:cTn id="30" dur="500"/>
                                        <p:tgtEl>
                                          <p:spTgt spid="60429"/>
                                        </p:tgtEl>
                                      </p:cBhvr>
                                    </p:animEffect>
                                  </p:childTnLst>
                                </p:cTn>
                              </p:par>
                              <p:par>
                                <p:cTn id="31" presetID="5" presetClass="entr" presetSubtype="10" fill="hold" grpId="0" nodeType="withEffect">
                                  <p:stCondLst>
                                    <p:cond delay="0"/>
                                  </p:stCondLst>
                                  <p:childTnLst>
                                    <p:set>
                                      <p:cBhvr>
                                        <p:cTn id="32" dur="1" fill="hold">
                                          <p:stCondLst>
                                            <p:cond delay="0"/>
                                          </p:stCondLst>
                                        </p:cTn>
                                        <p:tgtEl>
                                          <p:spTgt spid="60430"/>
                                        </p:tgtEl>
                                        <p:attrNameLst>
                                          <p:attrName>style.visibility</p:attrName>
                                        </p:attrNameLst>
                                      </p:cBhvr>
                                      <p:to>
                                        <p:strVal val="visible"/>
                                      </p:to>
                                    </p:set>
                                    <p:animEffect transition="in" filter="checkerboard(across)">
                                      <p:cBhvr>
                                        <p:cTn id="33" dur="500"/>
                                        <p:tgtEl>
                                          <p:spTgt spid="60430"/>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3" presetClass="entr" presetSubtype="10" fill="hold" nodeType="click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blinds(horizontal)">
                                      <p:cBhvr>
                                        <p:cTn id="38" dur="500"/>
                                        <p:tgtEl>
                                          <p:spTgt spid="4"/>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8" presetClass="entr" presetSubtype="16" fill="hold" nodeType="click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diamond(in)">
                                      <p:cBhvr>
                                        <p:cTn id="43"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29" grpId="0" animBg="1"/>
      <p:bldP spid="60430" grpId="0" animBg="1"/>
      <p:bldP spid="60431" grpId="0" animBg="1"/>
      <p:bldP spid="60432" grpId="0" animBg="1"/>
      <p:bldP spid="6043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VIOLETID" val="12390504"/>
  <p:tag name="VIOLETTITLE" val="TNXH LỚP 3. TUẦN 27. (BÀI 53)"/>
  <p:tag name="VIOLETLESSON" val="49"/>
  <p:tag name="VIOLETCATID" val="2219"/>
  <p:tag name="VIOLETSUBJECT" val="Tự nhiên và Xã hội 3"/>
  <p:tag name="VIOLETAUTHORID" val="4784787"/>
  <p:tag name="VIOLETAUTHORNAME" val="Hoàng Kim Quý"/>
  <p:tag name="VIOLETAUTHORAVATAR" val="no_avatar.jpg"/>
  <p:tag name="VIOLETAUTHORADDRESS" val="truong TH quynh thang B - nghe an"/>
  <p:tag name="VIOLETDATE" val="2018-07-15 17:36:38"/>
  <p:tag name="VIOLETHIT" val="10"/>
  <p:tag name="VIOLETLIKE" val="0"/>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347&quot;/&gt;&lt;/object&gt;&lt;object type=&quot;3&quot; unique_id=&quot;10005&quot;&gt;&lt;property id=&quot;20148&quot; value=&quot;5&quot;/&gt;&lt;property id=&quot;20300&quot; value=&quot;Slide 2 - &amp;quot;- Em hãy nêu đặc điểm chung về các loài cá?&amp;quot;&quot;/&gt;&lt;property id=&quot;20307&quot; value=&quot;258&quot;/&gt;&lt;/object&gt;&lt;object type=&quot;3&quot; unique_id=&quot;10006&quot;&gt;&lt;property id=&quot;20148&quot; value=&quot;5&quot;/&gt;&lt;property id=&quot;20300&quot; value=&quot;Slide 3&quot;/&gt;&lt;property id=&quot;20307&quot; value=&quot;341&quot;/&gt;&lt;/object&gt;&lt;object type=&quot;3&quot; unique_id=&quot;10007&quot;&gt;&lt;property id=&quot;20148&quot; value=&quot;5&quot;/&gt;&lt;property id=&quot;20300&quot; value=&quot;Slide 4&quot;/&gt;&lt;property id=&quot;20307&quot; value=&quot;316&quot;/&gt;&lt;/object&gt;&lt;object type=&quot;3&quot; unique_id=&quot;10008&quot;&gt;&lt;property id=&quot;20148&quot; value=&quot;5&quot;/&gt;&lt;property id=&quot;20300&quot; value=&quot;Slide 5&quot;/&gt;&lt;property id=&quot;20307&quot; value=&quot;326&quot;/&gt;&lt;/object&gt;&lt;object type=&quot;3&quot; unique_id=&quot;10009&quot;&gt;&lt;property id=&quot;20148&quot; value=&quot;5&quot;/&gt;&lt;property id=&quot;20300&quot; value=&quot;Slide 6&quot;/&gt;&lt;property id=&quot;20307&quot; value=&quot;342&quot;/&gt;&lt;/object&gt;&lt;object type=&quot;3&quot; unique_id=&quot;10010&quot;&gt;&lt;property id=&quot;20148&quot; value=&quot;5&quot;/&gt;&lt;property id=&quot;20300&quot; value=&quot;Slide 7&quot;/&gt;&lt;property id=&quot;20307&quot; value=&quot;265&quot;/&gt;&lt;/object&gt;&lt;object type=&quot;3&quot; unique_id=&quot;10011&quot;&gt;&lt;property id=&quot;20148&quot; value=&quot;5&quot;/&gt;&lt;property id=&quot;20300&quot; value=&quot;Slide 8&quot;/&gt;&lt;property id=&quot;20307&quot; value=&quot;343&quot;/&gt;&lt;/object&gt;&lt;object type=&quot;3&quot; unique_id=&quot;10012&quot;&gt;&lt;property id=&quot;20148&quot; value=&quot;5&quot;/&gt;&lt;property id=&quot;20300&quot; value=&quot;Slide 9&quot;/&gt;&lt;property id=&quot;20307&quot; value=&quot;344&quot;/&gt;&lt;/object&gt;&lt;object type=&quot;3&quot; unique_id=&quot;10013&quot;&gt;&lt;property id=&quot;20148&quot; value=&quot;5&quot;/&gt;&lt;property id=&quot;20300&quot; value=&quot;Slide 10&quot;/&gt;&lt;property id=&quot;20307&quot; value=&quot;345&quot;/&gt;&lt;/object&gt;&lt;object type=&quot;3&quot; unique_id=&quot;10014&quot;&gt;&lt;property id=&quot;20148&quot; value=&quot;5&quot;/&gt;&lt;property id=&quot;20300&quot; value=&quot;Slide 11&quot;/&gt;&lt;property id=&quot;20307&quot; value=&quot;346&quot;/&gt;&lt;/object&gt;&lt;object type=&quot;3&quot; unique_id=&quot;10015&quot;&gt;&lt;property id=&quot;20148&quot; value=&quot;5&quot;/&gt;&lt;property id=&quot;20300&quot; value=&quot;Slide 12&quot;/&gt;&lt;property id=&quot;20307&quot; value=&quot;270&quot;/&gt;&lt;/object&gt;&lt;object type=&quot;3&quot; unique_id=&quot;10016&quot;&gt;&lt;property id=&quot;20148&quot; value=&quot;5&quot;/&gt;&lt;property id=&quot;20300&quot; value=&quot;Slide 13&quot;/&gt;&lt;property id=&quot;20307&quot; value=&quot;272&quot;/&gt;&lt;/object&gt;&lt;object type=&quot;3&quot; unique_id=&quot;10017&quot;&gt;&lt;property id=&quot;20148&quot; value=&quot;5&quot;/&gt;&lt;property id=&quot;20300&quot; value=&quot;Slide 14&quot;/&gt;&lt;property id=&quot;20307&quot; value=&quot;328&quot;/&gt;&lt;/object&gt;&lt;object type=&quot;3&quot; unique_id=&quot;10018&quot;&gt;&lt;property id=&quot;20148&quot; value=&quot;5&quot;/&gt;&lt;property id=&quot;20300&quot; value=&quot;Slide 15&quot;/&gt;&lt;property id=&quot;20307&quot; value=&quot;267&quot;/&gt;&lt;/object&gt;&lt;object type=&quot;3&quot; unique_id=&quot;10019&quot;&gt;&lt;property id=&quot;20148&quot; value=&quot;5&quot;/&gt;&lt;property id=&quot;20300&quot; value=&quot;Slide 16&quot;/&gt;&lt;property id=&quot;20307&quot; value=&quot;266&quot;/&gt;&lt;/object&gt;&lt;object type=&quot;3&quot; unique_id=&quot;10020&quot;&gt;&lt;property id=&quot;20148&quot; value=&quot;5&quot;/&gt;&lt;property id=&quot;20300&quot; value=&quot;Slide 17&quot;/&gt;&lt;property id=&quot;20307&quot; value=&quot;310&quot;/&gt;&lt;/object&gt;&lt;object type=&quot;3&quot; unique_id=&quot;10021&quot;&gt;&lt;property id=&quot;20148&quot; value=&quot;5&quot;/&gt;&lt;property id=&quot;20300&quot; value=&quot;Slide 18&quot;/&gt;&lt;property id=&quot;20307&quot; value=&quot;311&quot;/&gt;&lt;/object&gt;&lt;object type=&quot;3&quot; unique_id=&quot;10022&quot;&gt;&lt;property id=&quot;20148&quot; value=&quot;5&quot;/&gt;&lt;property id=&quot;20300&quot; value=&quot;Slide 19&quot;/&gt;&lt;property id=&quot;20307&quot; value=&quot;312&quot;/&gt;&lt;/object&gt;&lt;object type=&quot;3&quot; unique_id=&quot;10023&quot;&gt;&lt;property id=&quot;20148&quot; value=&quot;5&quot;/&gt;&lt;property id=&quot;20300&quot; value=&quot;Slide 20&quot;/&gt;&lt;property id=&quot;20307&quot; value=&quot;329&quot;/&gt;&lt;/object&gt;&lt;object type=&quot;3&quot; unique_id=&quot;10024&quot;&gt;&lt;property id=&quot;20148&quot; value=&quot;5&quot;/&gt;&lt;property id=&quot;20300&quot; value=&quot;Slide 21&quot;/&gt;&lt;property id=&quot;20307&quot; value=&quot;331&quot;/&gt;&lt;/object&gt;&lt;object type=&quot;3&quot; unique_id=&quot;10025&quot;&gt;&lt;property id=&quot;20148&quot; value=&quot;5&quot;/&gt;&lt;property id=&quot;20300&quot; value=&quot;Slide 22&quot;/&gt;&lt;property id=&quot;20307&quot; value=&quot;330&quot;/&gt;&lt;/object&gt;&lt;object type=&quot;3&quot; unique_id=&quot;10026&quot;&gt;&lt;property id=&quot;20148&quot; value=&quot;5&quot;/&gt;&lt;property id=&quot;20300&quot; value=&quot;Slide 23&quot;/&gt;&lt;property id=&quot;20307&quot; value=&quot;332&quot;/&gt;&lt;/object&gt;&lt;object type=&quot;3&quot; unique_id=&quot;10027&quot;&gt;&lt;property id=&quot;20148&quot; value=&quot;5&quot;/&gt;&lt;property id=&quot;20300&quot; value=&quot;Slide 24&quot;/&gt;&lt;property id=&quot;20307&quot; value=&quot;280&quot;/&gt;&lt;/object&gt;&lt;object type=&quot;3&quot; unique_id=&quot;10028&quot;&gt;&lt;property id=&quot;20148&quot; value=&quot;5&quot;/&gt;&lt;property id=&quot;20300&quot; value=&quot;Slide 25&quot;/&gt;&lt;property id=&quot;20307&quot; value=&quot;327&quot;/&gt;&lt;/object&gt;&lt;object type=&quot;3&quot; unique_id=&quot;10029&quot;&gt;&lt;property id=&quot;20148&quot; value=&quot;5&quot;/&gt;&lt;property id=&quot;20300&quot; value=&quot;Slide 26&quot;/&gt;&lt;property id=&quot;20307&quot; value=&quot;281&quot;/&gt;&lt;/object&gt;&lt;object type=&quot;3&quot; unique_id=&quot;10030&quot;&gt;&lt;property id=&quot;20148&quot; value=&quot;5&quot;/&gt;&lt;property id=&quot;20300&quot; value=&quot;Slide 27&quot;/&gt;&lt;property id=&quot;20307&quot; value=&quot;333&quot;/&gt;&lt;/object&gt;&lt;object type=&quot;3&quot; unique_id=&quot;10031&quot;&gt;&lt;property id=&quot;20148&quot; value=&quot;5&quot;/&gt;&lt;property id=&quot;20300&quot; value=&quot;Slide 28&quot;/&gt;&lt;property id=&quot;20307&quot; value=&quot;273&quot;/&gt;&lt;/object&gt;&lt;object type=&quot;3&quot; unique_id=&quot;10032&quot;&gt;&lt;property id=&quot;20148&quot; value=&quot;5&quot;/&gt;&lt;property id=&quot;20300&quot; value=&quot;Slide 29&quot;/&gt;&lt;property id=&quot;20307&quot; value=&quot;320&quot;/&gt;&lt;/object&gt;&lt;object type=&quot;3&quot; unique_id=&quot;10033&quot;&gt;&lt;property id=&quot;20148&quot; value=&quot;5&quot;/&gt;&lt;property id=&quot;20300&quot; value=&quot;Slide 30&quot;/&gt;&lt;property id=&quot;20307&quot; value=&quot;334&quot;/&gt;&lt;/object&gt;&lt;object type=&quot;3&quot; unique_id=&quot;10034&quot;&gt;&lt;property id=&quot;20148&quot; value=&quot;5&quot;/&gt;&lt;property id=&quot;20300&quot; value=&quot;Slide 31&quot;/&gt;&lt;property id=&quot;20307&quot; value=&quot;335&quot;/&gt;&lt;/object&gt;&lt;object type=&quot;3&quot; unique_id=&quot;10035&quot;&gt;&lt;property id=&quot;20148&quot; value=&quot;5&quot;/&gt;&lt;property id=&quot;20300&quot; value=&quot;Slide 32&quot;/&gt;&lt;property id=&quot;20307&quot; value=&quot;337&quot;/&gt;&lt;/object&gt;&lt;object type=&quot;3&quot; unique_id=&quot;10036&quot;&gt;&lt;property id=&quot;20148&quot; value=&quot;5&quot;/&gt;&lt;property id=&quot;20300&quot; value=&quot;Slide 33&quot;/&gt;&lt;property id=&quot;20307&quot; value=&quot;339&quot;/&gt;&lt;/object&gt;&lt;object type=&quot;3&quot; unique_id=&quot;10037&quot;&gt;&lt;property id=&quot;20148&quot; value=&quot;5&quot;/&gt;&lt;property id=&quot;20300&quot; value=&quot;Slide 34&quot;/&gt;&lt;property id=&quot;20307&quot; value=&quot;338&quot;/&gt;&lt;/object&gt;&lt;object type=&quot;3&quot; unique_id=&quot;10038&quot;&gt;&lt;property id=&quot;20148&quot; value=&quot;5&quot;/&gt;&lt;property id=&quot;20300&quot; value=&quot;Slide 35&quot;/&gt;&lt;property id=&quot;20307&quot; value=&quot;282&quot;/&gt;&lt;/object&gt;&lt;object type=&quot;3&quot; unique_id=&quot;10039&quot;&gt;&lt;property id=&quot;20148&quot; value=&quot;5&quot;/&gt;&lt;property id=&quot;20300&quot; value=&quot;Slide 36&quot;/&gt;&lt;property id=&quot;20307&quot; value=&quot;340&quot;/&gt;&lt;/objec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411</TotalTime>
  <Words>948</Words>
  <Application>Microsoft Office PowerPoint</Application>
  <PresentationFormat>On-screen Show (4:3)</PresentationFormat>
  <Paragraphs>215</Paragraphs>
  <Slides>36</Slides>
  <Notes>14</Notes>
  <HiddenSlides>0</HiddenSlides>
  <MMClips>3</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36</vt:i4>
      </vt:variant>
    </vt:vector>
  </HeadingPairs>
  <TitlesOfParts>
    <vt:vector size="40" baseType="lpstr">
      <vt:lpstr>Times New Roman</vt:lpstr>
      <vt:lpstr>Arial</vt:lpstr>
      <vt:lpstr>Calibri</vt:lpstr>
      <vt:lpstr>Office Theme</vt:lpstr>
      <vt:lpstr>PowerPoint Presentation</vt:lpstr>
      <vt:lpstr>- Em hãy nêu đặc điểm chung về các loài cá?</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Minh Thang Computer</dc:creator>
  <cp:lastModifiedBy>AutoBVT</cp:lastModifiedBy>
  <cp:revision>215</cp:revision>
  <dcterms:created xsi:type="dcterms:W3CDTF">2011-12-30T00:04:58Z</dcterms:created>
  <dcterms:modified xsi:type="dcterms:W3CDTF">2019-01-31T05:24:45Z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