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259" r:id="rId3"/>
    <p:sldId id="261" r:id="rId4"/>
    <p:sldId id="299" r:id="rId5"/>
    <p:sldId id="260" r:id="rId6"/>
    <p:sldId id="298" r:id="rId7"/>
    <p:sldId id="262" r:id="rId8"/>
    <p:sldId id="297" r:id="rId9"/>
    <p:sldId id="285" r:id="rId10"/>
    <p:sldId id="304" r:id="rId11"/>
    <p:sldId id="257" r:id="rId12"/>
    <p:sldId id="305" r:id="rId13"/>
    <p:sldId id="286" r:id="rId14"/>
    <p:sldId id="310" r:id="rId15"/>
    <p:sldId id="282" r:id="rId16"/>
    <p:sldId id="306" r:id="rId17"/>
    <p:sldId id="289" r:id="rId18"/>
    <p:sldId id="265" r:id="rId19"/>
    <p:sldId id="269" r:id="rId20"/>
    <p:sldId id="312" r:id="rId21"/>
    <p:sldId id="290" r:id="rId22"/>
    <p:sldId id="313" r:id="rId23"/>
    <p:sldId id="300" r:id="rId24"/>
    <p:sldId id="292" r:id="rId25"/>
    <p:sldId id="266" r:id="rId26"/>
    <p:sldId id="270" r:id="rId27"/>
    <p:sldId id="272" r:id="rId28"/>
    <p:sldId id="273" r:id="rId29"/>
    <p:sldId id="271" r:id="rId30"/>
    <p:sldId id="274" r:id="rId31"/>
    <p:sldId id="275" r:id="rId32"/>
    <p:sldId id="278" r:id="rId33"/>
    <p:sldId id="279" r:id="rId34"/>
    <p:sldId id="302" r:id="rId35"/>
    <p:sldId id="301" r:id="rId36"/>
    <p:sldId id="293" r:id="rId37"/>
    <p:sldId id="256" r:id="rId38"/>
    <p:sldId id="295" r:id="rId39"/>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3300"/>
    <a:srgbClr val="C2FBFE"/>
    <a:srgbClr val="FFCC99"/>
    <a:srgbClr val="F4DF94"/>
    <a:srgbClr val="000099"/>
    <a:srgbClr val="003399"/>
    <a:srgbClr val="00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D536A2F-FB46-4DD6-AEFF-D0D138C0DB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17DFF7-8D55-4E8E-80F0-27FC7AE7A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DBDDB2-CB03-45A3-9841-37BB044638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66ECF65-FBB9-4EDD-BC66-71E99E9D9C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49520F3-78D7-4C3C-9004-767CBD26F0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B6276BF-8FA8-4DE4-9BED-48B659892E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4158188-9476-4158-B4A5-5209366CDA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088934C-0C52-49BF-9DC4-20118206B7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9881FD-8C01-4619-A665-DFE63A3D1E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9584A1-4B61-49AD-BFC5-6BC90D5B9A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F0C1334-FCCF-451F-AC70-7BFFBF29BF2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61" r:id="rId8"/>
    <p:sldLayoutId id="2147483837" r:id="rId9"/>
    <p:sldLayoutId id="2147483838" r:id="rId10"/>
  </p:sldLayoutIdLst>
  <p:transition spd="med">
    <p:split orient="ver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8.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jpeg"/><Relationship Id="rId2" Type="http://schemas.openxmlformats.org/officeDocument/2006/relationships/audio" Target="../media/audio9.wav"/><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5.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audio" Target="file:///C:\Documents%20and%20Settings\Welcome\My%20Documents\nhac1.MP3" TargetMode="External"/></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6.wav"/><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6.wav"/><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hyperlink" Target="Sequence%2001.lnk" TargetMode="External"/><Relationship Id="rId2" Type="http://schemas.openxmlformats.org/officeDocument/2006/relationships/audio" Target="../media/audio7.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txBox="1">
            <a:spLocks noChangeArrowheads="1" noChangeShapeType="1" noTextEdit="1"/>
          </p:cNvSpPr>
          <p:nvPr/>
        </p:nvSpPr>
        <p:spPr bwMode="auto">
          <a:xfrm>
            <a:off x="342899" y="274638"/>
            <a:ext cx="7841974" cy="1143000"/>
          </a:xfrm>
          <a:prstGeom prst="rect">
            <a:avLst/>
          </a:prstGeom>
        </p:spPr>
        <p:txBody>
          <a:bodyPr wrap="none" numCol="1" fromWordArt="1">
            <a:prstTxWarp prst="textPlain">
              <a:avLst>
                <a:gd name="adj" fmla="val 50000"/>
              </a:avLst>
            </a:prstTxWarp>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TRƯỜNG TIỂU HỌC </a:t>
            </a:r>
            <a:r>
              <a:rPr lang="en-US"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ÁI MỘ A</a:t>
            </a:r>
            <a:endParaRPr lang="en-US"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
        <p:nvSpPr>
          <p:cNvPr id="6" name="WordArt 5"/>
          <p:cNvSpPr>
            <a:spLocks noChangeArrowheads="1" noChangeShapeType="1" noTextEdit="1"/>
          </p:cNvSpPr>
          <p:nvPr/>
        </p:nvSpPr>
        <p:spPr bwMode="auto">
          <a:xfrm>
            <a:off x="2880970" y="1494175"/>
            <a:ext cx="3952597" cy="739775"/>
          </a:xfrm>
          <a:prstGeom prst="rect">
            <a:avLst/>
          </a:prstGeom>
        </p:spPr>
        <p:txBody>
          <a:bodyPr wrap="none" fromWordArt="1">
            <a:prstTxWarp prst="textPlain">
              <a:avLst>
                <a:gd name="adj" fmla="val 50000"/>
              </a:avLst>
            </a:prstTxWarp>
          </a:bodyPr>
          <a:lstStyle/>
          <a:p>
            <a:pPr algn="ctr"/>
            <a:endParaRPr lang="en-US" sz="3600" b="1" kern="10" dirty="0">
              <a:ln w="12700">
                <a:solidFill>
                  <a:srgbClr val="000000"/>
                </a:solidFill>
                <a:round/>
                <a:headEnd/>
                <a:tailEnd/>
              </a:ln>
              <a:solidFill>
                <a:srgbClr val="000000"/>
              </a:solidFill>
              <a:effectLst>
                <a:outerShdw dist="45791" dir="2021404" algn="ctr" rotWithShape="0">
                  <a:srgbClr val="808080">
                    <a:alpha val="79999"/>
                  </a:srgbClr>
                </a:outerShdw>
              </a:effectLst>
              <a:cs typeface="Arial" panose="020B0604020202020204" pitchFamily="34" charset="0"/>
            </a:endParaRPr>
          </a:p>
        </p:txBody>
      </p:sp>
      <p:sp>
        <p:nvSpPr>
          <p:cNvPr id="7" name="WordArt 7"/>
          <p:cNvSpPr>
            <a:spLocks noChangeArrowheads="1" noChangeShapeType="1" noTextEdit="1"/>
          </p:cNvSpPr>
          <p:nvPr/>
        </p:nvSpPr>
        <p:spPr bwMode="auto">
          <a:xfrm>
            <a:off x="1295399" y="2895601"/>
            <a:ext cx="6784439" cy="1371599"/>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333399"/>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rPr>
              <a:t>Thú</a:t>
            </a:r>
            <a:endParaRPr lang="en-US" sz="3600" b="1" kern="10" dirty="0">
              <a:ln w="12700">
                <a:solidFill>
                  <a:srgbClr val="333399"/>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endParaRPr>
          </a:p>
        </p:txBody>
      </p:sp>
      <p:sp>
        <p:nvSpPr>
          <p:cNvPr id="2" name="Rectangle 1"/>
          <p:cNvSpPr/>
          <p:nvPr/>
        </p:nvSpPr>
        <p:spPr>
          <a:xfrm>
            <a:off x="1295400" y="2133600"/>
            <a:ext cx="6324600" cy="707886"/>
          </a:xfrm>
          <a:prstGeom prst="rect">
            <a:avLst/>
          </a:prstGeom>
        </p:spPr>
        <p:txBody>
          <a:bodyPr wrap="square">
            <a:spAutoFit/>
          </a:bodyPr>
          <a:lstStyle/>
          <a:p>
            <a:pPr algn="ctr"/>
            <a:r>
              <a:rPr lang="en-US" sz="40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p:txBody>
      </p:sp>
    </p:spTree>
    <p:extLst>
      <p:ext uri="{BB962C8B-B14F-4D97-AF65-F5344CB8AC3E}">
        <p14:creationId xmlns:p14="http://schemas.microsoft.com/office/powerpoint/2010/main" val="235212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676400"/>
          </a:xfrm>
        </p:spPr>
        <p:txBody>
          <a:bodyPr/>
          <a:lstStyle/>
          <a:p>
            <a:r>
              <a:rPr lang="en-US" sz="4000" smtClean="0">
                <a:solidFill>
                  <a:srgbClr val="C00000"/>
                </a:solidFill>
              </a:rPr>
              <a:t>Sau khi xem đoạn phim, các con hãy cho cô biết :</a:t>
            </a:r>
            <a:endParaRPr lang="en-US" sz="4000">
              <a:solidFill>
                <a:srgbClr val="C00000"/>
              </a:solidFill>
            </a:endParaRPr>
          </a:p>
        </p:txBody>
      </p:sp>
      <p:sp>
        <p:nvSpPr>
          <p:cNvPr id="3" name="Content Placeholder 2"/>
          <p:cNvSpPr>
            <a:spLocks noGrp="1"/>
          </p:cNvSpPr>
          <p:nvPr>
            <p:ph sz="half" idx="1"/>
          </p:nvPr>
        </p:nvSpPr>
        <p:spPr>
          <a:xfrm>
            <a:off x="457200" y="1752600"/>
            <a:ext cx="4038600" cy="4648200"/>
          </a:xfrm>
        </p:spPr>
        <p:txBody>
          <a:bodyPr/>
          <a:lstStyle/>
          <a:p>
            <a:r>
              <a:rPr lang="en-US" smtClean="0"/>
              <a:t>- Đoạn phim có nội dung gì ?</a:t>
            </a:r>
          </a:p>
          <a:p>
            <a:r>
              <a:rPr lang="en-US" smtClean="0"/>
              <a:t>- Có những con vật gì xuất hiện trong đoạn phim? Chúng sống ở đâu ?</a:t>
            </a:r>
          </a:p>
        </p:txBody>
      </p:sp>
      <p:sp>
        <p:nvSpPr>
          <p:cNvPr id="4" name="Content Placeholder 3"/>
          <p:cNvSpPr>
            <a:spLocks noGrp="1"/>
          </p:cNvSpPr>
          <p:nvPr>
            <p:ph sz="half" idx="2"/>
          </p:nvPr>
        </p:nvSpPr>
        <p:spPr>
          <a:xfrm>
            <a:off x="4648200" y="1600200"/>
            <a:ext cx="4038600" cy="5051121"/>
          </a:xfrm>
        </p:spPr>
        <p:txBody>
          <a:bodyPr/>
          <a:lstStyle/>
          <a:p>
            <a:r>
              <a:rPr lang="en-US">
                <a:solidFill>
                  <a:srgbClr val="7030A0"/>
                </a:solidFill>
              </a:rPr>
              <a:t>Đoạn phim chiếu hình ảnh các loài thú.</a:t>
            </a:r>
          </a:p>
          <a:p>
            <a:pPr eaLnBrk="1" hangingPunct="1">
              <a:defRPr/>
            </a:pPr>
            <a:r>
              <a:rPr lang="en-US" smtClean="0">
                <a:solidFill>
                  <a:srgbClr val="7030A0"/>
                </a:solidFill>
              </a:rPr>
              <a:t>Các con vật : </a:t>
            </a:r>
          </a:p>
          <a:p>
            <a:pPr eaLnBrk="1" hangingPunct="1">
              <a:defRPr/>
            </a:pPr>
            <a:r>
              <a:rPr lang="en-US" smtClean="0">
                <a:solidFill>
                  <a:srgbClr val="FF3300"/>
                </a:solidFill>
              </a:rPr>
              <a:t>Ngựa </a:t>
            </a:r>
            <a:r>
              <a:rPr lang="en-US">
                <a:solidFill>
                  <a:srgbClr val="FF3300"/>
                </a:solidFill>
              </a:rPr>
              <a:t>vằn</a:t>
            </a:r>
          </a:p>
          <a:p>
            <a:pPr eaLnBrk="1" hangingPunct="1">
              <a:defRPr/>
            </a:pPr>
            <a:r>
              <a:rPr lang="en-US">
                <a:solidFill>
                  <a:srgbClr val="FF3300"/>
                </a:solidFill>
              </a:rPr>
              <a:t>Hổ</a:t>
            </a:r>
          </a:p>
          <a:p>
            <a:pPr eaLnBrk="1" hangingPunct="1">
              <a:defRPr/>
            </a:pPr>
            <a:r>
              <a:rPr lang="en-US">
                <a:solidFill>
                  <a:srgbClr val="FF3300"/>
                </a:solidFill>
              </a:rPr>
              <a:t>Sư tử</a:t>
            </a:r>
          </a:p>
          <a:p>
            <a:pPr eaLnBrk="1" hangingPunct="1">
              <a:defRPr/>
            </a:pPr>
            <a:r>
              <a:rPr lang="en-US">
                <a:solidFill>
                  <a:srgbClr val="FF3300"/>
                </a:solidFill>
              </a:rPr>
              <a:t>Báo</a:t>
            </a:r>
          </a:p>
          <a:p>
            <a:pPr eaLnBrk="1" hangingPunct="1">
              <a:defRPr/>
            </a:pPr>
            <a:r>
              <a:rPr lang="en-US" smtClean="0">
                <a:solidFill>
                  <a:srgbClr val="FF3300"/>
                </a:solidFill>
              </a:rPr>
              <a:t>Sóc</a:t>
            </a:r>
            <a:endParaRPr lang="en-US">
              <a:solidFill>
                <a:srgbClr val="FF3300"/>
              </a:solidFill>
            </a:endParaRPr>
          </a:p>
          <a:p>
            <a:r>
              <a:rPr lang="en-US" smtClean="0">
                <a:solidFill>
                  <a:srgbClr val="7030A0"/>
                </a:solidFill>
              </a:rPr>
              <a:t>Các con vật trên sống ở trong rừng.</a:t>
            </a:r>
            <a:endParaRPr lang="en-US">
              <a:solidFill>
                <a:srgbClr val="7030A0"/>
              </a:solidFill>
            </a:endParaRPr>
          </a:p>
        </p:txBody>
      </p:sp>
      <p:sp>
        <p:nvSpPr>
          <p:cNvPr id="5" name="Rectangle 4"/>
          <p:cNvSpPr/>
          <p:nvPr/>
        </p:nvSpPr>
        <p:spPr>
          <a:xfrm>
            <a:off x="6815202" y="2874721"/>
            <a:ext cx="1871598" cy="22306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Times New Roman" pitchFamily="18" charset="0"/>
                <a:cs typeface="Times New Roman" pitchFamily="18" charset="0"/>
              </a:rPr>
              <a:t>Gấu BắCực</a:t>
            </a:r>
          </a:p>
          <a:p>
            <a:pPr algn="ctr"/>
            <a:r>
              <a:rPr lang="en-US" sz="2800" smtClean="0">
                <a:solidFill>
                  <a:srgbClr val="FF0000"/>
                </a:solidFill>
                <a:latin typeface="Times New Roman" pitchFamily="18" charset="0"/>
                <a:cs typeface="Times New Roman" pitchFamily="18" charset="0"/>
              </a:rPr>
              <a:t>Gấu trúc</a:t>
            </a:r>
          </a:p>
          <a:p>
            <a:pPr algn="ctr"/>
            <a:r>
              <a:rPr lang="en-US" sz="2800" smtClean="0">
                <a:solidFill>
                  <a:srgbClr val="FF0000"/>
                </a:solidFill>
                <a:latin typeface="Times New Roman" pitchFamily="18" charset="0"/>
                <a:cs typeface="Times New Roman" pitchFamily="18" charset="0"/>
              </a:rPr>
              <a:t>Voi </a:t>
            </a:r>
          </a:p>
          <a:p>
            <a:pPr algn="ctr"/>
            <a:r>
              <a:rPr lang="en-US" sz="2800" smtClean="0">
                <a:solidFill>
                  <a:srgbClr val="FF0000"/>
                </a:solidFill>
                <a:latin typeface="Times New Roman" pitchFamily="18" charset="0"/>
                <a:cs typeface="Times New Roman" pitchFamily="18" charset="0"/>
              </a:rPr>
              <a:t>Hươu</a:t>
            </a:r>
          </a:p>
          <a:p>
            <a:pPr algn="ctr"/>
            <a:r>
              <a:rPr lang="en-US" sz="2800" smtClean="0">
                <a:solidFill>
                  <a:srgbClr val="FF0000"/>
                </a:solidFill>
                <a:latin typeface="Times New Roman" pitchFamily="18" charset="0"/>
                <a:cs typeface="Times New Roman" pitchFamily="18" charset="0"/>
              </a:rPr>
              <a:t>Khỉ</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5260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arn(inVertical)">
                                      <p:cBhvr>
                                        <p:cTn id="47" dur="500"/>
                                        <p:tgtEl>
                                          <p:spTgt spid="5">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barn(inVertical)">
                                      <p:cBhvr>
                                        <p:cTn id="50" dur="500"/>
                                        <p:tgtEl>
                                          <p:spTgt spid="5">
                                            <p:txEl>
                                              <p:pRg st="1" end="1"/>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barn(inVertical)">
                                      <p:cBhvr>
                                        <p:cTn id="53" dur="500"/>
                                        <p:tgtEl>
                                          <p:spTgt spid="5">
                                            <p:txEl>
                                              <p:pRg st="2" end="2"/>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barn(inVertical)">
                                      <p:cBhvr>
                                        <p:cTn id="56" dur="500"/>
                                        <p:tgtEl>
                                          <p:spTgt spid="5">
                                            <p:txEl>
                                              <p:pRg st="3" end="3"/>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barn(inVertical)">
                                      <p:cBhvr>
                                        <p:cTn id="59" dur="5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wipe(down)">
                                      <p:cBhvr>
                                        <p:cTn id="6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1030255"/>
            <a:ext cx="5697394" cy="1015663"/>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6000" b="1" dirty="0">
                <a:ln w="17780" cmpd="sng">
                  <a:solidFill>
                    <a:srgbClr val="FFFFFF"/>
                  </a:solidFill>
                  <a:prstDash val="solid"/>
                  <a:miter lim="800000"/>
                </a:ln>
                <a:solidFill>
                  <a:srgbClr val="7030A0"/>
                </a:solidFill>
                <a:effectLst>
                  <a:outerShdw blurRad="50800" algn="tl" rotWithShape="0">
                    <a:srgbClr val="000000"/>
                  </a:outerShdw>
                </a:effectLst>
              </a:rPr>
              <a:t>THÚ (</a:t>
            </a:r>
            <a:r>
              <a:rPr lang="en-US" sz="6000" b="1" dirty="0" err="1">
                <a:ln w="17780" cmpd="sng">
                  <a:solidFill>
                    <a:srgbClr val="FFFFFF"/>
                  </a:solidFill>
                  <a:prstDash val="solid"/>
                  <a:miter lim="800000"/>
                </a:ln>
                <a:solidFill>
                  <a:srgbClr val="7030A0"/>
                </a:solidFill>
                <a:effectLst>
                  <a:outerShdw blurRad="50800" algn="tl" rotWithShape="0">
                    <a:srgbClr val="000000"/>
                  </a:outerShdw>
                </a:effectLst>
              </a:rPr>
              <a:t>tiếp</a:t>
            </a:r>
            <a:r>
              <a:rPr lang="en-US" sz="6000" b="1" dirty="0">
                <a:ln w="17780" cmpd="sng">
                  <a:solidFill>
                    <a:srgbClr val="FFFFFF"/>
                  </a:solidFill>
                  <a:prstDash val="solid"/>
                  <a:miter lim="800000"/>
                </a:ln>
                <a:solidFill>
                  <a:srgbClr val="7030A0"/>
                </a:solidFill>
                <a:effectLst>
                  <a:outerShdw blurRad="50800" algn="tl" rotWithShape="0">
                    <a:srgbClr val="000000"/>
                  </a:outerShdw>
                </a:effectLst>
              </a:rPr>
              <a:t> </a:t>
            </a:r>
            <a:r>
              <a:rPr lang="en-US" sz="6000" b="1" dirty="0" err="1">
                <a:ln w="17780" cmpd="sng">
                  <a:solidFill>
                    <a:srgbClr val="FFFFFF"/>
                  </a:solidFill>
                  <a:prstDash val="solid"/>
                  <a:miter lim="800000"/>
                </a:ln>
                <a:solidFill>
                  <a:srgbClr val="7030A0"/>
                </a:solidFill>
                <a:effectLst>
                  <a:outerShdw blurRad="50800" algn="tl" rotWithShape="0">
                    <a:srgbClr val="000000"/>
                  </a:outerShdw>
                </a:effectLst>
              </a:rPr>
              <a:t>theo</a:t>
            </a:r>
            <a:r>
              <a:rPr lang="en-US" sz="6000" b="1" dirty="0">
                <a:ln w="17780" cmpd="sng">
                  <a:solidFill>
                    <a:srgbClr val="FFFFFF"/>
                  </a:solidFill>
                  <a:prstDash val="solid"/>
                  <a:miter lim="800000"/>
                </a:ln>
                <a:solidFill>
                  <a:srgbClr val="7030A0"/>
                </a:solidFill>
                <a:effectLst>
                  <a:outerShdw blurRad="50800" algn="tl" rotWithShape="0">
                    <a:srgbClr val="000000"/>
                  </a:outerShdw>
                </a:effectLst>
              </a:rPr>
              <a:t>)</a:t>
            </a:r>
          </a:p>
        </p:txBody>
      </p:sp>
      <p:sp>
        <p:nvSpPr>
          <p:cNvPr id="11" name="Rectangle 10"/>
          <p:cNvSpPr/>
          <p:nvPr/>
        </p:nvSpPr>
        <p:spPr bwMode="auto">
          <a:xfrm>
            <a:off x="2667000" y="228600"/>
            <a:ext cx="3967753" cy="52352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FFFF00"/>
                </a:solidFill>
                <a:effectLst>
                  <a:outerShdw blurRad="76200" dist="50800" dir="5400000" algn="tl" rotWithShape="0">
                    <a:srgbClr val="000000">
                      <a:alpha val="65000"/>
                    </a:srgbClr>
                  </a:outerShdw>
                </a:effectLst>
              </a:rPr>
              <a:t>TỰ NHIÊN VÀ XÃ HỘI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5918"/>
            <a:ext cx="9144000" cy="4812082"/>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7"/>
                                        </p:tgtEl>
                                        <p:attrNameLst>
                                          <p:attrName>ppt_w</p:attrName>
                                        </p:attrNameLst>
                                      </p:cBhvr>
                                      <p:tavLst>
                                        <p:tav tm="0">
                                          <p:val>
                                            <p:strVal val="#ppt_w*.05"/>
                                          </p:val>
                                        </p:tav>
                                        <p:tav tm="100000">
                                          <p:val>
                                            <p:strVal val="#ppt_w"/>
                                          </p:val>
                                        </p:tav>
                                      </p:tavLst>
                                    </p:anim>
                                    <p:anim calcmode="lin" valueType="num">
                                      <p:cBhvr>
                                        <p:cTn id="10" dur="5000" fill="hold"/>
                                        <p:tgtEl>
                                          <p:spTgt spid="7"/>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7"/>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7"/>
          <p:cNvSpPr txBox="1">
            <a:spLocks noChangeArrowheads="1"/>
          </p:cNvSpPr>
          <p:nvPr/>
        </p:nvSpPr>
        <p:spPr bwMode="auto">
          <a:xfrm>
            <a:off x="659836" y="3370265"/>
            <a:ext cx="8484163" cy="2677656"/>
          </a:xfrm>
          <a:prstGeom prst="rect">
            <a:avLst/>
          </a:prstGeom>
          <a:noFill/>
          <a:ln w="9525">
            <a:noFill/>
            <a:miter lim="800000"/>
            <a:headEnd/>
            <a:tailEnd/>
          </a:ln>
        </p:spPr>
        <p:txBody>
          <a:bodyPr wrap="square">
            <a:spAutoFit/>
          </a:bodyPr>
          <a:lstStyle/>
          <a:p>
            <a:pPr algn="just"/>
            <a:r>
              <a:rPr lang="en-US" sz="2400">
                <a:solidFill>
                  <a:srgbClr val="002060"/>
                </a:solidFill>
              </a:rPr>
              <a:t>     </a:t>
            </a:r>
            <a:r>
              <a:rPr lang="en-US" sz="2800" smtClean="0">
                <a:solidFill>
                  <a:srgbClr val="002060"/>
                </a:solidFill>
              </a:rPr>
              <a:t>Quan sát các hình ảnh trong SGK và các hình ảnh đã sưu tầm,các con hãy thảo luận và điền vào phiếu các thông tin sau :</a:t>
            </a:r>
            <a:endParaRPr lang="en-US" sz="2800" dirty="0">
              <a:solidFill>
                <a:srgbClr val="002060"/>
              </a:solidFill>
            </a:endParaRPr>
          </a:p>
          <a:p>
            <a:pPr algn="just"/>
            <a:r>
              <a:rPr lang="en-US" sz="2800">
                <a:solidFill>
                  <a:srgbClr val="002060"/>
                </a:solidFill>
              </a:rPr>
              <a:t> </a:t>
            </a:r>
            <a:r>
              <a:rPr lang="en-US" sz="2800" smtClean="0">
                <a:solidFill>
                  <a:srgbClr val="002060"/>
                </a:solidFill>
              </a:rPr>
              <a:t>a,</a:t>
            </a:r>
            <a:r>
              <a:rPr lang="en-US" sz="2800" smtClean="0">
                <a:solidFill>
                  <a:srgbClr val="FF0000"/>
                </a:solidFill>
              </a:rPr>
              <a:t>Tên </a:t>
            </a:r>
            <a:r>
              <a:rPr lang="en-US" sz="2800" dirty="0" err="1">
                <a:solidFill>
                  <a:srgbClr val="FF0000"/>
                </a:solidFill>
              </a:rPr>
              <a:t>các</a:t>
            </a:r>
            <a:r>
              <a:rPr lang="en-US" sz="2800" dirty="0">
                <a:solidFill>
                  <a:srgbClr val="FF0000"/>
                </a:solidFill>
              </a:rPr>
              <a:t> </a:t>
            </a:r>
            <a:r>
              <a:rPr lang="en-US" sz="2800" dirty="0" err="1">
                <a:solidFill>
                  <a:srgbClr val="FF0000"/>
                </a:solidFill>
              </a:rPr>
              <a:t>loài</a:t>
            </a:r>
            <a:r>
              <a:rPr lang="en-US" sz="2800" dirty="0">
                <a:solidFill>
                  <a:srgbClr val="FF0000"/>
                </a:solidFill>
              </a:rPr>
              <a:t> </a:t>
            </a:r>
            <a:r>
              <a:rPr lang="en-US" sz="2800" dirty="0" err="1">
                <a:solidFill>
                  <a:srgbClr val="FF0000"/>
                </a:solidFill>
              </a:rPr>
              <a:t>thú</a:t>
            </a:r>
            <a:r>
              <a:rPr lang="en-US" sz="2800" dirty="0">
                <a:solidFill>
                  <a:srgbClr val="FF0000"/>
                </a:solidFill>
              </a:rPr>
              <a:t> </a:t>
            </a:r>
            <a:r>
              <a:rPr lang="en-US" sz="2800" dirty="0" err="1">
                <a:solidFill>
                  <a:srgbClr val="FF0000"/>
                </a:solidFill>
              </a:rPr>
              <a:t>rừng</a:t>
            </a:r>
            <a:r>
              <a:rPr lang="en-US" sz="2800" dirty="0">
                <a:solidFill>
                  <a:srgbClr val="FF0000"/>
                </a:solidFill>
              </a:rPr>
              <a:t> </a:t>
            </a:r>
            <a:r>
              <a:rPr lang="en-US" sz="2800" err="1">
                <a:solidFill>
                  <a:srgbClr val="FF0000"/>
                </a:solidFill>
              </a:rPr>
              <a:t>mà</a:t>
            </a:r>
            <a:r>
              <a:rPr lang="en-US" sz="2800">
                <a:solidFill>
                  <a:srgbClr val="FF0000"/>
                </a:solidFill>
              </a:rPr>
              <a:t> </a:t>
            </a:r>
            <a:r>
              <a:rPr lang="en-US" sz="2800" smtClean="0">
                <a:solidFill>
                  <a:srgbClr val="FF0000"/>
                </a:solidFill>
              </a:rPr>
              <a:t>con </a:t>
            </a:r>
            <a:r>
              <a:rPr lang="en-US" sz="2800" dirty="0" err="1">
                <a:solidFill>
                  <a:srgbClr val="FF0000"/>
                </a:solidFill>
              </a:rPr>
              <a:t>biết</a:t>
            </a:r>
            <a:r>
              <a:rPr lang="en-US" sz="2800" dirty="0">
                <a:solidFill>
                  <a:srgbClr val="FF0000"/>
                </a:solidFill>
              </a:rPr>
              <a:t>.</a:t>
            </a:r>
          </a:p>
          <a:p>
            <a:pPr algn="just"/>
            <a:r>
              <a:rPr lang="en-US" sz="2800" smtClean="0">
                <a:solidFill>
                  <a:srgbClr val="002060"/>
                </a:solidFill>
              </a:rPr>
              <a:t> b, </a:t>
            </a:r>
            <a:r>
              <a:rPr lang="en-US" sz="2800" smtClean="0">
                <a:solidFill>
                  <a:srgbClr val="FF0000"/>
                </a:solidFill>
              </a:rPr>
              <a:t>Đặc </a:t>
            </a:r>
            <a:r>
              <a:rPr lang="en-US" sz="2800" dirty="0" err="1">
                <a:solidFill>
                  <a:srgbClr val="FF0000"/>
                </a:solidFill>
              </a:rPr>
              <a:t>điểm</a:t>
            </a:r>
            <a:r>
              <a:rPr lang="en-US" sz="2800" dirty="0">
                <a:solidFill>
                  <a:srgbClr val="FF0000"/>
                </a:solidFill>
              </a:rPr>
              <a:t> </a:t>
            </a:r>
            <a:r>
              <a:rPr lang="en-US" sz="2800" dirty="0" err="1">
                <a:solidFill>
                  <a:srgbClr val="FF0000"/>
                </a:solidFill>
              </a:rPr>
              <a:t>bên</a:t>
            </a:r>
            <a:r>
              <a:rPr lang="en-US" sz="2800" dirty="0">
                <a:solidFill>
                  <a:srgbClr val="FF0000"/>
                </a:solidFill>
              </a:rPr>
              <a:t> </a:t>
            </a:r>
            <a:r>
              <a:rPr lang="en-US" sz="2800" dirty="0" err="1">
                <a:solidFill>
                  <a:srgbClr val="FF0000"/>
                </a:solidFill>
              </a:rPr>
              <a:t>ngoài</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loài</a:t>
            </a:r>
            <a:r>
              <a:rPr lang="en-US" sz="2800" dirty="0">
                <a:solidFill>
                  <a:srgbClr val="FF0000"/>
                </a:solidFill>
              </a:rPr>
              <a:t> </a:t>
            </a:r>
            <a:r>
              <a:rPr lang="en-US" sz="2800" dirty="0" err="1">
                <a:solidFill>
                  <a:srgbClr val="FF0000"/>
                </a:solidFill>
              </a:rPr>
              <a:t>thú</a:t>
            </a:r>
            <a:r>
              <a:rPr lang="en-US" sz="2800" dirty="0">
                <a:solidFill>
                  <a:srgbClr val="FF0000"/>
                </a:solidFill>
              </a:rPr>
              <a:t> </a:t>
            </a:r>
            <a:r>
              <a:rPr lang="en-US" sz="2800" dirty="0" err="1">
                <a:solidFill>
                  <a:srgbClr val="FF0000"/>
                </a:solidFill>
              </a:rPr>
              <a:t>rừng</a:t>
            </a:r>
            <a:r>
              <a:rPr lang="en-US" sz="2800" dirty="0">
                <a:solidFill>
                  <a:srgbClr val="FF0000"/>
                </a:solidFill>
              </a:rPr>
              <a:t> </a:t>
            </a:r>
            <a:r>
              <a:rPr lang="en-US" sz="2800" dirty="0" err="1">
                <a:solidFill>
                  <a:srgbClr val="FF0000"/>
                </a:solidFill>
              </a:rPr>
              <a:t>mà</a:t>
            </a:r>
            <a:r>
              <a:rPr lang="en-US" sz="2800" dirty="0">
                <a:solidFill>
                  <a:srgbClr val="FF0000"/>
                </a:solidFill>
              </a:rPr>
              <a:t> </a:t>
            </a:r>
            <a:r>
              <a:rPr lang="en-US" sz="2800" err="1">
                <a:solidFill>
                  <a:srgbClr val="FF0000"/>
                </a:solidFill>
              </a:rPr>
              <a:t>các</a:t>
            </a:r>
            <a:r>
              <a:rPr lang="en-US" sz="2800">
                <a:solidFill>
                  <a:srgbClr val="FF0000"/>
                </a:solidFill>
              </a:rPr>
              <a:t> </a:t>
            </a:r>
            <a:r>
              <a:rPr lang="en-US" sz="2800" smtClean="0">
                <a:solidFill>
                  <a:srgbClr val="FF0000"/>
                </a:solidFill>
              </a:rPr>
              <a:t>con </a:t>
            </a:r>
            <a:r>
              <a:rPr lang="en-US" sz="2800" dirty="0" err="1">
                <a:solidFill>
                  <a:srgbClr val="FF0000"/>
                </a:solidFill>
              </a:rPr>
              <a:t>quan</a:t>
            </a:r>
            <a:r>
              <a:rPr lang="en-US" sz="2800" dirty="0">
                <a:solidFill>
                  <a:srgbClr val="FF0000"/>
                </a:solidFill>
              </a:rPr>
              <a:t> </a:t>
            </a:r>
            <a:r>
              <a:rPr lang="en-US" sz="2800" dirty="0" err="1">
                <a:solidFill>
                  <a:srgbClr val="FF0000"/>
                </a:solidFill>
              </a:rPr>
              <a:t>sát</a:t>
            </a:r>
            <a:r>
              <a:rPr lang="en-US" sz="2800" dirty="0">
                <a:solidFill>
                  <a:srgbClr val="FF0000"/>
                </a:solidFill>
              </a:rPr>
              <a:t> </a:t>
            </a:r>
            <a:r>
              <a:rPr lang="en-US" sz="2800" dirty="0" err="1">
                <a:solidFill>
                  <a:srgbClr val="FF0000"/>
                </a:solidFill>
              </a:rPr>
              <a:t>được</a:t>
            </a:r>
            <a:r>
              <a:rPr lang="en-US" sz="2800" dirty="0">
                <a:solidFill>
                  <a:srgbClr val="FF0000"/>
                </a:solidFill>
              </a:rPr>
              <a:t>.</a:t>
            </a:r>
          </a:p>
        </p:txBody>
      </p:sp>
      <p:grpSp>
        <p:nvGrpSpPr>
          <p:cNvPr id="14340" name="Group 8"/>
          <p:cNvGrpSpPr>
            <a:grpSpLocks/>
          </p:cNvGrpSpPr>
          <p:nvPr/>
        </p:nvGrpSpPr>
        <p:grpSpPr bwMode="auto">
          <a:xfrm>
            <a:off x="2778920" y="457200"/>
            <a:ext cx="3514725" cy="1570038"/>
            <a:chOff x="1770" y="768"/>
            <a:chExt cx="2214" cy="758"/>
          </a:xfrm>
        </p:grpSpPr>
        <p:sp>
          <p:nvSpPr>
            <p:cNvPr id="11" name="Rectangle 10"/>
            <p:cNvSpPr/>
            <p:nvPr/>
          </p:nvSpPr>
          <p:spPr>
            <a:xfrm>
              <a:off x="1875" y="1120"/>
              <a:ext cx="1965" cy="40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a:t>
              </a:r>
            </a:p>
          </p:txBody>
        </p:sp>
        <p:sp>
          <p:nvSpPr>
            <p:cNvPr id="14" name="Rectangle 13"/>
            <p:cNvSpPr/>
            <p:nvPr/>
          </p:nvSpPr>
          <p:spPr bwMode="auto">
            <a:xfrm>
              <a:off x="1770" y="768"/>
              <a:ext cx="2214" cy="3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u="sng" spc="50" dirty="0" err="1">
                  <a:ln w="11430"/>
                  <a:solidFill>
                    <a:srgbClr val="00B050"/>
                  </a:solidFill>
                  <a:effectLst>
                    <a:outerShdw blurRad="76200" dist="50800" dir="5400000" algn="tl" rotWithShape="0">
                      <a:srgbClr val="000000">
                        <a:alpha val="65000"/>
                      </a:srgbClr>
                    </a:outerShdw>
                  </a:effectLst>
                </a:rPr>
                <a:t>Tự</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nhiên</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và</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Xã</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hội</a:t>
              </a:r>
              <a:endParaRPr lang="en-US" sz="2800" b="1" u="sng" spc="50" dirty="0">
                <a:ln w="11430"/>
                <a:solidFill>
                  <a:srgbClr val="00B050"/>
                </a:solidFill>
                <a:effectLst>
                  <a:outerShdw blurRad="76200" dist="50800" dir="5400000" algn="tl" rotWithShape="0">
                    <a:srgbClr val="000000">
                      <a:alpha val="65000"/>
                    </a:srgbClr>
                  </a:outerShdw>
                </a:effectLst>
              </a:endParaRPr>
            </a:p>
          </p:txBody>
        </p:sp>
      </p:grpSp>
      <p:sp>
        <p:nvSpPr>
          <p:cNvPr id="14341" name="TextBox 14"/>
          <p:cNvSpPr txBox="1">
            <a:spLocks noChangeArrowheads="1"/>
          </p:cNvSpPr>
          <p:nvPr/>
        </p:nvSpPr>
        <p:spPr bwMode="auto">
          <a:xfrm>
            <a:off x="922750" y="2027238"/>
            <a:ext cx="8221250" cy="954107"/>
          </a:xfrm>
          <a:prstGeom prst="rect">
            <a:avLst/>
          </a:prstGeom>
          <a:noFill/>
          <a:ln w="9525">
            <a:noFill/>
            <a:miter lim="800000"/>
            <a:headEnd/>
            <a:tailEnd/>
          </a:ln>
        </p:spPr>
        <p:txBody>
          <a:bodyPr wrap="square">
            <a:spAutoFit/>
          </a:bodyPr>
          <a:lstStyle/>
          <a:p>
            <a:r>
              <a:rPr lang="en-US" sz="2800" b="1">
                <a:solidFill>
                  <a:srgbClr val="00B050"/>
                </a:solidFill>
              </a:rPr>
              <a:t>1. </a:t>
            </a:r>
            <a:r>
              <a:rPr lang="en-US" sz="2800" b="1" u="sng" smtClean="0">
                <a:solidFill>
                  <a:srgbClr val="00B050"/>
                </a:solidFill>
              </a:rPr>
              <a:t>Đặc điểm bên ngoài của thú rừng. </a:t>
            </a:r>
            <a:r>
              <a:rPr lang="en-US" sz="2800" b="1" smtClean="0">
                <a:solidFill>
                  <a:schemeClr val="tx2">
                    <a:lumMod val="75000"/>
                  </a:schemeClr>
                </a:solidFill>
              </a:rPr>
              <a:t>( thảo luận nhóm đôi ).</a:t>
            </a:r>
            <a:endParaRPr lang="en-US" sz="2800" b="1">
              <a:solidFill>
                <a:schemeClr val="tx2">
                  <a:lumMod val="75000"/>
                </a:schemeClr>
              </a:solidFill>
            </a:endParaRPr>
          </a:p>
        </p:txBody>
      </p:sp>
    </p:spTree>
    <p:extLst>
      <p:ext uri="{BB962C8B-B14F-4D97-AF65-F5344CB8AC3E}">
        <p14:creationId xmlns:p14="http://schemas.microsoft.com/office/powerpoint/2010/main" val="22358193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3315"/>
                                        </p:tgtEl>
                                        <p:attrNameLst>
                                          <p:attrName>ppt_x</p:attrName>
                                        </p:attrNameLst>
                                      </p:cBhvr>
                                      <p:tavLst>
                                        <p:tav tm="0">
                                          <p:val>
                                            <p:strVal val="ppt_x"/>
                                          </p:val>
                                        </p:tav>
                                        <p:tav tm="100000">
                                          <p:val>
                                            <p:strVal val="ppt_x"/>
                                          </p:val>
                                        </p:tav>
                                      </p:tavLst>
                                    </p:anim>
                                    <p:anim calcmode="lin" valueType="num">
                                      <p:cBhvr additive="base">
                                        <p:cTn id="13" dur="500"/>
                                        <p:tgtEl>
                                          <p:spTgt spid="13315"/>
                                        </p:tgtEl>
                                        <p:attrNameLst>
                                          <p:attrName>ppt_y</p:attrName>
                                        </p:attrNameLst>
                                      </p:cBhvr>
                                      <p:tavLst>
                                        <p:tav tm="0">
                                          <p:val>
                                            <p:strVal val="ppt_y"/>
                                          </p:val>
                                        </p:tav>
                                        <p:tav tm="100000">
                                          <p:val>
                                            <p:strVal val="1+ppt_h/2"/>
                                          </p:val>
                                        </p:tav>
                                      </p:tavLst>
                                    </p:anim>
                                    <p:set>
                                      <p:cBhvr>
                                        <p:cTn id="14" dur="1" fill="hold">
                                          <p:stCondLst>
                                            <p:cond delay="499"/>
                                          </p:stCondLst>
                                        </p:cTn>
                                        <p:tgtEl>
                                          <p:spTgt spid="133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0" end="0"/>
                                            </p:txEl>
                                          </p:spTgt>
                                        </p:tgtEl>
                                        <p:attrNameLst>
                                          <p:attrName>style.visibility</p:attrName>
                                        </p:attrNameLst>
                                      </p:cBhvr>
                                      <p:to>
                                        <p:strVal val="visible"/>
                                      </p:to>
                                    </p:set>
                                    <p:anim calcmode="lin" valueType="num">
                                      <p:cBhvr additive="base">
                                        <p:cTn id="19"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315">
                                            <p:txEl>
                                              <p:pRg st="0" end="0"/>
                                            </p:txEl>
                                          </p:spTgt>
                                        </p:tgtEl>
                                        <p:attrNameLst>
                                          <p:attrName>style.visibility</p:attrName>
                                        </p:attrNameLst>
                                      </p:cBhvr>
                                      <p:to>
                                        <p:strVal val="visible"/>
                                      </p:to>
                                    </p:set>
                                    <p:animEffect transition="in" filter="barn(inVertical)">
                                      <p:cBhvr>
                                        <p:cTn id="25" dur="500"/>
                                        <p:tgtEl>
                                          <p:spTgt spid="1331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315">
                                            <p:txEl>
                                              <p:pRg st="1" end="1"/>
                                            </p:txEl>
                                          </p:spTgt>
                                        </p:tgtEl>
                                        <p:attrNameLst>
                                          <p:attrName>style.visibility</p:attrName>
                                        </p:attrNameLst>
                                      </p:cBhvr>
                                      <p:to>
                                        <p:strVal val="visible"/>
                                      </p:to>
                                    </p:set>
                                    <p:animEffect transition="in" filter="barn(inVertical)">
                                      <p:cBhvr>
                                        <p:cTn id="28" dur="500"/>
                                        <p:tgtEl>
                                          <p:spTgt spid="1331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Effect transition="in" filter="barn(inVertical)">
                                      <p:cBhvr>
                                        <p:cTn id="31"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deer"/>
          <p:cNvPicPr>
            <a:picLocks noChangeAspect="1" noChangeArrowheads="1"/>
          </p:cNvPicPr>
          <p:nvPr/>
        </p:nvPicPr>
        <p:blipFill>
          <a:blip r:embed="rId3"/>
          <a:srcRect/>
          <a:stretch>
            <a:fillRect/>
          </a:stretch>
        </p:blipFill>
        <p:spPr bwMode="auto">
          <a:xfrm>
            <a:off x="0" y="0"/>
            <a:ext cx="2895600" cy="3276600"/>
          </a:xfrm>
          <a:prstGeom prst="rect">
            <a:avLst/>
          </a:prstGeom>
          <a:noFill/>
          <a:ln w="9525">
            <a:noFill/>
            <a:miter lim="800000"/>
            <a:headEnd/>
            <a:tailEnd/>
          </a:ln>
        </p:spPr>
      </p:pic>
      <p:pic>
        <p:nvPicPr>
          <p:cNvPr id="76805" name="Picture 5" descr="African rhinoceros 3"/>
          <p:cNvPicPr>
            <a:picLocks noChangeAspect="1" noChangeArrowheads="1"/>
          </p:cNvPicPr>
          <p:nvPr/>
        </p:nvPicPr>
        <p:blipFill>
          <a:blip r:embed="rId4"/>
          <a:srcRect/>
          <a:stretch>
            <a:fillRect/>
          </a:stretch>
        </p:blipFill>
        <p:spPr bwMode="auto">
          <a:xfrm>
            <a:off x="2895600" y="0"/>
            <a:ext cx="3352800" cy="3276600"/>
          </a:xfrm>
          <a:prstGeom prst="rect">
            <a:avLst/>
          </a:prstGeom>
          <a:noFill/>
          <a:ln w="9525">
            <a:noFill/>
            <a:miter lim="800000"/>
            <a:headEnd/>
            <a:tailEnd/>
          </a:ln>
        </p:spPr>
      </p:pic>
      <p:pic>
        <p:nvPicPr>
          <p:cNvPr id="76806" name="Picture 6" descr="lion walking"/>
          <p:cNvPicPr>
            <a:picLocks noChangeAspect="1" noChangeArrowheads="1"/>
          </p:cNvPicPr>
          <p:nvPr/>
        </p:nvPicPr>
        <p:blipFill>
          <a:blip r:embed="rId5"/>
          <a:srcRect/>
          <a:stretch>
            <a:fillRect/>
          </a:stretch>
        </p:blipFill>
        <p:spPr bwMode="auto">
          <a:xfrm>
            <a:off x="0" y="3236913"/>
            <a:ext cx="3200400" cy="3621087"/>
          </a:xfrm>
          <a:prstGeom prst="rect">
            <a:avLst/>
          </a:prstGeom>
          <a:noFill/>
          <a:ln w="9525">
            <a:noFill/>
            <a:miter lim="800000"/>
            <a:headEnd/>
            <a:tailEnd/>
          </a:ln>
        </p:spPr>
      </p:pic>
      <p:pic>
        <p:nvPicPr>
          <p:cNvPr id="76807" name="Picture 7" descr="polar bear sitting 2 Thalarctos maritimus"/>
          <p:cNvPicPr>
            <a:picLocks noChangeAspect="1" noChangeArrowheads="1"/>
          </p:cNvPicPr>
          <p:nvPr/>
        </p:nvPicPr>
        <p:blipFill>
          <a:blip r:embed="rId6"/>
          <a:srcRect/>
          <a:stretch>
            <a:fillRect/>
          </a:stretch>
        </p:blipFill>
        <p:spPr bwMode="auto">
          <a:xfrm>
            <a:off x="3200400" y="3236913"/>
            <a:ext cx="3011488" cy="3621087"/>
          </a:xfrm>
          <a:prstGeom prst="rect">
            <a:avLst/>
          </a:prstGeom>
          <a:noFill/>
          <a:ln w="9525">
            <a:noFill/>
            <a:miter lim="800000"/>
            <a:headEnd/>
            <a:tailEnd/>
          </a:ln>
        </p:spPr>
      </p:pic>
      <p:pic>
        <p:nvPicPr>
          <p:cNvPr id="76808" name="Picture 8" descr="OS50070"/>
          <p:cNvPicPr>
            <a:picLocks noChangeAspect="1" noChangeArrowheads="1"/>
          </p:cNvPicPr>
          <p:nvPr/>
        </p:nvPicPr>
        <p:blipFill>
          <a:blip r:embed="rId7"/>
          <a:srcRect/>
          <a:stretch>
            <a:fillRect/>
          </a:stretch>
        </p:blipFill>
        <p:spPr bwMode="auto">
          <a:xfrm>
            <a:off x="6140450" y="0"/>
            <a:ext cx="3003550" cy="3200400"/>
          </a:xfrm>
          <a:prstGeom prst="rect">
            <a:avLst/>
          </a:prstGeom>
          <a:noFill/>
          <a:ln w="9525">
            <a:noFill/>
            <a:miter lim="800000"/>
            <a:headEnd/>
            <a:tailEnd/>
          </a:ln>
        </p:spPr>
      </p:pic>
      <p:pic>
        <p:nvPicPr>
          <p:cNvPr id="76809" name="Picture 9" descr="31"/>
          <p:cNvPicPr>
            <a:picLocks noChangeAspect="1" noChangeArrowheads="1"/>
          </p:cNvPicPr>
          <p:nvPr/>
        </p:nvPicPr>
        <p:blipFill>
          <a:blip r:embed="rId8"/>
          <a:srcRect/>
          <a:stretch>
            <a:fillRect/>
          </a:stretch>
        </p:blipFill>
        <p:spPr bwMode="auto">
          <a:xfrm>
            <a:off x="6172200" y="3276600"/>
            <a:ext cx="2971800" cy="3581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3" presetClass="entr" presetSubtype="16" fill="hold" nodeType="withEffect">
                                  <p:stCondLst>
                                    <p:cond delay="0"/>
                                  </p:stCondLst>
                                  <p:childTnLst>
                                    <p:set>
                                      <p:cBhvr>
                                        <p:cTn id="10" dur="1" fill="hold">
                                          <p:stCondLst>
                                            <p:cond delay="0"/>
                                          </p:stCondLst>
                                        </p:cTn>
                                        <p:tgtEl>
                                          <p:spTgt spid="76805"/>
                                        </p:tgtEl>
                                        <p:attrNameLst>
                                          <p:attrName>style.visibility</p:attrName>
                                        </p:attrNameLst>
                                      </p:cBhvr>
                                      <p:to>
                                        <p:strVal val="visible"/>
                                      </p:to>
                                    </p:set>
                                    <p:anim calcmode="lin" valueType="num">
                                      <p:cBhvr>
                                        <p:cTn id="11" dur="500" fill="hold"/>
                                        <p:tgtEl>
                                          <p:spTgt spid="76805"/>
                                        </p:tgtEl>
                                        <p:attrNameLst>
                                          <p:attrName>ppt_w</p:attrName>
                                        </p:attrNameLst>
                                      </p:cBhvr>
                                      <p:tavLst>
                                        <p:tav tm="0">
                                          <p:val>
                                            <p:fltVal val="0"/>
                                          </p:val>
                                        </p:tav>
                                        <p:tav tm="100000">
                                          <p:val>
                                            <p:strVal val="#ppt_w"/>
                                          </p:val>
                                        </p:tav>
                                      </p:tavLst>
                                    </p:anim>
                                    <p:anim calcmode="lin" valueType="num">
                                      <p:cBhvr>
                                        <p:cTn id="12" dur="500" fill="hold"/>
                                        <p:tgtEl>
                                          <p:spTgt spid="768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3" presetClass="entr" presetSubtype="16" fill="hold" nodeType="withEffect">
                                  <p:stCondLst>
                                    <p:cond delay="0"/>
                                  </p:stCondLst>
                                  <p:childTnLst>
                                    <p:set>
                                      <p:cBhvr>
                                        <p:cTn id="14" dur="1" fill="hold">
                                          <p:stCondLst>
                                            <p:cond delay="0"/>
                                          </p:stCondLst>
                                        </p:cTn>
                                        <p:tgtEl>
                                          <p:spTgt spid="76808"/>
                                        </p:tgtEl>
                                        <p:attrNameLst>
                                          <p:attrName>style.visibility</p:attrName>
                                        </p:attrNameLst>
                                      </p:cBhvr>
                                      <p:to>
                                        <p:strVal val="visible"/>
                                      </p:to>
                                    </p:set>
                                    <p:anim calcmode="lin" valueType="num">
                                      <p:cBhvr>
                                        <p:cTn id="15" dur="500" fill="hold"/>
                                        <p:tgtEl>
                                          <p:spTgt spid="76808"/>
                                        </p:tgtEl>
                                        <p:attrNameLst>
                                          <p:attrName>ppt_w</p:attrName>
                                        </p:attrNameLst>
                                      </p:cBhvr>
                                      <p:tavLst>
                                        <p:tav tm="0">
                                          <p:val>
                                            <p:fltVal val="0"/>
                                          </p:val>
                                        </p:tav>
                                        <p:tav tm="100000">
                                          <p:val>
                                            <p:strVal val="#ppt_w"/>
                                          </p:val>
                                        </p:tav>
                                      </p:tavLst>
                                    </p:anim>
                                    <p:anim calcmode="lin" valueType="num">
                                      <p:cBhvr>
                                        <p:cTn id="16" dur="500" fill="hold"/>
                                        <p:tgtEl>
                                          <p:spTgt spid="768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7" presetID="23" presetClass="entr" presetSubtype="16" fill="hold" nodeType="withEffect">
                                  <p:stCondLst>
                                    <p:cond delay="0"/>
                                  </p:stCondLst>
                                  <p:childTnLst>
                                    <p:set>
                                      <p:cBhvr>
                                        <p:cTn id="18" dur="1" fill="hold">
                                          <p:stCondLst>
                                            <p:cond delay="0"/>
                                          </p:stCondLst>
                                        </p:cTn>
                                        <p:tgtEl>
                                          <p:spTgt spid="76809"/>
                                        </p:tgtEl>
                                        <p:attrNameLst>
                                          <p:attrName>style.visibility</p:attrName>
                                        </p:attrNameLst>
                                      </p:cBhvr>
                                      <p:to>
                                        <p:strVal val="visible"/>
                                      </p:to>
                                    </p:set>
                                    <p:anim calcmode="lin" valueType="num">
                                      <p:cBhvr>
                                        <p:cTn id="19" dur="500" fill="hold"/>
                                        <p:tgtEl>
                                          <p:spTgt spid="76809"/>
                                        </p:tgtEl>
                                        <p:attrNameLst>
                                          <p:attrName>ppt_w</p:attrName>
                                        </p:attrNameLst>
                                      </p:cBhvr>
                                      <p:tavLst>
                                        <p:tav tm="0">
                                          <p:val>
                                            <p:fltVal val="0"/>
                                          </p:val>
                                        </p:tav>
                                        <p:tav tm="100000">
                                          <p:val>
                                            <p:strVal val="#ppt_w"/>
                                          </p:val>
                                        </p:tav>
                                      </p:tavLst>
                                    </p:anim>
                                    <p:anim calcmode="lin" valueType="num">
                                      <p:cBhvr>
                                        <p:cTn id="20" dur="500" fill="hold"/>
                                        <p:tgtEl>
                                          <p:spTgt spid="768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1" presetID="23" presetClass="entr" presetSubtype="16" fill="hold" nodeType="withEffect">
                                  <p:stCondLst>
                                    <p:cond delay="0"/>
                                  </p:stCondLst>
                                  <p:childTnLst>
                                    <p:set>
                                      <p:cBhvr>
                                        <p:cTn id="22" dur="1" fill="hold">
                                          <p:stCondLst>
                                            <p:cond delay="0"/>
                                          </p:stCondLst>
                                        </p:cTn>
                                        <p:tgtEl>
                                          <p:spTgt spid="76807"/>
                                        </p:tgtEl>
                                        <p:attrNameLst>
                                          <p:attrName>style.visibility</p:attrName>
                                        </p:attrNameLst>
                                      </p:cBhvr>
                                      <p:to>
                                        <p:strVal val="visible"/>
                                      </p:to>
                                    </p:set>
                                    <p:anim calcmode="lin" valueType="num">
                                      <p:cBhvr>
                                        <p:cTn id="23" dur="500" fill="hold"/>
                                        <p:tgtEl>
                                          <p:spTgt spid="76807"/>
                                        </p:tgtEl>
                                        <p:attrNameLst>
                                          <p:attrName>ppt_w</p:attrName>
                                        </p:attrNameLst>
                                      </p:cBhvr>
                                      <p:tavLst>
                                        <p:tav tm="0">
                                          <p:val>
                                            <p:fltVal val="0"/>
                                          </p:val>
                                        </p:tav>
                                        <p:tav tm="100000">
                                          <p:val>
                                            <p:strVal val="#ppt_w"/>
                                          </p:val>
                                        </p:tav>
                                      </p:tavLst>
                                    </p:anim>
                                    <p:anim calcmode="lin" valueType="num">
                                      <p:cBhvr>
                                        <p:cTn id="24" dur="500" fill="hold"/>
                                        <p:tgtEl>
                                          <p:spTgt spid="768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par>
                                <p:cTn id="25" presetID="23" presetClass="entr" presetSubtype="16" fill="hold" nodeType="withEffect">
                                  <p:stCondLst>
                                    <p:cond delay="0"/>
                                  </p:stCondLst>
                                  <p:childTnLst>
                                    <p:set>
                                      <p:cBhvr>
                                        <p:cTn id="26" dur="1" fill="hold">
                                          <p:stCondLst>
                                            <p:cond delay="0"/>
                                          </p:stCondLst>
                                        </p:cTn>
                                        <p:tgtEl>
                                          <p:spTgt spid="76806"/>
                                        </p:tgtEl>
                                        <p:attrNameLst>
                                          <p:attrName>style.visibility</p:attrName>
                                        </p:attrNameLst>
                                      </p:cBhvr>
                                      <p:to>
                                        <p:strVal val="visible"/>
                                      </p:to>
                                    </p:set>
                                    <p:anim calcmode="lin" valueType="num">
                                      <p:cBhvr>
                                        <p:cTn id="27" dur="500" fill="hold"/>
                                        <p:tgtEl>
                                          <p:spTgt spid="76806"/>
                                        </p:tgtEl>
                                        <p:attrNameLst>
                                          <p:attrName>ppt_w</p:attrName>
                                        </p:attrNameLst>
                                      </p:cBhvr>
                                      <p:tavLst>
                                        <p:tav tm="0">
                                          <p:val>
                                            <p:fltVal val="0"/>
                                          </p:val>
                                        </p:tav>
                                        <p:tav tm="100000">
                                          <p:val>
                                            <p:strVal val="#ppt_w"/>
                                          </p:val>
                                        </p:tav>
                                      </p:tavLst>
                                    </p:anim>
                                    <p:anim calcmode="lin" valueType="num">
                                      <p:cBhvr>
                                        <p:cTn id="28" dur="500" fill="hold"/>
                                        <p:tgtEl>
                                          <p:spTgt spid="768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scan0003"/>
          <p:cNvPicPr>
            <a:picLocks noChangeAspect="1" noChangeArrowheads="1"/>
          </p:cNvPicPr>
          <p:nvPr/>
        </p:nvPicPr>
        <p:blipFill>
          <a:blip r:embed="rId2"/>
          <a:srcRect/>
          <a:stretch>
            <a:fillRect/>
          </a:stretch>
        </p:blipFill>
        <p:spPr bwMode="auto">
          <a:xfrm>
            <a:off x="6172200" y="4495800"/>
            <a:ext cx="2438400" cy="1905000"/>
          </a:xfrm>
          <a:prstGeom prst="rect">
            <a:avLst/>
          </a:prstGeom>
          <a:noFill/>
          <a:ln w="9525">
            <a:noFill/>
            <a:miter lim="800000"/>
            <a:headEnd/>
            <a:tailEnd/>
          </a:ln>
        </p:spPr>
      </p:pic>
      <p:pic>
        <p:nvPicPr>
          <p:cNvPr id="13315" name="Picture 8" descr="1"/>
          <p:cNvPicPr>
            <a:picLocks noChangeAspect="1" noChangeArrowheads="1"/>
          </p:cNvPicPr>
          <p:nvPr/>
        </p:nvPicPr>
        <p:blipFill>
          <a:blip r:embed="rId3"/>
          <a:srcRect/>
          <a:stretch>
            <a:fillRect/>
          </a:stretch>
        </p:blipFill>
        <p:spPr bwMode="auto">
          <a:xfrm>
            <a:off x="152400" y="152400"/>
            <a:ext cx="3040063" cy="1981200"/>
          </a:xfrm>
          <a:prstGeom prst="rect">
            <a:avLst/>
          </a:prstGeom>
          <a:noFill/>
          <a:ln w="9525">
            <a:noFill/>
            <a:miter lim="800000"/>
            <a:headEnd/>
            <a:tailEnd/>
          </a:ln>
        </p:spPr>
      </p:pic>
      <p:pic>
        <p:nvPicPr>
          <p:cNvPr id="13316" name="Picture 9" descr="2"/>
          <p:cNvPicPr>
            <a:picLocks noChangeAspect="1" noChangeArrowheads="1"/>
          </p:cNvPicPr>
          <p:nvPr/>
        </p:nvPicPr>
        <p:blipFill>
          <a:blip r:embed="rId4"/>
          <a:srcRect/>
          <a:stretch>
            <a:fillRect/>
          </a:stretch>
        </p:blipFill>
        <p:spPr bwMode="auto">
          <a:xfrm>
            <a:off x="3575050" y="152400"/>
            <a:ext cx="2063750" cy="1981200"/>
          </a:xfrm>
          <a:prstGeom prst="rect">
            <a:avLst/>
          </a:prstGeom>
          <a:noFill/>
          <a:ln w="9525">
            <a:noFill/>
            <a:miter lim="800000"/>
            <a:headEnd/>
            <a:tailEnd/>
          </a:ln>
        </p:spPr>
      </p:pic>
      <p:pic>
        <p:nvPicPr>
          <p:cNvPr id="13317" name="Picture 10" descr="3"/>
          <p:cNvPicPr>
            <a:picLocks noChangeAspect="1" noChangeArrowheads="1"/>
          </p:cNvPicPr>
          <p:nvPr/>
        </p:nvPicPr>
        <p:blipFill>
          <a:blip r:embed="rId5"/>
          <a:srcRect/>
          <a:stretch>
            <a:fillRect/>
          </a:stretch>
        </p:blipFill>
        <p:spPr bwMode="auto">
          <a:xfrm>
            <a:off x="6096000" y="228600"/>
            <a:ext cx="2590800" cy="1714500"/>
          </a:xfrm>
          <a:prstGeom prst="rect">
            <a:avLst/>
          </a:prstGeom>
          <a:noFill/>
          <a:ln w="9525">
            <a:noFill/>
            <a:miter lim="800000"/>
            <a:headEnd/>
            <a:tailEnd/>
          </a:ln>
        </p:spPr>
      </p:pic>
      <p:pic>
        <p:nvPicPr>
          <p:cNvPr id="13318" name="Picture 11" descr="5"/>
          <p:cNvPicPr>
            <a:picLocks noChangeAspect="1" noChangeArrowheads="1"/>
          </p:cNvPicPr>
          <p:nvPr/>
        </p:nvPicPr>
        <p:blipFill>
          <a:blip r:embed="rId6"/>
          <a:srcRect/>
          <a:stretch>
            <a:fillRect/>
          </a:stretch>
        </p:blipFill>
        <p:spPr bwMode="auto">
          <a:xfrm>
            <a:off x="6172200" y="2438400"/>
            <a:ext cx="2451100" cy="1917700"/>
          </a:xfrm>
          <a:prstGeom prst="rect">
            <a:avLst/>
          </a:prstGeom>
          <a:noFill/>
          <a:ln w="9525">
            <a:noFill/>
            <a:miter lim="800000"/>
            <a:headEnd/>
            <a:tailEnd/>
          </a:ln>
        </p:spPr>
      </p:pic>
      <p:pic>
        <p:nvPicPr>
          <p:cNvPr id="13319" name="Picture 12" descr="6"/>
          <p:cNvPicPr>
            <a:picLocks noChangeAspect="1" noChangeArrowheads="1"/>
          </p:cNvPicPr>
          <p:nvPr/>
        </p:nvPicPr>
        <p:blipFill>
          <a:blip r:embed="rId7"/>
          <a:srcRect/>
          <a:stretch>
            <a:fillRect/>
          </a:stretch>
        </p:blipFill>
        <p:spPr bwMode="auto">
          <a:xfrm>
            <a:off x="304800" y="4419600"/>
            <a:ext cx="2895600" cy="2057400"/>
          </a:xfrm>
          <a:prstGeom prst="rect">
            <a:avLst/>
          </a:prstGeom>
          <a:noFill/>
          <a:ln w="9525">
            <a:noFill/>
            <a:miter lim="800000"/>
            <a:headEnd/>
            <a:tailEnd/>
          </a:ln>
        </p:spPr>
      </p:pic>
      <p:pic>
        <p:nvPicPr>
          <p:cNvPr id="13320" name="Picture 13" descr="7"/>
          <p:cNvPicPr>
            <a:picLocks noChangeAspect="1" noChangeArrowheads="1"/>
          </p:cNvPicPr>
          <p:nvPr/>
        </p:nvPicPr>
        <p:blipFill>
          <a:blip r:embed="rId8"/>
          <a:srcRect/>
          <a:stretch>
            <a:fillRect/>
          </a:stretch>
        </p:blipFill>
        <p:spPr bwMode="auto">
          <a:xfrm>
            <a:off x="3581400" y="4495800"/>
            <a:ext cx="2341563" cy="1905000"/>
          </a:xfrm>
          <a:prstGeom prst="rect">
            <a:avLst/>
          </a:prstGeom>
          <a:noFill/>
          <a:ln w="9525">
            <a:noFill/>
            <a:miter lim="800000"/>
            <a:headEnd/>
            <a:tailEnd/>
          </a:ln>
        </p:spPr>
      </p:pic>
      <p:pic>
        <p:nvPicPr>
          <p:cNvPr id="13321" name="Picture 14" descr="scan0002"/>
          <p:cNvPicPr>
            <a:picLocks noChangeAspect="1" noChangeArrowheads="1"/>
          </p:cNvPicPr>
          <p:nvPr/>
        </p:nvPicPr>
        <p:blipFill>
          <a:blip r:embed="rId9"/>
          <a:srcRect/>
          <a:stretch>
            <a:fillRect/>
          </a:stretch>
        </p:blipFill>
        <p:spPr bwMode="auto">
          <a:xfrm>
            <a:off x="304800" y="2552700"/>
            <a:ext cx="3529013" cy="1790700"/>
          </a:xfrm>
          <a:prstGeom prst="rect">
            <a:avLst/>
          </a:prstGeom>
          <a:noFill/>
          <a:ln w="9525">
            <a:noFill/>
            <a:miter lim="800000"/>
            <a:headEnd/>
            <a:tailEnd/>
          </a:ln>
        </p:spPr>
      </p:pic>
      <p:sp>
        <p:nvSpPr>
          <p:cNvPr id="13322" name="Oval 16"/>
          <p:cNvSpPr>
            <a:spLocks noChangeArrowheads="1"/>
          </p:cNvSpPr>
          <p:nvPr/>
        </p:nvSpPr>
        <p:spPr bwMode="auto">
          <a:xfrm>
            <a:off x="1066800" y="2133600"/>
            <a:ext cx="304800" cy="304800"/>
          </a:xfrm>
          <a:prstGeom prst="ellipse">
            <a:avLst/>
          </a:prstGeom>
          <a:noFill/>
          <a:ln w="9525">
            <a:solidFill>
              <a:srgbClr val="0066FF"/>
            </a:solidFill>
            <a:round/>
            <a:headEnd/>
            <a:tailEnd/>
          </a:ln>
        </p:spPr>
        <p:txBody>
          <a:bodyPr wrap="none" anchor="ctr"/>
          <a:lstStyle/>
          <a:p>
            <a:pPr algn="ctr"/>
            <a:r>
              <a:rPr lang="en-US"/>
              <a:t>1</a:t>
            </a:r>
          </a:p>
        </p:txBody>
      </p:sp>
      <p:sp>
        <p:nvSpPr>
          <p:cNvPr id="13323" name="Text Box 17"/>
          <p:cNvSpPr txBox="1">
            <a:spLocks noChangeArrowheads="1"/>
          </p:cNvSpPr>
          <p:nvPr/>
        </p:nvSpPr>
        <p:spPr bwMode="auto">
          <a:xfrm>
            <a:off x="4343400" y="2743200"/>
            <a:ext cx="1219200" cy="366713"/>
          </a:xfrm>
          <a:prstGeom prst="rect">
            <a:avLst/>
          </a:prstGeom>
          <a:noFill/>
          <a:ln w="9525">
            <a:noFill/>
            <a:miter lim="800000"/>
            <a:headEnd/>
            <a:tailEnd/>
          </a:ln>
        </p:spPr>
        <p:txBody>
          <a:bodyPr>
            <a:spAutoFit/>
          </a:bodyPr>
          <a:lstStyle/>
          <a:p>
            <a:pPr>
              <a:spcBef>
                <a:spcPct val="50000"/>
              </a:spcBef>
            </a:pPr>
            <a:endParaRPr lang="en-US"/>
          </a:p>
        </p:txBody>
      </p:sp>
      <p:sp>
        <p:nvSpPr>
          <p:cNvPr id="13324" name="Text Box 18"/>
          <p:cNvSpPr txBox="1">
            <a:spLocks noChangeArrowheads="1"/>
          </p:cNvSpPr>
          <p:nvPr/>
        </p:nvSpPr>
        <p:spPr bwMode="auto">
          <a:xfrm>
            <a:off x="1358900" y="2095500"/>
            <a:ext cx="838200" cy="366713"/>
          </a:xfrm>
          <a:prstGeom prst="rect">
            <a:avLst/>
          </a:prstGeom>
          <a:noFill/>
          <a:ln w="9525">
            <a:noFill/>
            <a:miter lim="800000"/>
            <a:headEnd/>
            <a:tailEnd/>
          </a:ln>
        </p:spPr>
        <p:txBody>
          <a:bodyPr>
            <a:spAutoFit/>
          </a:bodyPr>
          <a:lstStyle/>
          <a:p>
            <a:pPr>
              <a:spcBef>
                <a:spcPct val="50000"/>
              </a:spcBef>
            </a:pPr>
            <a:r>
              <a:rPr lang="en-US" i="1"/>
              <a:t>Sư tử</a:t>
            </a:r>
          </a:p>
        </p:txBody>
      </p:sp>
      <p:sp>
        <p:nvSpPr>
          <p:cNvPr id="13325" name="Oval 19"/>
          <p:cNvSpPr>
            <a:spLocks noChangeArrowheads="1"/>
          </p:cNvSpPr>
          <p:nvPr/>
        </p:nvSpPr>
        <p:spPr bwMode="auto">
          <a:xfrm>
            <a:off x="4127500" y="2171700"/>
            <a:ext cx="304800" cy="304800"/>
          </a:xfrm>
          <a:prstGeom prst="ellipse">
            <a:avLst/>
          </a:prstGeom>
          <a:noFill/>
          <a:ln w="9525">
            <a:solidFill>
              <a:srgbClr val="0066FF"/>
            </a:solidFill>
            <a:round/>
            <a:headEnd/>
            <a:tailEnd/>
          </a:ln>
        </p:spPr>
        <p:txBody>
          <a:bodyPr wrap="none" anchor="ctr"/>
          <a:lstStyle/>
          <a:p>
            <a:pPr algn="ctr"/>
            <a:r>
              <a:rPr lang="en-US"/>
              <a:t>2</a:t>
            </a:r>
          </a:p>
        </p:txBody>
      </p:sp>
      <p:sp>
        <p:nvSpPr>
          <p:cNvPr id="13326" name="Text Box 20"/>
          <p:cNvSpPr txBox="1">
            <a:spLocks noChangeArrowheads="1"/>
          </p:cNvSpPr>
          <p:nvPr/>
        </p:nvSpPr>
        <p:spPr bwMode="auto">
          <a:xfrm>
            <a:off x="4419600" y="2133600"/>
            <a:ext cx="838200" cy="366713"/>
          </a:xfrm>
          <a:prstGeom prst="rect">
            <a:avLst/>
          </a:prstGeom>
          <a:noFill/>
          <a:ln w="9525">
            <a:noFill/>
            <a:miter lim="800000"/>
            <a:headEnd/>
            <a:tailEnd/>
          </a:ln>
        </p:spPr>
        <p:txBody>
          <a:bodyPr>
            <a:spAutoFit/>
          </a:bodyPr>
          <a:lstStyle/>
          <a:p>
            <a:pPr>
              <a:spcBef>
                <a:spcPct val="50000"/>
              </a:spcBef>
            </a:pPr>
            <a:r>
              <a:rPr lang="en-US" i="1"/>
              <a:t>Khỉ</a:t>
            </a:r>
          </a:p>
        </p:txBody>
      </p:sp>
      <p:sp>
        <p:nvSpPr>
          <p:cNvPr id="13327" name="Oval 21"/>
          <p:cNvSpPr>
            <a:spLocks noChangeArrowheads="1"/>
          </p:cNvSpPr>
          <p:nvPr/>
        </p:nvSpPr>
        <p:spPr bwMode="auto">
          <a:xfrm>
            <a:off x="7035800" y="2070100"/>
            <a:ext cx="304800" cy="304800"/>
          </a:xfrm>
          <a:prstGeom prst="ellipse">
            <a:avLst/>
          </a:prstGeom>
          <a:noFill/>
          <a:ln w="9525">
            <a:solidFill>
              <a:srgbClr val="0066FF"/>
            </a:solidFill>
            <a:round/>
            <a:headEnd/>
            <a:tailEnd/>
          </a:ln>
        </p:spPr>
        <p:txBody>
          <a:bodyPr wrap="none" anchor="ctr"/>
          <a:lstStyle/>
          <a:p>
            <a:pPr algn="ctr"/>
            <a:r>
              <a:rPr lang="en-US"/>
              <a:t>3</a:t>
            </a:r>
          </a:p>
        </p:txBody>
      </p:sp>
      <p:sp>
        <p:nvSpPr>
          <p:cNvPr id="13328" name="Text Box 22"/>
          <p:cNvSpPr txBox="1">
            <a:spLocks noChangeArrowheads="1"/>
          </p:cNvSpPr>
          <p:nvPr/>
        </p:nvSpPr>
        <p:spPr bwMode="auto">
          <a:xfrm>
            <a:off x="7327900" y="2032000"/>
            <a:ext cx="838200" cy="366713"/>
          </a:xfrm>
          <a:prstGeom prst="rect">
            <a:avLst/>
          </a:prstGeom>
          <a:noFill/>
          <a:ln w="9525">
            <a:noFill/>
            <a:miter lim="800000"/>
            <a:headEnd/>
            <a:tailEnd/>
          </a:ln>
        </p:spPr>
        <p:txBody>
          <a:bodyPr>
            <a:spAutoFit/>
          </a:bodyPr>
          <a:lstStyle/>
          <a:p>
            <a:pPr>
              <a:spcBef>
                <a:spcPct val="50000"/>
              </a:spcBef>
            </a:pPr>
            <a:r>
              <a:rPr lang="en-US" i="1"/>
              <a:t>Dơi</a:t>
            </a:r>
          </a:p>
        </p:txBody>
      </p:sp>
      <p:sp>
        <p:nvSpPr>
          <p:cNvPr id="13329" name="Oval 23"/>
          <p:cNvSpPr>
            <a:spLocks noChangeArrowheads="1"/>
          </p:cNvSpPr>
          <p:nvPr/>
        </p:nvSpPr>
        <p:spPr bwMode="auto">
          <a:xfrm>
            <a:off x="4203700" y="2871788"/>
            <a:ext cx="304800" cy="304800"/>
          </a:xfrm>
          <a:prstGeom prst="ellipse">
            <a:avLst/>
          </a:prstGeom>
          <a:noFill/>
          <a:ln w="9525">
            <a:solidFill>
              <a:srgbClr val="0066FF"/>
            </a:solidFill>
            <a:round/>
            <a:headEnd/>
            <a:tailEnd/>
          </a:ln>
        </p:spPr>
        <p:txBody>
          <a:bodyPr wrap="none" anchor="ctr"/>
          <a:lstStyle/>
          <a:p>
            <a:pPr algn="ctr"/>
            <a:r>
              <a:rPr lang="en-US"/>
              <a:t>4</a:t>
            </a:r>
          </a:p>
        </p:txBody>
      </p:sp>
      <p:sp>
        <p:nvSpPr>
          <p:cNvPr id="13330" name="Text Box 24"/>
          <p:cNvSpPr txBox="1">
            <a:spLocks noChangeArrowheads="1"/>
          </p:cNvSpPr>
          <p:nvPr/>
        </p:nvSpPr>
        <p:spPr bwMode="auto">
          <a:xfrm>
            <a:off x="4495800" y="2833688"/>
            <a:ext cx="1066800" cy="366712"/>
          </a:xfrm>
          <a:prstGeom prst="rect">
            <a:avLst/>
          </a:prstGeom>
          <a:noFill/>
          <a:ln w="9525">
            <a:noFill/>
            <a:miter lim="800000"/>
            <a:headEnd/>
            <a:tailEnd/>
          </a:ln>
        </p:spPr>
        <p:txBody>
          <a:bodyPr>
            <a:spAutoFit/>
          </a:bodyPr>
          <a:lstStyle/>
          <a:p>
            <a:pPr>
              <a:spcBef>
                <a:spcPct val="50000"/>
              </a:spcBef>
            </a:pPr>
            <a:r>
              <a:rPr lang="en-US" i="1"/>
              <a:t>Tê giác</a:t>
            </a:r>
          </a:p>
        </p:txBody>
      </p:sp>
      <p:sp>
        <p:nvSpPr>
          <p:cNvPr id="13331" name="Oval 25"/>
          <p:cNvSpPr>
            <a:spLocks noChangeArrowheads="1"/>
          </p:cNvSpPr>
          <p:nvPr/>
        </p:nvSpPr>
        <p:spPr bwMode="auto">
          <a:xfrm>
            <a:off x="5499100" y="3619500"/>
            <a:ext cx="304800" cy="304800"/>
          </a:xfrm>
          <a:prstGeom prst="ellipse">
            <a:avLst/>
          </a:prstGeom>
          <a:noFill/>
          <a:ln w="9525">
            <a:solidFill>
              <a:srgbClr val="0066FF"/>
            </a:solidFill>
            <a:round/>
            <a:headEnd/>
            <a:tailEnd/>
          </a:ln>
        </p:spPr>
        <p:txBody>
          <a:bodyPr wrap="none" anchor="ctr"/>
          <a:lstStyle/>
          <a:p>
            <a:pPr algn="ctr"/>
            <a:r>
              <a:rPr lang="en-US"/>
              <a:t>5</a:t>
            </a:r>
          </a:p>
        </p:txBody>
      </p:sp>
      <p:sp>
        <p:nvSpPr>
          <p:cNvPr id="13332" name="Text Box 26"/>
          <p:cNvSpPr txBox="1">
            <a:spLocks noChangeArrowheads="1"/>
          </p:cNvSpPr>
          <p:nvPr/>
        </p:nvSpPr>
        <p:spPr bwMode="auto">
          <a:xfrm>
            <a:off x="4305300" y="3581400"/>
            <a:ext cx="1219200" cy="366713"/>
          </a:xfrm>
          <a:prstGeom prst="rect">
            <a:avLst/>
          </a:prstGeom>
          <a:noFill/>
          <a:ln w="9525">
            <a:noFill/>
            <a:miter lim="800000"/>
            <a:headEnd/>
            <a:tailEnd/>
          </a:ln>
        </p:spPr>
        <p:txBody>
          <a:bodyPr>
            <a:spAutoFit/>
          </a:bodyPr>
          <a:lstStyle/>
          <a:p>
            <a:pPr>
              <a:spcBef>
                <a:spcPct val="50000"/>
              </a:spcBef>
            </a:pPr>
            <a:r>
              <a:rPr lang="en-US" i="1"/>
              <a:t>Hươu sao</a:t>
            </a:r>
          </a:p>
        </p:txBody>
      </p:sp>
      <p:sp>
        <p:nvSpPr>
          <p:cNvPr id="13333" name="Line 27"/>
          <p:cNvSpPr>
            <a:spLocks noChangeShapeType="1"/>
          </p:cNvSpPr>
          <p:nvPr/>
        </p:nvSpPr>
        <p:spPr bwMode="auto">
          <a:xfrm flipH="1">
            <a:off x="3657600" y="3048000"/>
            <a:ext cx="533400" cy="0"/>
          </a:xfrm>
          <a:prstGeom prst="line">
            <a:avLst/>
          </a:prstGeom>
          <a:noFill/>
          <a:ln w="9525">
            <a:solidFill>
              <a:schemeClr val="tx1"/>
            </a:solidFill>
            <a:round/>
            <a:headEnd/>
            <a:tailEnd/>
          </a:ln>
        </p:spPr>
        <p:txBody>
          <a:bodyPr/>
          <a:lstStyle/>
          <a:p>
            <a:endParaRPr lang="en-US"/>
          </a:p>
        </p:txBody>
      </p:sp>
      <p:sp>
        <p:nvSpPr>
          <p:cNvPr id="13334" name="Line 28"/>
          <p:cNvSpPr>
            <a:spLocks noChangeShapeType="1"/>
          </p:cNvSpPr>
          <p:nvPr/>
        </p:nvSpPr>
        <p:spPr bwMode="auto">
          <a:xfrm>
            <a:off x="5791200" y="3810000"/>
            <a:ext cx="762000" cy="0"/>
          </a:xfrm>
          <a:prstGeom prst="line">
            <a:avLst/>
          </a:prstGeom>
          <a:noFill/>
          <a:ln w="9525">
            <a:solidFill>
              <a:schemeClr val="tx1"/>
            </a:solidFill>
            <a:round/>
            <a:headEnd/>
            <a:tailEnd/>
          </a:ln>
        </p:spPr>
        <p:txBody>
          <a:bodyPr/>
          <a:lstStyle/>
          <a:p>
            <a:endParaRPr lang="en-US"/>
          </a:p>
        </p:txBody>
      </p:sp>
      <p:sp>
        <p:nvSpPr>
          <p:cNvPr id="13335" name="Oval 29"/>
          <p:cNvSpPr>
            <a:spLocks noChangeArrowheads="1"/>
          </p:cNvSpPr>
          <p:nvPr/>
        </p:nvSpPr>
        <p:spPr bwMode="auto">
          <a:xfrm>
            <a:off x="927100" y="6427788"/>
            <a:ext cx="304800" cy="304800"/>
          </a:xfrm>
          <a:prstGeom prst="ellipse">
            <a:avLst/>
          </a:prstGeom>
          <a:noFill/>
          <a:ln w="9525">
            <a:solidFill>
              <a:srgbClr val="0066FF"/>
            </a:solidFill>
            <a:round/>
            <a:headEnd/>
            <a:tailEnd/>
          </a:ln>
        </p:spPr>
        <p:txBody>
          <a:bodyPr wrap="none" anchor="ctr"/>
          <a:lstStyle/>
          <a:p>
            <a:pPr algn="ctr"/>
            <a:r>
              <a:rPr lang="en-US"/>
              <a:t>6</a:t>
            </a:r>
          </a:p>
        </p:txBody>
      </p:sp>
      <p:sp>
        <p:nvSpPr>
          <p:cNvPr id="13336" name="Text Box 30"/>
          <p:cNvSpPr txBox="1">
            <a:spLocks noChangeArrowheads="1"/>
          </p:cNvSpPr>
          <p:nvPr/>
        </p:nvSpPr>
        <p:spPr bwMode="auto">
          <a:xfrm>
            <a:off x="1219200" y="6389688"/>
            <a:ext cx="1524000" cy="366712"/>
          </a:xfrm>
          <a:prstGeom prst="rect">
            <a:avLst/>
          </a:prstGeom>
          <a:noFill/>
          <a:ln w="9525">
            <a:noFill/>
            <a:miter lim="800000"/>
            <a:headEnd/>
            <a:tailEnd/>
          </a:ln>
        </p:spPr>
        <p:txBody>
          <a:bodyPr>
            <a:spAutoFit/>
          </a:bodyPr>
          <a:lstStyle/>
          <a:p>
            <a:pPr>
              <a:spcBef>
                <a:spcPct val="50000"/>
              </a:spcBef>
            </a:pPr>
            <a:r>
              <a:rPr lang="en-US" i="1"/>
              <a:t>Chó rừng</a:t>
            </a:r>
          </a:p>
        </p:txBody>
      </p:sp>
      <p:sp>
        <p:nvSpPr>
          <p:cNvPr id="13337" name="Oval 31"/>
          <p:cNvSpPr>
            <a:spLocks noChangeArrowheads="1"/>
          </p:cNvSpPr>
          <p:nvPr/>
        </p:nvSpPr>
        <p:spPr bwMode="auto">
          <a:xfrm>
            <a:off x="3810000" y="6375400"/>
            <a:ext cx="304800" cy="304800"/>
          </a:xfrm>
          <a:prstGeom prst="ellipse">
            <a:avLst/>
          </a:prstGeom>
          <a:noFill/>
          <a:ln w="9525">
            <a:solidFill>
              <a:srgbClr val="0066FF"/>
            </a:solidFill>
            <a:round/>
            <a:headEnd/>
            <a:tailEnd/>
          </a:ln>
        </p:spPr>
        <p:txBody>
          <a:bodyPr wrap="none" anchor="ctr"/>
          <a:lstStyle/>
          <a:p>
            <a:pPr algn="ctr"/>
            <a:r>
              <a:rPr lang="en-US"/>
              <a:t>7</a:t>
            </a:r>
          </a:p>
        </p:txBody>
      </p:sp>
      <p:sp>
        <p:nvSpPr>
          <p:cNvPr id="13338" name="Text Box 32"/>
          <p:cNvSpPr txBox="1">
            <a:spLocks noChangeArrowheads="1"/>
          </p:cNvSpPr>
          <p:nvPr/>
        </p:nvSpPr>
        <p:spPr bwMode="auto">
          <a:xfrm>
            <a:off x="4102100" y="6337300"/>
            <a:ext cx="1524000" cy="366713"/>
          </a:xfrm>
          <a:prstGeom prst="rect">
            <a:avLst/>
          </a:prstGeom>
          <a:noFill/>
          <a:ln w="9525">
            <a:noFill/>
            <a:miter lim="800000"/>
            <a:headEnd/>
            <a:tailEnd/>
          </a:ln>
        </p:spPr>
        <p:txBody>
          <a:bodyPr>
            <a:spAutoFit/>
          </a:bodyPr>
          <a:lstStyle/>
          <a:p>
            <a:pPr>
              <a:spcBef>
                <a:spcPct val="50000"/>
              </a:spcBef>
            </a:pPr>
            <a:r>
              <a:rPr lang="en-US" i="1"/>
              <a:t>Gấu Bắc cực</a:t>
            </a:r>
          </a:p>
        </p:txBody>
      </p:sp>
      <p:sp>
        <p:nvSpPr>
          <p:cNvPr id="13339" name="Oval 33"/>
          <p:cNvSpPr>
            <a:spLocks noChangeArrowheads="1"/>
          </p:cNvSpPr>
          <p:nvPr/>
        </p:nvSpPr>
        <p:spPr bwMode="auto">
          <a:xfrm>
            <a:off x="6819900" y="6376988"/>
            <a:ext cx="304800" cy="304800"/>
          </a:xfrm>
          <a:prstGeom prst="ellipse">
            <a:avLst/>
          </a:prstGeom>
          <a:noFill/>
          <a:ln w="9525">
            <a:solidFill>
              <a:srgbClr val="0066FF"/>
            </a:solidFill>
            <a:round/>
            <a:headEnd/>
            <a:tailEnd/>
          </a:ln>
        </p:spPr>
        <p:txBody>
          <a:bodyPr wrap="none" anchor="ctr"/>
          <a:lstStyle/>
          <a:p>
            <a:pPr algn="ctr"/>
            <a:r>
              <a:rPr lang="en-US"/>
              <a:t>8</a:t>
            </a:r>
          </a:p>
        </p:txBody>
      </p:sp>
      <p:sp>
        <p:nvSpPr>
          <p:cNvPr id="13340" name="Text Box 34"/>
          <p:cNvSpPr txBox="1">
            <a:spLocks noChangeArrowheads="1"/>
          </p:cNvSpPr>
          <p:nvPr/>
        </p:nvSpPr>
        <p:spPr bwMode="auto">
          <a:xfrm>
            <a:off x="7112000" y="6338888"/>
            <a:ext cx="1524000" cy="366712"/>
          </a:xfrm>
          <a:prstGeom prst="rect">
            <a:avLst/>
          </a:prstGeom>
          <a:noFill/>
          <a:ln w="9525">
            <a:noFill/>
            <a:miter lim="800000"/>
            <a:headEnd/>
            <a:tailEnd/>
          </a:ln>
        </p:spPr>
        <p:txBody>
          <a:bodyPr>
            <a:spAutoFit/>
          </a:bodyPr>
          <a:lstStyle/>
          <a:p>
            <a:pPr>
              <a:spcBef>
                <a:spcPct val="50000"/>
              </a:spcBef>
            </a:pPr>
            <a:r>
              <a:rPr lang="en-US" i="1"/>
              <a:t>Thỏ rừng</a:t>
            </a:r>
          </a:p>
        </p:txBody>
      </p:sp>
    </p:spTree>
    <p:extLst>
      <p:ext uri="{BB962C8B-B14F-4D97-AF65-F5344CB8AC3E}">
        <p14:creationId xmlns:p14="http://schemas.microsoft.com/office/powerpoint/2010/main" val="259772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8"/>
          <p:cNvGrpSpPr>
            <a:grpSpLocks/>
          </p:cNvGrpSpPr>
          <p:nvPr/>
        </p:nvGrpSpPr>
        <p:grpSpPr bwMode="auto">
          <a:xfrm>
            <a:off x="2809876" y="1163151"/>
            <a:ext cx="3514725" cy="1092687"/>
            <a:chOff x="1770" y="768"/>
            <a:chExt cx="2214" cy="758"/>
          </a:xfrm>
        </p:grpSpPr>
        <p:sp>
          <p:nvSpPr>
            <p:cNvPr id="11" name="Rectangle 10"/>
            <p:cNvSpPr/>
            <p:nvPr/>
          </p:nvSpPr>
          <p:spPr>
            <a:xfrm>
              <a:off x="1875" y="1120"/>
              <a:ext cx="1965" cy="40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a:t>
              </a:r>
            </a:p>
          </p:txBody>
        </p:sp>
        <p:sp>
          <p:nvSpPr>
            <p:cNvPr id="15" name="Rectangle 14"/>
            <p:cNvSpPr/>
            <p:nvPr/>
          </p:nvSpPr>
          <p:spPr bwMode="auto">
            <a:xfrm>
              <a:off x="1770" y="768"/>
              <a:ext cx="2214" cy="3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u="sng" spc="50" dirty="0" err="1">
                  <a:ln w="11430"/>
                  <a:solidFill>
                    <a:srgbClr val="00B050"/>
                  </a:solidFill>
                  <a:effectLst>
                    <a:outerShdw blurRad="76200" dist="50800" dir="5400000" algn="tl" rotWithShape="0">
                      <a:srgbClr val="000000">
                        <a:alpha val="65000"/>
                      </a:srgbClr>
                    </a:outerShdw>
                  </a:effectLst>
                </a:rPr>
                <a:t>Tự</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nhiên</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và</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Xã</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hội</a:t>
              </a:r>
              <a:endParaRPr lang="en-US" sz="2800" b="1" u="sng" spc="50" dirty="0">
                <a:ln w="11430"/>
                <a:solidFill>
                  <a:srgbClr val="00B050"/>
                </a:solidFill>
                <a:effectLst>
                  <a:outerShdw blurRad="76200" dist="50800" dir="5400000" algn="tl" rotWithShape="0">
                    <a:srgbClr val="000000">
                      <a:alpha val="65000"/>
                    </a:srgbClr>
                  </a:outerShdw>
                </a:effectLst>
              </a:endParaRPr>
            </a:p>
          </p:txBody>
        </p:sp>
      </p:grpSp>
      <p:sp>
        <p:nvSpPr>
          <p:cNvPr id="16388" name="TextBox 15"/>
          <p:cNvSpPr txBox="1">
            <a:spLocks noChangeArrowheads="1"/>
          </p:cNvSpPr>
          <p:nvPr/>
        </p:nvSpPr>
        <p:spPr bwMode="auto">
          <a:xfrm>
            <a:off x="914400" y="2590800"/>
            <a:ext cx="8077200" cy="523220"/>
          </a:xfrm>
          <a:prstGeom prst="rect">
            <a:avLst/>
          </a:prstGeom>
          <a:noFill/>
          <a:ln w="9525">
            <a:noFill/>
            <a:miter lim="800000"/>
            <a:headEnd/>
            <a:tailEnd/>
          </a:ln>
        </p:spPr>
        <p:txBody>
          <a:bodyPr wrap="square">
            <a:spAutoFit/>
          </a:bodyPr>
          <a:lstStyle/>
          <a:p>
            <a:r>
              <a:rPr lang="en-US" sz="2800" b="1">
                <a:solidFill>
                  <a:srgbClr val="00B050"/>
                </a:solidFill>
              </a:rPr>
              <a:t>1. </a:t>
            </a:r>
            <a:r>
              <a:rPr lang="en-US" sz="2800" b="1" smtClean="0">
                <a:solidFill>
                  <a:srgbClr val="00B050"/>
                </a:solidFill>
              </a:rPr>
              <a:t>Đặc điểm bên ngoài của </a:t>
            </a:r>
            <a:r>
              <a:rPr lang="en-US" sz="2800" b="1" u="sng">
                <a:solidFill>
                  <a:srgbClr val="00B050"/>
                </a:solidFill>
              </a:rPr>
              <a:t>t</a:t>
            </a:r>
            <a:r>
              <a:rPr lang="en-US" sz="2800" b="1" u="sng" smtClean="0">
                <a:solidFill>
                  <a:srgbClr val="00B050"/>
                </a:solidFill>
              </a:rPr>
              <a:t>hú </a:t>
            </a:r>
            <a:r>
              <a:rPr lang="en-US" sz="2800" b="1" u="sng">
                <a:solidFill>
                  <a:srgbClr val="00B050"/>
                </a:solidFill>
              </a:rPr>
              <a:t>rừng</a:t>
            </a:r>
          </a:p>
        </p:txBody>
      </p:sp>
      <p:sp>
        <p:nvSpPr>
          <p:cNvPr id="14" name="Rectangle 10"/>
          <p:cNvSpPr>
            <a:spLocks noChangeArrowheads="1"/>
          </p:cNvSpPr>
          <p:nvPr/>
        </p:nvSpPr>
        <p:spPr bwMode="auto">
          <a:xfrm>
            <a:off x="533400" y="3505200"/>
            <a:ext cx="8458200" cy="18158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a:solidFill>
                  <a:srgbClr val="002060"/>
                </a:solidFill>
              </a:rPr>
              <a:t>     </a:t>
            </a:r>
            <a:r>
              <a:rPr lang="en-US" sz="2800" smtClean="0">
                <a:solidFill>
                  <a:srgbClr val="FF0000"/>
                </a:solidFill>
              </a:rPr>
              <a:t>Trao </a:t>
            </a:r>
            <a:r>
              <a:rPr lang="en-US" sz="2800" dirty="0" err="1">
                <a:solidFill>
                  <a:srgbClr val="FF0000"/>
                </a:solidFill>
              </a:rPr>
              <a:t>đổi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bạn</a:t>
            </a:r>
            <a:r>
              <a:rPr lang="en-US" sz="2800" dirty="0">
                <a:solidFill>
                  <a:srgbClr val="FF0000"/>
                </a:solidFill>
              </a:rPr>
              <a:t> </a:t>
            </a:r>
            <a:r>
              <a:rPr lang="en-US" sz="2800" dirty="0" err="1">
                <a:solidFill>
                  <a:srgbClr val="FF0000"/>
                </a:solidFill>
              </a:rPr>
              <a:t>cùng</a:t>
            </a:r>
            <a:r>
              <a:rPr lang="en-US" sz="2800" dirty="0">
                <a:solidFill>
                  <a:srgbClr val="FF0000"/>
                </a:solidFill>
              </a:rPr>
              <a:t> </a:t>
            </a:r>
            <a:r>
              <a:rPr lang="en-US" sz="2800" dirty="0" err="1">
                <a:solidFill>
                  <a:srgbClr val="FF0000"/>
                </a:solidFill>
              </a:rPr>
              <a:t>bàn</a:t>
            </a:r>
            <a:r>
              <a:rPr lang="en-US" sz="2800" dirty="0">
                <a:solidFill>
                  <a:srgbClr val="FF0000"/>
                </a:solidFill>
              </a:rPr>
              <a:t> </a:t>
            </a:r>
            <a:r>
              <a:rPr lang="en-US" sz="2800" dirty="0" err="1">
                <a:solidFill>
                  <a:srgbClr val="FF0000"/>
                </a:solidFill>
              </a:rPr>
              <a:t>để</a:t>
            </a:r>
            <a:r>
              <a:rPr lang="en-US" sz="2800" dirty="0">
                <a:solidFill>
                  <a:srgbClr val="FF0000"/>
                </a:solidFill>
              </a:rPr>
              <a:t> </a:t>
            </a:r>
            <a:r>
              <a:rPr lang="en-US" sz="2800" dirty="0" smtClean="0">
                <a:solidFill>
                  <a:srgbClr val="FF0000"/>
                </a:solidFill>
              </a:rPr>
              <a:t>:</a:t>
            </a:r>
          </a:p>
          <a:p>
            <a:pPr>
              <a:defRPr/>
            </a:pPr>
            <a:r>
              <a:rPr lang="en-US" sz="2800" smtClean="0">
                <a:solidFill>
                  <a:srgbClr val="002060"/>
                </a:solidFill>
              </a:rPr>
              <a:t>- Kể tên các bộ phận bên </a:t>
            </a:r>
            <a:r>
              <a:rPr lang="en-US" sz="2800" dirty="0" err="1" smtClean="0">
                <a:solidFill>
                  <a:srgbClr val="002060"/>
                </a:solidFill>
              </a:rPr>
              <a:t>ngoài</a:t>
            </a:r>
            <a:r>
              <a:rPr lang="en-US" sz="2800" dirty="0" smtClean="0">
                <a:solidFill>
                  <a:srgbClr val="002060"/>
                </a:solidFill>
              </a:rPr>
              <a:t> </a:t>
            </a:r>
            <a:r>
              <a:rPr lang="en-US" sz="2800" dirty="0" err="1" smtClean="0">
                <a:solidFill>
                  <a:srgbClr val="002060"/>
                </a:solidFill>
              </a:rPr>
              <a:t>của</a:t>
            </a:r>
            <a:r>
              <a:rPr lang="en-US" sz="2800" dirty="0" smtClean="0">
                <a:solidFill>
                  <a:srgbClr val="002060"/>
                </a:solidFill>
              </a:rPr>
              <a:t> </a:t>
            </a:r>
            <a:r>
              <a:rPr lang="en-US" sz="2800" dirty="0" err="1" smtClean="0">
                <a:solidFill>
                  <a:srgbClr val="002060"/>
                </a:solidFill>
              </a:rPr>
              <a:t>thú</a:t>
            </a:r>
            <a:r>
              <a:rPr lang="en-US" sz="2800" dirty="0" smtClean="0">
                <a:solidFill>
                  <a:srgbClr val="002060"/>
                </a:solidFill>
              </a:rPr>
              <a:t> </a:t>
            </a:r>
            <a:r>
              <a:rPr lang="en-US" sz="2800" dirty="0" err="1" smtClean="0">
                <a:solidFill>
                  <a:srgbClr val="002060"/>
                </a:solidFill>
              </a:rPr>
              <a:t>rừng</a:t>
            </a:r>
            <a:r>
              <a:rPr lang="en-US" sz="2800" dirty="0" smtClean="0">
                <a:solidFill>
                  <a:srgbClr val="002060"/>
                </a:solidFill>
              </a:rPr>
              <a:t>.</a:t>
            </a:r>
          </a:p>
          <a:p>
            <a:pPr>
              <a:defRPr/>
            </a:pPr>
            <a:r>
              <a:rPr lang="en-US" sz="2800" dirty="0" smtClean="0">
                <a:solidFill>
                  <a:srgbClr val="002060"/>
                </a:solidFill>
              </a:rPr>
              <a:t>- </a:t>
            </a:r>
            <a:r>
              <a:rPr lang="en-US" sz="2800" dirty="0" err="1" smtClean="0">
                <a:solidFill>
                  <a:srgbClr val="002060"/>
                </a:solidFill>
              </a:rPr>
              <a:t>Tìm</a:t>
            </a:r>
            <a:r>
              <a:rPr lang="en-US" sz="2800" dirty="0" smtClean="0">
                <a:solidFill>
                  <a:srgbClr val="002060"/>
                </a:solidFill>
              </a:rPr>
              <a:t> </a:t>
            </a:r>
            <a:r>
              <a:rPr lang="en-US" sz="2800" dirty="0" err="1">
                <a:solidFill>
                  <a:srgbClr val="002060"/>
                </a:solidFill>
              </a:rPr>
              <a:t>những</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giống</a:t>
            </a:r>
            <a:r>
              <a:rPr lang="en-US" sz="2800" dirty="0">
                <a:solidFill>
                  <a:srgbClr val="002060"/>
                </a:solidFill>
              </a:rPr>
              <a:t> </a:t>
            </a:r>
            <a:r>
              <a:rPr lang="en-US" sz="2800" dirty="0" err="1">
                <a:solidFill>
                  <a:srgbClr val="002060"/>
                </a:solidFill>
              </a:rPr>
              <a:t>nhau</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khác</a:t>
            </a:r>
            <a:r>
              <a:rPr lang="en-US" sz="2800" dirty="0">
                <a:solidFill>
                  <a:srgbClr val="002060"/>
                </a:solidFill>
              </a:rPr>
              <a:t> </a:t>
            </a:r>
            <a:r>
              <a:rPr lang="en-US" sz="2800" dirty="0" err="1">
                <a:solidFill>
                  <a:srgbClr val="002060"/>
                </a:solidFill>
              </a:rPr>
              <a:t>nhau</a:t>
            </a:r>
            <a:r>
              <a:rPr lang="en-US" sz="2800" dirty="0">
                <a:solidFill>
                  <a:srgbClr val="002060"/>
                </a:solidFill>
              </a:rPr>
              <a:t> </a:t>
            </a:r>
            <a:r>
              <a:rPr lang="en-US" sz="2800" dirty="0" err="1">
                <a:solidFill>
                  <a:srgbClr val="002060"/>
                </a:solidFill>
              </a:rPr>
              <a:t>giữa</a:t>
            </a:r>
            <a:r>
              <a:rPr lang="en-US" sz="2800" dirty="0">
                <a:solidFill>
                  <a:srgbClr val="002060"/>
                </a:solidFill>
              </a:rPr>
              <a:t> </a:t>
            </a:r>
            <a:r>
              <a:rPr lang="en-US" sz="2800" dirty="0" err="1">
                <a:solidFill>
                  <a:srgbClr val="002060"/>
                </a:solidFill>
              </a:rPr>
              <a:t>một</a:t>
            </a:r>
            <a:r>
              <a:rPr lang="en-US" sz="2800" dirty="0">
                <a:solidFill>
                  <a:srgbClr val="002060"/>
                </a:solidFill>
              </a:rPr>
              <a:t> </a:t>
            </a:r>
            <a:r>
              <a:rPr lang="en-US" sz="2800" dirty="0" err="1">
                <a:solidFill>
                  <a:srgbClr val="002060"/>
                </a:solidFill>
              </a:rPr>
              <a:t>số</a:t>
            </a:r>
            <a:r>
              <a:rPr lang="en-US" sz="2800" dirty="0">
                <a:solidFill>
                  <a:srgbClr val="002060"/>
                </a:solidFill>
              </a:rPr>
              <a:t> </a:t>
            </a:r>
            <a:r>
              <a:rPr lang="en-US" sz="2800" dirty="0" err="1">
                <a:solidFill>
                  <a:srgbClr val="002060"/>
                </a:solidFill>
              </a:rPr>
              <a:t>loài</a:t>
            </a:r>
            <a:r>
              <a:rPr lang="en-US" sz="2800" dirty="0">
                <a:solidFill>
                  <a:srgbClr val="002060"/>
                </a:solidFill>
              </a:rPr>
              <a:t> </a:t>
            </a:r>
            <a:r>
              <a:rPr lang="en-US" sz="2800" dirty="0" err="1">
                <a:solidFill>
                  <a:srgbClr val="002060"/>
                </a:solidFill>
              </a:rPr>
              <a:t>thú</a:t>
            </a:r>
            <a:r>
              <a:rPr lang="en-US" sz="2800" dirty="0">
                <a:solidFill>
                  <a:srgbClr val="002060"/>
                </a:solidFill>
              </a:rPr>
              <a:t> </a:t>
            </a:r>
            <a:r>
              <a:rPr lang="en-US" sz="2800" dirty="0" err="1">
                <a:solidFill>
                  <a:srgbClr val="002060"/>
                </a:solidFill>
              </a:rPr>
              <a:t>rừng</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thú</a:t>
            </a:r>
            <a:r>
              <a:rPr lang="en-US" sz="2800" dirty="0">
                <a:solidFill>
                  <a:srgbClr val="002060"/>
                </a:solidFill>
              </a:rPr>
              <a:t> </a:t>
            </a:r>
            <a:r>
              <a:rPr lang="en-US" sz="2800" dirty="0" err="1">
                <a:solidFill>
                  <a:srgbClr val="002060"/>
                </a:solidFill>
              </a:rPr>
              <a:t>nhà</a:t>
            </a:r>
            <a:r>
              <a:rPr lang="en-US" sz="2800" dirty="0">
                <a:solidFill>
                  <a:srgbClr val="002060"/>
                </a:solidFill>
              </a:rPr>
              <a:t>.</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00157cd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5" y="33671"/>
            <a:ext cx="9144000" cy="656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6059987" y="152400"/>
            <a:ext cx="2933700" cy="1163877"/>
          </a:xfrm>
          <a:prstGeom prst="wedgeEllipseCallout">
            <a:avLst>
              <a:gd name="adj1" fmla="val -48159"/>
              <a:gd name="adj2" fmla="val 1572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ĐẦU</a:t>
            </a:r>
            <a:endParaRPr lang="en-US" sz="2400">
              <a:solidFill>
                <a:schemeClr val="tx1"/>
              </a:solidFill>
            </a:endParaRPr>
          </a:p>
        </p:txBody>
      </p:sp>
      <p:sp>
        <p:nvSpPr>
          <p:cNvPr id="6" name="Oval Callout 5"/>
          <p:cNvSpPr/>
          <p:nvPr/>
        </p:nvSpPr>
        <p:spPr>
          <a:xfrm>
            <a:off x="69937" y="256785"/>
            <a:ext cx="2895600" cy="1419616"/>
          </a:xfrm>
          <a:prstGeom prst="wedgeEllipseCallout">
            <a:avLst>
              <a:gd name="adj1" fmla="val 68280"/>
              <a:gd name="adj2" fmla="val 1639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MÌNH</a:t>
            </a:r>
            <a:endParaRPr lang="en-US" sz="2400">
              <a:solidFill>
                <a:schemeClr val="tx1"/>
              </a:solidFill>
            </a:endParaRPr>
          </a:p>
        </p:txBody>
      </p:sp>
      <p:sp>
        <p:nvSpPr>
          <p:cNvPr id="7" name="Rounded Rectangular Callout 6"/>
          <p:cNvSpPr/>
          <p:nvPr/>
        </p:nvSpPr>
        <p:spPr>
          <a:xfrm>
            <a:off x="0" y="3316224"/>
            <a:ext cx="1828799" cy="877824"/>
          </a:xfrm>
          <a:prstGeom prst="wedgeRoundRectCallout">
            <a:avLst>
              <a:gd name="adj1" fmla="val 112729"/>
              <a:gd name="adj2" fmla="val 251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CHÂN</a:t>
            </a:r>
            <a:endParaRPr lang="en-US">
              <a:solidFill>
                <a:schemeClr val="tx1"/>
              </a:solidFill>
            </a:endParaRPr>
          </a:p>
        </p:txBody>
      </p:sp>
      <p:sp>
        <p:nvSpPr>
          <p:cNvPr id="8" name="Oval Callout 7"/>
          <p:cNvSpPr/>
          <p:nvPr/>
        </p:nvSpPr>
        <p:spPr>
          <a:xfrm>
            <a:off x="6934200" y="5448300"/>
            <a:ext cx="1905000" cy="952500"/>
          </a:xfrm>
          <a:prstGeom prst="wedgeEllipseCallout">
            <a:avLst>
              <a:gd name="adj1" fmla="val -156066"/>
              <a:gd name="adj2" fmla="val -1734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LÔNG</a:t>
            </a:r>
            <a:r>
              <a:rPr lang="en-US" smtClean="0"/>
              <a:t> </a:t>
            </a:r>
            <a:r>
              <a:rPr lang="en-US" smtClean="0">
                <a:solidFill>
                  <a:schemeClr val="tx1"/>
                </a:solidFill>
              </a:rPr>
              <a:t>MAO</a:t>
            </a:r>
            <a:endParaRPr lang="en-US">
              <a:solidFill>
                <a:schemeClr val="tx1"/>
              </a:solidFill>
            </a:endParaRPr>
          </a:p>
        </p:txBody>
      </p:sp>
    </p:spTree>
    <p:extLst>
      <p:ext uri="{BB962C8B-B14F-4D97-AF65-F5344CB8AC3E}">
        <p14:creationId xmlns:p14="http://schemas.microsoft.com/office/powerpoint/2010/main" val="33017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deer"/>
          <p:cNvPicPr>
            <a:picLocks noChangeAspect="1" noChangeArrowheads="1"/>
          </p:cNvPicPr>
          <p:nvPr/>
        </p:nvPicPr>
        <p:blipFill>
          <a:blip r:embed="rId3"/>
          <a:srcRect/>
          <a:stretch>
            <a:fillRect/>
          </a:stretch>
        </p:blipFill>
        <p:spPr bwMode="auto">
          <a:xfrm>
            <a:off x="1600200" y="1371600"/>
            <a:ext cx="6019800" cy="4648200"/>
          </a:xfrm>
          <a:prstGeom prst="rect">
            <a:avLst/>
          </a:prstGeom>
          <a:noFill/>
          <a:ln w="9525">
            <a:noFill/>
            <a:miter lim="800000"/>
            <a:headEnd/>
            <a:tailEnd/>
          </a:ln>
        </p:spPr>
      </p:pic>
      <p:sp>
        <p:nvSpPr>
          <p:cNvPr id="65541" name="Text Box 5"/>
          <p:cNvSpPr txBox="1">
            <a:spLocks noChangeArrowheads="1"/>
          </p:cNvSpPr>
          <p:nvPr/>
        </p:nvSpPr>
        <p:spPr bwMode="auto">
          <a:xfrm>
            <a:off x="381000" y="152400"/>
            <a:ext cx="2209800" cy="701675"/>
          </a:xfrm>
          <a:prstGeom prst="rect">
            <a:avLst/>
          </a:prstGeom>
          <a:noFill/>
          <a:ln w="9525">
            <a:noFill/>
            <a:miter lim="800000"/>
            <a:headEnd/>
            <a:tailEnd/>
          </a:ln>
        </p:spPr>
        <p:txBody>
          <a:bodyPr>
            <a:spAutoFit/>
          </a:bodyPr>
          <a:lstStyle/>
          <a:p>
            <a:pPr>
              <a:spcBef>
                <a:spcPct val="50000"/>
              </a:spcBef>
            </a:pPr>
            <a:r>
              <a:rPr lang="en-US" sz="4000">
                <a:solidFill>
                  <a:srgbClr val="003300"/>
                </a:solidFill>
                <a:latin typeface="VNI-Thufap3" pitchFamily="18" charset="0"/>
              </a:rPr>
              <a:t>Keát luaän:</a:t>
            </a:r>
          </a:p>
        </p:txBody>
      </p:sp>
      <p:sp>
        <p:nvSpPr>
          <p:cNvPr id="65542" name="Text Box 6"/>
          <p:cNvSpPr txBox="1">
            <a:spLocks noChangeArrowheads="1"/>
          </p:cNvSpPr>
          <p:nvPr/>
        </p:nvSpPr>
        <p:spPr bwMode="auto">
          <a:xfrm>
            <a:off x="2514600" y="157163"/>
            <a:ext cx="6400800" cy="641350"/>
          </a:xfrm>
          <a:prstGeom prst="rect">
            <a:avLst/>
          </a:prstGeom>
          <a:noFill/>
          <a:ln w="9525">
            <a:noFill/>
            <a:miter lim="800000"/>
            <a:headEnd/>
            <a:tailEnd/>
          </a:ln>
        </p:spPr>
        <p:txBody>
          <a:bodyPr>
            <a:spAutoFit/>
          </a:bodyPr>
          <a:lstStyle/>
          <a:p>
            <a:pPr>
              <a:spcBef>
                <a:spcPct val="50000"/>
              </a:spcBef>
            </a:pPr>
            <a:r>
              <a:rPr lang="en-US" sz="3600">
                <a:latin typeface="VNI-Juni" pitchFamily="2" charset="0"/>
              </a:rPr>
              <a:t>Beân ngoaøi cô theå thuù goàm</a:t>
            </a:r>
          </a:p>
        </p:txBody>
      </p:sp>
      <p:sp>
        <p:nvSpPr>
          <p:cNvPr id="65543" name="AutoShape 7"/>
          <p:cNvSpPr>
            <a:spLocks noChangeArrowheads="1"/>
          </p:cNvSpPr>
          <p:nvPr/>
        </p:nvSpPr>
        <p:spPr bwMode="auto">
          <a:xfrm>
            <a:off x="6781800" y="914400"/>
            <a:ext cx="1905000" cy="838200"/>
          </a:xfrm>
          <a:prstGeom prst="wedgeEllipseCallout">
            <a:avLst>
              <a:gd name="adj1" fmla="val -55750"/>
              <a:gd name="adj2" fmla="val 95454"/>
            </a:avLst>
          </a:prstGeom>
          <a:solidFill>
            <a:srgbClr val="FFFF66"/>
          </a:solidFill>
          <a:ln w="9525">
            <a:solidFill>
              <a:schemeClr val="tx1"/>
            </a:solidFill>
            <a:miter lim="800000"/>
            <a:headEnd/>
            <a:tailEnd/>
          </a:ln>
        </p:spPr>
        <p:txBody>
          <a:bodyPr/>
          <a:lstStyle/>
          <a:p>
            <a:pPr algn="ctr"/>
            <a:r>
              <a:rPr lang="en-US" sz="4000">
                <a:solidFill>
                  <a:srgbClr val="333300"/>
                </a:solidFill>
                <a:latin typeface="VNI-Times" pitchFamily="2" charset="0"/>
              </a:rPr>
              <a:t>Ñaàu</a:t>
            </a:r>
          </a:p>
        </p:txBody>
      </p:sp>
      <p:sp>
        <p:nvSpPr>
          <p:cNvPr id="65544" name="AutoShape 8"/>
          <p:cNvSpPr>
            <a:spLocks noChangeArrowheads="1"/>
          </p:cNvSpPr>
          <p:nvPr/>
        </p:nvSpPr>
        <p:spPr bwMode="auto">
          <a:xfrm>
            <a:off x="2438400" y="1066800"/>
            <a:ext cx="1676400" cy="685800"/>
          </a:xfrm>
          <a:prstGeom prst="wedgeRoundRectCallout">
            <a:avLst>
              <a:gd name="adj1" fmla="val 51514"/>
              <a:gd name="adj2" fmla="val 171296"/>
              <a:gd name="adj3" fmla="val 16667"/>
            </a:avLst>
          </a:prstGeom>
          <a:solidFill>
            <a:srgbClr val="FFFF66"/>
          </a:solidFill>
          <a:ln w="9525">
            <a:solidFill>
              <a:schemeClr val="tx1"/>
            </a:solidFill>
            <a:miter lim="800000"/>
            <a:headEnd/>
            <a:tailEnd/>
          </a:ln>
        </p:spPr>
        <p:txBody>
          <a:bodyPr/>
          <a:lstStyle/>
          <a:p>
            <a:pPr algn="ctr"/>
            <a:r>
              <a:rPr lang="en-US" sz="4000">
                <a:latin typeface="VfFree43" pitchFamily="2" charset="0"/>
              </a:rPr>
              <a:t>Mình</a:t>
            </a:r>
          </a:p>
        </p:txBody>
      </p:sp>
      <p:sp>
        <p:nvSpPr>
          <p:cNvPr id="65545" name="AutoShape 9"/>
          <p:cNvSpPr>
            <a:spLocks noChangeArrowheads="1"/>
          </p:cNvSpPr>
          <p:nvPr/>
        </p:nvSpPr>
        <p:spPr bwMode="auto">
          <a:xfrm rot="-5400000">
            <a:off x="190500" y="3619500"/>
            <a:ext cx="1219200" cy="1143000"/>
          </a:xfrm>
          <a:prstGeom prst="wedgeRectCallout">
            <a:avLst>
              <a:gd name="adj1" fmla="val -30560"/>
              <a:gd name="adj2" fmla="val 125259"/>
            </a:avLst>
          </a:prstGeom>
          <a:solidFill>
            <a:srgbClr val="FFFF66"/>
          </a:solidFill>
          <a:ln w="9525">
            <a:solidFill>
              <a:schemeClr val="tx1"/>
            </a:solidFill>
            <a:miter lim="800000"/>
            <a:headEnd/>
            <a:tailEnd/>
          </a:ln>
        </p:spPr>
        <p:txBody>
          <a:bodyPr vert="eaVert"/>
          <a:lstStyle/>
          <a:p>
            <a:pPr algn="ctr"/>
            <a:r>
              <a:rPr lang="en-US" sz="3600">
                <a:latin typeface="VNI-Times" pitchFamily="2" charset="0"/>
              </a:rPr>
              <a:t>4 chaân</a:t>
            </a:r>
          </a:p>
        </p:txBody>
      </p:sp>
      <p:sp>
        <p:nvSpPr>
          <p:cNvPr id="65547" name="AutoShape 11"/>
          <p:cNvSpPr>
            <a:spLocks noChangeArrowheads="1"/>
          </p:cNvSpPr>
          <p:nvPr/>
        </p:nvSpPr>
        <p:spPr bwMode="auto">
          <a:xfrm rot="5400000">
            <a:off x="6991350" y="3028950"/>
            <a:ext cx="1409700" cy="2743200"/>
          </a:xfrm>
          <a:prstGeom prst="wedgeEllipseCallout">
            <a:avLst>
              <a:gd name="adj1" fmla="val -82408"/>
              <a:gd name="adj2" fmla="val 76469"/>
            </a:avLst>
          </a:prstGeom>
          <a:solidFill>
            <a:srgbClr val="996633"/>
          </a:solidFill>
          <a:ln w="9525">
            <a:solidFill>
              <a:schemeClr val="tx1"/>
            </a:solidFill>
            <a:miter lim="800000"/>
            <a:headEnd/>
            <a:tailEnd/>
          </a:ln>
        </p:spPr>
        <p:txBody>
          <a:bodyPr rot="10800000" vert="eaVert"/>
          <a:lstStyle/>
          <a:p>
            <a:pPr algn="ctr"/>
            <a:r>
              <a:rPr lang="en-US" sz="3600" dirty="0" err="1">
                <a:solidFill>
                  <a:schemeClr val="bg1"/>
                </a:solidFill>
                <a:latin typeface="VNI-Garam" pitchFamily="2" charset="0"/>
              </a:rPr>
              <a:t>Loâng</a:t>
            </a:r>
            <a:r>
              <a:rPr lang="en-US" sz="3600" dirty="0">
                <a:solidFill>
                  <a:schemeClr val="bg1"/>
                </a:solidFill>
                <a:latin typeface="VNI-Garam" pitchFamily="2" charset="0"/>
              </a:rPr>
              <a:t> </a:t>
            </a:r>
            <a:r>
              <a:rPr lang="en-US" sz="3600" dirty="0" err="1">
                <a:solidFill>
                  <a:schemeClr val="bg1"/>
                </a:solidFill>
                <a:latin typeface="VNI-Garam" pitchFamily="2" charset="0"/>
              </a:rPr>
              <a:t>mao</a:t>
            </a:r>
            <a:endParaRPr lang="en-US" sz="3600" dirty="0">
              <a:solidFill>
                <a:schemeClr val="bg1"/>
              </a:solidFill>
              <a:latin typeface="VNI-Garam" pitchFamily="2" charset="0"/>
            </a:endParaRPr>
          </a:p>
        </p:txBody>
      </p:sp>
      <p:sp>
        <p:nvSpPr>
          <p:cNvPr id="65549" name="AutoShape 13"/>
          <p:cNvSpPr>
            <a:spLocks noChangeArrowheads="1"/>
          </p:cNvSpPr>
          <p:nvPr/>
        </p:nvSpPr>
        <p:spPr bwMode="auto">
          <a:xfrm>
            <a:off x="381000" y="5105400"/>
            <a:ext cx="8534400" cy="1447800"/>
          </a:xfrm>
          <a:prstGeom prst="horizontalScroll">
            <a:avLst>
              <a:gd name="adj" fmla="val 0"/>
            </a:avLst>
          </a:prstGeom>
          <a:solidFill>
            <a:srgbClr val="FF99FF"/>
          </a:solidFill>
          <a:ln w="9525">
            <a:solidFill>
              <a:schemeClr val="tx1"/>
            </a:solidFill>
            <a:round/>
            <a:headEnd/>
            <a:tailEnd/>
          </a:ln>
        </p:spPr>
        <p:txBody>
          <a:bodyPr wrap="none" anchor="ctr"/>
          <a:lstStyle/>
          <a:p>
            <a:pPr algn="ctr"/>
            <a:endParaRPr lang="en-US" sz="2800">
              <a:solidFill>
                <a:srgbClr val="0066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10" dur="1000" fill="hold"/>
                                        <p:tgtEl>
                                          <p:spTgt spid="655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1"/>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65542"/>
                                        </p:tgtEl>
                                        <p:attrNameLst>
                                          <p:attrName>style.visibility</p:attrName>
                                        </p:attrNameLst>
                                      </p:cBhvr>
                                      <p:to>
                                        <p:strVal val="visible"/>
                                      </p:to>
                                    </p:set>
                                    <p:anim calcmode="lin" valueType="num">
                                      <p:cBhvr>
                                        <p:cTn id="18" dur="1000" fill="hold"/>
                                        <p:tgtEl>
                                          <p:spTgt spid="65542"/>
                                        </p:tgtEl>
                                        <p:attrNameLst>
                                          <p:attrName>ppt_x</p:attrName>
                                        </p:attrNameLst>
                                      </p:cBhvr>
                                      <p:tavLst>
                                        <p:tav tm="0">
                                          <p:val>
                                            <p:strVal val="#ppt_x-.2"/>
                                          </p:val>
                                        </p:tav>
                                        <p:tav tm="100000">
                                          <p:val>
                                            <p:strVal val="#ppt_x"/>
                                          </p:val>
                                        </p:tav>
                                      </p:tavLst>
                                    </p:anim>
                                    <p:anim calcmode="lin" valueType="num">
                                      <p:cBhvr>
                                        <p:cTn id="19" dur="1000" fill="hold"/>
                                        <p:tgtEl>
                                          <p:spTgt spid="6554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5542"/>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65540"/>
                                        </p:tgtEl>
                                        <p:attrNameLst>
                                          <p:attrName>style.visibility</p:attrName>
                                        </p:attrNameLst>
                                      </p:cBhvr>
                                      <p:to>
                                        <p:strVal val="visible"/>
                                      </p:to>
                                    </p:set>
                                    <p:anim calcmode="lin" valueType="num">
                                      <p:cBhvr>
                                        <p:cTn id="24" dur="1000" fill="hold"/>
                                        <p:tgtEl>
                                          <p:spTgt spid="65540"/>
                                        </p:tgtEl>
                                        <p:attrNameLst>
                                          <p:attrName>ppt_x</p:attrName>
                                        </p:attrNameLst>
                                      </p:cBhvr>
                                      <p:tavLst>
                                        <p:tav tm="0">
                                          <p:val>
                                            <p:strVal val="#ppt_x-.2"/>
                                          </p:val>
                                        </p:tav>
                                        <p:tav tm="100000">
                                          <p:val>
                                            <p:strVal val="#ppt_x"/>
                                          </p:val>
                                        </p:tav>
                                      </p:tavLst>
                                    </p:anim>
                                    <p:anim calcmode="lin" valueType="num">
                                      <p:cBhvr>
                                        <p:cTn id="25" dur="1000" fill="hold"/>
                                        <p:tgtEl>
                                          <p:spTgt spid="6554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5540"/>
                    </p:tgtEl>
                  </p:cond>
                </p:stCondLst>
                <p:endSync evt="end" delay="0">
                  <p:rtn val="all"/>
                </p:endSync>
                <p:childTnLst>
                  <p:par>
                    <p:cTn id="28" fill="hold">
                      <p:stCondLst>
                        <p:cond delay="0"/>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5543"/>
                                        </p:tgtEl>
                                        <p:attrNameLst>
                                          <p:attrName>style.visibility</p:attrName>
                                        </p:attrNameLst>
                                      </p:cBhvr>
                                      <p:to>
                                        <p:strVal val="visible"/>
                                      </p:to>
                                    </p:set>
                                    <p:animEffect transition="in" filter="wipe(down)">
                                      <p:cBhvr>
                                        <p:cTn id="32" dur="580">
                                          <p:stCondLst>
                                            <p:cond delay="0"/>
                                          </p:stCondLst>
                                        </p:cTn>
                                        <p:tgtEl>
                                          <p:spTgt spid="65543"/>
                                        </p:tgtEl>
                                      </p:cBhvr>
                                    </p:animEffect>
                                    <p:anim calcmode="lin" valueType="num">
                                      <p:cBhvr>
                                        <p:cTn id="33" dur="1822" tmFilter="0,0; 0.14,0.36; 0.43,0.73; 0.71,0.91; 1.0,1.0">
                                          <p:stCondLst>
                                            <p:cond delay="0"/>
                                          </p:stCondLst>
                                        </p:cTn>
                                        <p:tgtEl>
                                          <p:spTgt spid="6554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554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554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554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5543"/>
                                        </p:tgtEl>
                                        <p:attrNameLst>
                                          <p:attrName>ppt_y</p:attrName>
                                        </p:attrNameLst>
                                      </p:cBhvr>
                                      <p:tavLst>
                                        <p:tav tm="0" fmla="#ppt_y-sin(pi*$)/81">
                                          <p:val>
                                            <p:fltVal val="0"/>
                                          </p:val>
                                        </p:tav>
                                        <p:tav tm="100000">
                                          <p:val>
                                            <p:fltVal val="1"/>
                                          </p:val>
                                        </p:tav>
                                      </p:tavLst>
                                    </p:anim>
                                    <p:animScale>
                                      <p:cBhvr>
                                        <p:cTn id="38" dur="26">
                                          <p:stCondLst>
                                            <p:cond delay="650"/>
                                          </p:stCondLst>
                                        </p:cTn>
                                        <p:tgtEl>
                                          <p:spTgt spid="65543"/>
                                        </p:tgtEl>
                                      </p:cBhvr>
                                      <p:to x="100000" y="60000"/>
                                    </p:animScale>
                                    <p:animScale>
                                      <p:cBhvr>
                                        <p:cTn id="39" dur="166" decel="50000">
                                          <p:stCondLst>
                                            <p:cond delay="676"/>
                                          </p:stCondLst>
                                        </p:cTn>
                                        <p:tgtEl>
                                          <p:spTgt spid="65543"/>
                                        </p:tgtEl>
                                      </p:cBhvr>
                                      <p:to x="100000" y="100000"/>
                                    </p:animScale>
                                    <p:animScale>
                                      <p:cBhvr>
                                        <p:cTn id="40" dur="26">
                                          <p:stCondLst>
                                            <p:cond delay="1312"/>
                                          </p:stCondLst>
                                        </p:cTn>
                                        <p:tgtEl>
                                          <p:spTgt spid="65543"/>
                                        </p:tgtEl>
                                      </p:cBhvr>
                                      <p:to x="100000" y="80000"/>
                                    </p:animScale>
                                    <p:animScale>
                                      <p:cBhvr>
                                        <p:cTn id="41" dur="166" decel="50000">
                                          <p:stCondLst>
                                            <p:cond delay="1338"/>
                                          </p:stCondLst>
                                        </p:cTn>
                                        <p:tgtEl>
                                          <p:spTgt spid="65543"/>
                                        </p:tgtEl>
                                      </p:cBhvr>
                                      <p:to x="100000" y="100000"/>
                                    </p:animScale>
                                    <p:animScale>
                                      <p:cBhvr>
                                        <p:cTn id="42" dur="26">
                                          <p:stCondLst>
                                            <p:cond delay="1642"/>
                                          </p:stCondLst>
                                        </p:cTn>
                                        <p:tgtEl>
                                          <p:spTgt spid="65543"/>
                                        </p:tgtEl>
                                      </p:cBhvr>
                                      <p:to x="100000" y="90000"/>
                                    </p:animScale>
                                    <p:animScale>
                                      <p:cBhvr>
                                        <p:cTn id="43" dur="166" decel="50000">
                                          <p:stCondLst>
                                            <p:cond delay="1668"/>
                                          </p:stCondLst>
                                        </p:cTn>
                                        <p:tgtEl>
                                          <p:spTgt spid="65543"/>
                                        </p:tgtEl>
                                      </p:cBhvr>
                                      <p:to x="100000" y="100000"/>
                                    </p:animScale>
                                    <p:animScale>
                                      <p:cBhvr>
                                        <p:cTn id="44" dur="26">
                                          <p:stCondLst>
                                            <p:cond delay="1808"/>
                                          </p:stCondLst>
                                        </p:cTn>
                                        <p:tgtEl>
                                          <p:spTgt spid="65543"/>
                                        </p:tgtEl>
                                      </p:cBhvr>
                                      <p:to x="100000" y="95000"/>
                                    </p:animScale>
                                    <p:animScale>
                                      <p:cBhvr>
                                        <p:cTn id="45" dur="166" decel="50000">
                                          <p:stCondLst>
                                            <p:cond delay="1834"/>
                                          </p:stCondLst>
                                        </p:cTn>
                                        <p:tgtEl>
                                          <p:spTgt spid="65543"/>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5544"/>
                                        </p:tgtEl>
                                        <p:attrNameLst>
                                          <p:attrName>style.visibility</p:attrName>
                                        </p:attrNameLst>
                                      </p:cBhvr>
                                      <p:to>
                                        <p:strVal val="visible"/>
                                      </p:to>
                                    </p:set>
                                    <p:animEffect transition="in" filter="wipe(down)">
                                      <p:cBhvr>
                                        <p:cTn id="50" dur="580">
                                          <p:stCondLst>
                                            <p:cond delay="0"/>
                                          </p:stCondLst>
                                        </p:cTn>
                                        <p:tgtEl>
                                          <p:spTgt spid="65544"/>
                                        </p:tgtEl>
                                      </p:cBhvr>
                                    </p:animEffect>
                                    <p:anim calcmode="lin" valueType="num">
                                      <p:cBhvr>
                                        <p:cTn id="51" dur="1822" tmFilter="0,0; 0.14,0.36; 0.43,0.73; 0.71,0.91; 1.0,1.0">
                                          <p:stCondLst>
                                            <p:cond delay="0"/>
                                          </p:stCondLst>
                                        </p:cTn>
                                        <p:tgtEl>
                                          <p:spTgt spid="6554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554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554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554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5544"/>
                                        </p:tgtEl>
                                        <p:attrNameLst>
                                          <p:attrName>ppt_y</p:attrName>
                                        </p:attrNameLst>
                                      </p:cBhvr>
                                      <p:tavLst>
                                        <p:tav tm="0" fmla="#ppt_y-sin(pi*$)/81">
                                          <p:val>
                                            <p:fltVal val="0"/>
                                          </p:val>
                                        </p:tav>
                                        <p:tav tm="100000">
                                          <p:val>
                                            <p:fltVal val="1"/>
                                          </p:val>
                                        </p:tav>
                                      </p:tavLst>
                                    </p:anim>
                                    <p:animScale>
                                      <p:cBhvr>
                                        <p:cTn id="56" dur="26">
                                          <p:stCondLst>
                                            <p:cond delay="650"/>
                                          </p:stCondLst>
                                        </p:cTn>
                                        <p:tgtEl>
                                          <p:spTgt spid="65544"/>
                                        </p:tgtEl>
                                      </p:cBhvr>
                                      <p:to x="100000" y="60000"/>
                                    </p:animScale>
                                    <p:animScale>
                                      <p:cBhvr>
                                        <p:cTn id="57" dur="166" decel="50000">
                                          <p:stCondLst>
                                            <p:cond delay="676"/>
                                          </p:stCondLst>
                                        </p:cTn>
                                        <p:tgtEl>
                                          <p:spTgt spid="65544"/>
                                        </p:tgtEl>
                                      </p:cBhvr>
                                      <p:to x="100000" y="100000"/>
                                    </p:animScale>
                                    <p:animScale>
                                      <p:cBhvr>
                                        <p:cTn id="58" dur="26">
                                          <p:stCondLst>
                                            <p:cond delay="1312"/>
                                          </p:stCondLst>
                                        </p:cTn>
                                        <p:tgtEl>
                                          <p:spTgt spid="65544"/>
                                        </p:tgtEl>
                                      </p:cBhvr>
                                      <p:to x="100000" y="80000"/>
                                    </p:animScale>
                                    <p:animScale>
                                      <p:cBhvr>
                                        <p:cTn id="59" dur="166" decel="50000">
                                          <p:stCondLst>
                                            <p:cond delay="1338"/>
                                          </p:stCondLst>
                                        </p:cTn>
                                        <p:tgtEl>
                                          <p:spTgt spid="65544"/>
                                        </p:tgtEl>
                                      </p:cBhvr>
                                      <p:to x="100000" y="100000"/>
                                    </p:animScale>
                                    <p:animScale>
                                      <p:cBhvr>
                                        <p:cTn id="60" dur="26">
                                          <p:stCondLst>
                                            <p:cond delay="1642"/>
                                          </p:stCondLst>
                                        </p:cTn>
                                        <p:tgtEl>
                                          <p:spTgt spid="65544"/>
                                        </p:tgtEl>
                                      </p:cBhvr>
                                      <p:to x="100000" y="90000"/>
                                    </p:animScale>
                                    <p:animScale>
                                      <p:cBhvr>
                                        <p:cTn id="61" dur="166" decel="50000">
                                          <p:stCondLst>
                                            <p:cond delay="1668"/>
                                          </p:stCondLst>
                                        </p:cTn>
                                        <p:tgtEl>
                                          <p:spTgt spid="65544"/>
                                        </p:tgtEl>
                                      </p:cBhvr>
                                      <p:to x="100000" y="100000"/>
                                    </p:animScale>
                                    <p:animScale>
                                      <p:cBhvr>
                                        <p:cTn id="62" dur="26">
                                          <p:stCondLst>
                                            <p:cond delay="1808"/>
                                          </p:stCondLst>
                                        </p:cTn>
                                        <p:tgtEl>
                                          <p:spTgt spid="65544"/>
                                        </p:tgtEl>
                                      </p:cBhvr>
                                      <p:to x="100000" y="95000"/>
                                    </p:animScale>
                                    <p:animScale>
                                      <p:cBhvr>
                                        <p:cTn id="63" dur="166" decel="50000">
                                          <p:stCondLst>
                                            <p:cond delay="1834"/>
                                          </p:stCondLst>
                                        </p:cTn>
                                        <p:tgtEl>
                                          <p:spTgt spid="65544"/>
                                        </p:tgtEl>
                                      </p:cBhvr>
                                      <p:to x="100000" y="100000"/>
                                    </p:animScale>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65545"/>
                                        </p:tgtEl>
                                        <p:attrNameLst>
                                          <p:attrName>style.visibility</p:attrName>
                                        </p:attrNameLst>
                                      </p:cBhvr>
                                      <p:to>
                                        <p:strVal val="visible"/>
                                      </p:to>
                                    </p:set>
                                    <p:animEffect transition="in" filter="wipe(down)">
                                      <p:cBhvr>
                                        <p:cTn id="68" dur="580">
                                          <p:stCondLst>
                                            <p:cond delay="0"/>
                                          </p:stCondLst>
                                        </p:cTn>
                                        <p:tgtEl>
                                          <p:spTgt spid="65545"/>
                                        </p:tgtEl>
                                      </p:cBhvr>
                                    </p:animEffect>
                                    <p:anim calcmode="lin" valueType="num">
                                      <p:cBhvr>
                                        <p:cTn id="69" dur="1822" tmFilter="0,0; 0.14,0.36; 0.43,0.73; 0.71,0.91; 1.0,1.0">
                                          <p:stCondLst>
                                            <p:cond delay="0"/>
                                          </p:stCondLst>
                                        </p:cTn>
                                        <p:tgtEl>
                                          <p:spTgt spid="6554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6554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6554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6554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65545"/>
                                        </p:tgtEl>
                                        <p:attrNameLst>
                                          <p:attrName>ppt_y</p:attrName>
                                        </p:attrNameLst>
                                      </p:cBhvr>
                                      <p:tavLst>
                                        <p:tav tm="0" fmla="#ppt_y-sin(pi*$)/81">
                                          <p:val>
                                            <p:fltVal val="0"/>
                                          </p:val>
                                        </p:tav>
                                        <p:tav tm="100000">
                                          <p:val>
                                            <p:fltVal val="1"/>
                                          </p:val>
                                        </p:tav>
                                      </p:tavLst>
                                    </p:anim>
                                    <p:animScale>
                                      <p:cBhvr>
                                        <p:cTn id="74" dur="26">
                                          <p:stCondLst>
                                            <p:cond delay="650"/>
                                          </p:stCondLst>
                                        </p:cTn>
                                        <p:tgtEl>
                                          <p:spTgt spid="65545"/>
                                        </p:tgtEl>
                                      </p:cBhvr>
                                      <p:to x="100000" y="60000"/>
                                    </p:animScale>
                                    <p:animScale>
                                      <p:cBhvr>
                                        <p:cTn id="75" dur="166" decel="50000">
                                          <p:stCondLst>
                                            <p:cond delay="676"/>
                                          </p:stCondLst>
                                        </p:cTn>
                                        <p:tgtEl>
                                          <p:spTgt spid="65545"/>
                                        </p:tgtEl>
                                      </p:cBhvr>
                                      <p:to x="100000" y="100000"/>
                                    </p:animScale>
                                    <p:animScale>
                                      <p:cBhvr>
                                        <p:cTn id="76" dur="26">
                                          <p:stCondLst>
                                            <p:cond delay="1312"/>
                                          </p:stCondLst>
                                        </p:cTn>
                                        <p:tgtEl>
                                          <p:spTgt spid="65545"/>
                                        </p:tgtEl>
                                      </p:cBhvr>
                                      <p:to x="100000" y="80000"/>
                                    </p:animScale>
                                    <p:animScale>
                                      <p:cBhvr>
                                        <p:cTn id="77" dur="166" decel="50000">
                                          <p:stCondLst>
                                            <p:cond delay="1338"/>
                                          </p:stCondLst>
                                        </p:cTn>
                                        <p:tgtEl>
                                          <p:spTgt spid="65545"/>
                                        </p:tgtEl>
                                      </p:cBhvr>
                                      <p:to x="100000" y="100000"/>
                                    </p:animScale>
                                    <p:animScale>
                                      <p:cBhvr>
                                        <p:cTn id="78" dur="26">
                                          <p:stCondLst>
                                            <p:cond delay="1642"/>
                                          </p:stCondLst>
                                        </p:cTn>
                                        <p:tgtEl>
                                          <p:spTgt spid="65545"/>
                                        </p:tgtEl>
                                      </p:cBhvr>
                                      <p:to x="100000" y="90000"/>
                                    </p:animScale>
                                    <p:animScale>
                                      <p:cBhvr>
                                        <p:cTn id="79" dur="166" decel="50000">
                                          <p:stCondLst>
                                            <p:cond delay="1668"/>
                                          </p:stCondLst>
                                        </p:cTn>
                                        <p:tgtEl>
                                          <p:spTgt spid="65545"/>
                                        </p:tgtEl>
                                      </p:cBhvr>
                                      <p:to x="100000" y="100000"/>
                                    </p:animScale>
                                    <p:animScale>
                                      <p:cBhvr>
                                        <p:cTn id="80" dur="26">
                                          <p:stCondLst>
                                            <p:cond delay="1808"/>
                                          </p:stCondLst>
                                        </p:cTn>
                                        <p:tgtEl>
                                          <p:spTgt spid="65545"/>
                                        </p:tgtEl>
                                      </p:cBhvr>
                                      <p:to x="100000" y="95000"/>
                                    </p:animScale>
                                    <p:animScale>
                                      <p:cBhvr>
                                        <p:cTn id="81" dur="166" decel="50000">
                                          <p:stCondLst>
                                            <p:cond delay="1834"/>
                                          </p:stCondLst>
                                        </p:cTn>
                                        <p:tgtEl>
                                          <p:spTgt spid="65545"/>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par>
                    <p:cTn id="82" fill="hold">
                      <p:stCondLst>
                        <p:cond delay="indefinite"/>
                      </p:stCondLst>
                      <p:childTnLst>
                        <p:par>
                          <p:cTn id="83" fill="hold">
                            <p:stCondLst>
                              <p:cond delay="0"/>
                            </p:stCondLst>
                            <p:childTnLst>
                              <p:par>
                                <p:cTn id="84" presetID="52" presetClass="entr" presetSubtype="0" fill="hold" grpId="0" nodeType="clickEffect">
                                  <p:stCondLst>
                                    <p:cond delay="0"/>
                                  </p:stCondLst>
                                  <p:childTnLst>
                                    <p:set>
                                      <p:cBhvr>
                                        <p:cTn id="85" dur="1" fill="hold">
                                          <p:stCondLst>
                                            <p:cond delay="0"/>
                                          </p:stCondLst>
                                        </p:cTn>
                                        <p:tgtEl>
                                          <p:spTgt spid="65547"/>
                                        </p:tgtEl>
                                        <p:attrNameLst>
                                          <p:attrName>style.visibility</p:attrName>
                                        </p:attrNameLst>
                                      </p:cBhvr>
                                      <p:to>
                                        <p:strVal val="visible"/>
                                      </p:to>
                                    </p:set>
                                    <p:animScale>
                                      <p:cBhvr>
                                        <p:cTn id="86" dur="1000" decel="50000" fill="hold">
                                          <p:stCondLst>
                                            <p:cond delay="0"/>
                                          </p:stCondLst>
                                        </p:cTn>
                                        <p:tgtEl>
                                          <p:spTgt spid="65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65547"/>
                                        </p:tgtEl>
                                        <p:attrNameLst>
                                          <p:attrName>ppt_x</p:attrName>
                                          <p:attrName>ppt_y</p:attrName>
                                        </p:attrNameLst>
                                      </p:cBhvr>
                                    </p:animMotion>
                                    <p:animEffect transition="in" filter="fade">
                                      <p:cBhvr>
                                        <p:cTn id="88" dur="1000"/>
                                        <p:tgtEl>
                                          <p:spTgt spid="65547"/>
                                        </p:tgtEl>
                                      </p:cBhvr>
                                    </p:animEffect>
                                  </p:childTnLst>
                                  <p:subTnLst>
                                    <p:audio>
                                      <p:cMediaNode>
                                        <p:cTn display="0" masterRel="sameClick">
                                          <p:stCondLst>
                                            <p:cond evt="begin" delay="0">
                                              <p:tn val="8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5540"/>
                  </p:tgtEl>
                </p:cond>
              </p:nextCondLst>
            </p:seq>
            <p:seq concurrent="1" nextAc="seek">
              <p:cTn id="89" restart="whenNotActive" fill="hold" evtFilter="cancelBubble" nodeType="interactiveSeq">
                <p:stCondLst>
                  <p:cond evt="onClick" delay="0">
                    <p:tgtEl>
                      <p:spTgt spid="65541"/>
                    </p:tgtEl>
                  </p:cond>
                </p:stCondLst>
                <p:endSync evt="end" delay="0">
                  <p:rtn val="all"/>
                </p:endSync>
                <p:childTnLst>
                  <p:par>
                    <p:cTn id="90" fill="hold">
                      <p:stCondLst>
                        <p:cond delay="0"/>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65549"/>
                                        </p:tgtEl>
                                        <p:attrNameLst>
                                          <p:attrName>style.visibility</p:attrName>
                                        </p:attrNameLst>
                                      </p:cBhvr>
                                      <p:to>
                                        <p:strVal val="visible"/>
                                      </p:to>
                                    </p:set>
                                    <p:anim calcmode="lin" valueType="num">
                                      <p:cBhvr>
                                        <p:cTn id="94" dur="500" fill="hold"/>
                                        <p:tgtEl>
                                          <p:spTgt spid="65549"/>
                                        </p:tgtEl>
                                        <p:attrNameLst>
                                          <p:attrName>ppt_w</p:attrName>
                                        </p:attrNameLst>
                                      </p:cBhvr>
                                      <p:tavLst>
                                        <p:tav tm="0">
                                          <p:val>
                                            <p:fltVal val="0"/>
                                          </p:val>
                                        </p:tav>
                                        <p:tav tm="100000">
                                          <p:val>
                                            <p:strVal val="#ppt_w"/>
                                          </p:val>
                                        </p:tav>
                                      </p:tavLst>
                                    </p:anim>
                                    <p:anim calcmode="lin" valueType="num">
                                      <p:cBhvr>
                                        <p:cTn id="95" dur="500" fill="hold"/>
                                        <p:tgtEl>
                                          <p:spTgt spid="65549"/>
                                        </p:tgtEl>
                                        <p:attrNameLst>
                                          <p:attrName>ppt_h</p:attrName>
                                        </p:attrNameLst>
                                      </p:cBhvr>
                                      <p:tavLst>
                                        <p:tav tm="0">
                                          <p:val>
                                            <p:fltVal val="0"/>
                                          </p:val>
                                        </p:tav>
                                        <p:tav tm="100000">
                                          <p:val>
                                            <p:strVal val="#ppt_h"/>
                                          </p:val>
                                        </p:tav>
                                      </p:tavLst>
                                    </p:anim>
                                    <p:animEffect transition="in" filter="fade">
                                      <p:cBhvr>
                                        <p:cTn id="96" dur="500"/>
                                        <p:tgtEl>
                                          <p:spTgt spid="65549"/>
                                        </p:tgtEl>
                                      </p:cBhvr>
                                    </p:animEffec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5541"/>
                  </p:tgtEl>
                </p:cond>
              </p:nextCondLst>
            </p:seq>
          </p:childTnLst>
        </p:cTn>
      </p:par>
    </p:tnLst>
    <p:bldLst>
      <p:bldP spid="65541" grpId="0"/>
      <p:bldP spid="65542" grpId="0"/>
      <p:bldP spid="65543" grpId="0" animBg="1"/>
      <p:bldP spid="65544" grpId="0" animBg="1"/>
      <p:bldP spid="65545" grpId="0" animBg="1"/>
      <p:bldP spid="65547" grpId="0" animBg="1"/>
      <p:bldP spid="655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p:cNvPicPr>
            <a:picLocks noChangeAspect="1" noChangeArrowheads="1"/>
          </p:cNvPicPr>
          <p:nvPr/>
        </p:nvPicPr>
        <p:blipFill>
          <a:blip r:embed="rId2"/>
          <a:srcRect/>
          <a:stretch>
            <a:fillRect/>
          </a:stretch>
        </p:blipFill>
        <p:spPr bwMode="auto">
          <a:xfrm>
            <a:off x="1878013" y="2527300"/>
            <a:ext cx="4800600" cy="1733550"/>
          </a:xfrm>
          <a:prstGeom prst="rect">
            <a:avLst/>
          </a:prstGeom>
          <a:noFill/>
          <a:ln w="9525">
            <a:noFill/>
            <a:miter lim="800000"/>
            <a:headEnd/>
            <a:tailEnd/>
          </a:ln>
        </p:spPr>
      </p:pic>
      <p:pic>
        <p:nvPicPr>
          <p:cNvPr id="17411" name="Picture 14" descr="75306844-hoabinh11_1"/>
          <p:cNvPicPr>
            <a:picLocks noChangeAspect="1" noChangeArrowheads="1"/>
          </p:cNvPicPr>
          <p:nvPr/>
        </p:nvPicPr>
        <p:blipFill>
          <a:blip r:embed="rId3"/>
          <a:srcRect/>
          <a:stretch>
            <a:fillRect/>
          </a:stretch>
        </p:blipFill>
        <p:spPr bwMode="auto">
          <a:xfrm>
            <a:off x="0" y="0"/>
            <a:ext cx="2667000" cy="1852613"/>
          </a:xfrm>
          <a:prstGeom prst="rect">
            <a:avLst/>
          </a:prstGeom>
          <a:noFill/>
          <a:ln w="9525">
            <a:noFill/>
            <a:miter lim="800000"/>
            <a:headEnd/>
            <a:tailEnd/>
          </a:ln>
        </p:spPr>
      </p:pic>
      <p:pic>
        <p:nvPicPr>
          <p:cNvPr id="17412" name="Picture 16" descr="DSC08396"/>
          <p:cNvPicPr>
            <a:picLocks noChangeAspect="1" noChangeArrowheads="1"/>
          </p:cNvPicPr>
          <p:nvPr/>
        </p:nvPicPr>
        <p:blipFill>
          <a:blip r:embed="rId4"/>
          <a:srcRect/>
          <a:stretch>
            <a:fillRect/>
          </a:stretch>
        </p:blipFill>
        <p:spPr bwMode="auto">
          <a:xfrm>
            <a:off x="0" y="4953000"/>
            <a:ext cx="2438400" cy="1905000"/>
          </a:xfrm>
          <a:prstGeom prst="rect">
            <a:avLst/>
          </a:prstGeom>
          <a:noFill/>
          <a:ln w="9525">
            <a:noFill/>
            <a:miter lim="800000"/>
            <a:headEnd/>
            <a:tailEnd/>
          </a:ln>
        </p:spPr>
      </p:pic>
      <p:pic>
        <p:nvPicPr>
          <p:cNvPr id="17413" name="Picture 18" descr="ANd9GcQJ3ZsZMxdg3CHd8CKp3nssT8LohYDVr9kH7TAel7dfRDuWI-mtT1o46P80iA"/>
          <p:cNvPicPr>
            <a:picLocks noChangeAspect="1" noChangeArrowheads="1"/>
          </p:cNvPicPr>
          <p:nvPr/>
        </p:nvPicPr>
        <p:blipFill>
          <a:blip r:embed="rId5"/>
          <a:srcRect/>
          <a:stretch>
            <a:fillRect/>
          </a:stretch>
        </p:blipFill>
        <p:spPr bwMode="auto">
          <a:xfrm>
            <a:off x="2971800" y="4953000"/>
            <a:ext cx="2514600" cy="1905000"/>
          </a:xfrm>
          <a:prstGeom prst="rect">
            <a:avLst/>
          </a:prstGeom>
          <a:noFill/>
          <a:ln w="9525">
            <a:noFill/>
            <a:miter lim="800000"/>
            <a:headEnd/>
            <a:tailEnd/>
          </a:ln>
        </p:spPr>
      </p:pic>
      <p:pic>
        <p:nvPicPr>
          <p:cNvPr id="17414" name="Picture 20" descr="ANd9GcQF8PJVrw0k3hhbBcR1uQoLqd5Sf9mFsZT9rQbCmejGLFLHceY3Ug"/>
          <p:cNvPicPr>
            <a:picLocks noChangeAspect="1" noChangeArrowheads="1"/>
          </p:cNvPicPr>
          <p:nvPr/>
        </p:nvPicPr>
        <p:blipFill>
          <a:blip r:embed="rId6"/>
          <a:srcRect/>
          <a:stretch>
            <a:fillRect/>
          </a:stretch>
        </p:blipFill>
        <p:spPr bwMode="auto">
          <a:xfrm>
            <a:off x="2971800" y="0"/>
            <a:ext cx="2743200" cy="1828800"/>
          </a:xfrm>
          <a:prstGeom prst="rect">
            <a:avLst/>
          </a:prstGeom>
          <a:noFill/>
          <a:ln w="9525">
            <a:noFill/>
            <a:miter lim="800000"/>
            <a:headEnd/>
            <a:tailEnd/>
          </a:ln>
        </p:spPr>
      </p:pic>
      <p:sp>
        <p:nvSpPr>
          <p:cNvPr id="17415" name="AutoShape 2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7416" name="Picture 24" descr="Sus_scrofa"/>
          <p:cNvPicPr>
            <a:picLocks noChangeAspect="1" noChangeArrowheads="1"/>
          </p:cNvPicPr>
          <p:nvPr/>
        </p:nvPicPr>
        <p:blipFill>
          <a:blip r:embed="rId7"/>
          <a:srcRect/>
          <a:stretch>
            <a:fillRect/>
          </a:stretch>
        </p:blipFill>
        <p:spPr bwMode="auto">
          <a:xfrm>
            <a:off x="6324600" y="4953000"/>
            <a:ext cx="2819400" cy="1905000"/>
          </a:xfrm>
          <a:prstGeom prst="rect">
            <a:avLst/>
          </a:prstGeom>
          <a:noFill/>
          <a:ln w="9525">
            <a:noFill/>
            <a:miter lim="800000"/>
            <a:headEnd/>
            <a:tailEnd/>
          </a:ln>
        </p:spPr>
      </p:pic>
      <p:pic>
        <p:nvPicPr>
          <p:cNvPr id="17417" name="Picture 26" descr="heo2111105"/>
          <p:cNvPicPr>
            <a:picLocks noChangeAspect="1" noChangeArrowheads="1"/>
          </p:cNvPicPr>
          <p:nvPr/>
        </p:nvPicPr>
        <p:blipFill>
          <a:blip r:embed="rId8"/>
          <a:srcRect/>
          <a:stretch>
            <a:fillRect/>
          </a:stretch>
        </p:blipFill>
        <p:spPr bwMode="auto">
          <a:xfrm>
            <a:off x="6477000" y="0"/>
            <a:ext cx="2667000" cy="1828800"/>
          </a:xfrm>
          <a:prstGeom prst="rect">
            <a:avLst/>
          </a:prstGeom>
          <a:noFill/>
          <a:ln w="9525">
            <a:noFill/>
            <a:miter lim="800000"/>
            <a:headEnd/>
            <a:tailEnd/>
          </a:ln>
        </p:spPr>
      </p:pic>
      <p:sp>
        <p:nvSpPr>
          <p:cNvPr id="17418" name="Text Box 31"/>
          <p:cNvSpPr txBox="1">
            <a:spLocks noChangeArrowheads="1"/>
          </p:cNvSpPr>
          <p:nvPr/>
        </p:nvSpPr>
        <p:spPr bwMode="auto">
          <a:xfrm>
            <a:off x="7451725" y="4303713"/>
            <a:ext cx="184150" cy="366712"/>
          </a:xfrm>
          <a:prstGeom prst="rect">
            <a:avLst/>
          </a:prstGeom>
          <a:noFill/>
          <a:ln w="9525">
            <a:noFill/>
            <a:miter lim="800000"/>
            <a:headEnd/>
            <a:tailEnd/>
          </a:ln>
        </p:spPr>
        <p:txBody>
          <a:bodyPr wrap="none">
            <a:spAutoFit/>
          </a:bodyPr>
          <a:lstStyle/>
          <a:p>
            <a:endParaRPr lang="en-US"/>
          </a:p>
        </p:txBody>
      </p:sp>
      <p:sp>
        <p:nvSpPr>
          <p:cNvPr id="17419" name="Line 42"/>
          <p:cNvSpPr>
            <a:spLocks noChangeShapeType="1"/>
          </p:cNvSpPr>
          <p:nvPr/>
        </p:nvSpPr>
        <p:spPr bwMode="auto">
          <a:xfrm flipV="1">
            <a:off x="4279900" y="1800225"/>
            <a:ext cx="0" cy="838200"/>
          </a:xfrm>
          <a:prstGeom prst="line">
            <a:avLst/>
          </a:prstGeom>
          <a:noFill/>
          <a:ln w="9525">
            <a:solidFill>
              <a:schemeClr val="tx1"/>
            </a:solidFill>
            <a:round/>
            <a:headEnd/>
            <a:tailEnd type="triangle" w="med" len="med"/>
          </a:ln>
        </p:spPr>
        <p:txBody>
          <a:bodyPr/>
          <a:lstStyle/>
          <a:p>
            <a:endParaRPr lang="en-US"/>
          </a:p>
        </p:txBody>
      </p:sp>
      <p:sp>
        <p:nvSpPr>
          <p:cNvPr id="17420" name="Line 43"/>
          <p:cNvSpPr>
            <a:spLocks noChangeShapeType="1"/>
          </p:cNvSpPr>
          <p:nvPr/>
        </p:nvSpPr>
        <p:spPr bwMode="auto">
          <a:xfrm flipV="1">
            <a:off x="4267200" y="1800225"/>
            <a:ext cx="3276600" cy="838200"/>
          </a:xfrm>
          <a:prstGeom prst="line">
            <a:avLst/>
          </a:prstGeom>
          <a:noFill/>
          <a:ln w="9525">
            <a:solidFill>
              <a:schemeClr val="tx1"/>
            </a:solidFill>
            <a:round/>
            <a:headEnd/>
            <a:tailEnd type="triangle" w="med" len="med"/>
          </a:ln>
        </p:spPr>
        <p:txBody>
          <a:bodyPr/>
          <a:lstStyle/>
          <a:p>
            <a:endParaRPr lang="en-US"/>
          </a:p>
        </p:txBody>
      </p:sp>
      <p:sp>
        <p:nvSpPr>
          <p:cNvPr id="17421" name="Line 44"/>
          <p:cNvSpPr>
            <a:spLocks noChangeShapeType="1"/>
          </p:cNvSpPr>
          <p:nvPr/>
        </p:nvSpPr>
        <p:spPr bwMode="auto">
          <a:xfrm flipH="1" flipV="1">
            <a:off x="1295400" y="1800225"/>
            <a:ext cx="2971800" cy="838200"/>
          </a:xfrm>
          <a:prstGeom prst="line">
            <a:avLst/>
          </a:prstGeom>
          <a:noFill/>
          <a:ln w="9525">
            <a:solidFill>
              <a:schemeClr val="tx1"/>
            </a:solidFill>
            <a:round/>
            <a:headEnd/>
            <a:tailEnd type="triangle" w="med" len="med"/>
          </a:ln>
        </p:spPr>
        <p:txBody>
          <a:bodyPr/>
          <a:lstStyle/>
          <a:p>
            <a:endParaRPr lang="en-US"/>
          </a:p>
        </p:txBody>
      </p:sp>
      <p:sp>
        <p:nvSpPr>
          <p:cNvPr id="17422" name="Line 47"/>
          <p:cNvSpPr>
            <a:spLocks noChangeShapeType="1"/>
          </p:cNvSpPr>
          <p:nvPr/>
        </p:nvSpPr>
        <p:spPr bwMode="auto">
          <a:xfrm>
            <a:off x="4267200" y="4238625"/>
            <a:ext cx="3352800" cy="685800"/>
          </a:xfrm>
          <a:prstGeom prst="line">
            <a:avLst/>
          </a:prstGeom>
          <a:noFill/>
          <a:ln w="9525">
            <a:solidFill>
              <a:schemeClr val="tx1"/>
            </a:solidFill>
            <a:round/>
            <a:headEnd/>
            <a:tailEnd type="triangle" w="med" len="med"/>
          </a:ln>
        </p:spPr>
        <p:txBody>
          <a:bodyPr/>
          <a:lstStyle/>
          <a:p>
            <a:endParaRPr lang="en-US"/>
          </a:p>
        </p:txBody>
      </p:sp>
      <p:sp>
        <p:nvSpPr>
          <p:cNvPr id="17423" name="Line 48"/>
          <p:cNvSpPr>
            <a:spLocks noChangeShapeType="1"/>
          </p:cNvSpPr>
          <p:nvPr/>
        </p:nvSpPr>
        <p:spPr bwMode="auto">
          <a:xfrm flipH="1">
            <a:off x="1143000" y="4238625"/>
            <a:ext cx="3124200" cy="685800"/>
          </a:xfrm>
          <a:prstGeom prst="line">
            <a:avLst/>
          </a:prstGeom>
          <a:noFill/>
          <a:ln w="9525">
            <a:solidFill>
              <a:schemeClr val="tx1"/>
            </a:solidFill>
            <a:round/>
            <a:headEnd/>
            <a:tailEnd type="triangle" w="med" len="med"/>
          </a:ln>
        </p:spPr>
        <p:txBody>
          <a:bodyPr/>
          <a:lstStyle/>
          <a:p>
            <a:endParaRPr lang="en-US"/>
          </a:p>
        </p:txBody>
      </p:sp>
      <p:sp>
        <p:nvSpPr>
          <p:cNvPr id="17424" name="Line 49"/>
          <p:cNvSpPr>
            <a:spLocks noChangeShapeType="1"/>
          </p:cNvSpPr>
          <p:nvPr/>
        </p:nvSpPr>
        <p:spPr bwMode="auto">
          <a:xfrm>
            <a:off x="4267200" y="4238625"/>
            <a:ext cx="0" cy="685800"/>
          </a:xfrm>
          <a:prstGeom prst="line">
            <a:avLst/>
          </a:prstGeom>
          <a:noFill/>
          <a:ln w="9525">
            <a:solidFill>
              <a:schemeClr val="tx1"/>
            </a:solidFill>
            <a:round/>
            <a:headEnd/>
            <a:tailEnd type="triangle" w="med" len="med"/>
          </a:ln>
        </p:spPr>
        <p:txBody>
          <a:bodyPr/>
          <a:lstStyle/>
          <a:p>
            <a:endParaRPr lang="en-US"/>
          </a:p>
        </p:txBody>
      </p:sp>
      <p:sp>
        <p:nvSpPr>
          <p:cNvPr id="17" name="TextBox 16"/>
          <p:cNvSpPr txBox="1">
            <a:spLocks noChangeArrowheads="1"/>
          </p:cNvSpPr>
          <p:nvPr/>
        </p:nvSpPr>
        <p:spPr bwMode="auto">
          <a:xfrm>
            <a:off x="609600" y="2895600"/>
            <a:ext cx="8229600" cy="954088"/>
          </a:xfrm>
          <a:prstGeom prst="rect">
            <a:avLst/>
          </a:prstGeom>
          <a:noFill/>
          <a:ln w="9525">
            <a:noFill/>
            <a:miter lim="800000"/>
            <a:headEnd/>
            <a:tailEnd/>
          </a:ln>
        </p:spPr>
        <p:txBody>
          <a:bodyPr>
            <a:spAutoFit/>
          </a:bodyPr>
          <a:lstStyle/>
          <a:p>
            <a:r>
              <a:rPr lang="en-US" sz="2800"/>
              <a:t>Tìm những điểm giống nhau giữa thú rừng và thú nhà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7420"/>
                                        </p:tgtEl>
                                        <p:attrNameLst>
                                          <p:attrName>style.visibility</p:attrName>
                                        </p:attrNameLst>
                                      </p:cBhvr>
                                      <p:to>
                                        <p:strVal val="visible"/>
                                      </p:to>
                                    </p:set>
                                    <p:animEffect transition="in" filter="wedge">
                                      <p:cBhvr>
                                        <p:cTn id="23" dur="2000"/>
                                        <p:tgtEl>
                                          <p:spTgt spid="17420"/>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7419"/>
                                        </p:tgtEl>
                                        <p:attrNameLst>
                                          <p:attrName>style.visibility</p:attrName>
                                        </p:attrNameLst>
                                      </p:cBhvr>
                                      <p:to>
                                        <p:strVal val="visible"/>
                                      </p:to>
                                    </p:set>
                                    <p:animEffect transition="in" filter="wedge">
                                      <p:cBhvr>
                                        <p:cTn id="26" dur="2000"/>
                                        <p:tgtEl>
                                          <p:spTgt spid="17419"/>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wedge">
                                      <p:cBhvr>
                                        <p:cTn id="29" dur="2000"/>
                                        <p:tgtEl>
                                          <p:spTgt spid="17421"/>
                                        </p:tgtEl>
                                      </p:cBhvr>
                                    </p:animEffect>
                                  </p:childTnLst>
                                </p:cTn>
                              </p:par>
                              <p:par>
                                <p:cTn id="30" presetID="20" presetClass="entr" presetSubtype="0" fill="hold" nodeType="withEffect">
                                  <p:stCondLst>
                                    <p:cond delay="0"/>
                                  </p:stCondLst>
                                  <p:childTnLst>
                                    <p:set>
                                      <p:cBhvr>
                                        <p:cTn id="31" dur="1" fill="hold">
                                          <p:stCondLst>
                                            <p:cond delay="0"/>
                                          </p:stCondLst>
                                        </p:cTn>
                                        <p:tgtEl>
                                          <p:spTgt spid="17410"/>
                                        </p:tgtEl>
                                        <p:attrNameLst>
                                          <p:attrName>style.visibility</p:attrName>
                                        </p:attrNameLst>
                                      </p:cBhvr>
                                      <p:to>
                                        <p:strVal val="visible"/>
                                      </p:to>
                                    </p:set>
                                    <p:animEffect transition="in" filter="wedge">
                                      <p:cBhvr>
                                        <p:cTn id="32" dur="2000"/>
                                        <p:tgtEl>
                                          <p:spTgt spid="17410"/>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wedge">
                                      <p:cBhvr>
                                        <p:cTn id="35" dur="2000"/>
                                        <p:tgtEl>
                                          <p:spTgt spid="17423"/>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7424"/>
                                        </p:tgtEl>
                                        <p:attrNameLst>
                                          <p:attrName>style.visibility</p:attrName>
                                        </p:attrNameLst>
                                      </p:cBhvr>
                                      <p:to>
                                        <p:strVal val="visible"/>
                                      </p:to>
                                    </p:set>
                                    <p:animEffect transition="in" filter="wedge">
                                      <p:cBhvr>
                                        <p:cTn id="38" dur="2000"/>
                                        <p:tgtEl>
                                          <p:spTgt spid="17424"/>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7422"/>
                                        </p:tgtEl>
                                        <p:attrNameLst>
                                          <p:attrName>style.visibility</p:attrName>
                                        </p:attrNameLst>
                                      </p:cBhvr>
                                      <p:to>
                                        <p:strVal val="visible"/>
                                      </p:to>
                                    </p:set>
                                    <p:animEffect transition="in" filter="wedge">
                                      <p:cBhvr>
                                        <p:cTn id="41" dur="2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7420" grpId="0" animBg="1"/>
      <p:bldP spid="17421" grpId="0" animBg="1"/>
      <p:bldP spid="17422" grpId="0" animBg="1"/>
      <p:bldP spid="17423" grpId="0" animBg="1"/>
      <p:bldP spid="17424" grpId="0" animBg="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75306844-hoabinh11_1"/>
          <p:cNvPicPr>
            <a:picLocks noChangeAspect="1" noChangeArrowheads="1"/>
          </p:cNvPicPr>
          <p:nvPr/>
        </p:nvPicPr>
        <p:blipFill>
          <a:blip r:embed="rId2"/>
          <a:srcRect/>
          <a:stretch>
            <a:fillRect/>
          </a:stretch>
        </p:blipFill>
        <p:spPr bwMode="auto">
          <a:xfrm>
            <a:off x="0" y="0"/>
            <a:ext cx="2667000" cy="1852613"/>
          </a:xfrm>
          <a:prstGeom prst="rect">
            <a:avLst/>
          </a:prstGeom>
          <a:noFill/>
          <a:ln w="9525">
            <a:noFill/>
            <a:miter lim="800000"/>
            <a:headEnd/>
            <a:tailEnd/>
          </a:ln>
        </p:spPr>
      </p:pic>
      <p:pic>
        <p:nvPicPr>
          <p:cNvPr id="18435" name="Picture 4" descr="DSC08396"/>
          <p:cNvPicPr>
            <a:picLocks noChangeAspect="1" noChangeArrowheads="1"/>
          </p:cNvPicPr>
          <p:nvPr/>
        </p:nvPicPr>
        <p:blipFill>
          <a:blip r:embed="rId3"/>
          <a:srcRect/>
          <a:stretch>
            <a:fillRect/>
          </a:stretch>
        </p:blipFill>
        <p:spPr bwMode="auto">
          <a:xfrm>
            <a:off x="0" y="4953000"/>
            <a:ext cx="2438400" cy="1905000"/>
          </a:xfrm>
          <a:prstGeom prst="rect">
            <a:avLst/>
          </a:prstGeom>
          <a:noFill/>
          <a:ln w="9525">
            <a:noFill/>
            <a:miter lim="800000"/>
            <a:headEnd/>
            <a:tailEnd/>
          </a:ln>
        </p:spPr>
      </p:pic>
      <p:pic>
        <p:nvPicPr>
          <p:cNvPr id="18436" name="Picture 5" descr="ANd9GcQJ3ZsZMxdg3CHd8CKp3nssT8LohYDVr9kH7TAel7dfRDuWI-mtT1o46P80iA"/>
          <p:cNvPicPr>
            <a:picLocks noChangeAspect="1" noChangeArrowheads="1"/>
          </p:cNvPicPr>
          <p:nvPr/>
        </p:nvPicPr>
        <p:blipFill>
          <a:blip r:embed="rId4"/>
          <a:srcRect/>
          <a:stretch>
            <a:fillRect/>
          </a:stretch>
        </p:blipFill>
        <p:spPr bwMode="auto">
          <a:xfrm>
            <a:off x="3098800" y="4953000"/>
            <a:ext cx="2514600" cy="1905000"/>
          </a:xfrm>
          <a:prstGeom prst="rect">
            <a:avLst/>
          </a:prstGeom>
          <a:noFill/>
          <a:ln w="9525">
            <a:noFill/>
            <a:miter lim="800000"/>
            <a:headEnd/>
            <a:tailEnd/>
          </a:ln>
        </p:spPr>
      </p:pic>
      <p:pic>
        <p:nvPicPr>
          <p:cNvPr id="18437" name="Picture 6" descr="ANd9GcQF8PJVrw0k3hhbBcR1uQoLqd5Sf9mFsZT9rQbCmejGLFLHceY3Ug"/>
          <p:cNvPicPr>
            <a:picLocks noChangeAspect="1" noChangeArrowheads="1"/>
          </p:cNvPicPr>
          <p:nvPr/>
        </p:nvPicPr>
        <p:blipFill>
          <a:blip r:embed="rId5"/>
          <a:srcRect/>
          <a:stretch>
            <a:fillRect/>
          </a:stretch>
        </p:blipFill>
        <p:spPr bwMode="auto">
          <a:xfrm>
            <a:off x="2971800" y="0"/>
            <a:ext cx="2743200" cy="1828800"/>
          </a:xfrm>
          <a:prstGeom prst="rect">
            <a:avLst/>
          </a:prstGeom>
          <a:noFill/>
          <a:ln w="9525">
            <a:noFill/>
            <a:miter lim="800000"/>
            <a:headEnd/>
            <a:tailEnd/>
          </a:ln>
        </p:spPr>
      </p:pic>
      <p:sp>
        <p:nvSpPr>
          <p:cNvPr id="18438" name="AutoShape 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8439" name="Picture 8" descr="Sus_scrofa"/>
          <p:cNvPicPr>
            <a:picLocks noChangeAspect="1" noChangeArrowheads="1"/>
          </p:cNvPicPr>
          <p:nvPr/>
        </p:nvPicPr>
        <p:blipFill>
          <a:blip r:embed="rId6"/>
          <a:srcRect/>
          <a:stretch>
            <a:fillRect/>
          </a:stretch>
        </p:blipFill>
        <p:spPr bwMode="auto">
          <a:xfrm>
            <a:off x="6324600" y="4953000"/>
            <a:ext cx="2819400" cy="1905000"/>
          </a:xfrm>
          <a:prstGeom prst="rect">
            <a:avLst/>
          </a:prstGeom>
          <a:noFill/>
          <a:ln w="9525">
            <a:noFill/>
            <a:miter lim="800000"/>
            <a:headEnd/>
            <a:tailEnd/>
          </a:ln>
        </p:spPr>
      </p:pic>
      <p:pic>
        <p:nvPicPr>
          <p:cNvPr id="18440" name="Picture 9" descr="heo2111105"/>
          <p:cNvPicPr>
            <a:picLocks noChangeAspect="1" noChangeArrowheads="1"/>
          </p:cNvPicPr>
          <p:nvPr/>
        </p:nvPicPr>
        <p:blipFill>
          <a:blip r:embed="rId7"/>
          <a:srcRect/>
          <a:stretch>
            <a:fillRect/>
          </a:stretch>
        </p:blipFill>
        <p:spPr bwMode="auto">
          <a:xfrm>
            <a:off x="6477000" y="0"/>
            <a:ext cx="2667000" cy="1828800"/>
          </a:xfrm>
          <a:prstGeom prst="rect">
            <a:avLst/>
          </a:prstGeom>
          <a:noFill/>
          <a:ln w="9525">
            <a:noFill/>
            <a:miter lim="800000"/>
            <a:headEnd/>
            <a:tailEnd/>
          </a:ln>
        </p:spPr>
      </p:pic>
      <p:sp>
        <p:nvSpPr>
          <p:cNvPr id="18441" name="Text Box 10"/>
          <p:cNvSpPr txBox="1">
            <a:spLocks noChangeArrowheads="1"/>
          </p:cNvSpPr>
          <p:nvPr/>
        </p:nvSpPr>
        <p:spPr bwMode="auto">
          <a:xfrm>
            <a:off x="7451725" y="4303713"/>
            <a:ext cx="184150" cy="366712"/>
          </a:xfrm>
          <a:prstGeom prst="rect">
            <a:avLst/>
          </a:prstGeom>
          <a:noFill/>
          <a:ln w="9525">
            <a:noFill/>
            <a:miter lim="800000"/>
            <a:headEnd/>
            <a:tailEnd/>
          </a:ln>
        </p:spPr>
        <p:txBody>
          <a:bodyPr wrap="none">
            <a:spAutoFit/>
          </a:bodyPr>
          <a:lstStyle/>
          <a:p>
            <a:endParaRPr lang="en-US"/>
          </a:p>
        </p:txBody>
      </p:sp>
      <p:sp>
        <p:nvSpPr>
          <p:cNvPr id="16394" name="Rectangle 17"/>
          <p:cNvSpPr>
            <a:spLocks noChangeArrowheads="1"/>
          </p:cNvSpPr>
          <p:nvPr/>
        </p:nvSpPr>
        <p:spPr bwMode="auto">
          <a:xfrm>
            <a:off x="736600" y="2286000"/>
            <a:ext cx="7239000" cy="838200"/>
          </a:xfrm>
          <a:prstGeom prst="rect">
            <a:avLst/>
          </a:prstGeom>
          <a:noFill/>
          <a:ln w="9525">
            <a:solidFill>
              <a:srgbClr val="FF3300"/>
            </a:solidFill>
            <a:miter lim="800000"/>
            <a:headEnd/>
            <a:tailEnd/>
          </a:ln>
        </p:spPr>
        <p:txBody>
          <a:bodyPr wrap="none" anchor="ctr"/>
          <a:lstStyle/>
          <a:p>
            <a:r>
              <a:rPr lang="en-US" sz="2400">
                <a:solidFill>
                  <a:srgbClr val="000099"/>
                </a:solidFill>
              </a:rPr>
              <a:t>- Đã được thuần hóa</a:t>
            </a:r>
          </a:p>
          <a:p>
            <a:r>
              <a:rPr lang="en-US" sz="2400">
                <a:solidFill>
                  <a:srgbClr val="000099"/>
                </a:solidFill>
              </a:rPr>
              <a:t>- Được con người nuôi dưỡng, chăm sóc</a:t>
            </a:r>
          </a:p>
        </p:txBody>
      </p:sp>
      <p:sp>
        <p:nvSpPr>
          <p:cNvPr id="16395" name="Rectangle 18"/>
          <p:cNvSpPr>
            <a:spLocks noChangeArrowheads="1"/>
          </p:cNvSpPr>
          <p:nvPr/>
        </p:nvSpPr>
        <p:spPr bwMode="auto">
          <a:xfrm>
            <a:off x="685800" y="3429000"/>
            <a:ext cx="7239000" cy="838200"/>
          </a:xfrm>
          <a:prstGeom prst="rect">
            <a:avLst/>
          </a:prstGeom>
          <a:noFill/>
          <a:ln w="9525">
            <a:solidFill>
              <a:srgbClr val="FF3300"/>
            </a:solidFill>
            <a:miter lim="800000"/>
            <a:headEnd/>
            <a:tailEnd/>
          </a:ln>
        </p:spPr>
        <p:txBody>
          <a:bodyPr wrap="none" anchor="ctr"/>
          <a:lstStyle/>
          <a:p>
            <a:r>
              <a:rPr lang="en-US" sz="2400">
                <a:solidFill>
                  <a:srgbClr val="000099"/>
                </a:solidFill>
              </a:rPr>
              <a:t>- Chưa được thuần hóa</a:t>
            </a:r>
          </a:p>
          <a:p>
            <a:r>
              <a:rPr lang="en-US" sz="2400">
                <a:solidFill>
                  <a:srgbClr val="000099"/>
                </a:solidFill>
              </a:rPr>
              <a:t>- Sống hoang dã, tự kiếm ăn trong tự nhiên</a:t>
            </a:r>
          </a:p>
        </p:txBody>
      </p:sp>
      <p:sp>
        <p:nvSpPr>
          <p:cNvPr id="16396" name="Line 19"/>
          <p:cNvSpPr>
            <a:spLocks noChangeShapeType="1"/>
          </p:cNvSpPr>
          <p:nvPr/>
        </p:nvSpPr>
        <p:spPr bwMode="auto">
          <a:xfrm>
            <a:off x="4356100" y="4267200"/>
            <a:ext cx="0" cy="685800"/>
          </a:xfrm>
          <a:prstGeom prst="line">
            <a:avLst/>
          </a:prstGeom>
          <a:noFill/>
          <a:ln w="28575">
            <a:solidFill>
              <a:srgbClr val="FF3300"/>
            </a:solidFill>
            <a:round/>
            <a:headEnd/>
            <a:tailEnd type="triangle" w="med" len="med"/>
          </a:ln>
        </p:spPr>
        <p:txBody>
          <a:bodyPr/>
          <a:lstStyle/>
          <a:p>
            <a:endParaRPr lang="en-US"/>
          </a:p>
        </p:txBody>
      </p:sp>
      <p:sp>
        <p:nvSpPr>
          <p:cNvPr id="16397" name="Line 20"/>
          <p:cNvSpPr>
            <a:spLocks noChangeShapeType="1"/>
          </p:cNvSpPr>
          <p:nvPr/>
        </p:nvSpPr>
        <p:spPr bwMode="auto">
          <a:xfrm flipH="1">
            <a:off x="1460500" y="4267200"/>
            <a:ext cx="2895600" cy="685800"/>
          </a:xfrm>
          <a:prstGeom prst="line">
            <a:avLst/>
          </a:prstGeom>
          <a:noFill/>
          <a:ln w="28575">
            <a:solidFill>
              <a:srgbClr val="FF3300"/>
            </a:solidFill>
            <a:round/>
            <a:headEnd/>
            <a:tailEnd type="triangle" w="med" len="med"/>
          </a:ln>
        </p:spPr>
        <p:txBody>
          <a:bodyPr/>
          <a:lstStyle/>
          <a:p>
            <a:endParaRPr lang="en-US"/>
          </a:p>
        </p:txBody>
      </p:sp>
      <p:sp>
        <p:nvSpPr>
          <p:cNvPr id="16398" name="Line 21"/>
          <p:cNvSpPr>
            <a:spLocks noChangeShapeType="1"/>
          </p:cNvSpPr>
          <p:nvPr/>
        </p:nvSpPr>
        <p:spPr bwMode="auto">
          <a:xfrm>
            <a:off x="4356100" y="4267200"/>
            <a:ext cx="3733800" cy="685800"/>
          </a:xfrm>
          <a:prstGeom prst="line">
            <a:avLst/>
          </a:prstGeom>
          <a:noFill/>
          <a:ln w="28575">
            <a:solidFill>
              <a:srgbClr val="FF3300"/>
            </a:solidFill>
            <a:round/>
            <a:headEnd/>
            <a:tailEnd type="triangle" w="med" len="med"/>
          </a:ln>
        </p:spPr>
        <p:txBody>
          <a:bodyPr/>
          <a:lstStyle/>
          <a:p>
            <a:endParaRPr lang="en-US"/>
          </a:p>
        </p:txBody>
      </p:sp>
      <p:sp>
        <p:nvSpPr>
          <p:cNvPr id="16399" name="Line 23"/>
          <p:cNvSpPr>
            <a:spLocks noChangeShapeType="1"/>
          </p:cNvSpPr>
          <p:nvPr/>
        </p:nvSpPr>
        <p:spPr bwMode="auto">
          <a:xfrm flipV="1">
            <a:off x="4343400" y="1828800"/>
            <a:ext cx="0" cy="457200"/>
          </a:xfrm>
          <a:prstGeom prst="line">
            <a:avLst/>
          </a:prstGeom>
          <a:noFill/>
          <a:ln w="28575">
            <a:solidFill>
              <a:srgbClr val="FF3300"/>
            </a:solidFill>
            <a:round/>
            <a:headEnd/>
            <a:tailEnd type="triangle" w="med" len="med"/>
          </a:ln>
        </p:spPr>
        <p:txBody>
          <a:bodyPr/>
          <a:lstStyle/>
          <a:p>
            <a:endParaRPr lang="en-US"/>
          </a:p>
        </p:txBody>
      </p:sp>
      <p:sp>
        <p:nvSpPr>
          <p:cNvPr id="16400" name="Line 24"/>
          <p:cNvSpPr>
            <a:spLocks noChangeShapeType="1"/>
          </p:cNvSpPr>
          <p:nvPr/>
        </p:nvSpPr>
        <p:spPr bwMode="auto">
          <a:xfrm flipH="1" flipV="1">
            <a:off x="1447800" y="1828800"/>
            <a:ext cx="2895600" cy="457200"/>
          </a:xfrm>
          <a:prstGeom prst="line">
            <a:avLst/>
          </a:prstGeom>
          <a:noFill/>
          <a:ln w="28575">
            <a:solidFill>
              <a:srgbClr val="FF3300"/>
            </a:solidFill>
            <a:round/>
            <a:headEnd/>
            <a:tailEnd type="triangle" w="med" len="med"/>
          </a:ln>
        </p:spPr>
        <p:txBody>
          <a:bodyPr/>
          <a:lstStyle/>
          <a:p>
            <a:endParaRPr lang="en-US"/>
          </a:p>
        </p:txBody>
      </p:sp>
      <p:sp>
        <p:nvSpPr>
          <p:cNvPr id="16401" name="Line 25"/>
          <p:cNvSpPr>
            <a:spLocks noChangeShapeType="1"/>
          </p:cNvSpPr>
          <p:nvPr/>
        </p:nvSpPr>
        <p:spPr bwMode="auto">
          <a:xfrm flipV="1">
            <a:off x="4343400" y="1828800"/>
            <a:ext cx="3352800" cy="457200"/>
          </a:xfrm>
          <a:prstGeom prst="line">
            <a:avLst/>
          </a:prstGeom>
          <a:noFill/>
          <a:ln w="28575">
            <a:solidFill>
              <a:srgbClr val="FF3300"/>
            </a:solidFill>
            <a:round/>
            <a:headEnd/>
            <a:tailEnd type="triangle" w="med" len="med"/>
          </a:ln>
        </p:spPr>
        <p:txBody>
          <a:bodyPr/>
          <a:lstStyle/>
          <a:p>
            <a:endParaRPr lang="en-US"/>
          </a:p>
        </p:txBody>
      </p:sp>
      <p:sp>
        <p:nvSpPr>
          <p:cNvPr id="18" name="TextBox 17"/>
          <p:cNvSpPr txBox="1">
            <a:spLocks noChangeArrowheads="1"/>
          </p:cNvSpPr>
          <p:nvPr/>
        </p:nvSpPr>
        <p:spPr bwMode="auto">
          <a:xfrm>
            <a:off x="685800" y="2819400"/>
            <a:ext cx="7543800" cy="954088"/>
          </a:xfrm>
          <a:prstGeom prst="rect">
            <a:avLst/>
          </a:prstGeom>
          <a:noFill/>
          <a:ln w="9525">
            <a:noFill/>
            <a:miter lim="800000"/>
            <a:headEnd/>
            <a:tailEnd/>
          </a:ln>
        </p:spPr>
        <p:txBody>
          <a:bodyPr>
            <a:spAutoFit/>
          </a:bodyPr>
          <a:lstStyle/>
          <a:p>
            <a:r>
              <a:rPr lang="en-US" sz="2800">
                <a:solidFill>
                  <a:srgbClr val="000099"/>
                </a:solidFill>
              </a:rPr>
              <a:t>Em hãy tìm những điểm khác nhau giữa thú rừng và thú nhà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par>
                          <p:cTn id="19" fill="hold">
                            <p:stCondLst>
                              <p:cond delay="500"/>
                            </p:stCondLst>
                            <p:childTnLst>
                              <p:par>
                                <p:cTn id="20" presetID="20" presetClass="entr" presetSubtype="0" fill="hold" grpId="0" nodeType="afterEffect">
                                  <p:stCondLst>
                                    <p:cond delay="0"/>
                                  </p:stCondLst>
                                  <p:childTnLst>
                                    <p:set>
                                      <p:cBhvr>
                                        <p:cTn id="21" dur="1" fill="hold">
                                          <p:stCondLst>
                                            <p:cond delay="0"/>
                                          </p:stCondLst>
                                        </p:cTn>
                                        <p:tgtEl>
                                          <p:spTgt spid="16400"/>
                                        </p:tgtEl>
                                        <p:attrNameLst>
                                          <p:attrName>style.visibility</p:attrName>
                                        </p:attrNameLst>
                                      </p:cBhvr>
                                      <p:to>
                                        <p:strVal val="visible"/>
                                      </p:to>
                                    </p:set>
                                    <p:animEffect transition="in" filter="wedge">
                                      <p:cBhvr>
                                        <p:cTn id="22" dur="2000"/>
                                        <p:tgtEl>
                                          <p:spTgt spid="1640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animEffect transition="in" filter="wedge">
                                      <p:cBhvr>
                                        <p:cTn id="25" dur="2000"/>
                                        <p:tgtEl>
                                          <p:spTgt spid="16399"/>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6401"/>
                                        </p:tgtEl>
                                        <p:attrNameLst>
                                          <p:attrName>style.visibility</p:attrName>
                                        </p:attrNameLst>
                                      </p:cBhvr>
                                      <p:to>
                                        <p:strVal val="visible"/>
                                      </p:to>
                                    </p:set>
                                    <p:animEffect transition="in" filter="wedge">
                                      <p:cBhvr>
                                        <p:cTn id="28" dur="2000"/>
                                        <p:tgtEl>
                                          <p:spTgt spid="1640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6394"/>
                                        </p:tgtEl>
                                        <p:attrNameLst>
                                          <p:attrName>style.visibility</p:attrName>
                                        </p:attrNameLst>
                                      </p:cBhvr>
                                      <p:to>
                                        <p:strVal val="visible"/>
                                      </p:to>
                                    </p:set>
                                    <p:animEffect transition="in" filter="wedge">
                                      <p:cBhvr>
                                        <p:cTn id="31" dur="2000"/>
                                        <p:tgtEl>
                                          <p:spTgt spid="16394"/>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6397"/>
                                        </p:tgtEl>
                                        <p:attrNameLst>
                                          <p:attrName>style.visibility</p:attrName>
                                        </p:attrNameLst>
                                      </p:cBhvr>
                                      <p:to>
                                        <p:strVal val="visible"/>
                                      </p:to>
                                    </p:set>
                                    <p:animEffect transition="in" filter="wedge">
                                      <p:cBhvr>
                                        <p:cTn id="36" dur="2000"/>
                                        <p:tgtEl>
                                          <p:spTgt spid="16397"/>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16396"/>
                                        </p:tgtEl>
                                        <p:attrNameLst>
                                          <p:attrName>style.visibility</p:attrName>
                                        </p:attrNameLst>
                                      </p:cBhvr>
                                      <p:to>
                                        <p:strVal val="visible"/>
                                      </p:to>
                                    </p:set>
                                    <p:animEffect transition="in" filter="wedge">
                                      <p:cBhvr>
                                        <p:cTn id="39" dur="2000"/>
                                        <p:tgtEl>
                                          <p:spTgt spid="16396"/>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398"/>
                                        </p:tgtEl>
                                        <p:attrNameLst>
                                          <p:attrName>style.visibility</p:attrName>
                                        </p:attrNameLst>
                                      </p:cBhvr>
                                      <p:to>
                                        <p:strVal val="visible"/>
                                      </p:to>
                                    </p:set>
                                    <p:animEffect transition="in" filter="wedge">
                                      <p:cBhvr>
                                        <p:cTn id="42" dur="2000"/>
                                        <p:tgtEl>
                                          <p:spTgt spid="16398"/>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16395"/>
                                        </p:tgtEl>
                                        <p:attrNameLst>
                                          <p:attrName>style.visibility</p:attrName>
                                        </p:attrNameLst>
                                      </p:cBhvr>
                                      <p:to>
                                        <p:strVal val="visible"/>
                                      </p:to>
                                    </p:set>
                                    <p:animEffect transition="in" filter="wedge">
                                      <p:cBhvr>
                                        <p:cTn id="45"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P spid="16396" grpId="0" animBg="1"/>
      <p:bldP spid="16397" grpId="0" animBg="1"/>
      <p:bldP spid="16398" grpId="0" animBg="1"/>
      <p:bldP spid="16399" grpId="0" animBg="1"/>
      <p:bldP spid="16400" grpId="0" animBg="1"/>
      <p:bldP spid="16401" grpId="0" animBg="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524000" y="1447800"/>
            <a:ext cx="593212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smtClean="0">
                <a:ln w="11430"/>
                <a:solidFill>
                  <a:srgbClr val="C00000"/>
                </a:solidFill>
                <a:effectLst>
                  <a:outerShdw blurRad="76200" dist="50800" dir="5400000" algn="tl" rotWithShape="0">
                    <a:srgbClr val="000000">
                      <a:alpha val="65000"/>
                    </a:srgbClr>
                  </a:outerShdw>
                </a:effectLst>
              </a:rPr>
              <a:t>ÔN BÀI CŨ</a:t>
            </a:r>
            <a:endParaRPr lang="en-US" sz="3600" b="1" spc="50" dirty="0">
              <a:ln w="11430"/>
              <a:solidFill>
                <a:srgbClr val="C00000"/>
              </a:solidFill>
              <a:effectLst>
                <a:outerShdw blurRad="76200" dist="50800" dir="5400000" algn="tl" rotWithShape="0">
                  <a:srgbClr val="000000">
                    <a:alpha val="65000"/>
                  </a:srgbClr>
                </a:outerShdw>
              </a:effectLst>
            </a:endParaRPr>
          </a:p>
        </p:txBody>
      </p:sp>
      <p:sp>
        <p:nvSpPr>
          <p:cNvPr id="6153" name="Text Box 9"/>
          <p:cNvSpPr txBox="1">
            <a:spLocks noChangeArrowheads="1"/>
          </p:cNvSpPr>
          <p:nvPr/>
        </p:nvSpPr>
        <p:spPr bwMode="auto">
          <a:xfrm>
            <a:off x="1295400" y="4191000"/>
            <a:ext cx="5943600" cy="175432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3600" i="1" dirty="0" err="1">
                <a:solidFill>
                  <a:srgbClr val="000099"/>
                </a:solidFill>
              </a:rPr>
              <a:t>Chọn</a:t>
            </a:r>
            <a:r>
              <a:rPr lang="en-US" sz="3600" i="1" dirty="0">
                <a:solidFill>
                  <a:srgbClr val="000099"/>
                </a:solidFill>
              </a:rPr>
              <a:t> </a:t>
            </a:r>
            <a:r>
              <a:rPr lang="en-US" sz="3600" i="1" err="1">
                <a:solidFill>
                  <a:srgbClr val="000099"/>
                </a:solidFill>
              </a:rPr>
              <a:t>chữ</a:t>
            </a:r>
            <a:r>
              <a:rPr lang="en-US" sz="3600" i="1">
                <a:solidFill>
                  <a:srgbClr val="000099"/>
                </a:solidFill>
              </a:rPr>
              <a:t> </a:t>
            </a:r>
            <a:r>
              <a:rPr lang="en-US" sz="3600" i="1" smtClean="0">
                <a:solidFill>
                  <a:srgbClr val="000099"/>
                </a:solidFill>
              </a:rPr>
              <a:t>cái đặt </a:t>
            </a:r>
            <a:r>
              <a:rPr lang="en-US" sz="3600" i="1" dirty="0" err="1">
                <a:solidFill>
                  <a:srgbClr val="000099"/>
                </a:solidFill>
              </a:rPr>
              <a:t>trước</a:t>
            </a:r>
            <a:r>
              <a:rPr lang="en-US" sz="3600" i="1" dirty="0">
                <a:solidFill>
                  <a:srgbClr val="000099"/>
                </a:solidFill>
              </a:rPr>
              <a:t> </a:t>
            </a:r>
            <a:r>
              <a:rPr lang="en-US" sz="3600" i="1" dirty="0" err="1">
                <a:solidFill>
                  <a:srgbClr val="000099"/>
                </a:solidFill>
              </a:rPr>
              <a:t>câu</a:t>
            </a:r>
            <a:r>
              <a:rPr lang="en-US" sz="3600" i="1" dirty="0">
                <a:solidFill>
                  <a:srgbClr val="000099"/>
                </a:solidFill>
              </a:rPr>
              <a:t> </a:t>
            </a:r>
            <a:r>
              <a:rPr lang="en-US" sz="3600" i="1" dirty="0" err="1">
                <a:solidFill>
                  <a:srgbClr val="000099"/>
                </a:solidFill>
              </a:rPr>
              <a:t>trả</a:t>
            </a:r>
            <a:r>
              <a:rPr lang="en-US" sz="3600" i="1" dirty="0">
                <a:solidFill>
                  <a:srgbClr val="000099"/>
                </a:solidFill>
              </a:rPr>
              <a:t> </a:t>
            </a:r>
            <a:r>
              <a:rPr lang="en-US" sz="3600" i="1" dirty="0" err="1">
                <a:solidFill>
                  <a:srgbClr val="000099"/>
                </a:solidFill>
              </a:rPr>
              <a:t>lời</a:t>
            </a:r>
            <a:r>
              <a:rPr lang="en-US" sz="3600" i="1" dirty="0">
                <a:solidFill>
                  <a:srgbClr val="000099"/>
                </a:solidFill>
              </a:rPr>
              <a:t> </a:t>
            </a:r>
            <a:r>
              <a:rPr lang="en-US" sz="3600" i="1" dirty="0" err="1">
                <a:solidFill>
                  <a:srgbClr val="000099"/>
                </a:solidFill>
              </a:rPr>
              <a:t>đúng</a:t>
            </a:r>
            <a:r>
              <a:rPr lang="en-US" sz="3600" i="1" dirty="0">
                <a:solidFill>
                  <a:srgbClr val="000099"/>
                </a:solidFill>
              </a:rPr>
              <a:t> </a:t>
            </a:r>
            <a:r>
              <a:rPr lang="en-US" sz="3600" i="1" dirty="0" err="1">
                <a:solidFill>
                  <a:srgbClr val="000099"/>
                </a:solidFill>
              </a:rPr>
              <a:t>nhất</a:t>
            </a:r>
            <a:r>
              <a:rPr lang="en-US" sz="3600" i="1" dirty="0">
                <a:solidFill>
                  <a:srgbClr val="000099"/>
                </a:solidFill>
              </a:rPr>
              <a:t> </a:t>
            </a:r>
            <a:r>
              <a:rPr lang="en-US" sz="3600" i="1" dirty="0" err="1">
                <a:solidFill>
                  <a:srgbClr val="000099"/>
                </a:solidFill>
              </a:rPr>
              <a:t>rồi</a:t>
            </a:r>
            <a:r>
              <a:rPr lang="en-US" sz="3600" i="1" dirty="0">
                <a:solidFill>
                  <a:srgbClr val="000099"/>
                </a:solidFill>
              </a:rPr>
              <a:t> </a:t>
            </a:r>
            <a:r>
              <a:rPr lang="en-US" sz="3600" i="1" dirty="0" err="1">
                <a:solidFill>
                  <a:srgbClr val="000099"/>
                </a:solidFill>
              </a:rPr>
              <a:t>ghi</a:t>
            </a:r>
            <a:r>
              <a:rPr lang="en-US" sz="3600" i="1" dirty="0">
                <a:solidFill>
                  <a:srgbClr val="000099"/>
                </a:solidFill>
              </a:rPr>
              <a:t> </a:t>
            </a:r>
            <a:r>
              <a:rPr lang="en-US" sz="3600" i="1" dirty="0" err="1">
                <a:solidFill>
                  <a:srgbClr val="000099"/>
                </a:solidFill>
              </a:rPr>
              <a:t>vào</a:t>
            </a:r>
            <a:r>
              <a:rPr lang="en-US" sz="3600" i="1" dirty="0">
                <a:solidFill>
                  <a:srgbClr val="000099"/>
                </a:solidFill>
              </a:rPr>
              <a:t> </a:t>
            </a:r>
            <a:r>
              <a:rPr lang="en-US" sz="3600" i="1" dirty="0" err="1">
                <a:solidFill>
                  <a:srgbClr val="000099"/>
                </a:solidFill>
              </a:rPr>
              <a:t>bảng</a:t>
            </a:r>
            <a:r>
              <a:rPr lang="en-US" sz="3600" i="1" dirty="0">
                <a:solidFill>
                  <a:srgbClr val="000099"/>
                </a:solidFill>
              </a:rPr>
              <a:t> con</a:t>
            </a:r>
          </a:p>
        </p:txBody>
      </p:sp>
      <p:sp>
        <p:nvSpPr>
          <p:cNvPr id="2" name="Oval 1"/>
          <p:cNvSpPr/>
          <p:nvPr/>
        </p:nvSpPr>
        <p:spPr>
          <a:xfrm>
            <a:off x="838200" y="2971800"/>
            <a:ext cx="7315200" cy="914400"/>
          </a:xfrm>
          <a:prstGeom prst="ellipse">
            <a:avLst/>
          </a:prstGeom>
          <a:solidFill>
            <a:srgbClr val="FFCC9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rPr>
              <a:t>Chọn đáp án đúng</a:t>
            </a:r>
            <a:endParaRPr lang="en-US" sz="3600" b="1">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53"/>
                                        </p:tgtEl>
                                        <p:attrNameLst>
                                          <p:attrName>style.visibility</p:attrName>
                                        </p:attrNameLst>
                                      </p:cBhvr>
                                      <p:to>
                                        <p:strVal val="visible"/>
                                      </p:to>
                                    </p:set>
                                    <p:anim by="(-#ppt_w*2)" calcmode="lin" valueType="num">
                                      <p:cBhvr rctx="PPT">
                                        <p:cTn id="7" dur="500" autoRev="1" fill="hold">
                                          <p:stCondLst>
                                            <p:cond delay="0"/>
                                          </p:stCondLst>
                                        </p:cTn>
                                        <p:tgtEl>
                                          <p:spTgt spid="6153"/>
                                        </p:tgtEl>
                                        <p:attrNameLst>
                                          <p:attrName>ppt_w</p:attrName>
                                        </p:attrNameLst>
                                      </p:cBhvr>
                                    </p:anim>
                                    <p:anim by="(#ppt_w*0.50)" calcmode="lin" valueType="num">
                                      <p:cBhvr>
                                        <p:cTn id="8" dur="500" decel="50000" autoRev="1" fill="hold">
                                          <p:stCondLst>
                                            <p:cond delay="0"/>
                                          </p:stCondLst>
                                        </p:cTn>
                                        <p:tgtEl>
                                          <p:spTgt spid="6153"/>
                                        </p:tgtEl>
                                        <p:attrNameLst>
                                          <p:attrName>ppt_x</p:attrName>
                                        </p:attrNameLst>
                                      </p:cBhvr>
                                    </p:anim>
                                    <p:anim from="(-#ppt_h/2)" to="(#ppt_y)" calcmode="lin" valueType="num">
                                      <p:cBhvr>
                                        <p:cTn id="9" dur="1000" fill="hold">
                                          <p:stCondLst>
                                            <p:cond delay="0"/>
                                          </p:stCondLst>
                                        </p:cTn>
                                        <p:tgtEl>
                                          <p:spTgt spid="6153"/>
                                        </p:tgtEl>
                                        <p:attrNameLst>
                                          <p:attrName>ppt_y</p:attrName>
                                        </p:attrNameLst>
                                      </p:cBhvr>
                                    </p:anim>
                                    <p:animRot by="21600000">
                                      <p:cBhvr>
                                        <p:cTn id="10" dur="1000" fill="hold">
                                          <p:stCondLst>
                                            <p:cond delay="0"/>
                                          </p:stCondLst>
                                        </p:cTn>
                                        <p:tgtEl>
                                          <p:spTgt spid="6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219200" y="1295400"/>
            <a:ext cx="7391400" cy="5016758"/>
          </a:xfrm>
          <a:prstGeom prst="rect">
            <a:avLst/>
          </a:prstGeom>
          <a:noFill/>
          <a:ln w="9525">
            <a:noFill/>
            <a:miter lim="800000"/>
            <a:headEnd/>
            <a:tailEnd/>
          </a:ln>
        </p:spPr>
        <p:txBody>
          <a:bodyPr wrap="square">
            <a:spAutoFit/>
          </a:bodyPr>
          <a:lstStyle/>
          <a:p>
            <a:pPr algn="just"/>
            <a:r>
              <a:rPr lang="en-US" sz="3200" dirty="0">
                <a:solidFill>
                  <a:srgbClr val="000099"/>
                </a:solidFill>
              </a:rPr>
              <a:t>      </a:t>
            </a:r>
            <a:r>
              <a:rPr lang="en-US" sz="3200" dirty="0" err="1">
                <a:solidFill>
                  <a:srgbClr val="000099"/>
                </a:solidFill>
              </a:rPr>
              <a:t>Thú</a:t>
            </a:r>
            <a:r>
              <a:rPr lang="en-US" sz="3200" dirty="0">
                <a:solidFill>
                  <a:srgbClr val="000099"/>
                </a:solidFill>
              </a:rPr>
              <a:t> </a:t>
            </a:r>
            <a:r>
              <a:rPr lang="en-US" sz="3200" dirty="0" err="1">
                <a:solidFill>
                  <a:srgbClr val="000099"/>
                </a:solidFill>
              </a:rPr>
              <a:t>rừng</a:t>
            </a:r>
            <a:r>
              <a:rPr lang="en-US" sz="3200" dirty="0">
                <a:solidFill>
                  <a:srgbClr val="000099"/>
                </a:solidFill>
              </a:rPr>
              <a:t> </a:t>
            </a:r>
            <a:r>
              <a:rPr lang="en-US" sz="3200" dirty="0" err="1">
                <a:solidFill>
                  <a:srgbClr val="000099"/>
                </a:solidFill>
              </a:rPr>
              <a:t>cũng</a:t>
            </a:r>
            <a:r>
              <a:rPr lang="en-US" sz="3200" dirty="0">
                <a:solidFill>
                  <a:srgbClr val="000099"/>
                </a:solidFill>
              </a:rPr>
              <a:t> </a:t>
            </a:r>
            <a:r>
              <a:rPr lang="en-US" sz="3200" dirty="0" err="1">
                <a:solidFill>
                  <a:srgbClr val="000099"/>
                </a:solidFill>
              </a:rPr>
              <a:t>có</a:t>
            </a:r>
            <a:r>
              <a:rPr lang="en-US" sz="3200" dirty="0">
                <a:solidFill>
                  <a:srgbClr val="000099"/>
                </a:solidFill>
              </a:rPr>
              <a:t> </a:t>
            </a:r>
            <a:r>
              <a:rPr lang="en-US" sz="3200" dirty="0" err="1">
                <a:solidFill>
                  <a:srgbClr val="000099"/>
                </a:solidFill>
              </a:rPr>
              <a:t>những</a:t>
            </a:r>
            <a:r>
              <a:rPr lang="en-US" sz="3200" dirty="0">
                <a:solidFill>
                  <a:srgbClr val="000099"/>
                </a:solidFill>
              </a:rPr>
              <a:t> </a:t>
            </a:r>
            <a:r>
              <a:rPr lang="en-US" sz="3200" dirty="0" err="1">
                <a:solidFill>
                  <a:srgbClr val="000099"/>
                </a:solidFill>
              </a:rPr>
              <a:t>đặc</a:t>
            </a:r>
            <a:r>
              <a:rPr lang="en-US" sz="3200" dirty="0">
                <a:solidFill>
                  <a:srgbClr val="000099"/>
                </a:solidFill>
              </a:rPr>
              <a:t> </a:t>
            </a:r>
            <a:r>
              <a:rPr lang="en-US" sz="3200" dirty="0" err="1">
                <a:solidFill>
                  <a:srgbClr val="000099"/>
                </a:solidFill>
              </a:rPr>
              <a:t>điểm</a:t>
            </a:r>
            <a:r>
              <a:rPr lang="en-US" sz="3200" dirty="0">
                <a:solidFill>
                  <a:srgbClr val="000099"/>
                </a:solidFill>
              </a:rPr>
              <a:t> </a:t>
            </a:r>
            <a:r>
              <a:rPr lang="en-US" sz="3200" dirty="0" err="1">
                <a:solidFill>
                  <a:srgbClr val="FF0000"/>
                </a:solidFill>
              </a:rPr>
              <a:t>giống</a:t>
            </a:r>
            <a:r>
              <a:rPr lang="en-US" sz="3200" dirty="0">
                <a:solidFill>
                  <a:srgbClr val="000099"/>
                </a:solidFill>
              </a:rPr>
              <a:t> </a:t>
            </a:r>
            <a:r>
              <a:rPr lang="en-US" sz="3200" dirty="0" err="1">
                <a:solidFill>
                  <a:srgbClr val="000099"/>
                </a:solidFill>
              </a:rPr>
              <a:t>thú</a:t>
            </a:r>
            <a:r>
              <a:rPr lang="en-US" sz="3200" dirty="0">
                <a:solidFill>
                  <a:srgbClr val="000099"/>
                </a:solidFill>
              </a:rPr>
              <a:t> </a:t>
            </a:r>
            <a:r>
              <a:rPr lang="en-US" sz="3200" dirty="0" err="1">
                <a:solidFill>
                  <a:srgbClr val="000099"/>
                </a:solidFill>
              </a:rPr>
              <a:t>nhà</a:t>
            </a:r>
            <a:r>
              <a:rPr lang="en-US" sz="3200" dirty="0">
                <a:solidFill>
                  <a:srgbClr val="000099"/>
                </a:solidFill>
              </a:rPr>
              <a:t> </a:t>
            </a:r>
            <a:r>
              <a:rPr lang="en-US" sz="3200" dirty="0" err="1">
                <a:solidFill>
                  <a:srgbClr val="000099"/>
                </a:solidFill>
              </a:rPr>
              <a:t>như</a:t>
            </a:r>
            <a:r>
              <a:rPr lang="en-US" sz="3200" dirty="0">
                <a:solidFill>
                  <a:srgbClr val="000099"/>
                </a:solidFill>
              </a:rPr>
              <a:t> </a:t>
            </a:r>
            <a:r>
              <a:rPr lang="en-US" sz="3200" dirty="0" err="1">
                <a:solidFill>
                  <a:srgbClr val="FF0000"/>
                </a:solidFill>
              </a:rPr>
              <a:t>có</a:t>
            </a:r>
            <a:r>
              <a:rPr lang="en-US" sz="3200" dirty="0">
                <a:solidFill>
                  <a:srgbClr val="FF0000"/>
                </a:solidFill>
              </a:rPr>
              <a:t> </a:t>
            </a:r>
            <a:r>
              <a:rPr lang="en-US" sz="3200" dirty="0" err="1">
                <a:solidFill>
                  <a:srgbClr val="FF0000"/>
                </a:solidFill>
              </a:rPr>
              <a:t>lông</a:t>
            </a:r>
            <a:r>
              <a:rPr lang="en-US" sz="3200" dirty="0">
                <a:solidFill>
                  <a:srgbClr val="FF0000"/>
                </a:solidFill>
              </a:rPr>
              <a:t> </a:t>
            </a:r>
            <a:r>
              <a:rPr lang="en-US" sz="3200" dirty="0" err="1">
                <a:solidFill>
                  <a:srgbClr val="FF0000"/>
                </a:solidFill>
              </a:rPr>
              <a:t>mao</a:t>
            </a:r>
            <a:r>
              <a:rPr lang="en-US" sz="3200" dirty="0">
                <a:solidFill>
                  <a:srgbClr val="000099"/>
                </a:solidFill>
              </a:rPr>
              <a:t>, </a:t>
            </a:r>
            <a:r>
              <a:rPr lang="en-US" sz="3200" dirty="0" err="1">
                <a:solidFill>
                  <a:srgbClr val="FF0000"/>
                </a:solidFill>
              </a:rPr>
              <a:t>đẻ</a:t>
            </a:r>
            <a:r>
              <a:rPr lang="en-US" sz="3200" dirty="0">
                <a:solidFill>
                  <a:srgbClr val="FF0000"/>
                </a:solidFill>
              </a:rPr>
              <a:t> con, </a:t>
            </a:r>
            <a:r>
              <a:rPr lang="en-US" sz="3200" dirty="0" err="1">
                <a:solidFill>
                  <a:srgbClr val="FF0000"/>
                </a:solidFill>
              </a:rPr>
              <a:t>nuôi</a:t>
            </a:r>
            <a:r>
              <a:rPr lang="en-US" sz="3200" dirty="0">
                <a:solidFill>
                  <a:srgbClr val="FF0000"/>
                </a:solidFill>
              </a:rPr>
              <a:t> con </a:t>
            </a:r>
            <a:r>
              <a:rPr lang="en-US" sz="3200" dirty="0" err="1">
                <a:solidFill>
                  <a:srgbClr val="FF0000"/>
                </a:solidFill>
              </a:rPr>
              <a:t>bằng</a:t>
            </a:r>
            <a:r>
              <a:rPr lang="en-US" sz="3200" dirty="0">
                <a:solidFill>
                  <a:srgbClr val="FF0000"/>
                </a:solidFill>
              </a:rPr>
              <a:t> </a:t>
            </a:r>
            <a:r>
              <a:rPr lang="en-US" sz="3200" dirty="0" err="1">
                <a:solidFill>
                  <a:srgbClr val="FF0000"/>
                </a:solidFill>
              </a:rPr>
              <a:t>sữa</a:t>
            </a:r>
            <a:r>
              <a:rPr lang="en-US" sz="3200" dirty="0">
                <a:solidFill>
                  <a:srgbClr val="FF0000"/>
                </a:solidFill>
              </a:rPr>
              <a:t>.</a:t>
            </a:r>
          </a:p>
          <a:p>
            <a:pPr algn="just"/>
            <a:r>
              <a:rPr lang="en-US" sz="3200" dirty="0">
                <a:solidFill>
                  <a:srgbClr val="000099"/>
                </a:solidFill>
              </a:rPr>
              <a:t>      </a:t>
            </a:r>
            <a:r>
              <a:rPr lang="en-US" sz="3200" dirty="0" err="1">
                <a:solidFill>
                  <a:srgbClr val="000099"/>
                </a:solidFill>
              </a:rPr>
              <a:t>Thú</a:t>
            </a:r>
            <a:r>
              <a:rPr lang="en-US" sz="3200" dirty="0">
                <a:solidFill>
                  <a:srgbClr val="000099"/>
                </a:solidFill>
              </a:rPr>
              <a:t> </a:t>
            </a:r>
            <a:r>
              <a:rPr lang="en-US" sz="3200" dirty="0" err="1">
                <a:solidFill>
                  <a:srgbClr val="000099"/>
                </a:solidFill>
              </a:rPr>
              <a:t>rừng</a:t>
            </a:r>
            <a:r>
              <a:rPr lang="en-US" sz="3200" dirty="0">
                <a:solidFill>
                  <a:srgbClr val="000099"/>
                </a:solidFill>
              </a:rPr>
              <a:t> </a:t>
            </a:r>
            <a:r>
              <a:rPr lang="en-US" sz="3200" dirty="0" err="1">
                <a:solidFill>
                  <a:srgbClr val="FF0000"/>
                </a:solidFill>
              </a:rPr>
              <a:t>khác</a:t>
            </a:r>
            <a:r>
              <a:rPr lang="en-US" sz="3200" dirty="0">
                <a:solidFill>
                  <a:srgbClr val="000099"/>
                </a:solidFill>
              </a:rPr>
              <a:t> </a:t>
            </a:r>
            <a:r>
              <a:rPr lang="en-US" sz="3200" dirty="0" err="1">
                <a:solidFill>
                  <a:srgbClr val="000099"/>
                </a:solidFill>
              </a:rPr>
              <a:t>thú</a:t>
            </a:r>
            <a:r>
              <a:rPr lang="en-US" sz="3200" dirty="0">
                <a:solidFill>
                  <a:srgbClr val="000099"/>
                </a:solidFill>
              </a:rPr>
              <a:t> </a:t>
            </a:r>
            <a:r>
              <a:rPr lang="en-US" sz="3200" dirty="0" err="1">
                <a:solidFill>
                  <a:srgbClr val="000099"/>
                </a:solidFill>
              </a:rPr>
              <a:t>nhà</a:t>
            </a:r>
            <a:r>
              <a:rPr lang="en-US" sz="3200" dirty="0">
                <a:solidFill>
                  <a:srgbClr val="000099"/>
                </a:solidFill>
              </a:rPr>
              <a:t> ở </a:t>
            </a:r>
            <a:r>
              <a:rPr lang="en-US" sz="3200" dirty="0" err="1">
                <a:solidFill>
                  <a:srgbClr val="000099"/>
                </a:solidFill>
              </a:rPr>
              <a:t>chỗ</a:t>
            </a:r>
            <a:r>
              <a:rPr lang="en-US" sz="3200" dirty="0">
                <a:solidFill>
                  <a:srgbClr val="000099"/>
                </a:solidFill>
              </a:rPr>
              <a:t>:</a:t>
            </a:r>
          </a:p>
          <a:p>
            <a:pPr algn="just"/>
            <a:r>
              <a:rPr lang="en-US" sz="3200" dirty="0">
                <a:solidFill>
                  <a:srgbClr val="000099"/>
                </a:solidFill>
              </a:rPr>
              <a:t>      - </a:t>
            </a:r>
            <a:r>
              <a:rPr lang="en-US" sz="3200" dirty="0" err="1">
                <a:solidFill>
                  <a:srgbClr val="000099"/>
                </a:solidFill>
              </a:rPr>
              <a:t>Thú</a:t>
            </a:r>
            <a:r>
              <a:rPr lang="en-US" sz="3200" dirty="0">
                <a:solidFill>
                  <a:srgbClr val="000099"/>
                </a:solidFill>
              </a:rPr>
              <a:t> </a:t>
            </a:r>
            <a:r>
              <a:rPr lang="en-US" sz="3200" dirty="0" err="1">
                <a:solidFill>
                  <a:srgbClr val="000099"/>
                </a:solidFill>
              </a:rPr>
              <a:t>nhà</a:t>
            </a:r>
            <a:r>
              <a:rPr lang="en-US" sz="3200" dirty="0">
                <a:solidFill>
                  <a:srgbClr val="000099"/>
                </a:solidFill>
              </a:rPr>
              <a:t> </a:t>
            </a:r>
            <a:r>
              <a:rPr lang="en-US" sz="3200" dirty="0" err="1">
                <a:solidFill>
                  <a:srgbClr val="000099"/>
                </a:solidFill>
              </a:rPr>
              <a:t>được</a:t>
            </a:r>
            <a:r>
              <a:rPr lang="en-US" sz="3200" dirty="0">
                <a:solidFill>
                  <a:srgbClr val="000099"/>
                </a:solidFill>
              </a:rPr>
              <a:t> con </a:t>
            </a:r>
            <a:r>
              <a:rPr lang="en-US" sz="3200" dirty="0" err="1">
                <a:solidFill>
                  <a:srgbClr val="000099"/>
                </a:solidFill>
              </a:rPr>
              <a:t>người</a:t>
            </a:r>
            <a:r>
              <a:rPr lang="en-US" sz="3200" dirty="0">
                <a:solidFill>
                  <a:srgbClr val="000099"/>
                </a:solidFill>
              </a:rPr>
              <a:t> </a:t>
            </a:r>
            <a:r>
              <a:rPr lang="en-US" sz="3200" dirty="0" err="1">
                <a:solidFill>
                  <a:srgbClr val="000099"/>
                </a:solidFill>
              </a:rPr>
              <a:t>nuôi</a:t>
            </a:r>
            <a:r>
              <a:rPr lang="en-US" sz="3200" dirty="0">
                <a:solidFill>
                  <a:srgbClr val="000099"/>
                </a:solidFill>
              </a:rPr>
              <a:t> </a:t>
            </a:r>
            <a:r>
              <a:rPr lang="en-US" sz="3200" dirty="0" err="1">
                <a:solidFill>
                  <a:srgbClr val="000099"/>
                </a:solidFill>
              </a:rPr>
              <a:t>dưỡng</a:t>
            </a:r>
            <a:r>
              <a:rPr lang="en-US" sz="3200" dirty="0">
                <a:solidFill>
                  <a:srgbClr val="000099"/>
                </a:solidFill>
              </a:rPr>
              <a:t> </a:t>
            </a:r>
            <a:r>
              <a:rPr lang="en-US" sz="3200" dirty="0" err="1">
                <a:solidFill>
                  <a:srgbClr val="000099"/>
                </a:solidFill>
              </a:rPr>
              <a:t>và</a:t>
            </a:r>
            <a:r>
              <a:rPr lang="en-US" sz="3200" dirty="0">
                <a:solidFill>
                  <a:srgbClr val="000099"/>
                </a:solidFill>
              </a:rPr>
              <a:t> </a:t>
            </a:r>
            <a:r>
              <a:rPr lang="en-US" sz="3200" dirty="0" err="1">
                <a:solidFill>
                  <a:srgbClr val="000099"/>
                </a:solidFill>
              </a:rPr>
              <a:t>thuần</a:t>
            </a:r>
            <a:r>
              <a:rPr lang="en-US" sz="3200" dirty="0">
                <a:solidFill>
                  <a:srgbClr val="000099"/>
                </a:solidFill>
              </a:rPr>
              <a:t> </a:t>
            </a:r>
            <a:r>
              <a:rPr lang="en-US" sz="3200" dirty="0" err="1">
                <a:solidFill>
                  <a:srgbClr val="000099"/>
                </a:solidFill>
              </a:rPr>
              <a:t>hóa</a:t>
            </a:r>
            <a:r>
              <a:rPr lang="en-US" sz="3200" dirty="0">
                <a:solidFill>
                  <a:srgbClr val="000099"/>
                </a:solidFill>
              </a:rPr>
              <a:t>, </a:t>
            </a:r>
            <a:r>
              <a:rPr lang="en-US" sz="3200" dirty="0" err="1">
                <a:solidFill>
                  <a:srgbClr val="000099"/>
                </a:solidFill>
              </a:rPr>
              <a:t>chúng</a:t>
            </a:r>
            <a:r>
              <a:rPr lang="en-US" sz="3200" dirty="0">
                <a:solidFill>
                  <a:srgbClr val="000099"/>
                </a:solidFill>
              </a:rPr>
              <a:t> </a:t>
            </a:r>
            <a:r>
              <a:rPr lang="en-US" sz="3200" dirty="0" err="1">
                <a:solidFill>
                  <a:srgbClr val="000099"/>
                </a:solidFill>
              </a:rPr>
              <a:t>đã</a:t>
            </a:r>
            <a:r>
              <a:rPr lang="en-US" sz="3200" dirty="0">
                <a:solidFill>
                  <a:srgbClr val="000099"/>
                </a:solidFill>
              </a:rPr>
              <a:t> </a:t>
            </a:r>
            <a:r>
              <a:rPr lang="en-US" sz="3200" dirty="0" err="1">
                <a:solidFill>
                  <a:srgbClr val="000099"/>
                </a:solidFill>
              </a:rPr>
              <a:t>có</a:t>
            </a:r>
            <a:r>
              <a:rPr lang="en-US" sz="3200" dirty="0">
                <a:solidFill>
                  <a:srgbClr val="000099"/>
                </a:solidFill>
              </a:rPr>
              <a:t> </a:t>
            </a:r>
            <a:r>
              <a:rPr lang="en-US" sz="3200" dirty="0" err="1">
                <a:solidFill>
                  <a:srgbClr val="000099"/>
                </a:solidFill>
              </a:rPr>
              <a:t>nhiều</a:t>
            </a:r>
            <a:r>
              <a:rPr lang="en-US" sz="3200" dirty="0">
                <a:solidFill>
                  <a:srgbClr val="000099"/>
                </a:solidFill>
              </a:rPr>
              <a:t> </a:t>
            </a:r>
            <a:r>
              <a:rPr lang="en-US" sz="3200" dirty="0" err="1">
                <a:solidFill>
                  <a:srgbClr val="000099"/>
                </a:solidFill>
              </a:rPr>
              <a:t>biến</a:t>
            </a:r>
            <a:r>
              <a:rPr lang="en-US" sz="3200" dirty="0">
                <a:solidFill>
                  <a:srgbClr val="000099"/>
                </a:solidFill>
              </a:rPr>
              <a:t> </a:t>
            </a:r>
            <a:r>
              <a:rPr lang="en-US" sz="3200" dirty="0" err="1">
                <a:solidFill>
                  <a:srgbClr val="000099"/>
                </a:solidFill>
              </a:rPr>
              <a:t>đổi</a:t>
            </a:r>
            <a:r>
              <a:rPr lang="en-US" sz="3200" dirty="0">
                <a:solidFill>
                  <a:srgbClr val="000099"/>
                </a:solidFill>
              </a:rPr>
              <a:t> </a:t>
            </a:r>
            <a:r>
              <a:rPr lang="en-US" sz="3200" dirty="0" err="1">
                <a:solidFill>
                  <a:srgbClr val="000099"/>
                </a:solidFill>
              </a:rPr>
              <a:t>và</a:t>
            </a:r>
            <a:r>
              <a:rPr lang="en-US" sz="3200" dirty="0">
                <a:solidFill>
                  <a:srgbClr val="000099"/>
                </a:solidFill>
              </a:rPr>
              <a:t> </a:t>
            </a:r>
            <a:r>
              <a:rPr lang="en-US" sz="3200" dirty="0" err="1">
                <a:solidFill>
                  <a:srgbClr val="000099"/>
                </a:solidFill>
              </a:rPr>
              <a:t>thích</a:t>
            </a:r>
            <a:r>
              <a:rPr lang="en-US" sz="3200" dirty="0">
                <a:solidFill>
                  <a:srgbClr val="000099"/>
                </a:solidFill>
              </a:rPr>
              <a:t> </a:t>
            </a:r>
            <a:r>
              <a:rPr lang="en-US" sz="3200" dirty="0" err="1">
                <a:solidFill>
                  <a:srgbClr val="000099"/>
                </a:solidFill>
              </a:rPr>
              <a:t>nghi</a:t>
            </a:r>
            <a:r>
              <a:rPr lang="en-US" sz="3200" dirty="0">
                <a:solidFill>
                  <a:srgbClr val="000099"/>
                </a:solidFill>
              </a:rPr>
              <a:t> </a:t>
            </a:r>
            <a:r>
              <a:rPr lang="en-US" sz="3200" dirty="0" err="1">
                <a:solidFill>
                  <a:srgbClr val="000099"/>
                </a:solidFill>
              </a:rPr>
              <a:t>với</a:t>
            </a:r>
            <a:r>
              <a:rPr lang="en-US" sz="3200" dirty="0">
                <a:solidFill>
                  <a:srgbClr val="000099"/>
                </a:solidFill>
              </a:rPr>
              <a:t> </a:t>
            </a:r>
            <a:r>
              <a:rPr lang="en-US" sz="3200" dirty="0" err="1">
                <a:solidFill>
                  <a:srgbClr val="000099"/>
                </a:solidFill>
              </a:rPr>
              <a:t>sự</a:t>
            </a:r>
            <a:r>
              <a:rPr lang="en-US" sz="3200" dirty="0">
                <a:solidFill>
                  <a:srgbClr val="000099"/>
                </a:solidFill>
              </a:rPr>
              <a:t> </a:t>
            </a:r>
            <a:r>
              <a:rPr lang="en-US" sz="3200" dirty="0" err="1">
                <a:solidFill>
                  <a:srgbClr val="000099"/>
                </a:solidFill>
              </a:rPr>
              <a:t>nuôi</a:t>
            </a:r>
            <a:r>
              <a:rPr lang="en-US" sz="3200" dirty="0">
                <a:solidFill>
                  <a:srgbClr val="000099"/>
                </a:solidFill>
              </a:rPr>
              <a:t> </a:t>
            </a:r>
            <a:r>
              <a:rPr lang="en-US" sz="3200" dirty="0" err="1">
                <a:solidFill>
                  <a:srgbClr val="000099"/>
                </a:solidFill>
              </a:rPr>
              <a:t>dưỡng</a:t>
            </a:r>
            <a:r>
              <a:rPr lang="en-US" sz="3200" dirty="0">
                <a:solidFill>
                  <a:srgbClr val="000099"/>
                </a:solidFill>
              </a:rPr>
              <a:t> </a:t>
            </a:r>
            <a:r>
              <a:rPr lang="en-US" sz="3200" dirty="0" err="1">
                <a:solidFill>
                  <a:srgbClr val="000099"/>
                </a:solidFill>
              </a:rPr>
              <a:t>của</a:t>
            </a:r>
            <a:r>
              <a:rPr lang="en-US" sz="3200" dirty="0">
                <a:solidFill>
                  <a:srgbClr val="000099"/>
                </a:solidFill>
              </a:rPr>
              <a:t> con </a:t>
            </a:r>
            <a:r>
              <a:rPr lang="en-US" sz="3200" dirty="0" err="1">
                <a:solidFill>
                  <a:srgbClr val="000099"/>
                </a:solidFill>
              </a:rPr>
              <a:t>người</a:t>
            </a:r>
            <a:r>
              <a:rPr lang="en-US" sz="3200" dirty="0">
                <a:solidFill>
                  <a:srgbClr val="000099"/>
                </a:solidFill>
              </a:rPr>
              <a:t>.</a:t>
            </a:r>
          </a:p>
          <a:p>
            <a:pPr algn="just"/>
            <a:r>
              <a:rPr lang="en-US" sz="3200" dirty="0">
                <a:solidFill>
                  <a:srgbClr val="000099"/>
                </a:solidFill>
              </a:rPr>
              <a:t>      - </a:t>
            </a:r>
            <a:r>
              <a:rPr lang="en-US" sz="3200" dirty="0" err="1">
                <a:solidFill>
                  <a:srgbClr val="000099"/>
                </a:solidFill>
              </a:rPr>
              <a:t>Còn</a:t>
            </a:r>
            <a:r>
              <a:rPr lang="en-US" sz="3200" dirty="0">
                <a:solidFill>
                  <a:srgbClr val="000099"/>
                </a:solidFill>
              </a:rPr>
              <a:t> </a:t>
            </a:r>
            <a:r>
              <a:rPr lang="en-US" sz="3200" dirty="0" err="1">
                <a:solidFill>
                  <a:srgbClr val="000099"/>
                </a:solidFill>
              </a:rPr>
              <a:t>thú</a:t>
            </a:r>
            <a:r>
              <a:rPr lang="en-US" sz="3200" dirty="0">
                <a:solidFill>
                  <a:srgbClr val="000099"/>
                </a:solidFill>
              </a:rPr>
              <a:t> </a:t>
            </a:r>
            <a:r>
              <a:rPr lang="en-US" sz="3200" dirty="0" err="1">
                <a:solidFill>
                  <a:srgbClr val="000099"/>
                </a:solidFill>
              </a:rPr>
              <a:t>rừng</a:t>
            </a:r>
            <a:r>
              <a:rPr lang="en-US" sz="3200" dirty="0">
                <a:solidFill>
                  <a:srgbClr val="000099"/>
                </a:solidFill>
              </a:rPr>
              <a:t> </a:t>
            </a:r>
            <a:r>
              <a:rPr lang="en-US" sz="3200" dirty="0" err="1">
                <a:solidFill>
                  <a:srgbClr val="000099"/>
                </a:solidFill>
              </a:rPr>
              <a:t>sống</a:t>
            </a:r>
            <a:r>
              <a:rPr lang="en-US" sz="3200" dirty="0">
                <a:solidFill>
                  <a:srgbClr val="000099"/>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a:t>
            </a:r>
            <a:r>
              <a:rPr lang="en-US" sz="3200" dirty="0">
                <a:solidFill>
                  <a:srgbClr val="000099"/>
                </a:solidFill>
              </a:rPr>
              <a:t> </a:t>
            </a:r>
            <a:r>
              <a:rPr lang="en-US" sz="3200" dirty="0" err="1">
                <a:solidFill>
                  <a:srgbClr val="FF0000"/>
                </a:solidFill>
              </a:rPr>
              <a:t>tự</a:t>
            </a:r>
            <a:r>
              <a:rPr lang="en-US" sz="3200" dirty="0">
                <a:solidFill>
                  <a:srgbClr val="FF0000"/>
                </a:solidFill>
              </a:rPr>
              <a:t> </a:t>
            </a:r>
            <a:r>
              <a:rPr lang="en-US" sz="3200" dirty="0" err="1">
                <a:solidFill>
                  <a:srgbClr val="FF0000"/>
                </a:solidFill>
              </a:rPr>
              <a:t>kiếm</a:t>
            </a:r>
            <a:r>
              <a:rPr lang="en-US" sz="3200" dirty="0">
                <a:solidFill>
                  <a:srgbClr val="FF0000"/>
                </a:solidFill>
              </a:rPr>
              <a:t> </a:t>
            </a:r>
            <a:r>
              <a:rPr lang="en-US" sz="3200" dirty="0" err="1">
                <a:solidFill>
                  <a:srgbClr val="FF0000"/>
                </a:solidFill>
              </a:rPr>
              <a:t>sống</a:t>
            </a:r>
            <a:r>
              <a:rPr lang="en-US" sz="3200" dirty="0">
                <a:solidFill>
                  <a:srgbClr val="000099"/>
                </a:solidFill>
              </a:rPr>
              <a:t> </a:t>
            </a:r>
            <a:r>
              <a:rPr lang="en-US" sz="3200" dirty="0" err="1">
                <a:solidFill>
                  <a:srgbClr val="000099"/>
                </a:solidFill>
              </a:rPr>
              <a:t>trong</a:t>
            </a:r>
            <a:r>
              <a:rPr lang="en-US" sz="3200" dirty="0">
                <a:solidFill>
                  <a:srgbClr val="000099"/>
                </a:solidFill>
              </a:rPr>
              <a:t> </a:t>
            </a:r>
            <a:r>
              <a:rPr lang="en-US" sz="3200" dirty="0" err="1">
                <a:solidFill>
                  <a:srgbClr val="000099"/>
                </a:solidFill>
              </a:rPr>
              <a:t>môi</a:t>
            </a:r>
            <a:r>
              <a:rPr lang="en-US" sz="3200" dirty="0">
                <a:solidFill>
                  <a:srgbClr val="000099"/>
                </a:solidFill>
              </a:rPr>
              <a:t> </a:t>
            </a:r>
            <a:r>
              <a:rPr lang="en-US" sz="3200" dirty="0" err="1">
                <a:solidFill>
                  <a:srgbClr val="000099"/>
                </a:solidFill>
              </a:rPr>
              <a:t>trường</a:t>
            </a:r>
            <a:r>
              <a:rPr lang="en-US" sz="3200" dirty="0">
                <a:solidFill>
                  <a:srgbClr val="000099"/>
                </a:solidFill>
              </a:rPr>
              <a:t> </a:t>
            </a:r>
            <a:r>
              <a:rPr lang="en-US" sz="3200" dirty="0" err="1">
                <a:solidFill>
                  <a:srgbClr val="000099"/>
                </a:solidFill>
              </a:rPr>
              <a:t>tự</a:t>
            </a:r>
            <a:r>
              <a:rPr lang="en-US" sz="3200" dirty="0">
                <a:solidFill>
                  <a:srgbClr val="000099"/>
                </a:solidFill>
              </a:rPr>
              <a:t> </a:t>
            </a:r>
            <a:r>
              <a:rPr lang="en-US" sz="3200" dirty="0" err="1">
                <a:solidFill>
                  <a:srgbClr val="000099"/>
                </a:solidFill>
              </a:rPr>
              <a:t>nhiên</a:t>
            </a:r>
            <a:r>
              <a:rPr lang="en-US" sz="3200" dirty="0">
                <a:solidFill>
                  <a:srgbClr val="000099"/>
                </a:solidFill>
              </a:rPr>
              <a:t>.</a:t>
            </a:r>
          </a:p>
        </p:txBody>
      </p:sp>
    </p:spTree>
    <p:extLst>
      <p:ext uri="{BB962C8B-B14F-4D97-AF65-F5344CB8AC3E}">
        <p14:creationId xmlns:p14="http://schemas.microsoft.com/office/powerpoint/2010/main" val="31595758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WordArt 4"/>
          <p:cNvSpPr>
            <a:spLocks noChangeArrowheads="1" noChangeShapeType="1" noTextEdit="1"/>
          </p:cNvSpPr>
          <p:nvPr/>
        </p:nvSpPr>
        <p:spPr bwMode="auto">
          <a:xfrm>
            <a:off x="1219200" y="381000"/>
            <a:ext cx="6248400" cy="990600"/>
          </a:xfrm>
          <a:prstGeom prst="rect">
            <a:avLst/>
          </a:prstGeom>
        </p:spPr>
        <p:txBody>
          <a:bodyPr wrap="none" fromWordArt="1">
            <a:prstTxWarp prst="textCanUp">
              <a:avLst>
                <a:gd name="adj" fmla="val 100000"/>
              </a:avLst>
            </a:prstTxWarp>
          </a:bodyPr>
          <a:lstStyle/>
          <a:p>
            <a:pPr algn="ctr"/>
            <a:endParaRPr lang="en-US" sz="3600" kern="10">
              <a:ln w="9525">
                <a:solidFill>
                  <a:srgbClr val="FF0000"/>
                </a:solidFill>
                <a:round/>
                <a:headEnd/>
                <a:tailEnd/>
              </a:ln>
              <a:solidFill>
                <a:srgbClr val="0000FF">
                  <a:alpha val="98038"/>
                </a:srgbClr>
              </a:solidFill>
              <a:latin typeface="Times New Roman" pitchFamily="18" charset="0"/>
              <a:cs typeface="Times New Roman" pitchFamily="18" charset="0"/>
            </a:endParaRPr>
          </a:p>
        </p:txBody>
      </p:sp>
      <p:sp>
        <p:nvSpPr>
          <p:cNvPr id="2" name="Title 1"/>
          <p:cNvSpPr>
            <a:spLocks noGrp="1"/>
          </p:cNvSpPr>
          <p:nvPr>
            <p:ph type="title"/>
          </p:nvPr>
        </p:nvSpPr>
        <p:spPr>
          <a:xfrm>
            <a:off x="457200" y="152400"/>
            <a:ext cx="8229600" cy="1695450"/>
          </a:xfrm>
          <a:solidFill>
            <a:srgbClr val="F4DF94"/>
          </a:solidFill>
        </p:spPr>
        <p:txBody>
          <a:bodyPr/>
          <a:lstStyle/>
          <a:p>
            <a:r>
              <a:rPr lang="en-US" b="1" i="1" smtClean="0">
                <a:solidFill>
                  <a:srgbClr val="C00000"/>
                </a:solidFill>
              </a:rPr>
              <a:t>Hoạt động 2 </a:t>
            </a:r>
            <a:r>
              <a:rPr lang="en-US" i="1" smtClean="0"/>
              <a:t>: Môi trường sống và lợi ích của thú rừng.</a:t>
            </a:r>
            <a:endParaRPr lang="en-US" i="1"/>
          </a:p>
        </p:txBody>
      </p:sp>
      <p:sp>
        <p:nvSpPr>
          <p:cNvPr id="3" name="Content Placeholder 2"/>
          <p:cNvSpPr>
            <a:spLocks noGrp="1"/>
          </p:cNvSpPr>
          <p:nvPr>
            <p:ph idx="1"/>
          </p:nvPr>
        </p:nvSpPr>
        <p:spPr>
          <a:xfrm>
            <a:off x="363777" y="1828800"/>
            <a:ext cx="8229600" cy="4389437"/>
          </a:xfrm>
        </p:spPr>
        <p:txBody>
          <a:bodyPr/>
          <a:lstStyle/>
          <a:p>
            <a:r>
              <a:rPr lang="en-US" sz="3600" smtClean="0">
                <a:solidFill>
                  <a:srgbClr val="7030A0"/>
                </a:solidFill>
                <a:latin typeface="Times New Roman" pitchFamily="18" charset="0"/>
                <a:cs typeface="Times New Roman" pitchFamily="18" charset="0"/>
              </a:rPr>
              <a:t>Phân loại tranh các loài thú ăn thịt và thú ăn cỏ.</a:t>
            </a:r>
          </a:p>
          <a:p>
            <a:r>
              <a:rPr lang="en-US" sz="3600" smtClean="0">
                <a:solidFill>
                  <a:srgbClr val="FF0000"/>
                </a:solidFill>
                <a:latin typeface="Times New Roman" pitchFamily="18" charset="0"/>
                <a:cs typeface="Times New Roman" pitchFamily="18" charset="0"/>
              </a:rPr>
              <a:t>Thảo </a:t>
            </a:r>
            <a:r>
              <a:rPr lang="en-US" sz="3600">
                <a:solidFill>
                  <a:srgbClr val="FF0000"/>
                </a:solidFill>
                <a:latin typeface="Times New Roman" pitchFamily="18" charset="0"/>
                <a:cs typeface="Times New Roman" pitchFamily="18" charset="0"/>
              </a:rPr>
              <a:t>luận </a:t>
            </a:r>
            <a:r>
              <a:rPr lang="en-US" sz="3600" smtClean="0">
                <a:solidFill>
                  <a:srgbClr val="FF0000"/>
                </a:solidFill>
                <a:latin typeface="Times New Roman" pitchFamily="18" charset="0"/>
                <a:cs typeface="Times New Roman" pitchFamily="18" charset="0"/>
              </a:rPr>
              <a:t>về:</a:t>
            </a:r>
          </a:p>
          <a:p>
            <a:pPr marL="0" indent="0">
              <a:buNone/>
            </a:pPr>
            <a:r>
              <a:rPr lang="en-US" sz="3200" smtClean="0">
                <a:solidFill>
                  <a:srgbClr val="7030A0"/>
                </a:solidFill>
                <a:latin typeface="Times New Roman" pitchFamily="18" charset="0"/>
                <a:cs typeface="Times New Roman" pitchFamily="18" charset="0"/>
              </a:rPr>
              <a:t>+ Thú rừng sống ở đâu ?</a:t>
            </a:r>
          </a:p>
          <a:p>
            <a:pPr marL="0" indent="0">
              <a:buNone/>
            </a:pPr>
            <a:r>
              <a:rPr lang="en-US" sz="3200" smtClean="0">
                <a:solidFill>
                  <a:srgbClr val="7030A0"/>
                </a:solidFill>
                <a:latin typeface="Times New Roman" pitchFamily="18" charset="0"/>
                <a:cs typeface="Times New Roman" pitchFamily="18" charset="0"/>
              </a:rPr>
              <a:t>+ Các loài thú sống như thế nào ? ( sống riêng lẻ/ bầy đàn/...)</a:t>
            </a:r>
          </a:p>
          <a:p>
            <a:pPr marL="0" indent="0">
              <a:buNone/>
            </a:pPr>
            <a:r>
              <a:rPr lang="en-US" sz="3200" smtClean="0">
                <a:solidFill>
                  <a:srgbClr val="7030A0"/>
                </a:solidFill>
                <a:latin typeface="Times New Roman" pitchFamily="18" charset="0"/>
                <a:cs typeface="Times New Roman" pitchFamily="18" charset="0"/>
              </a:rPr>
              <a:t>+ Nêu lợi ích của thú rừng ?</a:t>
            </a:r>
            <a:endParaRPr lang="en-US" sz="320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770" decel="100000"/>
                                        <p:tgtEl>
                                          <p:spTgt spid="75780"/>
                                        </p:tgtEl>
                                      </p:cBhvr>
                                    </p:animEffect>
                                    <p:animScale>
                                      <p:cBhvr>
                                        <p:cTn id="8" dur="770" decel="100000"/>
                                        <p:tgtEl>
                                          <p:spTgt spid="75780"/>
                                        </p:tgtEl>
                                      </p:cBhvr>
                                      <p:from x="10000" y="10000"/>
                                      <p:to x="200000" y="450000"/>
                                    </p:animScale>
                                    <p:animScale>
                                      <p:cBhvr>
                                        <p:cTn id="9" dur="1230" accel="100000" fill="hold">
                                          <p:stCondLst>
                                            <p:cond delay="770"/>
                                          </p:stCondLst>
                                        </p:cTn>
                                        <p:tgtEl>
                                          <p:spTgt spid="75780"/>
                                        </p:tgtEl>
                                      </p:cBhvr>
                                      <p:from x="200000" y="450000"/>
                                      <p:to x="100000" y="100000"/>
                                    </p:animScale>
                                    <p:set>
                                      <p:cBhvr>
                                        <p:cTn id="10" dur="770" fill="hold"/>
                                        <p:tgtEl>
                                          <p:spTgt spid="75780"/>
                                        </p:tgtEl>
                                        <p:attrNameLst>
                                          <p:attrName>ppt_x</p:attrName>
                                        </p:attrNameLst>
                                      </p:cBhvr>
                                      <p:to>
                                        <p:strVal val="(0.5)"/>
                                      </p:to>
                                    </p:set>
                                    <p:anim from="(0.5)" to="(#ppt_x)" calcmode="lin" valueType="num">
                                      <p:cBhvr>
                                        <p:cTn id="11" dur="1230" accel="100000" fill="hold">
                                          <p:stCondLst>
                                            <p:cond delay="770"/>
                                          </p:stCondLst>
                                        </p:cTn>
                                        <p:tgtEl>
                                          <p:spTgt spid="75780"/>
                                        </p:tgtEl>
                                        <p:attrNameLst>
                                          <p:attrName>ppt_x</p:attrName>
                                        </p:attrNameLst>
                                      </p:cBhvr>
                                    </p:anim>
                                    <p:set>
                                      <p:cBhvr>
                                        <p:cTn id="12" dur="770" fill="hold"/>
                                        <p:tgtEl>
                                          <p:spTgt spid="75780"/>
                                        </p:tgtEl>
                                        <p:attrNameLst>
                                          <p:attrName>ppt_y</p:attrName>
                                        </p:attrNameLst>
                                      </p:cBhvr>
                                      <p:to>
                                        <p:strVal val="(#ppt_y+0.4)"/>
                                      </p:to>
                                    </p:set>
                                    <p:anim from="(#ppt_y+0.4)" to="(#ppt_y)" calcmode="lin" valueType="num">
                                      <p:cBhvr>
                                        <p:cTn id="13" dur="1230" accel="100000" fill="hold">
                                          <p:stCondLst>
                                            <p:cond delay="770"/>
                                          </p:stCondLst>
                                        </p:cTn>
                                        <p:tgtEl>
                                          <p:spTgt spid="75780"/>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smtClean="0">
                <a:solidFill>
                  <a:srgbClr val="000099"/>
                </a:solidFill>
              </a:rPr>
              <a:t>Bài tập : Nối các sản phẩm của thú rừng với lợi ích tương ứng </a:t>
            </a:r>
            <a:endParaRPr lang="en-US" sz="3200">
              <a:solidFill>
                <a:srgbClr val="000099"/>
              </a:solidFill>
            </a:endParaRPr>
          </a:p>
        </p:txBody>
      </p:sp>
      <p:sp>
        <p:nvSpPr>
          <p:cNvPr id="5" name="Content Placeholder 4"/>
          <p:cNvSpPr>
            <a:spLocks noGrp="1"/>
          </p:cNvSpPr>
          <p:nvPr>
            <p:ph sz="half" idx="1"/>
          </p:nvPr>
        </p:nvSpPr>
        <p:spPr>
          <a:xfrm>
            <a:off x="466268" y="1909175"/>
            <a:ext cx="4038600" cy="4434840"/>
          </a:xfrm>
        </p:spPr>
        <p:txBody>
          <a:bodyPr/>
          <a:lstStyle/>
          <a:p>
            <a:r>
              <a:rPr lang="en-US"/>
              <a:t>1</a:t>
            </a:r>
            <a:r>
              <a:rPr lang="en-US" smtClean="0"/>
              <a:t>,</a:t>
            </a:r>
          </a:p>
          <a:p>
            <a:endParaRPr lang="en-US"/>
          </a:p>
          <a:p>
            <a:endParaRPr lang="en-US" smtClean="0"/>
          </a:p>
          <a:p>
            <a:r>
              <a:rPr lang="en-US"/>
              <a:t>2</a:t>
            </a:r>
            <a:r>
              <a:rPr lang="en-US" smtClean="0"/>
              <a:t>,</a:t>
            </a:r>
          </a:p>
          <a:p>
            <a:endParaRPr lang="en-US"/>
          </a:p>
          <a:p>
            <a:r>
              <a:rPr lang="en-US"/>
              <a:t>3</a:t>
            </a:r>
            <a:r>
              <a:rPr lang="en-US" smtClean="0"/>
              <a:t>,</a:t>
            </a:r>
          </a:p>
          <a:p>
            <a:endParaRPr lang="en-US"/>
          </a:p>
          <a:p>
            <a:r>
              <a:rPr lang="en-US" smtClean="0"/>
              <a:t>4,</a:t>
            </a:r>
          </a:p>
          <a:p>
            <a:endParaRPr lang="en-US"/>
          </a:p>
          <a:p>
            <a:r>
              <a:rPr lang="en-US" smtClean="0"/>
              <a:t>5,</a:t>
            </a:r>
            <a:endParaRPr lang="en-US"/>
          </a:p>
        </p:txBody>
      </p:sp>
      <p:sp>
        <p:nvSpPr>
          <p:cNvPr id="13" name="Content Placeholder 12"/>
          <p:cNvSpPr>
            <a:spLocks noGrp="1"/>
          </p:cNvSpPr>
          <p:nvPr>
            <p:ph sz="half" idx="2"/>
          </p:nvPr>
        </p:nvSpPr>
        <p:spPr>
          <a:xfrm>
            <a:off x="4915943" y="1689351"/>
            <a:ext cx="4038600" cy="4434840"/>
          </a:xfrm>
        </p:spPr>
        <p:txBody>
          <a:bodyPr/>
          <a:lstStyle/>
          <a:p>
            <a:pPr marL="0" indent="0">
              <a:buNone/>
            </a:pPr>
            <a:endParaRPr lang="en-US" smtClean="0"/>
          </a:p>
          <a:p>
            <a:endParaRPr lang="en-US"/>
          </a:p>
          <a:p>
            <a:r>
              <a:rPr lang="en-US" smtClean="0"/>
              <a:t>a,</a:t>
            </a:r>
          </a:p>
          <a:p>
            <a:endParaRPr lang="en-US"/>
          </a:p>
          <a:p>
            <a:endParaRPr lang="en-US" smtClean="0"/>
          </a:p>
          <a:p>
            <a:endParaRPr lang="en-US"/>
          </a:p>
          <a:p>
            <a:r>
              <a:rPr lang="en-US" smtClean="0"/>
              <a:t>b,</a:t>
            </a:r>
            <a:endParaRPr lang="en-US"/>
          </a:p>
        </p:txBody>
      </p:sp>
      <p:sp>
        <p:nvSpPr>
          <p:cNvPr id="6" name="Rectangle 5"/>
          <p:cNvSpPr/>
          <p:nvPr/>
        </p:nvSpPr>
        <p:spPr>
          <a:xfrm>
            <a:off x="1084937" y="1909175"/>
            <a:ext cx="2801263"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Da hổ, báo, hươu, nai </a:t>
            </a:r>
            <a:endParaRPr lang="en-US" sz="2800">
              <a:solidFill>
                <a:schemeClr val="tx1"/>
              </a:solidFill>
            </a:endParaRPr>
          </a:p>
        </p:txBody>
      </p:sp>
      <p:sp>
        <p:nvSpPr>
          <p:cNvPr id="7" name="Rectangle 6"/>
          <p:cNvSpPr/>
          <p:nvPr/>
        </p:nvSpPr>
        <p:spPr>
          <a:xfrm>
            <a:off x="1084937" y="2987458"/>
            <a:ext cx="2801263"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Mật gấu</a:t>
            </a:r>
            <a:endParaRPr lang="en-US" sz="2800">
              <a:solidFill>
                <a:schemeClr val="tx1"/>
              </a:solidFill>
            </a:endParaRPr>
          </a:p>
        </p:txBody>
      </p:sp>
      <p:sp>
        <p:nvSpPr>
          <p:cNvPr id="8" name="Rectangle 7"/>
          <p:cNvSpPr/>
          <p:nvPr/>
        </p:nvSpPr>
        <p:spPr>
          <a:xfrm>
            <a:off x="1066801" y="3962400"/>
            <a:ext cx="2819400" cy="82045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Sừng tê </a:t>
            </a:r>
            <a:r>
              <a:rPr lang="en-US" sz="2800" smtClean="0">
                <a:solidFill>
                  <a:schemeClr val="tx1"/>
                </a:solidFill>
                <a:latin typeface="Times New Roman" pitchFamily="18" charset="0"/>
                <a:cs typeface="Times New Roman" pitchFamily="18" charset="0"/>
              </a:rPr>
              <a:t>giác</a:t>
            </a:r>
            <a:r>
              <a:rPr lang="en-US" sz="2800" smtClean="0">
                <a:solidFill>
                  <a:schemeClr val="tx1"/>
                </a:solidFill>
              </a:rPr>
              <a:t>,hươu, nai</a:t>
            </a:r>
            <a:endParaRPr lang="en-US" sz="2800">
              <a:solidFill>
                <a:schemeClr val="tx1"/>
              </a:solidFill>
            </a:endParaRPr>
          </a:p>
        </p:txBody>
      </p:sp>
      <p:sp>
        <p:nvSpPr>
          <p:cNvPr id="10" name="Rectangle 9"/>
          <p:cNvSpPr/>
          <p:nvPr/>
        </p:nvSpPr>
        <p:spPr>
          <a:xfrm>
            <a:off x="1061318" y="5101227"/>
            <a:ext cx="2824883" cy="6576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Ngà voi</a:t>
            </a:r>
            <a:endParaRPr lang="en-US" sz="2800">
              <a:solidFill>
                <a:schemeClr val="tx1"/>
              </a:solidFill>
            </a:endParaRPr>
          </a:p>
        </p:txBody>
      </p:sp>
      <p:sp>
        <p:nvSpPr>
          <p:cNvPr id="11" name="Rectangle 10"/>
          <p:cNvSpPr/>
          <p:nvPr/>
        </p:nvSpPr>
        <p:spPr>
          <a:xfrm>
            <a:off x="1045271" y="6099139"/>
            <a:ext cx="2840930" cy="6576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Nhung hươu</a:t>
            </a:r>
            <a:endParaRPr lang="en-US" sz="2800">
              <a:solidFill>
                <a:schemeClr val="tx1"/>
              </a:solidFill>
            </a:endParaRPr>
          </a:p>
        </p:txBody>
      </p:sp>
      <p:sp>
        <p:nvSpPr>
          <p:cNvPr id="12" name="Rectangle 11"/>
          <p:cNvSpPr/>
          <p:nvPr/>
        </p:nvSpPr>
        <p:spPr>
          <a:xfrm>
            <a:off x="5562600" y="2290175"/>
            <a:ext cx="3429000" cy="129122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Cung cấp dược liệu quý </a:t>
            </a:r>
            <a:endParaRPr lang="en-US" sz="2800">
              <a:solidFill>
                <a:srgbClr val="FF0000"/>
              </a:solidFill>
            </a:endParaRPr>
          </a:p>
        </p:txBody>
      </p:sp>
      <p:sp>
        <p:nvSpPr>
          <p:cNvPr id="14" name="Rectangle 13"/>
          <p:cNvSpPr/>
          <p:nvPr/>
        </p:nvSpPr>
        <p:spPr>
          <a:xfrm>
            <a:off x="5638800" y="4187868"/>
            <a:ext cx="3365326" cy="15678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Nguyên liệu để làm đồ trang trí, mỹ nghệ.</a:t>
            </a:r>
            <a:endParaRPr lang="en-US" sz="2800">
              <a:solidFill>
                <a:srgbClr val="FF0000"/>
              </a:solidFill>
            </a:endParaRPr>
          </a:p>
        </p:txBody>
      </p:sp>
      <p:cxnSp>
        <p:nvCxnSpPr>
          <p:cNvPr id="16" name="Straight Arrow Connector 15"/>
          <p:cNvCxnSpPr>
            <a:stCxn id="6" idx="3"/>
            <a:endCxn id="14" idx="1"/>
          </p:cNvCxnSpPr>
          <p:nvPr/>
        </p:nvCxnSpPr>
        <p:spPr>
          <a:xfrm>
            <a:off x="3886200" y="2290175"/>
            <a:ext cx="1752600" cy="2681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12" idx="1"/>
          </p:cNvCxnSpPr>
          <p:nvPr/>
        </p:nvCxnSpPr>
        <p:spPr>
          <a:xfrm flipV="1">
            <a:off x="3886200" y="2935787"/>
            <a:ext cx="1676400" cy="432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4" idx="1"/>
          </p:cNvCxnSpPr>
          <p:nvPr/>
        </p:nvCxnSpPr>
        <p:spPr>
          <a:xfrm>
            <a:off x="3886201" y="4372628"/>
            <a:ext cx="1752599" cy="599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4" idx="1"/>
          </p:cNvCxnSpPr>
          <p:nvPr/>
        </p:nvCxnSpPr>
        <p:spPr>
          <a:xfrm flipV="1">
            <a:off x="3886201" y="4971791"/>
            <a:ext cx="1752599" cy="458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86201" y="2987458"/>
            <a:ext cx="1676399" cy="3440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5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457200" y="304800"/>
            <a:ext cx="2895600" cy="1006475"/>
          </a:xfrm>
          <a:prstGeom prst="rect">
            <a:avLst/>
          </a:prstGeom>
          <a:noFill/>
          <a:ln w="9525">
            <a:noFill/>
            <a:miter lim="800000"/>
            <a:headEnd/>
            <a:tailEnd/>
          </a:ln>
        </p:spPr>
        <p:txBody>
          <a:bodyPr>
            <a:spAutoFit/>
          </a:bodyPr>
          <a:lstStyle/>
          <a:p>
            <a:pPr>
              <a:spcBef>
                <a:spcPct val="50000"/>
              </a:spcBef>
            </a:pPr>
            <a:r>
              <a:rPr lang="en-US" sz="6000">
                <a:solidFill>
                  <a:srgbClr val="FF0066"/>
                </a:solidFill>
                <a:latin typeface="VNI-Thufap3" pitchFamily="18" charset="0"/>
              </a:rPr>
              <a:t>Keát luaän</a:t>
            </a:r>
          </a:p>
        </p:txBody>
      </p:sp>
      <p:sp>
        <p:nvSpPr>
          <p:cNvPr id="84998" name="AutoShape 6"/>
          <p:cNvSpPr>
            <a:spLocks noChangeArrowheads="1"/>
          </p:cNvSpPr>
          <p:nvPr/>
        </p:nvSpPr>
        <p:spPr bwMode="auto">
          <a:xfrm>
            <a:off x="533400" y="1447800"/>
            <a:ext cx="381000" cy="381000"/>
          </a:xfrm>
          <a:custGeom>
            <a:avLst/>
            <a:gdLst>
              <a:gd name="T0" fmla="*/ 381000 w 21600"/>
              <a:gd name="T1" fmla="*/ 190500 h 21600"/>
              <a:gd name="T2" fmla="*/ 190500 w 21600"/>
              <a:gd name="T3" fmla="*/ 381000 h 21600"/>
              <a:gd name="T4" fmla="*/ 0 w 21600"/>
              <a:gd name="T5" fmla="*/ 190500 h 21600"/>
              <a:gd name="T6" fmla="*/ 190500 w 21600"/>
              <a:gd name="T7" fmla="*/ 0 h 21600"/>
              <a:gd name="T8" fmla="*/ 0 60000 65536"/>
              <a:gd name="T9" fmla="*/ 5898240 60000 65536"/>
              <a:gd name="T10" fmla="*/ 11796480 60000 65536"/>
              <a:gd name="T11" fmla="*/ 17694720 60000 65536"/>
              <a:gd name="T12" fmla="*/ 8640 w 21600"/>
              <a:gd name="T13" fmla="*/ 8640 h 21600"/>
              <a:gd name="T14" fmla="*/ 1296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8640" y="8640"/>
                </a:lnTo>
                <a:lnTo>
                  <a:pt x="0" y="10800"/>
                </a:lnTo>
                <a:lnTo>
                  <a:pt x="8640" y="12960"/>
                </a:lnTo>
                <a:lnTo>
                  <a:pt x="10800" y="21600"/>
                </a:lnTo>
                <a:lnTo>
                  <a:pt x="12960" y="12960"/>
                </a:lnTo>
                <a:lnTo>
                  <a:pt x="21600" y="10800"/>
                </a:lnTo>
                <a:lnTo>
                  <a:pt x="12960" y="864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84999" name="Text Box 7"/>
          <p:cNvSpPr txBox="1">
            <a:spLocks noChangeArrowheads="1"/>
          </p:cNvSpPr>
          <p:nvPr/>
        </p:nvSpPr>
        <p:spPr bwMode="auto">
          <a:xfrm>
            <a:off x="1143000" y="1371600"/>
            <a:ext cx="6400800" cy="1570038"/>
          </a:xfrm>
          <a:prstGeom prst="rect">
            <a:avLst/>
          </a:prstGeom>
          <a:noFill/>
          <a:ln w="9525">
            <a:noFill/>
            <a:miter lim="800000"/>
            <a:headEnd/>
            <a:tailEnd/>
          </a:ln>
        </p:spPr>
        <p:txBody>
          <a:bodyPr>
            <a:spAutoFit/>
          </a:bodyPr>
          <a:lstStyle/>
          <a:p>
            <a:pPr>
              <a:spcBef>
                <a:spcPct val="50000"/>
              </a:spcBef>
            </a:pPr>
            <a:r>
              <a:rPr lang="en-US" sz="3200" dirty="0" err="1">
                <a:solidFill>
                  <a:schemeClr val="accent1"/>
                </a:solidFill>
                <a:latin typeface="VNI-Garam" pitchFamily="2" charset="0"/>
              </a:rPr>
              <a:t>Thuù</a:t>
            </a:r>
            <a:r>
              <a:rPr lang="en-US" sz="3200" dirty="0">
                <a:solidFill>
                  <a:schemeClr val="accent1"/>
                </a:solidFill>
                <a:latin typeface="VNI-Garam" pitchFamily="2" charset="0"/>
              </a:rPr>
              <a:t> </a:t>
            </a:r>
            <a:r>
              <a:rPr lang="en-US" sz="3200" dirty="0" err="1">
                <a:solidFill>
                  <a:schemeClr val="accent1"/>
                </a:solidFill>
                <a:latin typeface="VNI-Garam" pitchFamily="2" charset="0"/>
              </a:rPr>
              <a:t>röøng</a:t>
            </a:r>
            <a:r>
              <a:rPr lang="en-US" sz="3200" dirty="0">
                <a:solidFill>
                  <a:schemeClr val="accent1"/>
                </a:solidFill>
                <a:latin typeface="VNI-Garam" pitchFamily="2" charset="0"/>
              </a:rPr>
              <a:t> </a:t>
            </a:r>
            <a:r>
              <a:rPr lang="en-US" sz="3200" dirty="0" err="1">
                <a:solidFill>
                  <a:schemeClr val="accent1"/>
                </a:solidFill>
                <a:latin typeface="VNI-Garam" pitchFamily="2" charset="0"/>
              </a:rPr>
              <a:t>soáng</a:t>
            </a:r>
            <a:r>
              <a:rPr lang="en-US" sz="3200" dirty="0">
                <a:solidFill>
                  <a:schemeClr val="accent1"/>
                </a:solidFill>
                <a:latin typeface="VNI-Garam" pitchFamily="2" charset="0"/>
              </a:rPr>
              <a:t> </a:t>
            </a:r>
            <a:r>
              <a:rPr lang="en-US" sz="3200" dirty="0" err="1">
                <a:solidFill>
                  <a:schemeClr val="accent1"/>
                </a:solidFill>
                <a:latin typeface="VNI-Garam" pitchFamily="2" charset="0"/>
              </a:rPr>
              <a:t>hoang</a:t>
            </a:r>
            <a:r>
              <a:rPr lang="en-US" sz="3200" dirty="0">
                <a:solidFill>
                  <a:schemeClr val="accent1"/>
                </a:solidFill>
                <a:latin typeface="VNI-Garam" pitchFamily="2" charset="0"/>
              </a:rPr>
              <a:t> </a:t>
            </a:r>
            <a:r>
              <a:rPr lang="en-US" sz="3200" dirty="0" err="1">
                <a:solidFill>
                  <a:schemeClr val="accent1"/>
                </a:solidFill>
                <a:latin typeface="VNI-Garam" pitchFamily="2" charset="0"/>
              </a:rPr>
              <a:t>daõ</a:t>
            </a:r>
            <a:r>
              <a:rPr lang="en-US" sz="3200" dirty="0">
                <a:solidFill>
                  <a:schemeClr val="accent1"/>
                </a:solidFill>
                <a:latin typeface="VNI-Garam" pitchFamily="2" charset="0"/>
              </a:rPr>
              <a:t> </a:t>
            </a:r>
            <a:r>
              <a:rPr lang="en-US" sz="3200" dirty="0" err="1">
                <a:solidFill>
                  <a:schemeClr val="accent1"/>
                </a:solidFill>
                <a:latin typeface="VNI-Garam" pitchFamily="2" charset="0"/>
              </a:rPr>
              <a:t>trong</a:t>
            </a:r>
            <a:r>
              <a:rPr lang="en-US" sz="3200" dirty="0">
                <a:solidFill>
                  <a:schemeClr val="accent1"/>
                </a:solidFill>
                <a:latin typeface="VNI-Garam" pitchFamily="2" charset="0"/>
              </a:rPr>
              <a:t> </a:t>
            </a:r>
            <a:r>
              <a:rPr lang="en-US" sz="3200" dirty="0" err="1">
                <a:solidFill>
                  <a:schemeClr val="accent1"/>
                </a:solidFill>
                <a:latin typeface="VNI-Garam" pitchFamily="2" charset="0"/>
              </a:rPr>
              <a:t>röøng</a:t>
            </a:r>
            <a:r>
              <a:rPr lang="en-US" sz="3200" dirty="0">
                <a:solidFill>
                  <a:schemeClr val="accent1"/>
                </a:solidFill>
                <a:latin typeface="VNI-Garam" pitchFamily="2" charset="0"/>
              </a:rPr>
              <a:t> </a:t>
            </a:r>
            <a:r>
              <a:rPr lang="en-US" sz="3200" dirty="0" err="1">
                <a:solidFill>
                  <a:schemeClr val="accent1"/>
                </a:solidFill>
                <a:latin typeface="VNI-Garam" pitchFamily="2" charset="0"/>
              </a:rPr>
              <a:t>vaø</a:t>
            </a:r>
            <a:r>
              <a:rPr lang="en-US" sz="3200" dirty="0">
                <a:solidFill>
                  <a:schemeClr val="accent1"/>
                </a:solidFill>
                <a:latin typeface="VNI-Garam" pitchFamily="2" charset="0"/>
              </a:rPr>
              <a:t> </a:t>
            </a:r>
            <a:r>
              <a:rPr lang="en-US" sz="3200" dirty="0" err="1">
                <a:solidFill>
                  <a:schemeClr val="accent1"/>
                </a:solidFill>
                <a:latin typeface="VNI-Garam" pitchFamily="2" charset="0"/>
              </a:rPr>
              <a:t>caùc</a:t>
            </a:r>
            <a:r>
              <a:rPr lang="en-US" sz="3200" dirty="0">
                <a:solidFill>
                  <a:schemeClr val="accent1"/>
                </a:solidFill>
                <a:latin typeface="VNI-Garam" pitchFamily="2" charset="0"/>
              </a:rPr>
              <a:t> </a:t>
            </a:r>
            <a:r>
              <a:rPr lang="en-US" sz="3200" dirty="0" err="1">
                <a:solidFill>
                  <a:schemeClr val="accent1"/>
                </a:solidFill>
                <a:latin typeface="VNI-Garam" pitchFamily="2" charset="0"/>
              </a:rPr>
              <a:t>vuøng</a:t>
            </a:r>
            <a:r>
              <a:rPr lang="en-US" sz="3200" dirty="0">
                <a:solidFill>
                  <a:schemeClr val="accent1"/>
                </a:solidFill>
                <a:latin typeface="VNI-Garam" pitchFamily="2" charset="0"/>
              </a:rPr>
              <a:t> </a:t>
            </a:r>
            <a:r>
              <a:rPr lang="en-US" sz="3200" dirty="0" err="1">
                <a:solidFill>
                  <a:schemeClr val="accent1"/>
                </a:solidFill>
                <a:latin typeface="VNI-Garam" pitchFamily="2" charset="0"/>
              </a:rPr>
              <a:t>thaûo</a:t>
            </a:r>
            <a:r>
              <a:rPr lang="en-US" sz="3200" dirty="0">
                <a:solidFill>
                  <a:schemeClr val="accent1"/>
                </a:solidFill>
                <a:latin typeface="VNI-Garam" pitchFamily="2" charset="0"/>
              </a:rPr>
              <a:t> </a:t>
            </a:r>
            <a:r>
              <a:rPr lang="en-US" sz="3200" dirty="0" err="1">
                <a:solidFill>
                  <a:schemeClr val="accent1"/>
                </a:solidFill>
                <a:latin typeface="VNI-Garam" pitchFamily="2" charset="0"/>
              </a:rPr>
              <a:t>nguyeân</a:t>
            </a:r>
            <a:r>
              <a:rPr lang="en-US" sz="3200" dirty="0">
                <a:solidFill>
                  <a:schemeClr val="accent1"/>
                </a:solidFill>
                <a:latin typeface="VNI-Garam" pitchFamily="2" charset="0"/>
              </a:rPr>
              <a:t>. </a:t>
            </a:r>
            <a:r>
              <a:rPr lang="en-US" sz="3200" dirty="0" err="1">
                <a:solidFill>
                  <a:schemeClr val="accent1"/>
                </a:solidFill>
                <a:latin typeface="VNI-Garam" pitchFamily="2" charset="0"/>
              </a:rPr>
              <a:t>Chuùng</a:t>
            </a:r>
            <a:r>
              <a:rPr lang="en-US" sz="3200" dirty="0">
                <a:solidFill>
                  <a:schemeClr val="accent1"/>
                </a:solidFill>
                <a:latin typeface="VNI-Garam" pitchFamily="2" charset="0"/>
              </a:rPr>
              <a:t> </a:t>
            </a:r>
            <a:r>
              <a:rPr lang="en-US" sz="3200" dirty="0" err="1">
                <a:solidFill>
                  <a:schemeClr val="accent1"/>
                </a:solidFill>
                <a:latin typeface="VNI-Garam" pitchFamily="2" charset="0"/>
              </a:rPr>
              <a:t>thöôøng</a:t>
            </a:r>
            <a:r>
              <a:rPr lang="en-US" sz="3200" dirty="0">
                <a:solidFill>
                  <a:schemeClr val="accent1"/>
                </a:solidFill>
                <a:latin typeface="VNI-Garam" pitchFamily="2" charset="0"/>
              </a:rPr>
              <a:t> </a:t>
            </a:r>
            <a:r>
              <a:rPr lang="en-US" sz="3200" dirty="0" err="1">
                <a:solidFill>
                  <a:schemeClr val="accent1"/>
                </a:solidFill>
                <a:latin typeface="VNI-Garam" pitchFamily="2" charset="0"/>
              </a:rPr>
              <a:t>soáng</a:t>
            </a:r>
            <a:r>
              <a:rPr lang="en-US" sz="3200" dirty="0">
                <a:solidFill>
                  <a:schemeClr val="accent1"/>
                </a:solidFill>
                <a:latin typeface="VNI-Garam" pitchFamily="2" charset="0"/>
              </a:rPr>
              <a:t> </a:t>
            </a:r>
            <a:r>
              <a:rPr lang="en-US" sz="3200" dirty="0" err="1">
                <a:solidFill>
                  <a:schemeClr val="accent1"/>
                </a:solidFill>
                <a:latin typeface="VNI-Garam" pitchFamily="2" charset="0"/>
              </a:rPr>
              <a:t>thaønh</a:t>
            </a:r>
            <a:r>
              <a:rPr lang="en-US" sz="3200" dirty="0">
                <a:solidFill>
                  <a:schemeClr val="accent1"/>
                </a:solidFill>
                <a:latin typeface="VNI-Garam" pitchFamily="2" charset="0"/>
              </a:rPr>
              <a:t> </a:t>
            </a:r>
            <a:r>
              <a:rPr lang="en-US" sz="3200" dirty="0" err="1">
                <a:solidFill>
                  <a:schemeClr val="accent1"/>
                </a:solidFill>
                <a:latin typeface="VNI-Garam" pitchFamily="2" charset="0"/>
              </a:rPr>
              <a:t>baày</a:t>
            </a:r>
            <a:r>
              <a:rPr lang="en-US" sz="3200" dirty="0">
                <a:solidFill>
                  <a:schemeClr val="accent1"/>
                </a:solidFill>
                <a:latin typeface="VNI-Garam" pitchFamily="2" charset="0"/>
              </a:rPr>
              <a:t> </a:t>
            </a:r>
            <a:r>
              <a:rPr lang="en-US" sz="3200" dirty="0" err="1">
                <a:solidFill>
                  <a:schemeClr val="accent1"/>
                </a:solidFill>
                <a:latin typeface="VNI-Garam" pitchFamily="2" charset="0"/>
              </a:rPr>
              <a:t>ñaøn</a:t>
            </a:r>
            <a:endParaRPr lang="en-US" sz="3200" dirty="0">
              <a:solidFill>
                <a:schemeClr val="accent1"/>
              </a:solidFill>
              <a:latin typeface="VNI-Garam" pitchFamily="2" charset="0"/>
            </a:endParaRPr>
          </a:p>
        </p:txBody>
      </p:sp>
      <p:sp>
        <p:nvSpPr>
          <p:cNvPr id="85000" name="AutoShape 8"/>
          <p:cNvSpPr>
            <a:spLocks noChangeArrowheads="1"/>
          </p:cNvSpPr>
          <p:nvPr/>
        </p:nvSpPr>
        <p:spPr bwMode="auto">
          <a:xfrm>
            <a:off x="533400" y="3200400"/>
            <a:ext cx="381000" cy="381000"/>
          </a:xfrm>
          <a:custGeom>
            <a:avLst/>
            <a:gdLst>
              <a:gd name="T0" fmla="*/ 381000 w 21600"/>
              <a:gd name="T1" fmla="*/ 190500 h 21600"/>
              <a:gd name="T2" fmla="*/ 190500 w 21600"/>
              <a:gd name="T3" fmla="*/ 381000 h 21600"/>
              <a:gd name="T4" fmla="*/ 0 w 21600"/>
              <a:gd name="T5" fmla="*/ 190500 h 21600"/>
              <a:gd name="T6" fmla="*/ 190500 w 21600"/>
              <a:gd name="T7" fmla="*/ 0 h 21600"/>
              <a:gd name="T8" fmla="*/ 0 60000 65536"/>
              <a:gd name="T9" fmla="*/ 5898240 60000 65536"/>
              <a:gd name="T10" fmla="*/ 11796480 60000 65536"/>
              <a:gd name="T11" fmla="*/ 17694720 60000 65536"/>
              <a:gd name="T12" fmla="*/ 8640 w 21600"/>
              <a:gd name="T13" fmla="*/ 8640 h 21600"/>
              <a:gd name="T14" fmla="*/ 1296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8640" y="8640"/>
                </a:lnTo>
                <a:lnTo>
                  <a:pt x="0" y="10800"/>
                </a:lnTo>
                <a:lnTo>
                  <a:pt x="8640" y="12960"/>
                </a:lnTo>
                <a:lnTo>
                  <a:pt x="10800" y="21600"/>
                </a:lnTo>
                <a:lnTo>
                  <a:pt x="12960" y="12960"/>
                </a:lnTo>
                <a:lnTo>
                  <a:pt x="21600" y="10800"/>
                </a:lnTo>
                <a:lnTo>
                  <a:pt x="12960" y="864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85001" name="Text Box 9"/>
          <p:cNvSpPr txBox="1">
            <a:spLocks noChangeArrowheads="1"/>
          </p:cNvSpPr>
          <p:nvPr/>
        </p:nvSpPr>
        <p:spPr bwMode="auto">
          <a:xfrm>
            <a:off x="1089025" y="3116263"/>
            <a:ext cx="6683375" cy="2530475"/>
          </a:xfrm>
          <a:prstGeom prst="rect">
            <a:avLst/>
          </a:prstGeom>
          <a:noFill/>
          <a:ln w="9525">
            <a:noFill/>
            <a:miter lim="800000"/>
            <a:headEnd/>
            <a:tailEnd/>
          </a:ln>
        </p:spPr>
        <p:txBody>
          <a:bodyPr>
            <a:spAutoFit/>
          </a:bodyPr>
          <a:lstStyle/>
          <a:p>
            <a:pPr>
              <a:spcBef>
                <a:spcPct val="50000"/>
              </a:spcBef>
            </a:pPr>
            <a:r>
              <a:rPr lang="en-US" sz="3200" dirty="0" err="1">
                <a:solidFill>
                  <a:srgbClr val="FF0000"/>
                </a:solidFill>
                <a:latin typeface="VNI-Garam" pitchFamily="2" charset="0"/>
              </a:rPr>
              <a:t>Da</a:t>
            </a:r>
            <a:r>
              <a:rPr lang="en-US" sz="3200" dirty="0">
                <a:solidFill>
                  <a:srgbClr val="FF0000"/>
                </a:solidFill>
                <a:latin typeface="VNI-Garam" pitchFamily="2" charset="0"/>
              </a:rPr>
              <a:t> </a:t>
            </a:r>
            <a:r>
              <a:rPr lang="en-US" sz="3200" dirty="0" err="1">
                <a:solidFill>
                  <a:srgbClr val="FF0000"/>
                </a:solidFill>
                <a:latin typeface="VNI-Garam" pitchFamily="2" charset="0"/>
              </a:rPr>
              <a:t>thuù</a:t>
            </a:r>
            <a:r>
              <a:rPr lang="en-US" sz="3200" dirty="0">
                <a:solidFill>
                  <a:srgbClr val="FF0000"/>
                </a:solidFill>
                <a:latin typeface="VNI-Garam" pitchFamily="2" charset="0"/>
              </a:rPr>
              <a:t> </a:t>
            </a:r>
            <a:r>
              <a:rPr lang="en-US" sz="3200" dirty="0" err="1">
                <a:solidFill>
                  <a:srgbClr val="FF0000"/>
                </a:solidFill>
                <a:latin typeface="VNI-Garam" pitchFamily="2" charset="0"/>
              </a:rPr>
              <a:t>duøng</a:t>
            </a:r>
            <a:r>
              <a:rPr lang="en-US" sz="3200" dirty="0">
                <a:solidFill>
                  <a:srgbClr val="FF0000"/>
                </a:solidFill>
                <a:latin typeface="VNI-Garam" pitchFamily="2" charset="0"/>
              </a:rPr>
              <a:t> </a:t>
            </a:r>
            <a:r>
              <a:rPr lang="en-US" sz="3200" dirty="0" err="1">
                <a:solidFill>
                  <a:srgbClr val="FF0000"/>
                </a:solidFill>
                <a:latin typeface="VNI-Garam" pitchFamily="2" charset="0"/>
              </a:rPr>
              <a:t>laøm</a:t>
            </a:r>
            <a:r>
              <a:rPr lang="en-US" sz="3200" dirty="0">
                <a:solidFill>
                  <a:srgbClr val="FF0000"/>
                </a:solidFill>
                <a:latin typeface="VNI-Garam" pitchFamily="2" charset="0"/>
              </a:rPr>
              <a:t> </a:t>
            </a:r>
            <a:r>
              <a:rPr lang="en-US" sz="3200" dirty="0" err="1">
                <a:solidFill>
                  <a:srgbClr val="FF0000"/>
                </a:solidFill>
                <a:latin typeface="VNI-Garam" pitchFamily="2" charset="0"/>
              </a:rPr>
              <a:t>gioû</a:t>
            </a:r>
            <a:r>
              <a:rPr lang="en-US" sz="3200" dirty="0">
                <a:solidFill>
                  <a:srgbClr val="FF0000"/>
                </a:solidFill>
                <a:latin typeface="VNI-Garam" pitchFamily="2" charset="0"/>
              </a:rPr>
              <a:t> </a:t>
            </a:r>
            <a:r>
              <a:rPr lang="en-US" sz="3200" dirty="0" err="1">
                <a:solidFill>
                  <a:srgbClr val="FF0000"/>
                </a:solidFill>
                <a:latin typeface="VNI-Garam" pitchFamily="2" charset="0"/>
              </a:rPr>
              <a:t>xaùch</a:t>
            </a:r>
            <a:r>
              <a:rPr lang="en-US" sz="3200" dirty="0">
                <a:solidFill>
                  <a:srgbClr val="FF0000"/>
                </a:solidFill>
                <a:latin typeface="VNI-Garam" pitchFamily="2" charset="0"/>
              </a:rPr>
              <a:t>, </a:t>
            </a:r>
            <a:r>
              <a:rPr lang="en-US" sz="3200" dirty="0" err="1">
                <a:solidFill>
                  <a:srgbClr val="FF0000"/>
                </a:solidFill>
                <a:latin typeface="VNI-Garam" pitchFamily="2" charset="0"/>
              </a:rPr>
              <a:t>giaøy</a:t>
            </a:r>
            <a:r>
              <a:rPr lang="en-US" sz="3200" dirty="0">
                <a:solidFill>
                  <a:srgbClr val="FF0000"/>
                </a:solidFill>
                <a:latin typeface="VNI-Garam" pitchFamily="2" charset="0"/>
              </a:rPr>
              <a:t> </a:t>
            </a:r>
            <a:r>
              <a:rPr lang="en-US" sz="3200" dirty="0" err="1">
                <a:solidFill>
                  <a:srgbClr val="FF0000"/>
                </a:solidFill>
                <a:latin typeface="VNI-Garam" pitchFamily="2" charset="0"/>
              </a:rPr>
              <a:t>da</a:t>
            </a:r>
            <a:endParaRPr lang="en-US" sz="3200" dirty="0">
              <a:solidFill>
                <a:srgbClr val="FF0000"/>
              </a:solidFill>
              <a:latin typeface="VNI-Garam" pitchFamily="2" charset="0"/>
            </a:endParaRPr>
          </a:p>
          <a:p>
            <a:pPr>
              <a:spcBef>
                <a:spcPct val="50000"/>
              </a:spcBef>
            </a:pPr>
            <a:r>
              <a:rPr lang="en-US" sz="3200" dirty="0" err="1">
                <a:solidFill>
                  <a:srgbClr val="FF0000"/>
                </a:solidFill>
                <a:latin typeface="VNI-Garam" pitchFamily="2" charset="0"/>
              </a:rPr>
              <a:t>Söøng</a:t>
            </a:r>
            <a:r>
              <a:rPr lang="en-US" sz="3200" dirty="0">
                <a:solidFill>
                  <a:srgbClr val="FF0000"/>
                </a:solidFill>
                <a:latin typeface="VNI-Garam" pitchFamily="2" charset="0"/>
              </a:rPr>
              <a:t> : </a:t>
            </a:r>
            <a:r>
              <a:rPr lang="en-US" sz="3200" dirty="0" err="1">
                <a:solidFill>
                  <a:srgbClr val="FF0000"/>
                </a:solidFill>
                <a:latin typeface="VNI-Garam" pitchFamily="2" charset="0"/>
              </a:rPr>
              <a:t>laøm</a:t>
            </a:r>
            <a:r>
              <a:rPr lang="en-US" sz="3200" dirty="0">
                <a:solidFill>
                  <a:srgbClr val="FF0000"/>
                </a:solidFill>
                <a:latin typeface="VNI-Garam" pitchFamily="2" charset="0"/>
              </a:rPr>
              <a:t> </a:t>
            </a:r>
            <a:r>
              <a:rPr lang="en-US" sz="3200" dirty="0" err="1">
                <a:solidFill>
                  <a:srgbClr val="FF0000"/>
                </a:solidFill>
                <a:latin typeface="VNI-Garam" pitchFamily="2" charset="0"/>
              </a:rPr>
              <a:t>haøng</a:t>
            </a:r>
            <a:r>
              <a:rPr lang="en-US" sz="3200" dirty="0">
                <a:solidFill>
                  <a:srgbClr val="FF0000"/>
                </a:solidFill>
                <a:latin typeface="VNI-Garam" pitchFamily="2" charset="0"/>
              </a:rPr>
              <a:t> </a:t>
            </a:r>
            <a:r>
              <a:rPr lang="en-US" sz="3200" dirty="0" err="1">
                <a:solidFill>
                  <a:srgbClr val="FF0000"/>
                </a:solidFill>
                <a:latin typeface="VNI-Garam" pitchFamily="2" charset="0"/>
              </a:rPr>
              <a:t>thuû</a:t>
            </a:r>
            <a:r>
              <a:rPr lang="en-US" sz="3200" dirty="0">
                <a:solidFill>
                  <a:srgbClr val="FF0000"/>
                </a:solidFill>
                <a:latin typeface="VNI-Garam" pitchFamily="2" charset="0"/>
              </a:rPr>
              <a:t> </a:t>
            </a:r>
            <a:r>
              <a:rPr lang="en-US" sz="3200" dirty="0" err="1">
                <a:solidFill>
                  <a:srgbClr val="FF0000"/>
                </a:solidFill>
                <a:latin typeface="VNI-Garam" pitchFamily="2" charset="0"/>
              </a:rPr>
              <a:t>coâng</a:t>
            </a:r>
            <a:r>
              <a:rPr lang="en-US" sz="3200" dirty="0">
                <a:solidFill>
                  <a:srgbClr val="FF0000"/>
                </a:solidFill>
                <a:latin typeface="VNI-Garam" pitchFamily="2" charset="0"/>
              </a:rPr>
              <a:t> </a:t>
            </a:r>
            <a:r>
              <a:rPr lang="en-US" sz="3200" dirty="0" err="1">
                <a:solidFill>
                  <a:srgbClr val="FF0000"/>
                </a:solidFill>
                <a:latin typeface="VNI-Garam" pitchFamily="2" charset="0"/>
              </a:rPr>
              <a:t>myõ</a:t>
            </a:r>
            <a:r>
              <a:rPr lang="en-US" sz="3200" dirty="0">
                <a:solidFill>
                  <a:srgbClr val="FF0000"/>
                </a:solidFill>
                <a:latin typeface="VNI-Garam" pitchFamily="2" charset="0"/>
              </a:rPr>
              <a:t> </a:t>
            </a:r>
            <a:r>
              <a:rPr lang="en-US" sz="3200" dirty="0" err="1">
                <a:solidFill>
                  <a:srgbClr val="FF0000"/>
                </a:solidFill>
                <a:latin typeface="VNI-Garam" pitchFamily="2" charset="0"/>
              </a:rPr>
              <a:t>ngheä</a:t>
            </a:r>
            <a:endParaRPr lang="en-US" sz="3200" dirty="0">
              <a:solidFill>
                <a:srgbClr val="FF0000"/>
              </a:solidFill>
              <a:latin typeface="VNI-Garam" pitchFamily="2" charset="0"/>
            </a:endParaRPr>
          </a:p>
          <a:p>
            <a:pPr>
              <a:spcBef>
                <a:spcPct val="50000"/>
              </a:spcBef>
            </a:pPr>
            <a:r>
              <a:rPr lang="en-US" sz="3200" dirty="0" err="1">
                <a:solidFill>
                  <a:srgbClr val="FF0000"/>
                </a:solidFill>
                <a:latin typeface="VNI-Garam" pitchFamily="2" charset="0"/>
              </a:rPr>
              <a:t>Moät</a:t>
            </a:r>
            <a:r>
              <a:rPr lang="en-US" sz="3200" dirty="0">
                <a:solidFill>
                  <a:srgbClr val="FF0000"/>
                </a:solidFill>
                <a:latin typeface="VNI-Garam" pitchFamily="2" charset="0"/>
              </a:rPr>
              <a:t> </a:t>
            </a:r>
            <a:r>
              <a:rPr lang="en-US" sz="3200" dirty="0" err="1">
                <a:solidFill>
                  <a:srgbClr val="FF0000"/>
                </a:solidFill>
                <a:latin typeface="VNI-Garam" pitchFamily="2" charset="0"/>
              </a:rPr>
              <a:t>soá</a:t>
            </a:r>
            <a:r>
              <a:rPr lang="en-US" sz="3200" dirty="0">
                <a:solidFill>
                  <a:srgbClr val="FF0000"/>
                </a:solidFill>
                <a:latin typeface="VNI-Garam" pitchFamily="2" charset="0"/>
              </a:rPr>
              <a:t> con </a:t>
            </a:r>
            <a:r>
              <a:rPr lang="en-US" sz="3200" dirty="0" err="1">
                <a:solidFill>
                  <a:srgbClr val="FF0000"/>
                </a:solidFill>
                <a:latin typeface="VNI-Garam" pitchFamily="2" charset="0"/>
              </a:rPr>
              <a:t>vaät</a:t>
            </a:r>
            <a:r>
              <a:rPr lang="en-US" sz="3200" dirty="0">
                <a:solidFill>
                  <a:srgbClr val="FF0000"/>
                </a:solidFill>
                <a:latin typeface="VNI-Garam" pitchFamily="2" charset="0"/>
              </a:rPr>
              <a:t> </a:t>
            </a:r>
            <a:r>
              <a:rPr lang="en-US" sz="3200" dirty="0" err="1">
                <a:solidFill>
                  <a:srgbClr val="FF0000"/>
                </a:solidFill>
                <a:latin typeface="VNI-Garam" pitchFamily="2" charset="0"/>
              </a:rPr>
              <a:t>ñöôïc</a:t>
            </a:r>
            <a:r>
              <a:rPr lang="en-US" sz="3200" dirty="0">
                <a:solidFill>
                  <a:srgbClr val="FF0000"/>
                </a:solidFill>
                <a:latin typeface="VNI-Garam" pitchFamily="2" charset="0"/>
              </a:rPr>
              <a:t> </a:t>
            </a:r>
            <a:r>
              <a:rPr lang="en-US" sz="3200" dirty="0" err="1">
                <a:solidFill>
                  <a:srgbClr val="FF0000"/>
                </a:solidFill>
                <a:latin typeface="VNI-Garam" pitchFamily="2" charset="0"/>
              </a:rPr>
              <a:t>duøng</a:t>
            </a:r>
            <a:r>
              <a:rPr lang="en-US" sz="3200" dirty="0">
                <a:solidFill>
                  <a:srgbClr val="FF0000"/>
                </a:solidFill>
                <a:latin typeface="VNI-Garam" pitchFamily="2" charset="0"/>
              </a:rPr>
              <a:t> </a:t>
            </a:r>
            <a:r>
              <a:rPr lang="en-US" sz="3200" dirty="0" err="1">
                <a:solidFill>
                  <a:srgbClr val="FF0000"/>
                </a:solidFill>
                <a:latin typeface="VNI-Garam" pitchFamily="2" charset="0"/>
              </a:rPr>
              <a:t>laøm</a:t>
            </a:r>
            <a:r>
              <a:rPr lang="en-US" sz="3200" dirty="0">
                <a:solidFill>
                  <a:srgbClr val="FF0000"/>
                </a:solidFill>
                <a:latin typeface="VNI-Garam" pitchFamily="2" charset="0"/>
              </a:rPr>
              <a:t> </a:t>
            </a:r>
            <a:r>
              <a:rPr lang="en-US" sz="3200" dirty="0" err="1">
                <a:solidFill>
                  <a:srgbClr val="FF0000"/>
                </a:solidFill>
                <a:latin typeface="VNI-Garam" pitchFamily="2" charset="0"/>
              </a:rPr>
              <a:t>thuoác</a:t>
            </a:r>
            <a:r>
              <a:rPr lang="en-US" sz="3200" dirty="0">
                <a:solidFill>
                  <a:srgbClr val="FF0000"/>
                </a:solidFill>
                <a:latin typeface="VNI-Garam" pitchFamily="2" charset="0"/>
              </a:rPr>
              <a:t>, </a:t>
            </a:r>
            <a:r>
              <a:rPr lang="en-US" sz="3200" dirty="0" err="1">
                <a:solidFill>
                  <a:srgbClr val="FF0000"/>
                </a:solidFill>
                <a:latin typeface="VNI-Garam" pitchFamily="2" charset="0"/>
              </a:rPr>
              <a:t>laøm</a:t>
            </a:r>
            <a:r>
              <a:rPr lang="en-US" sz="3200" dirty="0">
                <a:solidFill>
                  <a:srgbClr val="FF0000"/>
                </a:solidFill>
                <a:latin typeface="VNI-Garam" pitchFamily="2" charset="0"/>
              </a:rPr>
              <a:t> </a:t>
            </a:r>
            <a:r>
              <a:rPr lang="en-US" sz="3200" dirty="0" err="1">
                <a:solidFill>
                  <a:srgbClr val="FF0000"/>
                </a:solidFill>
                <a:latin typeface="VNI-Garam" pitchFamily="2" charset="0"/>
              </a:rPr>
              <a:t>caûnh</a:t>
            </a:r>
            <a:endParaRPr lang="en-US" sz="3200" dirty="0">
              <a:solidFill>
                <a:srgbClr val="FF0000"/>
              </a:solidFill>
              <a:latin typeface="VNI-Garam"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to="" calcmode="lin" valueType="num">
                                      <p:cBhvr>
                                        <p:cTn id="7" dur="1" fill="hold"/>
                                        <p:tgtEl>
                                          <p:spTgt spid="8499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4998"/>
                                        </p:tgtEl>
                                        <p:attrNameLst>
                                          <p:attrName>style.visibility</p:attrName>
                                        </p:attrNameLst>
                                      </p:cBhvr>
                                      <p:to>
                                        <p:strVal val="visible"/>
                                      </p:to>
                                    </p:set>
                                    <p:anim to="" calcmode="lin" valueType="num">
                                      <p:cBhvr>
                                        <p:cTn id="12" dur="1" fill="hold"/>
                                        <p:tgtEl>
                                          <p:spTgt spid="84998"/>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84999"/>
                                        </p:tgtEl>
                                        <p:attrNameLst>
                                          <p:attrName>style.visibility</p:attrName>
                                        </p:attrNameLst>
                                      </p:cBhvr>
                                      <p:to>
                                        <p:strVal val="visible"/>
                                      </p:to>
                                    </p:set>
                                    <p:anim to="" calcmode="lin" valueType="num">
                                      <p:cBhvr>
                                        <p:cTn id="15" dur="1" fill="hold"/>
                                        <p:tgtEl>
                                          <p:spTgt spid="8499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5000"/>
                                        </p:tgtEl>
                                        <p:attrNameLst>
                                          <p:attrName>style.visibility</p:attrName>
                                        </p:attrNameLst>
                                      </p:cBhvr>
                                      <p:to>
                                        <p:strVal val="visible"/>
                                      </p:to>
                                    </p:set>
                                    <p:anim to="" calcmode="lin" valueType="num">
                                      <p:cBhvr>
                                        <p:cTn id="20" dur="1" fill="hold"/>
                                        <p:tgtEl>
                                          <p:spTgt spid="85000"/>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5001"/>
                                        </p:tgtEl>
                                        <p:attrNameLst>
                                          <p:attrName>style.visibility</p:attrName>
                                        </p:attrNameLst>
                                      </p:cBhvr>
                                      <p:to>
                                        <p:strVal val="visible"/>
                                      </p:to>
                                    </p:set>
                                    <p:anim to="" calcmode="lin" valueType="num">
                                      <p:cBhvr>
                                        <p:cTn id="23" dur="1" fill="hold"/>
                                        <p:tgtEl>
                                          <p:spTgt spid="850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8" grpId="0" animBg="1"/>
      <p:bldP spid="84999" grpId="0"/>
      <p:bldP spid="85000" grpId="0" animBg="1"/>
      <p:bldP spid="850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6" name="WordArt 8"/>
          <p:cNvSpPr>
            <a:spLocks noChangeArrowheads="1" noChangeShapeType="1" noTextEdit="1"/>
          </p:cNvSpPr>
          <p:nvPr/>
        </p:nvSpPr>
        <p:spPr bwMode="auto">
          <a:xfrm>
            <a:off x="533400" y="68893"/>
            <a:ext cx="8382000" cy="1074107"/>
          </a:xfrm>
          <a:prstGeom prst="rect">
            <a:avLst/>
          </a:prstGeom>
        </p:spPr>
        <p:txBody>
          <a:bodyPr wrap="none" fromWordArt="1">
            <a:prstTxWarp prst="textChevron">
              <a:avLst>
                <a:gd name="adj" fmla="val 25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Helve"/>
              </a:rPr>
              <a:t>Hoaït ñoäng </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Helve"/>
              </a:rPr>
              <a:t>3</a:t>
            </a:r>
          </a:p>
        </p:txBody>
      </p:sp>
      <p:sp>
        <p:nvSpPr>
          <p:cNvPr id="94218" name="AutoShape 10"/>
          <p:cNvSpPr>
            <a:spLocks noChangeArrowheads="1"/>
          </p:cNvSpPr>
          <p:nvPr/>
        </p:nvSpPr>
        <p:spPr bwMode="auto">
          <a:xfrm>
            <a:off x="248433" y="2095500"/>
            <a:ext cx="8534400" cy="1981200"/>
          </a:xfrm>
          <a:prstGeom prst="horizontalScroll">
            <a:avLst>
              <a:gd name="adj" fmla="val 12500"/>
            </a:avLst>
          </a:prstGeom>
          <a:solidFill>
            <a:srgbClr val="33CCCC"/>
          </a:solidFill>
          <a:ln w="9525">
            <a:solidFill>
              <a:schemeClr val="tx1"/>
            </a:solidFill>
            <a:round/>
            <a:headEnd/>
            <a:tailEnd/>
          </a:ln>
        </p:spPr>
        <p:txBody>
          <a:bodyPr wrap="none" anchor="ctr"/>
          <a:lstStyle/>
          <a:p>
            <a:pPr algn="ctr"/>
            <a:r>
              <a:rPr lang="en-US" sz="3600" dirty="0" err="1" smtClean="0">
                <a:solidFill>
                  <a:srgbClr val="003366"/>
                </a:solidFill>
                <a:latin typeface="Times New Roman" pitchFamily="18" charset="0"/>
                <a:cs typeface="Times New Roman" pitchFamily="18" charset="0"/>
              </a:rPr>
              <a:t>Hãy</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quan</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sát</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những</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hình</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ảnh</a:t>
            </a:r>
            <a:r>
              <a:rPr lang="en-US" sz="3600" dirty="0" smtClean="0">
                <a:solidFill>
                  <a:srgbClr val="003366"/>
                </a:solidFill>
                <a:latin typeface="Times New Roman" pitchFamily="18" charset="0"/>
                <a:cs typeface="Times New Roman" pitchFamily="18" charset="0"/>
              </a:rPr>
              <a:t> </a:t>
            </a:r>
            <a:r>
              <a:rPr lang="en-US" sz="3600" dirty="0" err="1" smtClean="0">
                <a:solidFill>
                  <a:srgbClr val="003366"/>
                </a:solidFill>
                <a:latin typeface="Times New Roman" pitchFamily="18" charset="0"/>
                <a:cs typeface="Times New Roman" pitchFamily="18" charset="0"/>
              </a:rPr>
              <a:t>sau</a:t>
            </a:r>
            <a:r>
              <a:rPr lang="en-US" sz="3600" dirty="0" smtClean="0">
                <a:solidFill>
                  <a:srgbClr val="003366"/>
                </a:solidFill>
                <a:latin typeface="Times New Roman" pitchFamily="18" charset="0"/>
                <a:cs typeface="Times New Roman" pitchFamily="18" charset="0"/>
              </a:rPr>
              <a:t> </a:t>
            </a:r>
            <a:endParaRPr lang="en-US" sz="3600" dirty="0">
              <a:solidFill>
                <a:srgbClr val="003366"/>
              </a:solidFill>
              <a:latin typeface="Times New Roman" pitchFamily="18" charset="0"/>
              <a:cs typeface="Times New Roman" pitchFamily="18" charset="0"/>
            </a:endParaRPr>
          </a:p>
        </p:txBody>
      </p:sp>
      <p:sp>
        <p:nvSpPr>
          <p:cNvPr id="94219" name="Oval 11"/>
          <p:cNvSpPr>
            <a:spLocks noChangeArrowheads="1"/>
          </p:cNvSpPr>
          <p:nvPr/>
        </p:nvSpPr>
        <p:spPr bwMode="auto">
          <a:xfrm rot="900000">
            <a:off x="5103813" y="3630861"/>
            <a:ext cx="990600" cy="1141413"/>
          </a:xfrm>
          <a:prstGeom prst="ellipse">
            <a:avLst/>
          </a:prstGeom>
          <a:solidFill>
            <a:srgbClr val="FF3300"/>
          </a:solidFill>
          <a:ln w="9525">
            <a:solidFill>
              <a:schemeClr val="tx1"/>
            </a:solidFill>
            <a:round/>
            <a:headEnd/>
            <a:tailEnd/>
          </a:ln>
        </p:spPr>
        <p:txBody>
          <a:bodyPr wrap="none" anchor="ctr"/>
          <a:lstStyle/>
          <a:p>
            <a:endParaRPr lang="en-US"/>
          </a:p>
        </p:txBody>
      </p:sp>
      <p:sp>
        <p:nvSpPr>
          <p:cNvPr id="94220" name="Oval 12"/>
          <p:cNvSpPr>
            <a:spLocks noChangeArrowheads="1"/>
          </p:cNvSpPr>
          <p:nvPr/>
        </p:nvSpPr>
        <p:spPr bwMode="auto">
          <a:xfrm rot="900000">
            <a:off x="6246814" y="3808554"/>
            <a:ext cx="914400" cy="1139825"/>
          </a:xfrm>
          <a:prstGeom prst="ellipse">
            <a:avLst/>
          </a:prstGeom>
          <a:solidFill>
            <a:srgbClr val="33CCCC"/>
          </a:solidFill>
          <a:ln w="9525">
            <a:solidFill>
              <a:schemeClr val="tx1"/>
            </a:solidFill>
            <a:round/>
            <a:headEnd/>
            <a:tailEnd/>
          </a:ln>
        </p:spPr>
        <p:txBody>
          <a:bodyPr wrap="none" anchor="ctr"/>
          <a:lstStyle/>
          <a:p>
            <a:endParaRPr lang="en-US"/>
          </a:p>
        </p:txBody>
      </p:sp>
      <p:sp>
        <p:nvSpPr>
          <p:cNvPr id="94222" name="Line 14"/>
          <p:cNvSpPr>
            <a:spLocks noChangeShapeType="1"/>
          </p:cNvSpPr>
          <p:nvPr/>
        </p:nvSpPr>
        <p:spPr bwMode="auto">
          <a:xfrm rot="900000">
            <a:off x="5440725" y="4769968"/>
            <a:ext cx="332919" cy="1094115"/>
          </a:xfrm>
          <a:prstGeom prst="line">
            <a:avLst/>
          </a:prstGeom>
          <a:noFill/>
          <a:ln w="9525">
            <a:solidFill>
              <a:srgbClr val="FF3300"/>
            </a:solidFill>
            <a:round/>
            <a:headEnd/>
            <a:tailEnd/>
          </a:ln>
        </p:spPr>
        <p:txBody>
          <a:bodyPr/>
          <a:lstStyle/>
          <a:p>
            <a:endParaRPr lang="en-US"/>
          </a:p>
        </p:txBody>
      </p:sp>
      <p:sp>
        <p:nvSpPr>
          <p:cNvPr id="94223" name="Line 15"/>
          <p:cNvSpPr>
            <a:spLocks noChangeShapeType="1"/>
          </p:cNvSpPr>
          <p:nvPr/>
        </p:nvSpPr>
        <p:spPr bwMode="auto">
          <a:xfrm rot="900000" flipH="1">
            <a:off x="5719627" y="4842366"/>
            <a:ext cx="715963" cy="1025525"/>
          </a:xfrm>
          <a:prstGeom prst="line">
            <a:avLst/>
          </a:prstGeom>
          <a:noFill/>
          <a:ln w="9525">
            <a:solidFill>
              <a:srgbClr val="003366"/>
            </a:solidFill>
            <a:round/>
            <a:headEnd/>
            <a:tailEnd/>
          </a:ln>
        </p:spPr>
        <p:txBody>
          <a:bodyPr/>
          <a:lstStyle/>
          <a:p>
            <a:endParaRPr lang="en-US"/>
          </a:p>
        </p:txBody>
      </p:sp>
      <p:sp>
        <p:nvSpPr>
          <p:cNvPr id="94224" name="Oval 16"/>
          <p:cNvSpPr>
            <a:spLocks noChangeArrowheads="1"/>
          </p:cNvSpPr>
          <p:nvPr/>
        </p:nvSpPr>
        <p:spPr bwMode="auto">
          <a:xfrm>
            <a:off x="2687638" y="3391742"/>
            <a:ext cx="990600" cy="1295400"/>
          </a:xfrm>
          <a:prstGeom prst="ellipse">
            <a:avLst/>
          </a:prstGeom>
          <a:solidFill>
            <a:srgbClr val="FF00FF"/>
          </a:solidFill>
          <a:ln w="9525">
            <a:solidFill>
              <a:schemeClr val="tx1"/>
            </a:solidFill>
            <a:round/>
            <a:headEnd/>
            <a:tailEnd/>
          </a:ln>
        </p:spPr>
        <p:txBody>
          <a:bodyPr wrap="none" anchor="ctr"/>
          <a:lstStyle/>
          <a:p>
            <a:endParaRPr lang="en-US"/>
          </a:p>
        </p:txBody>
      </p:sp>
      <p:sp>
        <p:nvSpPr>
          <p:cNvPr id="94225" name="Oval 17"/>
          <p:cNvSpPr>
            <a:spLocks noChangeArrowheads="1"/>
          </p:cNvSpPr>
          <p:nvPr/>
        </p:nvSpPr>
        <p:spPr bwMode="auto">
          <a:xfrm rot="2070512">
            <a:off x="3843449" y="3710333"/>
            <a:ext cx="1066800" cy="1295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94226" name="Line 18"/>
          <p:cNvSpPr>
            <a:spLocks noChangeShapeType="1"/>
          </p:cNvSpPr>
          <p:nvPr/>
        </p:nvSpPr>
        <p:spPr bwMode="auto">
          <a:xfrm>
            <a:off x="3182938" y="4584700"/>
            <a:ext cx="266700" cy="1143000"/>
          </a:xfrm>
          <a:prstGeom prst="line">
            <a:avLst/>
          </a:prstGeom>
          <a:noFill/>
          <a:ln w="9525">
            <a:solidFill>
              <a:srgbClr val="FF3300"/>
            </a:solidFill>
            <a:round/>
            <a:headEnd/>
            <a:tailEnd/>
          </a:ln>
        </p:spPr>
        <p:txBody>
          <a:bodyPr/>
          <a:lstStyle/>
          <a:p>
            <a:endParaRPr lang="en-US"/>
          </a:p>
        </p:txBody>
      </p:sp>
      <p:sp>
        <p:nvSpPr>
          <p:cNvPr id="94227" name="Line 19"/>
          <p:cNvSpPr>
            <a:spLocks noChangeShapeType="1"/>
          </p:cNvSpPr>
          <p:nvPr/>
        </p:nvSpPr>
        <p:spPr bwMode="auto">
          <a:xfrm flipH="1">
            <a:off x="3452814" y="4821725"/>
            <a:ext cx="457200" cy="905975"/>
          </a:xfrm>
          <a:prstGeom prst="line">
            <a:avLst/>
          </a:prstGeom>
          <a:noFill/>
          <a:ln w="9525">
            <a:solidFill>
              <a:srgbClr val="CC0000"/>
            </a:solidFill>
            <a:round/>
            <a:headEnd/>
            <a:tailEnd/>
          </a:ln>
        </p:spPr>
        <p:txBody>
          <a:bodyPr/>
          <a:lstStyle/>
          <a:p>
            <a:endParaRPr lang="en-US"/>
          </a:p>
        </p:txBody>
      </p:sp>
      <p:sp>
        <p:nvSpPr>
          <p:cNvPr id="94228" name="AutoShape 20"/>
          <p:cNvSpPr>
            <a:spLocks noChangeArrowheads="1"/>
          </p:cNvSpPr>
          <p:nvPr/>
        </p:nvSpPr>
        <p:spPr bwMode="auto">
          <a:xfrm rot="900000">
            <a:off x="5260986" y="5699981"/>
            <a:ext cx="685800" cy="533400"/>
          </a:xfrm>
          <a:prstGeom prst="star4">
            <a:avLst>
              <a:gd name="adj" fmla="val 12500"/>
            </a:avLst>
          </a:prstGeom>
          <a:solidFill>
            <a:srgbClr val="FF9933"/>
          </a:solidFill>
          <a:ln w="9525">
            <a:solidFill>
              <a:schemeClr val="tx1"/>
            </a:solidFill>
            <a:miter lim="800000"/>
            <a:headEnd/>
            <a:tailEnd/>
          </a:ln>
        </p:spPr>
        <p:txBody>
          <a:bodyPr wrap="none" anchor="ctr"/>
          <a:lstStyle/>
          <a:p>
            <a:endParaRPr lang="en-US"/>
          </a:p>
        </p:txBody>
      </p:sp>
      <p:sp>
        <p:nvSpPr>
          <p:cNvPr id="94229" name="AutoShape 21"/>
          <p:cNvSpPr>
            <a:spLocks noChangeArrowheads="1"/>
          </p:cNvSpPr>
          <p:nvPr/>
        </p:nvSpPr>
        <p:spPr bwMode="auto">
          <a:xfrm>
            <a:off x="3098671" y="5613782"/>
            <a:ext cx="685800" cy="533400"/>
          </a:xfrm>
          <a:prstGeom prst="star4">
            <a:avLst>
              <a:gd name="adj" fmla="val 12500"/>
            </a:avLst>
          </a:prstGeom>
          <a:solidFill>
            <a:srgbClr val="00CC99"/>
          </a:solidFill>
          <a:ln w="9525">
            <a:solidFill>
              <a:schemeClr val="tx1"/>
            </a:solidFill>
            <a:miter lim="800000"/>
            <a:headEnd/>
            <a:tailEnd/>
          </a:ln>
        </p:spPr>
        <p:txBody>
          <a:bodyPr wrap="none" anchor="ctr"/>
          <a:lstStyle/>
          <a:p>
            <a:endParaRPr lang="en-US"/>
          </a:p>
        </p:txBody>
      </p:sp>
      <p:sp>
        <p:nvSpPr>
          <p:cNvPr id="2" name="Rounded Rectangular Callout 1"/>
          <p:cNvSpPr/>
          <p:nvPr/>
        </p:nvSpPr>
        <p:spPr>
          <a:xfrm>
            <a:off x="593543" y="1250515"/>
            <a:ext cx="7844180" cy="952500"/>
          </a:xfrm>
          <a:prstGeom prst="wedgeRoundRectCallout">
            <a:avLst>
              <a:gd name="adj1" fmla="val -5362"/>
              <a:gd name="adj2" fmla="val -100568"/>
              <a:gd name="adj3" fmla="val 1666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0000"/>
                </a:solidFill>
              </a:rPr>
              <a:t>BẢO VỆ THÚ RỪNG </a:t>
            </a:r>
            <a:endParaRPr lang="en-US" sz="3200" b="1" i="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4216"/>
                                        </p:tgtEl>
                                        <p:attrNameLst>
                                          <p:attrName>style.visibility</p:attrName>
                                        </p:attrNameLst>
                                      </p:cBhvr>
                                      <p:to>
                                        <p:strVal val="visible"/>
                                      </p:to>
                                    </p:set>
                                    <p:animEffect transition="in" filter="fade">
                                      <p:cBhvr>
                                        <p:cTn id="7" dur="800" decel="100000"/>
                                        <p:tgtEl>
                                          <p:spTgt spid="94216"/>
                                        </p:tgtEl>
                                      </p:cBhvr>
                                    </p:animEffect>
                                    <p:anim calcmode="lin" valueType="num">
                                      <p:cBhvr>
                                        <p:cTn id="8" dur="800" decel="100000" fill="hold"/>
                                        <p:tgtEl>
                                          <p:spTgt spid="94216"/>
                                        </p:tgtEl>
                                        <p:attrNameLst>
                                          <p:attrName>style.rotation</p:attrName>
                                        </p:attrNameLst>
                                      </p:cBhvr>
                                      <p:tavLst>
                                        <p:tav tm="0">
                                          <p:val>
                                            <p:fltVal val="-90"/>
                                          </p:val>
                                        </p:tav>
                                        <p:tav tm="100000">
                                          <p:val>
                                            <p:fltVal val="0"/>
                                          </p:val>
                                        </p:tav>
                                      </p:tavLst>
                                    </p:anim>
                                    <p:anim calcmode="lin" valueType="num">
                                      <p:cBhvr>
                                        <p:cTn id="9" dur="800" decel="100000" fill="hold"/>
                                        <p:tgtEl>
                                          <p:spTgt spid="94216"/>
                                        </p:tgtEl>
                                        <p:attrNameLst>
                                          <p:attrName>ppt_x</p:attrName>
                                        </p:attrNameLst>
                                      </p:cBhvr>
                                      <p:tavLst>
                                        <p:tav tm="0">
                                          <p:val>
                                            <p:strVal val="#ppt_x+0.4"/>
                                          </p:val>
                                        </p:tav>
                                        <p:tav tm="100000">
                                          <p:val>
                                            <p:strVal val="#ppt_x-0.05"/>
                                          </p:val>
                                        </p:tav>
                                      </p:tavLst>
                                    </p:anim>
                                    <p:anim calcmode="lin" valueType="num">
                                      <p:cBhvr>
                                        <p:cTn id="10" dur="800" decel="100000" fill="hold"/>
                                        <p:tgtEl>
                                          <p:spTgt spid="942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2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2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13" fill="hold">
                            <p:stCondLst>
                              <p:cond delay="1000"/>
                            </p:stCondLst>
                            <p:childTnLst>
                              <p:par>
                                <p:cTn id="14" presetID="24" presetClass="entr" presetSubtype="0" fill="hold" grpId="0" nodeType="afterEffect">
                                  <p:stCondLst>
                                    <p:cond delay="0"/>
                                  </p:stCondLst>
                                  <p:childTnLst>
                                    <p:set>
                                      <p:cBhvr>
                                        <p:cTn id="15" dur="1" fill="hold">
                                          <p:stCondLst>
                                            <p:cond delay="0"/>
                                          </p:stCondLst>
                                        </p:cTn>
                                        <p:tgtEl>
                                          <p:spTgt spid="94218"/>
                                        </p:tgtEl>
                                        <p:attrNameLst>
                                          <p:attrName>style.visibility</p:attrName>
                                        </p:attrNameLst>
                                      </p:cBhvr>
                                      <p:to>
                                        <p:strVal val="visible"/>
                                      </p:to>
                                    </p:set>
                                    <p:anim to="" calcmode="lin" valueType="num">
                                      <p:cBhvr>
                                        <p:cTn id="16" dur="1" fill="hold"/>
                                        <p:tgtEl>
                                          <p:spTgt spid="94218"/>
                                        </p:tgtEl>
                                        <p:attrNameLst>
                                          <p:attrName/>
                                        </p:attrNameLst>
                                      </p:cBhvr>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94219"/>
                                        </p:tgtEl>
                                        <p:attrNameLst>
                                          <p:attrName>style.visibility</p:attrName>
                                        </p:attrNameLst>
                                      </p:cBhvr>
                                      <p:to>
                                        <p:strVal val="visible"/>
                                      </p:to>
                                    </p:set>
                                    <p:animEffect transition="in" filter="fade">
                                      <p:cBhvr>
                                        <p:cTn id="21" dur="100"/>
                                        <p:tgtEl>
                                          <p:spTgt spid="94219"/>
                                        </p:tgtEl>
                                      </p:cBhvr>
                                    </p:animEffect>
                                    <p:anim calcmode="lin" valueType="num">
                                      <p:cBhvr>
                                        <p:cTn id="22" dur="400" fill="hold"/>
                                        <p:tgtEl>
                                          <p:spTgt spid="94219"/>
                                        </p:tgtEl>
                                        <p:attrNameLst>
                                          <p:attrName>ppt_x</p:attrName>
                                        </p:attrNameLst>
                                      </p:cBhvr>
                                      <p:tavLst>
                                        <p:tav tm="0">
                                          <p:val>
                                            <p:strVal val="#ppt_x"/>
                                          </p:val>
                                        </p:tav>
                                        <p:tav tm="100000">
                                          <p:val>
                                            <p:strVal val="#ppt_x"/>
                                          </p:val>
                                        </p:tav>
                                      </p:tavLst>
                                    </p:anim>
                                    <p:anim calcmode="lin" valueType="num">
                                      <p:cBhvr>
                                        <p:cTn id="23" dur="400" fill="hold"/>
                                        <p:tgtEl>
                                          <p:spTgt spid="9421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42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42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94220"/>
                                        </p:tgtEl>
                                        <p:attrNameLst>
                                          <p:attrName>style.visibility</p:attrName>
                                        </p:attrNameLst>
                                      </p:cBhvr>
                                      <p:to>
                                        <p:strVal val="visible"/>
                                      </p:to>
                                    </p:set>
                                    <p:animEffect transition="in" filter="fade">
                                      <p:cBhvr>
                                        <p:cTn id="28" dur="100"/>
                                        <p:tgtEl>
                                          <p:spTgt spid="94220"/>
                                        </p:tgtEl>
                                      </p:cBhvr>
                                    </p:animEffect>
                                    <p:anim calcmode="lin" valueType="num">
                                      <p:cBhvr>
                                        <p:cTn id="29" dur="400" fill="hold"/>
                                        <p:tgtEl>
                                          <p:spTgt spid="94220"/>
                                        </p:tgtEl>
                                        <p:attrNameLst>
                                          <p:attrName>ppt_x</p:attrName>
                                        </p:attrNameLst>
                                      </p:cBhvr>
                                      <p:tavLst>
                                        <p:tav tm="0">
                                          <p:val>
                                            <p:strVal val="#ppt_x"/>
                                          </p:val>
                                        </p:tav>
                                        <p:tav tm="100000">
                                          <p:val>
                                            <p:strVal val="#ppt_x"/>
                                          </p:val>
                                        </p:tav>
                                      </p:tavLst>
                                    </p:anim>
                                    <p:anim calcmode="lin" valueType="num">
                                      <p:cBhvr>
                                        <p:cTn id="30" dur="400" fill="hold"/>
                                        <p:tgtEl>
                                          <p:spTgt spid="94220"/>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942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942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94223"/>
                                        </p:tgtEl>
                                        <p:attrNameLst>
                                          <p:attrName>style.visibility</p:attrName>
                                        </p:attrNameLst>
                                      </p:cBhvr>
                                      <p:to>
                                        <p:strVal val="visible"/>
                                      </p:to>
                                    </p:set>
                                    <p:animEffect transition="in" filter="fade">
                                      <p:cBhvr>
                                        <p:cTn id="35" dur="100"/>
                                        <p:tgtEl>
                                          <p:spTgt spid="94223"/>
                                        </p:tgtEl>
                                      </p:cBhvr>
                                    </p:animEffect>
                                    <p:anim calcmode="lin" valueType="num">
                                      <p:cBhvr>
                                        <p:cTn id="36" dur="400" fill="hold"/>
                                        <p:tgtEl>
                                          <p:spTgt spid="94223"/>
                                        </p:tgtEl>
                                        <p:attrNameLst>
                                          <p:attrName>ppt_x</p:attrName>
                                        </p:attrNameLst>
                                      </p:cBhvr>
                                      <p:tavLst>
                                        <p:tav tm="0">
                                          <p:val>
                                            <p:strVal val="#ppt_x"/>
                                          </p:val>
                                        </p:tav>
                                        <p:tav tm="100000">
                                          <p:val>
                                            <p:strVal val="#ppt_x"/>
                                          </p:val>
                                        </p:tav>
                                      </p:tavLst>
                                    </p:anim>
                                    <p:anim calcmode="lin" valueType="num">
                                      <p:cBhvr>
                                        <p:cTn id="37" dur="400" fill="hold"/>
                                        <p:tgtEl>
                                          <p:spTgt spid="94223"/>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942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942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94222"/>
                                        </p:tgtEl>
                                        <p:attrNameLst>
                                          <p:attrName>style.visibility</p:attrName>
                                        </p:attrNameLst>
                                      </p:cBhvr>
                                      <p:to>
                                        <p:strVal val="visible"/>
                                      </p:to>
                                    </p:set>
                                    <p:animEffect transition="in" filter="fade">
                                      <p:cBhvr>
                                        <p:cTn id="42" dur="100"/>
                                        <p:tgtEl>
                                          <p:spTgt spid="94222"/>
                                        </p:tgtEl>
                                      </p:cBhvr>
                                    </p:animEffect>
                                    <p:anim calcmode="lin" valueType="num">
                                      <p:cBhvr>
                                        <p:cTn id="43" dur="400" fill="hold"/>
                                        <p:tgtEl>
                                          <p:spTgt spid="94222"/>
                                        </p:tgtEl>
                                        <p:attrNameLst>
                                          <p:attrName>ppt_x</p:attrName>
                                        </p:attrNameLst>
                                      </p:cBhvr>
                                      <p:tavLst>
                                        <p:tav tm="0">
                                          <p:val>
                                            <p:strVal val="#ppt_x"/>
                                          </p:val>
                                        </p:tav>
                                        <p:tav tm="100000">
                                          <p:val>
                                            <p:strVal val="#ppt_x"/>
                                          </p:val>
                                        </p:tav>
                                      </p:tavLst>
                                    </p:anim>
                                    <p:anim calcmode="lin" valueType="num">
                                      <p:cBhvr>
                                        <p:cTn id="44" dur="400" fill="hold"/>
                                        <p:tgtEl>
                                          <p:spTgt spid="94222"/>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942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942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94228"/>
                                        </p:tgtEl>
                                        <p:attrNameLst>
                                          <p:attrName>style.visibility</p:attrName>
                                        </p:attrNameLst>
                                      </p:cBhvr>
                                      <p:to>
                                        <p:strVal val="visible"/>
                                      </p:to>
                                    </p:set>
                                    <p:animEffect transition="in" filter="fade">
                                      <p:cBhvr>
                                        <p:cTn id="49" dur="100"/>
                                        <p:tgtEl>
                                          <p:spTgt spid="94228"/>
                                        </p:tgtEl>
                                      </p:cBhvr>
                                    </p:animEffect>
                                    <p:anim calcmode="lin" valueType="num">
                                      <p:cBhvr>
                                        <p:cTn id="50" dur="400" fill="hold"/>
                                        <p:tgtEl>
                                          <p:spTgt spid="94228"/>
                                        </p:tgtEl>
                                        <p:attrNameLst>
                                          <p:attrName>ppt_x</p:attrName>
                                        </p:attrNameLst>
                                      </p:cBhvr>
                                      <p:tavLst>
                                        <p:tav tm="0">
                                          <p:val>
                                            <p:strVal val="#ppt_x"/>
                                          </p:val>
                                        </p:tav>
                                        <p:tav tm="100000">
                                          <p:val>
                                            <p:strVal val="#ppt_x"/>
                                          </p:val>
                                        </p:tav>
                                      </p:tavLst>
                                    </p:anim>
                                    <p:anim calcmode="lin" valueType="num">
                                      <p:cBhvr>
                                        <p:cTn id="51" dur="400" fill="hold"/>
                                        <p:tgtEl>
                                          <p:spTgt spid="94228"/>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42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42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4" presetID="43" presetClass="entr" presetSubtype="0" fill="hold" grpId="0" nodeType="withEffect">
                                  <p:stCondLst>
                                    <p:cond delay="0"/>
                                  </p:stCondLst>
                                  <p:childTnLst>
                                    <p:set>
                                      <p:cBhvr>
                                        <p:cTn id="55" dur="1" fill="hold">
                                          <p:stCondLst>
                                            <p:cond delay="0"/>
                                          </p:stCondLst>
                                        </p:cTn>
                                        <p:tgtEl>
                                          <p:spTgt spid="94225"/>
                                        </p:tgtEl>
                                        <p:attrNameLst>
                                          <p:attrName>style.visibility</p:attrName>
                                        </p:attrNameLst>
                                      </p:cBhvr>
                                      <p:to>
                                        <p:strVal val="visible"/>
                                      </p:to>
                                    </p:set>
                                    <p:animEffect transition="in" filter="fade">
                                      <p:cBhvr>
                                        <p:cTn id="56" dur="100"/>
                                        <p:tgtEl>
                                          <p:spTgt spid="94225"/>
                                        </p:tgtEl>
                                      </p:cBhvr>
                                    </p:animEffect>
                                    <p:anim calcmode="lin" valueType="num">
                                      <p:cBhvr>
                                        <p:cTn id="57" dur="400" fill="hold"/>
                                        <p:tgtEl>
                                          <p:spTgt spid="94225"/>
                                        </p:tgtEl>
                                        <p:attrNameLst>
                                          <p:attrName>ppt_x</p:attrName>
                                        </p:attrNameLst>
                                      </p:cBhvr>
                                      <p:tavLst>
                                        <p:tav tm="0">
                                          <p:val>
                                            <p:strVal val="#ppt_x"/>
                                          </p:val>
                                        </p:tav>
                                        <p:tav tm="100000">
                                          <p:val>
                                            <p:strVal val="#ppt_x"/>
                                          </p:val>
                                        </p:tav>
                                      </p:tavLst>
                                    </p:anim>
                                    <p:anim calcmode="lin" valueType="num">
                                      <p:cBhvr>
                                        <p:cTn id="58" dur="400" fill="hold"/>
                                        <p:tgtEl>
                                          <p:spTgt spid="94225"/>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942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942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1" presetID="43" presetClass="entr" presetSubtype="0" fill="hold" grpId="0" nodeType="withEffect">
                                  <p:stCondLst>
                                    <p:cond delay="0"/>
                                  </p:stCondLst>
                                  <p:childTnLst>
                                    <p:set>
                                      <p:cBhvr>
                                        <p:cTn id="62" dur="1" fill="hold">
                                          <p:stCondLst>
                                            <p:cond delay="0"/>
                                          </p:stCondLst>
                                        </p:cTn>
                                        <p:tgtEl>
                                          <p:spTgt spid="94224"/>
                                        </p:tgtEl>
                                        <p:attrNameLst>
                                          <p:attrName>style.visibility</p:attrName>
                                        </p:attrNameLst>
                                      </p:cBhvr>
                                      <p:to>
                                        <p:strVal val="visible"/>
                                      </p:to>
                                    </p:set>
                                    <p:animEffect transition="in" filter="fade">
                                      <p:cBhvr>
                                        <p:cTn id="63" dur="100"/>
                                        <p:tgtEl>
                                          <p:spTgt spid="94224"/>
                                        </p:tgtEl>
                                      </p:cBhvr>
                                    </p:animEffect>
                                    <p:anim calcmode="lin" valueType="num">
                                      <p:cBhvr>
                                        <p:cTn id="64" dur="400" fill="hold"/>
                                        <p:tgtEl>
                                          <p:spTgt spid="94224"/>
                                        </p:tgtEl>
                                        <p:attrNameLst>
                                          <p:attrName>ppt_x</p:attrName>
                                        </p:attrNameLst>
                                      </p:cBhvr>
                                      <p:tavLst>
                                        <p:tav tm="0">
                                          <p:val>
                                            <p:strVal val="#ppt_x"/>
                                          </p:val>
                                        </p:tav>
                                        <p:tav tm="100000">
                                          <p:val>
                                            <p:strVal val="#ppt_x"/>
                                          </p:val>
                                        </p:tav>
                                      </p:tavLst>
                                    </p:anim>
                                    <p:anim calcmode="lin" valueType="num">
                                      <p:cBhvr>
                                        <p:cTn id="65" dur="400" fill="hold"/>
                                        <p:tgtEl>
                                          <p:spTgt spid="94224"/>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942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942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8" presetID="43" presetClass="entr" presetSubtype="0" fill="hold" grpId="0" nodeType="withEffect">
                                  <p:stCondLst>
                                    <p:cond delay="0"/>
                                  </p:stCondLst>
                                  <p:childTnLst>
                                    <p:set>
                                      <p:cBhvr>
                                        <p:cTn id="69" dur="1" fill="hold">
                                          <p:stCondLst>
                                            <p:cond delay="0"/>
                                          </p:stCondLst>
                                        </p:cTn>
                                        <p:tgtEl>
                                          <p:spTgt spid="94226"/>
                                        </p:tgtEl>
                                        <p:attrNameLst>
                                          <p:attrName>style.visibility</p:attrName>
                                        </p:attrNameLst>
                                      </p:cBhvr>
                                      <p:to>
                                        <p:strVal val="visible"/>
                                      </p:to>
                                    </p:set>
                                    <p:animEffect transition="in" filter="fade">
                                      <p:cBhvr>
                                        <p:cTn id="70" dur="100"/>
                                        <p:tgtEl>
                                          <p:spTgt spid="94226"/>
                                        </p:tgtEl>
                                      </p:cBhvr>
                                    </p:animEffect>
                                    <p:anim calcmode="lin" valueType="num">
                                      <p:cBhvr>
                                        <p:cTn id="71" dur="400" fill="hold"/>
                                        <p:tgtEl>
                                          <p:spTgt spid="94226"/>
                                        </p:tgtEl>
                                        <p:attrNameLst>
                                          <p:attrName>ppt_x</p:attrName>
                                        </p:attrNameLst>
                                      </p:cBhvr>
                                      <p:tavLst>
                                        <p:tav tm="0">
                                          <p:val>
                                            <p:strVal val="#ppt_x"/>
                                          </p:val>
                                        </p:tav>
                                        <p:tav tm="100000">
                                          <p:val>
                                            <p:strVal val="#ppt_x"/>
                                          </p:val>
                                        </p:tav>
                                      </p:tavLst>
                                    </p:anim>
                                    <p:anim calcmode="lin" valueType="num">
                                      <p:cBhvr>
                                        <p:cTn id="72" dur="400" fill="hold"/>
                                        <p:tgtEl>
                                          <p:spTgt spid="94226"/>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942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942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5" presetID="43" presetClass="entr" presetSubtype="0" fill="hold" grpId="0" nodeType="withEffect">
                                  <p:stCondLst>
                                    <p:cond delay="0"/>
                                  </p:stCondLst>
                                  <p:childTnLst>
                                    <p:set>
                                      <p:cBhvr>
                                        <p:cTn id="76" dur="1" fill="hold">
                                          <p:stCondLst>
                                            <p:cond delay="0"/>
                                          </p:stCondLst>
                                        </p:cTn>
                                        <p:tgtEl>
                                          <p:spTgt spid="94227"/>
                                        </p:tgtEl>
                                        <p:attrNameLst>
                                          <p:attrName>style.visibility</p:attrName>
                                        </p:attrNameLst>
                                      </p:cBhvr>
                                      <p:to>
                                        <p:strVal val="visible"/>
                                      </p:to>
                                    </p:set>
                                    <p:animEffect transition="in" filter="fade">
                                      <p:cBhvr>
                                        <p:cTn id="77" dur="100"/>
                                        <p:tgtEl>
                                          <p:spTgt spid="94227"/>
                                        </p:tgtEl>
                                      </p:cBhvr>
                                    </p:animEffect>
                                    <p:anim calcmode="lin" valueType="num">
                                      <p:cBhvr>
                                        <p:cTn id="78" dur="400" fill="hold"/>
                                        <p:tgtEl>
                                          <p:spTgt spid="94227"/>
                                        </p:tgtEl>
                                        <p:attrNameLst>
                                          <p:attrName>ppt_x</p:attrName>
                                        </p:attrNameLst>
                                      </p:cBhvr>
                                      <p:tavLst>
                                        <p:tav tm="0">
                                          <p:val>
                                            <p:strVal val="#ppt_x"/>
                                          </p:val>
                                        </p:tav>
                                        <p:tav tm="100000">
                                          <p:val>
                                            <p:strVal val="#ppt_x"/>
                                          </p:val>
                                        </p:tav>
                                      </p:tavLst>
                                    </p:anim>
                                    <p:anim calcmode="lin" valueType="num">
                                      <p:cBhvr>
                                        <p:cTn id="79" dur="400" fill="hold"/>
                                        <p:tgtEl>
                                          <p:spTgt spid="94227"/>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942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942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2" presetID="43" presetClass="entr" presetSubtype="0" fill="hold" grpId="0" nodeType="withEffect">
                                  <p:stCondLst>
                                    <p:cond delay="0"/>
                                  </p:stCondLst>
                                  <p:childTnLst>
                                    <p:set>
                                      <p:cBhvr>
                                        <p:cTn id="83" dur="1" fill="hold">
                                          <p:stCondLst>
                                            <p:cond delay="0"/>
                                          </p:stCondLst>
                                        </p:cTn>
                                        <p:tgtEl>
                                          <p:spTgt spid="94229"/>
                                        </p:tgtEl>
                                        <p:attrNameLst>
                                          <p:attrName>style.visibility</p:attrName>
                                        </p:attrNameLst>
                                      </p:cBhvr>
                                      <p:to>
                                        <p:strVal val="visible"/>
                                      </p:to>
                                    </p:set>
                                    <p:animEffect transition="in" filter="fade">
                                      <p:cBhvr>
                                        <p:cTn id="84" dur="100"/>
                                        <p:tgtEl>
                                          <p:spTgt spid="94229"/>
                                        </p:tgtEl>
                                      </p:cBhvr>
                                    </p:animEffect>
                                    <p:anim calcmode="lin" valueType="num">
                                      <p:cBhvr>
                                        <p:cTn id="85" dur="400" fill="hold"/>
                                        <p:tgtEl>
                                          <p:spTgt spid="94229"/>
                                        </p:tgtEl>
                                        <p:attrNameLst>
                                          <p:attrName>ppt_x</p:attrName>
                                        </p:attrNameLst>
                                      </p:cBhvr>
                                      <p:tavLst>
                                        <p:tav tm="0">
                                          <p:val>
                                            <p:strVal val="#ppt_x"/>
                                          </p:val>
                                        </p:tav>
                                        <p:tav tm="100000">
                                          <p:val>
                                            <p:strVal val="#ppt_x"/>
                                          </p:val>
                                        </p:tav>
                                      </p:tavLst>
                                    </p:anim>
                                    <p:anim calcmode="lin" valueType="num">
                                      <p:cBhvr>
                                        <p:cTn id="86" dur="400" fill="hold"/>
                                        <p:tgtEl>
                                          <p:spTgt spid="94229"/>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942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942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nimBg="1"/>
      <p:bldP spid="94218" grpId="0" animBg="1"/>
      <p:bldP spid="94219" grpId="0" animBg="1"/>
      <p:bldP spid="94220" grpId="0" animBg="1"/>
      <p:bldP spid="94222" grpId="0" animBg="1"/>
      <p:bldP spid="94223" grpId="0" animBg="1"/>
      <p:bldP spid="94224" grpId="0" animBg="1"/>
      <p:bldP spid="94225" grpId="0" animBg="1"/>
      <p:bldP spid="94226" grpId="0" animBg="1"/>
      <p:bldP spid="94227" grpId="0" animBg="1"/>
      <p:bldP spid="94228" grpId="0" animBg="1"/>
      <p:bldP spid="942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Xac-voo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5000">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Vie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5000">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090911_-EaSo_-BTTN-1-300x224"/>
          <p:cNvPicPr>
            <a:picLocks noChangeAspect="1" noChangeArrowheads="1"/>
          </p:cNvPicPr>
          <p:nvPr/>
        </p:nvPicPr>
        <p:blipFill>
          <a:blip r:embed="rId2"/>
          <a:srcRect/>
          <a:stretch>
            <a:fillRect/>
          </a:stretch>
        </p:blipFill>
        <p:spPr bwMode="auto">
          <a:xfrm>
            <a:off x="0" y="15875"/>
            <a:ext cx="9144000" cy="6826250"/>
          </a:xfrm>
          <a:prstGeom prst="rect">
            <a:avLst/>
          </a:prstGeom>
          <a:noFill/>
          <a:ln w="9525">
            <a:noFill/>
            <a:miter lim="800000"/>
            <a:headEnd/>
            <a:tailEnd/>
          </a:ln>
        </p:spPr>
      </p:pic>
    </p:spTree>
  </p:cSld>
  <p:clrMapOvr>
    <a:masterClrMapping/>
  </p:clrMapOvr>
  <p:transition spd="med" advTm="5000">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ngavoi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5000">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Ct3"/>
          <p:cNvPicPr>
            <a:picLocks noChangeAspect="1" noChangeArrowheads="1"/>
          </p:cNvPicPr>
          <p:nvPr/>
        </p:nvPicPr>
        <p:blipFill>
          <a:blip r:embed="rId2"/>
          <a:srcRect/>
          <a:stretch>
            <a:fillRect/>
          </a:stretch>
        </p:blipFill>
        <p:spPr bwMode="auto">
          <a:xfrm>
            <a:off x="0" y="-14288"/>
            <a:ext cx="9144000" cy="6886576"/>
          </a:xfrm>
          <a:prstGeom prst="rect">
            <a:avLst/>
          </a:prstGeom>
          <a:noFill/>
          <a:ln w="9525">
            <a:noFill/>
            <a:miter lim="800000"/>
            <a:headEnd/>
            <a:tailEnd/>
          </a:ln>
        </p:spPr>
      </p:pic>
    </p:spTree>
  </p:cSld>
  <p:clrMapOvr>
    <a:masterClrMapping/>
  </p:clrMapOvr>
  <p:transition spd="med" advTm="5000">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853482" y="3671553"/>
            <a:ext cx="685802"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A</a:t>
            </a:r>
          </a:p>
        </p:txBody>
      </p:sp>
      <p:sp>
        <p:nvSpPr>
          <p:cNvPr id="6" name="Hexagon 5"/>
          <p:cNvSpPr/>
          <p:nvPr/>
        </p:nvSpPr>
        <p:spPr>
          <a:xfrm>
            <a:off x="1803042" y="4678254"/>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B</a:t>
            </a:r>
          </a:p>
        </p:txBody>
      </p:sp>
      <p:grpSp>
        <p:nvGrpSpPr>
          <p:cNvPr id="2" name="Group 6"/>
          <p:cNvGrpSpPr>
            <a:grpSpLocks/>
          </p:cNvGrpSpPr>
          <p:nvPr/>
        </p:nvGrpSpPr>
        <p:grpSpPr bwMode="auto">
          <a:xfrm>
            <a:off x="1874838" y="2379663"/>
            <a:ext cx="5110162" cy="774700"/>
            <a:chOff x="779374" y="2216382"/>
            <a:chExt cx="3643295" cy="568245"/>
          </a:xfrm>
        </p:grpSpPr>
        <p:sp>
          <p:nvSpPr>
            <p:cNvPr id="8" name="Rectangle 7"/>
            <p:cNvSpPr/>
            <p:nvPr/>
          </p:nvSpPr>
          <p:spPr>
            <a:xfrm>
              <a:off x="1434050" y="2216382"/>
              <a:ext cx="2988619" cy="447040"/>
            </a:xfrm>
            <a:prstGeom prst="rect">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a:t>
              </a:r>
            </a:p>
          </p:txBody>
        </p:sp>
        <p:cxnSp>
          <p:nvCxnSpPr>
            <p:cNvPr id="9" name="Straight Connector 8"/>
            <p:cNvCxnSpPr/>
            <p:nvPr/>
          </p:nvCxnSpPr>
          <p:spPr>
            <a:xfrm flipV="1">
              <a:off x="1318581" y="2445385"/>
              <a:ext cx="108677" cy="10160"/>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209497" y="2487803"/>
              <a:ext cx="155119" cy="76634"/>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sp>
          <p:nvSpPr>
            <p:cNvPr id="11" name="Hexagon 10"/>
            <p:cNvSpPr/>
            <p:nvPr/>
          </p:nvSpPr>
          <p:spPr>
            <a:xfrm>
              <a:off x="779374" y="2342666"/>
              <a:ext cx="466406" cy="441961"/>
            </a:xfrm>
            <a:prstGeom prst="hexagon">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latin typeface="Arial" pitchFamily="34" charset="0"/>
                  <a:cs typeface="Arial" pitchFamily="34" charset="0"/>
                </a:rPr>
                <a:t>1</a:t>
              </a:r>
            </a:p>
          </p:txBody>
        </p:sp>
      </p:grpSp>
      <p:sp>
        <p:nvSpPr>
          <p:cNvPr id="12" name="Rectangle 11"/>
          <p:cNvSpPr/>
          <p:nvPr/>
        </p:nvSpPr>
        <p:spPr>
          <a:xfrm>
            <a:off x="2767882" y="3673701"/>
            <a:ext cx="4216760"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002060"/>
                </a:solidFill>
                <a:latin typeface="Arial" pitchFamily="34" charset="0"/>
                <a:cs typeface="Arial" pitchFamily="34" charset="0"/>
              </a:rPr>
              <a:t>Có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lông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mao</a:t>
            </a:r>
            <a:r>
              <a:rPr lang="en-US" sz="2400" dirty="0">
                <a:solidFill>
                  <a:srgbClr val="002060"/>
                </a:solidFill>
                <a:latin typeface="Arial" pitchFamily="34" charset="0"/>
                <a:cs typeface="Arial" pitchFamily="34" charset="0"/>
              </a:rPr>
              <a:t> </a:t>
            </a:r>
          </a:p>
        </p:txBody>
      </p:sp>
      <p:sp>
        <p:nvSpPr>
          <p:cNvPr id="14" name="Rectangle 13"/>
          <p:cNvSpPr/>
          <p:nvPr/>
        </p:nvSpPr>
        <p:spPr>
          <a:xfrm>
            <a:off x="2793642" y="4677180"/>
            <a:ext cx="4191000"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rgbClr val="002060"/>
                </a:solidFill>
                <a:latin typeface="Arial" charset="0"/>
                <a:cs typeface="Arial" charset="0"/>
              </a:rPr>
              <a:t>Đẻ con, nuôi con bằng sữa</a:t>
            </a:r>
          </a:p>
        </p:txBody>
      </p:sp>
      <p:pic>
        <p:nvPicPr>
          <p:cNvPr id="7184" name="Picture 115" descr="ALRMCLOK"/>
          <p:cNvPicPr>
            <a:picLocks noChangeAspect="1" noChangeArrowheads="1"/>
          </p:cNvPicPr>
          <p:nvPr/>
        </p:nvPicPr>
        <p:blipFill>
          <a:blip r:embed="rId7"/>
          <a:srcRect/>
          <a:stretch>
            <a:fillRect/>
          </a:stretch>
        </p:blipFill>
        <p:spPr bwMode="auto">
          <a:xfrm>
            <a:off x="7848600" y="762000"/>
            <a:ext cx="855663" cy="1035050"/>
          </a:xfrm>
          <a:prstGeom prst="rect">
            <a:avLst/>
          </a:prstGeom>
          <a:noFill/>
          <a:ln w="9525">
            <a:noFill/>
            <a:miter lim="800000"/>
            <a:headEnd/>
            <a:tailEnd/>
          </a:ln>
        </p:spPr>
      </p:pic>
      <p:sp>
        <p:nvSpPr>
          <p:cNvPr id="28" name="Oval 27"/>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29" name="Oval 28"/>
          <p:cNvSpPr/>
          <p:nvPr/>
        </p:nvSpPr>
        <p:spPr>
          <a:xfrm>
            <a:off x="79676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1</a:t>
            </a:r>
            <a:endParaRPr lang="vi-VN" sz="3600" dirty="0">
              <a:latin typeface="Arial Unicode MS" pitchFamily="34" charset="-128"/>
              <a:ea typeface="Arial Unicode MS" pitchFamily="34" charset="-128"/>
              <a:cs typeface="Arial Unicode MS" pitchFamily="34" charset="-128"/>
            </a:endParaRPr>
          </a:p>
        </p:txBody>
      </p:sp>
      <p:sp>
        <p:nvSpPr>
          <p:cNvPr id="30" name="Oval 29"/>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2</a:t>
            </a:r>
            <a:endParaRPr lang="vi-VN" sz="3600" dirty="0">
              <a:latin typeface="Arial Unicode MS" pitchFamily="34" charset="-128"/>
              <a:ea typeface="Arial Unicode MS" pitchFamily="34" charset="-128"/>
              <a:cs typeface="Arial Unicode MS" pitchFamily="34" charset="-128"/>
            </a:endParaRPr>
          </a:p>
        </p:txBody>
      </p:sp>
      <p:sp>
        <p:nvSpPr>
          <p:cNvPr id="31" name="Oval 30"/>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3</a:t>
            </a:r>
            <a:endParaRPr lang="vi-VN" sz="3600" dirty="0">
              <a:latin typeface="Arial Unicode MS" pitchFamily="34" charset="-128"/>
              <a:ea typeface="Arial Unicode MS" pitchFamily="34" charset="-128"/>
              <a:cs typeface="Arial Unicode MS" pitchFamily="34" charset="-128"/>
            </a:endParaRPr>
          </a:p>
        </p:txBody>
      </p:sp>
      <p:sp>
        <p:nvSpPr>
          <p:cNvPr id="32" name="Oval 31"/>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4</a:t>
            </a:r>
            <a:endParaRPr lang="vi-VN" sz="3600" dirty="0">
              <a:latin typeface="Arial Unicode MS" pitchFamily="34" charset="-128"/>
              <a:ea typeface="Arial Unicode MS" pitchFamily="34" charset="-128"/>
              <a:cs typeface="Arial Unicode MS" pitchFamily="34" charset="-128"/>
            </a:endParaRPr>
          </a:p>
        </p:txBody>
      </p:sp>
      <p:sp>
        <p:nvSpPr>
          <p:cNvPr id="33" name="Oval 32"/>
          <p:cNvSpPr/>
          <p:nvPr/>
        </p:nvSpPr>
        <p:spPr>
          <a:xfrm>
            <a:off x="7978775"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5</a:t>
            </a:r>
            <a:endParaRPr lang="vi-VN" sz="3600" dirty="0">
              <a:latin typeface="Arial Unicode MS" pitchFamily="34" charset="-128"/>
              <a:ea typeface="Arial Unicode MS" pitchFamily="34" charset="-128"/>
              <a:cs typeface="Arial Unicode MS" pitchFamily="34" charset="-128"/>
            </a:endParaRPr>
          </a:p>
        </p:txBody>
      </p:sp>
      <p:sp>
        <p:nvSpPr>
          <p:cNvPr id="34" name="Oval 33"/>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6</a:t>
            </a:r>
            <a:endParaRPr lang="vi-VN" sz="3600" dirty="0">
              <a:latin typeface="Arial Unicode MS" pitchFamily="34" charset="-128"/>
              <a:ea typeface="Arial Unicode MS" pitchFamily="34" charset="-128"/>
              <a:cs typeface="Arial Unicode MS" pitchFamily="34" charset="-128"/>
            </a:endParaRPr>
          </a:p>
        </p:txBody>
      </p:sp>
      <p:sp>
        <p:nvSpPr>
          <p:cNvPr id="35" name="Oval 34"/>
          <p:cNvSpPr/>
          <p:nvPr/>
        </p:nvSpPr>
        <p:spPr>
          <a:xfrm>
            <a:off x="7981950"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7</a:t>
            </a:r>
            <a:endParaRPr lang="vi-VN" sz="3600" dirty="0">
              <a:latin typeface="Arial Unicode MS" pitchFamily="34" charset="-128"/>
              <a:ea typeface="Arial Unicode MS" pitchFamily="34" charset="-128"/>
              <a:cs typeface="Arial Unicode MS" pitchFamily="34" charset="-128"/>
            </a:endParaRPr>
          </a:p>
        </p:txBody>
      </p:sp>
      <p:sp>
        <p:nvSpPr>
          <p:cNvPr id="36" name="Oval 35"/>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8</a:t>
            </a:r>
            <a:endParaRPr lang="vi-VN" sz="3600" dirty="0">
              <a:latin typeface="Arial Unicode MS" pitchFamily="34" charset="-128"/>
              <a:ea typeface="Arial Unicode MS" pitchFamily="34" charset="-128"/>
              <a:cs typeface="Arial Unicode MS" pitchFamily="34" charset="-128"/>
            </a:endParaRPr>
          </a:p>
        </p:txBody>
      </p:sp>
      <p:sp>
        <p:nvSpPr>
          <p:cNvPr id="37" name="Oval 36"/>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9</a:t>
            </a:r>
            <a:endParaRPr lang="vi-VN" sz="3600" dirty="0">
              <a:latin typeface="Arial Unicode MS" pitchFamily="34" charset="-128"/>
              <a:ea typeface="Arial Unicode MS" pitchFamily="34" charset="-128"/>
              <a:cs typeface="Arial Unicode MS" pitchFamily="34" charset="-128"/>
            </a:endParaRPr>
          </a:p>
        </p:txBody>
      </p:sp>
      <p:sp>
        <p:nvSpPr>
          <p:cNvPr id="38" name="Oval 37"/>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41" name="Rectangle 40"/>
          <p:cNvSpPr/>
          <p:nvPr/>
        </p:nvSpPr>
        <p:spPr bwMode="auto">
          <a:xfrm>
            <a:off x="2573642" y="1210359"/>
            <a:ext cx="3967753" cy="52380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C00000"/>
                </a:solidFill>
                <a:effectLst>
                  <a:outerShdw blurRad="76200" dist="50800" dir="5400000" algn="tl" rotWithShape="0">
                    <a:srgbClr val="000000">
                      <a:alpha val="65000"/>
                    </a:srgbClr>
                  </a:outerShdw>
                </a:effectLst>
              </a:rPr>
              <a:t>TỰ NHIÊN VÀ XÃ HỘI</a:t>
            </a:r>
          </a:p>
        </p:txBody>
      </p:sp>
      <p:sp>
        <p:nvSpPr>
          <p:cNvPr id="47" name="Hexagon 46"/>
          <p:cNvSpPr/>
          <p:nvPr/>
        </p:nvSpPr>
        <p:spPr>
          <a:xfrm>
            <a:off x="1828800" y="5628069"/>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C</a:t>
            </a:r>
          </a:p>
        </p:txBody>
      </p:sp>
      <p:sp>
        <p:nvSpPr>
          <p:cNvPr id="48" name="Rectangle 47"/>
          <p:cNvSpPr/>
          <p:nvPr/>
        </p:nvSpPr>
        <p:spPr>
          <a:xfrm>
            <a:off x="2819400" y="5626995"/>
            <a:ext cx="4191000"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Arial" pitchFamily="34" charset="0"/>
                <a:cs typeface="Arial" pitchFamily="34" charset="0"/>
              </a:rPr>
              <a:t>Cả</a:t>
            </a:r>
            <a:r>
              <a:rPr lang="en-US" sz="2400" dirty="0">
                <a:solidFill>
                  <a:srgbClr val="002060"/>
                </a:solidFill>
                <a:latin typeface="Arial" pitchFamily="34" charset="0"/>
                <a:cs typeface="Arial" pitchFamily="34" charset="0"/>
              </a:rPr>
              <a:t> A </a:t>
            </a:r>
            <a:r>
              <a:rPr lang="en-US" sz="2400" dirty="0" err="1">
                <a:solidFill>
                  <a:srgbClr val="002060"/>
                </a:solidFill>
                <a:latin typeface="Arial" pitchFamily="34" charset="0"/>
                <a:cs typeface="Arial" pitchFamily="34" charset="0"/>
              </a:rPr>
              <a:t>và</a:t>
            </a:r>
            <a:r>
              <a:rPr lang="en-US" sz="2400" dirty="0">
                <a:solidFill>
                  <a:srgbClr val="002060"/>
                </a:solidFill>
                <a:latin typeface="Arial" pitchFamily="34" charset="0"/>
                <a:cs typeface="Arial" pitchFamily="34" charset="0"/>
              </a:rPr>
              <a:t> B </a:t>
            </a:r>
            <a:r>
              <a:rPr lang="en-US" sz="2400" dirty="0" err="1">
                <a:solidFill>
                  <a:srgbClr val="002060"/>
                </a:solidFill>
                <a:latin typeface="Arial" pitchFamily="34" charset="0"/>
                <a:cs typeface="Arial" pitchFamily="34" charset="0"/>
              </a:rPr>
              <a:t>đều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đúng</a:t>
            </a:r>
            <a:endParaRPr lang="en-US" sz="2400" dirty="0">
              <a:solidFill>
                <a:srgbClr val="002060"/>
              </a:solidFill>
              <a:latin typeface="Arial" pitchFamily="34" charset="0"/>
              <a:cs typeface="Arial" pitchFamily="34" charset="0"/>
            </a:endParaRPr>
          </a:p>
        </p:txBody>
      </p:sp>
      <p:sp>
        <p:nvSpPr>
          <p:cNvPr id="5" name="Hexagon 4"/>
          <p:cNvSpPr/>
          <p:nvPr/>
        </p:nvSpPr>
        <p:spPr>
          <a:xfrm>
            <a:off x="1828800" y="5648740"/>
            <a:ext cx="685800" cy="609600"/>
          </a:xfrm>
          <a:prstGeom prst="hexagon">
            <a:avLst/>
          </a:prstGeom>
          <a:solidFill>
            <a:srgbClr val="FF000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latin typeface="Arial" pitchFamily="34" charset="0"/>
                <a:cs typeface="Arial" pitchFamily="34" charset="0"/>
              </a:rPr>
              <a:t>C</a:t>
            </a:r>
          </a:p>
        </p:txBody>
      </p:sp>
      <p:sp>
        <p:nvSpPr>
          <p:cNvPr id="13" name="Rectangle 12"/>
          <p:cNvSpPr/>
          <p:nvPr/>
        </p:nvSpPr>
        <p:spPr>
          <a:xfrm>
            <a:off x="2819400" y="5629610"/>
            <a:ext cx="4191000" cy="516832"/>
          </a:xfrm>
          <a:prstGeom prst="rect">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rgbClr val="FF0000"/>
                </a:solidFill>
                <a:latin typeface="Arial" pitchFamily="34" charset="0"/>
                <a:cs typeface="Arial" pitchFamily="34" charset="0"/>
              </a:rPr>
              <a:t>Cả</a:t>
            </a:r>
            <a:r>
              <a:rPr lang="en-US" sz="2400" b="1" dirty="0">
                <a:solidFill>
                  <a:srgbClr val="FF0000"/>
                </a:solidFill>
                <a:latin typeface="Arial" pitchFamily="34" charset="0"/>
                <a:cs typeface="Arial" pitchFamily="34" charset="0"/>
              </a:rPr>
              <a:t> A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B </a:t>
            </a:r>
            <a:r>
              <a:rPr lang="en-US" sz="2400" b="1" dirty="0" err="1">
                <a:solidFill>
                  <a:srgbClr val="FF0000"/>
                </a:solidFill>
                <a:latin typeface="Arial" pitchFamily="34" charset="0"/>
                <a:cs typeface="Arial" pitchFamily="34" charset="0"/>
              </a:rPr>
              <a:t>đều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đúng</a:t>
            </a:r>
            <a:endParaRPr lang="en-US" sz="2400" b="1" dirty="0">
              <a:solidFill>
                <a:srgbClr val="FF0000"/>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par>
                                <p:cTn id="27" presetID="47"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9" presetID="47"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suction.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ox(in)">
                                      <p:cBhvr>
                                        <p:cTn id="48" dur="500"/>
                                        <p:tgtEl>
                                          <p:spTgt spid="38"/>
                                        </p:tgtEl>
                                      </p:cBhvr>
                                    </p:animEffect>
                                  </p:childTnLst>
                                  <p:subTnLst>
                                    <p:audio>
                                      <p:cMediaNode>
                                        <p:cTn display="0" masterRel="sameClick">
                                          <p:stCondLst>
                                            <p:cond evt="begin" delay="0">
                                              <p:tn val="46"/>
                                            </p:cond>
                                          </p:stCondLst>
                                          <p:endCondLst>
                                            <p:cond evt="onStopAudio" delay="0">
                                              <p:tgtEl>
                                                <p:sldTgt/>
                                              </p:tgtEl>
                                            </p:cond>
                                          </p:endCondLst>
                                        </p:cTn>
                                        <p:tgtEl>
                                          <p:sndTgt r:embed="rId4" name="camera.wav"/>
                                        </p:tgtEl>
                                      </p:cMediaNode>
                                    </p:audio>
                                  </p:subTnLst>
                                </p:cTn>
                              </p:par>
                            </p:childTnLst>
                          </p:cTn>
                        </p:par>
                        <p:par>
                          <p:cTn id="49" fill="hold">
                            <p:stCondLst>
                              <p:cond delay="500"/>
                            </p:stCondLst>
                            <p:childTnLst>
                              <p:par>
                                <p:cTn id="50" presetID="4" presetClass="exit" presetSubtype="16" fill="hold" grpId="1" nodeType="afterEffect">
                                  <p:stCondLst>
                                    <p:cond delay="0"/>
                                  </p:stCondLst>
                                  <p:childTnLst>
                                    <p:animEffect transition="out" filter="box(in)">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par>
                          <p:cTn id="53" fill="hold">
                            <p:stCondLst>
                              <p:cond delay="1000"/>
                            </p:stCondLst>
                            <p:childTnLst>
                              <p:par>
                                <p:cTn id="54" presetID="4" presetClass="entr" presetSubtype="16"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ox(in)">
                                      <p:cBhvr>
                                        <p:cTn id="56" dur="500"/>
                                        <p:tgtEl>
                                          <p:spTgt spid="37"/>
                                        </p:tgtEl>
                                      </p:cBhvr>
                                    </p:animEffect>
                                  </p:childTnLst>
                                  <p:subTnLst>
                                    <p:audio>
                                      <p:cMediaNode>
                                        <p:cTn display="0" masterRel="sameClick">
                                          <p:stCondLst>
                                            <p:cond evt="begin" delay="0">
                                              <p:tn val="54"/>
                                            </p:cond>
                                          </p:stCondLst>
                                          <p:endCondLst>
                                            <p:cond evt="onStopAudio" delay="0">
                                              <p:tgtEl>
                                                <p:sldTgt/>
                                              </p:tgtEl>
                                            </p:cond>
                                          </p:endCondLst>
                                        </p:cTn>
                                        <p:tgtEl>
                                          <p:sndTgt r:embed="rId4" name="camera.wav"/>
                                        </p:tgtEl>
                                      </p:cMediaNode>
                                    </p:audio>
                                  </p:subTnLst>
                                </p:cTn>
                              </p:par>
                            </p:childTnLst>
                          </p:cTn>
                        </p:par>
                        <p:par>
                          <p:cTn id="57" fill="hold">
                            <p:stCondLst>
                              <p:cond delay="1500"/>
                            </p:stCondLst>
                            <p:childTnLst>
                              <p:par>
                                <p:cTn id="58" presetID="4" presetClass="exit" presetSubtype="16" fill="hold" grpId="1" nodeType="afterEffect">
                                  <p:stCondLst>
                                    <p:cond delay="0"/>
                                  </p:stCondLst>
                                  <p:childTnLst>
                                    <p:animEffect transition="out" filter="box(in)">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childTnLst>
                          </p:cTn>
                        </p:par>
                        <p:par>
                          <p:cTn id="61" fill="hold">
                            <p:stCondLst>
                              <p:cond delay="2000"/>
                            </p:stCondLst>
                            <p:childTnLst>
                              <p:par>
                                <p:cTn id="62" presetID="4"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ox(in)">
                                      <p:cBhvr>
                                        <p:cTn id="64" dur="500"/>
                                        <p:tgtEl>
                                          <p:spTgt spid="36"/>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wav"/>
                                        </p:tgtEl>
                                      </p:cMediaNode>
                                    </p:audio>
                                  </p:subTnLst>
                                </p:cTn>
                              </p:par>
                            </p:childTnLst>
                          </p:cTn>
                        </p:par>
                        <p:par>
                          <p:cTn id="65" fill="hold">
                            <p:stCondLst>
                              <p:cond delay="2500"/>
                            </p:stCondLst>
                            <p:childTnLst>
                              <p:par>
                                <p:cTn id="66" presetID="4" presetClass="exit" presetSubtype="16" fill="hold" grpId="1" nodeType="afterEffect">
                                  <p:stCondLst>
                                    <p:cond delay="0"/>
                                  </p:stCondLst>
                                  <p:childTnLst>
                                    <p:animEffect transition="out" filter="box(in)">
                                      <p:cBhvr>
                                        <p:cTn id="67" dur="500"/>
                                        <p:tgtEl>
                                          <p:spTgt spid="36"/>
                                        </p:tgtEl>
                                      </p:cBhvr>
                                    </p:animEffect>
                                    <p:set>
                                      <p:cBhvr>
                                        <p:cTn id="68" dur="1" fill="hold">
                                          <p:stCondLst>
                                            <p:cond delay="499"/>
                                          </p:stCondLst>
                                        </p:cTn>
                                        <p:tgtEl>
                                          <p:spTgt spid="36"/>
                                        </p:tgtEl>
                                        <p:attrNameLst>
                                          <p:attrName>style.visibility</p:attrName>
                                        </p:attrNameLst>
                                      </p:cBhvr>
                                      <p:to>
                                        <p:strVal val="hidden"/>
                                      </p:to>
                                    </p:set>
                                  </p:childTnLst>
                                </p:cTn>
                              </p:par>
                            </p:childTnLst>
                          </p:cTn>
                        </p:par>
                        <p:par>
                          <p:cTn id="69" fill="hold">
                            <p:stCondLst>
                              <p:cond delay="3000"/>
                            </p:stCondLst>
                            <p:childTnLst>
                              <p:par>
                                <p:cTn id="70" presetID="4" presetClass="entr" presetSubtype="16"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ox(in)">
                                      <p:cBhvr>
                                        <p:cTn id="72" dur="500"/>
                                        <p:tgtEl>
                                          <p:spTgt spid="35"/>
                                        </p:tgtEl>
                                      </p:cBhvr>
                                    </p:animEffect>
                                  </p:childTnLst>
                                  <p:subTnLst>
                                    <p:audio>
                                      <p:cMediaNode>
                                        <p:cTn display="0" masterRel="sameClick">
                                          <p:stCondLst>
                                            <p:cond evt="begin" delay="0">
                                              <p:tn val="70"/>
                                            </p:cond>
                                          </p:stCondLst>
                                          <p:endCondLst>
                                            <p:cond evt="onStopAudio" delay="0">
                                              <p:tgtEl>
                                                <p:sldTgt/>
                                              </p:tgtEl>
                                            </p:cond>
                                          </p:endCondLst>
                                        </p:cTn>
                                        <p:tgtEl>
                                          <p:sndTgt r:embed="rId4" name="camera.wav"/>
                                        </p:tgtEl>
                                      </p:cMediaNode>
                                    </p:audio>
                                  </p:subTnLst>
                                </p:cTn>
                              </p:par>
                            </p:childTnLst>
                          </p:cTn>
                        </p:par>
                        <p:par>
                          <p:cTn id="73" fill="hold">
                            <p:stCondLst>
                              <p:cond delay="3500"/>
                            </p:stCondLst>
                            <p:childTnLst>
                              <p:par>
                                <p:cTn id="74" presetID="4" presetClass="exit" presetSubtype="16" fill="hold" grpId="1" nodeType="afterEffect">
                                  <p:stCondLst>
                                    <p:cond delay="0"/>
                                  </p:stCondLst>
                                  <p:childTnLst>
                                    <p:animEffect transition="out" filter="box(in)">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4000"/>
                            </p:stCondLst>
                            <p:childTnLst>
                              <p:par>
                                <p:cTn id="78" presetID="4" presetClass="entr" presetSubtype="16"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box(in)">
                                      <p:cBhvr>
                                        <p:cTn id="80" dur="500"/>
                                        <p:tgtEl>
                                          <p:spTgt spid="34"/>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p:stCondLst>
                              <p:cond delay="4500"/>
                            </p:stCondLst>
                            <p:childTnLst>
                              <p:par>
                                <p:cTn id="82" presetID="4" presetClass="exit" presetSubtype="16" fill="hold" grpId="1" nodeType="afterEffect">
                                  <p:stCondLst>
                                    <p:cond delay="0"/>
                                  </p:stCondLst>
                                  <p:childTnLst>
                                    <p:animEffect transition="out" filter="box(in)">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childTnLst>
                          </p:cTn>
                        </p:par>
                        <p:par>
                          <p:cTn id="85" fill="hold">
                            <p:stCondLst>
                              <p:cond delay="5000"/>
                            </p:stCondLst>
                            <p:childTnLst>
                              <p:par>
                                <p:cTn id="86" presetID="4" presetClass="entr" presetSubtype="16"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ox(in)">
                                      <p:cBhvr>
                                        <p:cTn id="88" dur="500"/>
                                        <p:tgtEl>
                                          <p:spTgt spid="33"/>
                                        </p:tgtEl>
                                      </p:cBhvr>
                                    </p:animEffect>
                                  </p:childTnLst>
                                  <p:subTnLst>
                                    <p:audio>
                                      <p:cMediaNode>
                                        <p:cTn display="0" masterRel="sameClick">
                                          <p:stCondLst>
                                            <p:cond evt="begin" delay="0">
                                              <p:tn val="86"/>
                                            </p:cond>
                                          </p:stCondLst>
                                          <p:endCondLst>
                                            <p:cond evt="onStopAudio" delay="0">
                                              <p:tgtEl>
                                                <p:sldTgt/>
                                              </p:tgtEl>
                                            </p:cond>
                                          </p:endCondLst>
                                        </p:cTn>
                                        <p:tgtEl>
                                          <p:sndTgt r:embed="rId4" name="camera.wav"/>
                                        </p:tgtEl>
                                      </p:cMediaNode>
                                    </p:audio>
                                  </p:subTnLst>
                                </p:cTn>
                              </p:par>
                            </p:childTnLst>
                          </p:cTn>
                        </p:par>
                        <p:par>
                          <p:cTn id="89" fill="hold">
                            <p:stCondLst>
                              <p:cond delay="5500"/>
                            </p:stCondLst>
                            <p:childTnLst>
                              <p:par>
                                <p:cTn id="90" presetID="4" presetClass="exit" presetSubtype="16" fill="hold" grpId="1" nodeType="afterEffect">
                                  <p:stCondLst>
                                    <p:cond delay="0"/>
                                  </p:stCondLst>
                                  <p:childTnLst>
                                    <p:animEffect transition="out" filter="box(in)">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par>
                          <p:cTn id="93" fill="hold">
                            <p:stCondLst>
                              <p:cond delay="6000"/>
                            </p:stCondLst>
                            <p:childTnLst>
                              <p:par>
                                <p:cTn id="94" presetID="4" presetClass="entr" presetSubtype="16"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ox(in)">
                                      <p:cBhvr>
                                        <p:cTn id="96" dur="500"/>
                                        <p:tgtEl>
                                          <p:spTgt spid="32"/>
                                        </p:tgtEl>
                                      </p:cBhvr>
                                    </p:animEffect>
                                  </p:childTnLst>
                                  <p:subTnLst>
                                    <p:audio>
                                      <p:cMediaNode>
                                        <p:cTn display="0" masterRel="sameClick">
                                          <p:stCondLst>
                                            <p:cond evt="begin" delay="0">
                                              <p:tn val="94"/>
                                            </p:cond>
                                          </p:stCondLst>
                                          <p:endCondLst>
                                            <p:cond evt="onStopAudio" delay="0">
                                              <p:tgtEl>
                                                <p:sldTgt/>
                                              </p:tgtEl>
                                            </p:cond>
                                          </p:endCondLst>
                                        </p:cTn>
                                        <p:tgtEl>
                                          <p:sndTgt r:embed="rId4" name="camera.wav"/>
                                        </p:tgtEl>
                                      </p:cMediaNode>
                                    </p:audio>
                                  </p:subTnLst>
                                </p:cTn>
                              </p:par>
                            </p:childTnLst>
                          </p:cTn>
                        </p:par>
                        <p:par>
                          <p:cTn id="97" fill="hold">
                            <p:stCondLst>
                              <p:cond delay="6500"/>
                            </p:stCondLst>
                            <p:childTnLst>
                              <p:par>
                                <p:cTn id="98" presetID="4" presetClass="exit" presetSubtype="16" fill="hold" grpId="1" nodeType="afterEffect">
                                  <p:stCondLst>
                                    <p:cond delay="0"/>
                                  </p:stCondLst>
                                  <p:childTnLst>
                                    <p:animEffect transition="out" filter="box(i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childTnLst>
                          </p:cTn>
                        </p:par>
                        <p:par>
                          <p:cTn id="101" fill="hold">
                            <p:stCondLst>
                              <p:cond delay="7000"/>
                            </p:stCondLst>
                            <p:childTnLst>
                              <p:par>
                                <p:cTn id="102" presetID="4" presetClass="entr" presetSubtype="16"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box(in)">
                                      <p:cBhvr>
                                        <p:cTn id="104" dur="500"/>
                                        <p:tgtEl>
                                          <p:spTgt spid="31"/>
                                        </p:tgtEl>
                                      </p:cBhvr>
                                    </p:animEffect>
                                  </p:childTnLst>
                                  <p:subTnLst>
                                    <p:audio>
                                      <p:cMediaNode>
                                        <p:cTn display="0" masterRel="sameClick">
                                          <p:stCondLst>
                                            <p:cond evt="begin" delay="0">
                                              <p:tn val="102"/>
                                            </p:cond>
                                          </p:stCondLst>
                                          <p:endCondLst>
                                            <p:cond evt="onStopAudio" delay="0">
                                              <p:tgtEl>
                                                <p:sldTgt/>
                                              </p:tgtEl>
                                            </p:cond>
                                          </p:endCondLst>
                                        </p:cTn>
                                        <p:tgtEl>
                                          <p:sndTgt r:embed="rId4" name="camera.wav"/>
                                        </p:tgtEl>
                                      </p:cMediaNode>
                                    </p:audio>
                                  </p:subTnLst>
                                </p:cTn>
                              </p:par>
                            </p:childTnLst>
                          </p:cTn>
                        </p:par>
                        <p:par>
                          <p:cTn id="105" fill="hold">
                            <p:stCondLst>
                              <p:cond delay="7500"/>
                            </p:stCondLst>
                            <p:childTnLst>
                              <p:par>
                                <p:cTn id="106" presetID="4" presetClass="exit" presetSubtype="16" fill="hold" grpId="1" nodeType="afterEffect">
                                  <p:stCondLst>
                                    <p:cond delay="0"/>
                                  </p:stCondLst>
                                  <p:childTnLst>
                                    <p:animEffect transition="out" filter="box(in)">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childTnLst>
                          </p:cTn>
                        </p:par>
                        <p:par>
                          <p:cTn id="109" fill="hold">
                            <p:stCondLst>
                              <p:cond delay="8000"/>
                            </p:stCondLst>
                            <p:childTnLst>
                              <p:par>
                                <p:cTn id="110" presetID="4" presetClass="entr" presetSubtype="16"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ox(in)">
                                      <p:cBhvr>
                                        <p:cTn id="112" dur="500"/>
                                        <p:tgtEl>
                                          <p:spTgt spid="30"/>
                                        </p:tgtEl>
                                      </p:cBhvr>
                                    </p:animEffect>
                                  </p:childTnLst>
                                  <p:subTnLst>
                                    <p:audio>
                                      <p:cMediaNode>
                                        <p:cTn display="0" masterRel="sameClick">
                                          <p:stCondLst>
                                            <p:cond evt="begin" delay="0">
                                              <p:tn val="110"/>
                                            </p:cond>
                                          </p:stCondLst>
                                          <p:endCondLst>
                                            <p:cond evt="onStopAudio" delay="0">
                                              <p:tgtEl>
                                                <p:sldTgt/>
                                              </p:tgtEl>
                                            </p:cond>
                                          </p:endCondLst>
                                        </p:cTn>
                                        <p:tgtEl>
                                          <p:sndTgt r:embed="rId4" name="camera.wav"/>
                                        </p:tgtEl>
                                      </p:cMediaNode>
                                    </p:audio>
                                  </p:subTnLst>
                                </p:cTn>
                              </p:par>
                            </p:childTnLst>
                          </p:cTn>
                        </p:par>
                        <p:par>
                          <p:cTn id="113" fill="hold">
                            <p:stCondLst>
                              <p:cond delay="8500"/>
                            </p:stCondLst>
                            <p:childTnLst>
                              <p:par>
                                <p:cTn id="114" presetID="4" presetClass="exit" presetSubtype="16" fill="hold" grpId="1" nodeType="afterEffect">
                                  <p:stCondLst>
                                    <p:cond delay="0"/>
                                  </p:stCondLst>
                                  <p:childTnLst>
                                    <p:animEffect transition="out" filter="box(in)">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childTnLst>
                          </p:cTn>
                        </p:par>
                        <p:par>
                          <p:cTn id="117" fill="hold">
                            <p:stCondLst>
                              <p:cond delay="9000"/>
                            </p:stCondLst>
                            <p:childTnLst>
                              <p:par>
                                <p:cTn id="118" presetID="4" presetClass="entr" presetSubtype="16"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box(in)">
                                      <p:cBhvr>
                                        <p:cTn id="120" dur="500"/>
                                        <p:tgtEl>
                                          <p:spTgt spid="29"/>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p:stCondLst>
                              <p:cond delay="9500"/>
                            </p:stCondLst>
                            <p:childTnLst>
                              <p:par>
                                <p:cTn id="122" presetID="4" presetClass="exit" presetSubtype="16" fill="hold" grpId="1" nodeType="afterEffect">
                                  <p:stCondLst>
                                    <p:cond delay="0"/>
                                  </p:stCondLst>
                                  <p:childTnLst>
                                    <p:animEffect transition="out" filter="box(in)">
                                      <p:cBhvr>
                                        <p:cTn id="123" dur="500"/>
                                        <p:tgtEl>
                                          <p:spTgt spid="29"/>
                                        </p:tgtEl>
                                      </p:cBhvr>
                                    </p:animEffect>
                                    <p:set>
                                      <p:cBhvr>
                                        <p:cTn id="124" dur="1" fill="hold">
                                          <p:stCondLst>
                                            <p:cond delay="499"/>
                                          </p:stCondLst>
                                        </p:cTn>
                                        <p:tgtEl>
                                          <p:spTgt spid="29"/>
                                        </p:tgtEl>
                                        <p:attrNameLst>
                                          <p:attrName>style.visibility</p:attrName>
                                        </p:attrNameLst>
                                      </p:cBhvr>
                                      <p:to>
                                        <p:strVal val="hidden"/>
                                      </p:to>
                                    </p:set>
                                  </p:childTnLst>
                                </p:cTn>
                              </p:par>
                            </p:childTnLst>
                          </p:cTn>
                        </p:par>
                        <p:par>
                          <p:cTn id="125" fill="hold">
                            <p:stCondLst>
                              <p:cond delay="10000"/>
                            </p:stCondLst>
                            <p:childTnLst>
                              <p:par>
                                <p:cTn id="126" presetID="4" presetClass="entr" presetSubtype="16"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ox(in)">
                                      <p:cBhvr>
                                        <p:cTn id="128" dur="500"/>
                                        <p:tgtEl>
                                          <p:spTgt spid="28"/>
                                        </p:tgtEl>
                                      </p:cBhvr>
                                    </p:animEffect>
                                  </p:childTnLst>
                                  <p:subTnLst>
                                    <p:audio>
                                      <p:cMediaNode>
                                        <p:cTn display="0" masterRel="sameClick">
                                          <p:stCondLst>
                                            <p:cond evt="begin" delay="0">
                                              <p:tn val="126"/>
                                            </p:cond>
                                          </p:stCondLst>
                                          <p:endCondLst>
                                            <p:cond evt="onStopAudio" delay="0">
                                              <p:tgtEl>
                                                <p:sldTgt/>
                                              </p:tgtEl>
                                            </p:cond>
                                          </p:endCondLst>
                                        </p:cTn>
                                        <p:tgtEl>
                                          <p:sndTgt r:embed="rId5" name="ringin.wav"/>
                                        </p:tgtEl>
                                      </p:cMediaNode>
                                    </p:audio>
                                  </p:sub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edge">
                                      <p:cBhvr>
                                        <p:cTn id="133" dur="2000"/>
                                        <p:tgtEl>
                                          <p:spTgt spid="13"/>
                                        </p:tgtEl>
                                      </p:cBhvr>
                                    </p:animEffect>
                                  </p:childTnLst>
                                  <p:subTnLst>
                                    <p:audio>
                                      <p:cMediaNode>
                                        <p:cTn display="0" masterRel="sameClick">
                                          <p:stCondLst>
                                            <p:cond evt="begin" delay="0">
                                              <p:tn val="131"/>
                                            </p:cond>
                                          </p:stCondLst>
                                          <p:endCondLst>
                                            <p:cond evt="onStopAudio" delay="0">
                                              <p:tgtEl>
                                                <p:sldTgt/>
                                              </p:tgtEl>
                                            </p:cond>
                                          </p:endCondLst>
                                        </p:cTn>
                                        <p:tgtEl>
                                          <p:sndTgt r:embed="rId6" name="drumroll.wav"/>
                                        </p:tgtEl>
                                      </p:cMediaNode>
                                    </p:audio>
                                  </p:subTnLst>
                                </p:cTn>
                              </p:par>
                              <p:par>
                                <p:cTn id="134" presetID="20" presetClass="entr" presetSubtype="0" fill="hold" nodeType="with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wedge">
                                      <p:cBhvr>
                                        <p:cTn id="136" dur="2000"/>
                                        <p:tgtEl>
                                          <p:spTgt spid="5"/>
                                        </p:tgtEl>
                                      </p:cBhvr>
                                    </p:animEffect>
                                  </p:childTnLst>
                                  <p:subTnLst>
                                    <p:audio>
                                      <p:cMediaNode>
                                        <p:cTn display="0" masterRel="sameClick">
                                          <p:stCondLst>
                                            <p:cond evt="begin" delay="0">
                                              <p:tn val="134"/>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7_chinh2287-45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3" name="TextBox 3"/>
          <p:cNvSpPr txBox="1">
            <a:spLocks noChangeArrowheads="1"/>
          </p:cNvSpPr>
          <p:nvPr/>
        </p:nvSpPr>
        <p:spPr bwMode="auto">
          <a:xfrm>
            <a:off x="2286000" y="6305550"/>
            <a:ext cx="5029200" cy="400050"/>
          </a:xfrm>
          <a:prstGeom prst="rect">
            <a:avLst/>
          </a:prstGeom>
          <a:noFill/>
          <a:ln w="9525">
            <a:noFill/>
            <a:miter lim="800000"/>
            <a:headEnd/>
            <a:tailEnd/>
          </a:ln>
        </p:spPr>
        <p:txBody>
          <a:bodyPr>
            <a:spAutoFit/>
          </a:bodyPr>
          <a:lstStyle/>
          <a:p>
            <a:pPr algn="ctr"/>
            <a:r>
              <a:rPr lang="en-US" sz="2000" i="1">
                <a:solidFill>
                  <a:srgbClr val="C00000"/>
                </a:solidFill>
              </a:rPr>
              <a:t>Hình minh họa</a:t>
            </a:r>
          </a:p>
        </p:txBody>
      </p:sp>
    </p:spTree>
  </p:cSld>
  <p:clrMapOvr>
    <a:masterClrMapping/>
  </p:clrMapOvr>
  <p:transition spd="med" advTm="5000">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descr="Xac-vooc"/>
          <p:cNvPicPr>
            <a:picLocks noChangeAspect="1" noChangeArrowheads="1"/>
          </p:cNvPicPr>
          <p:nvPr/>
        </p:nvPicPr>
        <p:blipFill>
          <a:blip r:embed="rId4"/>
          <a:srcRect/>
          <a:stretch>
            <a:fillRect/>
          </a:stretch>
        </p:blipFill>
        <p:spPr bwMode="auto">
          <a:xfrm>
            <a:off x="0" y="0"/>
            <a:ext cx="4495800" cy="3276600"/>
          </a:xfrm>
          <a:prstGeom prst="rect">
            <a:avLst/>
          </a:prstGeom>
          <a:noFill/>
          <a:ln w="9525">
            <a:noFill/>
            <a:miter lim="800000"/>
            <a:headEnd/>
            <a:tailEnd/>
          </a:ln>
        </p:spPr>
      </p:pic>
      <p:pic>
        <p:nvPicPr>
          <p:cNvPr id="26627" name="Picture 4" descr="7_chinh2287-450"/>
          <p:cNvPicPr>
            <a:picLocks noChangeAspect="1" noChangeArrowheads="1"/>
          </p:cNvPicPr>
          <p:nvPr/>
        </p:nvPicPr>
        <p:blipFill>
          <a:blip r:embed="rId5"/>
          <a:srcRect/>
          <a:stretch>
            <a:fillRect/>
          </a:stretch>
        </p:blipFill>
        <p:spPr bwMode="auto">
          <a:xfrm>
            <a:off x="0" y="3429000"/>
            <a:ext cx="4495800" cy="3429000"/>
          </a:xfrm>
          <a:prstGeom prst="rect">
            <a:avLst/>
          </a:prstGeom>
          <a:noFill/>
          <a:ln w="9525">
            <a:noFill/>
            <a:miter lim="800000"/>
            <a:headEnd/>
            <a:tailEnd/>
          </a:ln>
        </p:spPr>
      </p:pic>
      <p:pic>
        <p:nvPicPr>
          <p:cNvPr id="26628" name="Picture 5" descr="090911_-EaSo_-BTTN-1-300x224"/>
          <p:cNvPicPr>
            <a:picLocks noChangeAspect="1" noChangeArrowheads="1"/>
          </p:cNvPicPr>
          <p:nvPr/>
        </p:nvPicPr>
        <p:blipFill>
          <a:blip r:embed="rId6"/>
          <a:srcRect/>
          <a:stretch>
            <a:fillRect/>
          </a:stretch>
        </p:blipFill>
        <p:spPr bwMode="auto">
          <a:xfrm>
            <a:off x="4648200" y="3429000"/>
            <a:ext cx="4495800" cy="3429000"/>
          </a:xfrm>
          <a:prstGeom prst="rect">
            <a:avLst/>
          </a:prstGeom>
          <a:noFill/>
          <a:ln w="9525">
            <a:noFill/>
            <a:miter lim="800000"/>
            <a:headEnd/>
            <a:tailEnd/>
          </a:ln>
        </p:spPr>
      </p:pic>
      <p:pic>
        <p:nvPicPr>
          <p:cNvPr id="26629" name="Picture 8" descr="cac-dong-vat-bi-ban-chet-gau-su-tu-ho-bengal-9112011"/>
          <p:cNvPicPr>
            <a:picLocks noChangeAspect="1" noChangeArrowheads="1"/>
          </p:cNvPicPr>
          <p:nvPr/>
        </p:nvPicPr>
        <p:blipFill>
          <a:blip r:embed="rId7"/>
          <a:srcRect/>
          <a:stretch>
            <a:fillRect/>
          </a:stretch>
        </p:blipFill>
        <p:spPr bwMode="auto">
          <a:xfrm>
            <a:off x="4648200" y="0"/>
            <a:ext cx="4495800" cy="3276600"/>
          </a:xfrm>
          <a:prstGeom prst="rect">
            <a:avLst/>
          </a:prstGeom>
          <a:noFill/>
          <a:ln w="9525">
            <a:noFill/>
            <a:miter lim="800000"/>
            <a:headEnd/>
            <a:tailEnd/>
          </a:ln>
        </p:spPr>
      </p:pic>
      <p:grpSp>
        <p:nvGrpSpPr>
          <p:cNvPr id="2" name="Group 11"/>
          <p:cNvGrpSpPr>
            <a:grpSpLocks/>
          </p:cNvGrpSpPr>
          <p:nvPr/>
        </p:nvGrpSpPr>
        <p:grpSpPr bwMode="auto">
          <a:xfrm>
            <a:off x="2971800" y="1752600"/>
            <a:ext cx="3352800" cy="3352800"/>
            <a:chOff x="1965" y="1192"/>
            <a:chExt cx="2112" cy="2112"/>
          </a:xfrm>
        </p:grpSpPr>
        <p:sp>
          <p:nvSpPr>
            <p:cNvPr id="26632" name="Rectangle 9"/>
            <p:cNvSpPr>
              <a:spLocks noChangeArrowheads="1"/>
            </p:cNvSpPr>
            <p:nvPr/>
          </p:nvSpPr>
          <p:spPr bwMode="auto">
            <a:xfrm rot="2843508">
              <a:off x="2877" y="1214"/>
              <a:ext cx="288" cy="2112"/>
            </a:xfrm>
            <a:prstGeom prst="rect">
              <a:avLst/>
            </a:prstGeom>
            <a:solidFill>
              <a:srgbClr val="FF3300"/>
            </a:solidFill>
            <a:ln w="3175">
              <a:solidFill>
                <a:srgbClr val="FF3300"/>
              </a:solidFill>
              <a:miter lim="800000"/>
              <a:headEnd/>
              <a:tailEnd/>
            </a:ln>
          </p:spPr>
          <p:txBody>
            <a:bodyPr rot="10800000" vert="eaVert" wrap="none" anchor="ctr"/>
            <a:lstStyle/>
            <a:p>
              <a:endParaRPr lang="en-US"/>
            </a:p>
          </p:txBody>
        </p:sp>
        <p:sp>
          <p:nvSpPr>
            <p:cNvPr id="26633" name="Rectangle 10"/>
            <p:cNvSpPr>
              <a:spLocks noChangeArrowheads="1"/>
            </p:cNvSpPr>
            <p:nvPr/>
          </p:nvSpPr>
          <p:spPr bwMode="auto">
            <a:xfrm rot="8103469">
              <a:off x="2888" y="1192"/>
              <a:ext cx="288" cy="2112"/>
            </a:xfrm>
            <a:prstGeom prst="rect">
              <a:avLst/>
            </a:prstGeom>
            <a:solidFill>
              <a:srgbClr val="FF3300"/>
            </a:solidFill>
            <a:ln w="3175">
              <a:solidFill>
                <a:srgbClr val="FF3300"/>
              </a:solidFill>
              <a:miter lim="800000"/>
              <a:headEnd/>
              <a:tailEnd/>
            </a:ln>
          </p:spPr>
          <p:txBody>
            <a:bodyPr rot="10800000" wrap="none" anchor="ctr"/>
            <a:lstStyle/>
            <a:p>
              <a:endParaRPr lang="en-US"/>
            </a:p>
          </p:txBody>
        </p:sp>
      </p:grpSp>
      <p:sp>
        <p:nvSpPr>
          <p:cNvPr id="41998" name="Text Box 14"/>
          <p:cNvSpPr txBox="1">
            <a:spLocks noChangeArrowheads="1"/>
          </p:cNvSpPr>
          <p:nvPr/>
        </p:nvSpPr>
        <p:spPr bwMode="auto">
          <a:xfrm>
            <a:off x="3490913" y="1447800"/>
            <a:ext cx="2362200" cy="4313238"/>
          </a:xfrm>
          <a:prstGeom prst="rect">
            <a:avLst/>
          </a:prstGeom>
          <a:noFill/>
          <a:ln w="9525">
            <a:noFill/>
            <a:miter lim="800000"/>
            <a:headEnd/>
            <a:tailEnd/>
          </a:ln>
        </p:spPr>
        <p:txBody>
          <a:bodyPr>
            <a:spAutoFit/>
          </a:bodyPr>
          <a:lstStyle/>
          <a:p>
            <a:pPr>
              <a:spcBef>
                <a:spcPct val="50000"/>
              </a:spcBef>
            </a:pPr>
            <a:r>
              <a:rPr lang="en-US" sz="27700" b="1">
                <a:solidFill>
                  <a:srgbClr val="000099"/>
                </a:solidFill>
                <a:latin typeface="Arial Rounded MT Bold" pitchFamily="34" charset="0"/>
              </a:rPr>
              <a:t>?</a:t>
            </a:r>
          </a:p>
        </p:txBody>
      </p:sp>
    </p:spTree>
  </p:cSld>
  <p:clrMapOvr>
    <a:masterClrMapping/>
  </p:clrMapOvr>
  <p:transition spd="med" advTm="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1" nodeType="clickEffect">
                                  <p:stCondLst>
                                    <p:cond delay="0"/>
                                  </p:stCondLst>
                                  <p:iterate type="lt">
                                    <p:tmPct val="0"/>
                                  </p:iterate>
                                  <p:childTnLst>
                                    <p:set>
                                      <p:cBhvr>
                                        <p:cTn id="13" dur="1" fill="hold">
                                          <p:stCondLst>
                                            <p:cond delay="0"/>
                                          </p:stCondLst>
                                        </p:cTn>
                                        <p:tgtEl>
                                          <p:spTgt spid="41998"/>
                                        </p:tgtEl>
                                        <p:attrNameLst>
                                          <p:attrName>style.visibility</p:attrName>
                                        </p:attrNameLst>
                                      </p:cBhvr>
                                      <p:to>
                                        <p:strVal val="visible"/>
                                      </p:to>
                                    </p:set>
                                    <p:anim calcmode="lin" valueType="num">
                                      <p:cBhvr>
                                        <p:cTn id="14" dur="500" decel="50000" fill="hold">
                                          <p:stCondLst>
                                            <p:cond delay="0"/>
                                          </p:stCondLst>
                                        </p:cTn>
                                        <p:tgtEl>
                                          <p:spTgt spid="4199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199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1998"/>
                                        </p:tgtEl>
                                        <p:attrNameLst>
                                          <p:attrName>ppt_w</p:attrName>
                                        </p:attrNameLst>
                                      </p:cBhvr>
                                      <p:tavLst>
                                        <p:tav tm="0">
                                          <p:val>
                                            <p:strVal val="#ppt_w*.05"/>
                                          </p:val>
                                        </p:tav>
                                        <p:tav tm="100000">
                                          <p:val>
                                            <p:strVal val="#ppt_w"/>
                                          </p:val>
                                        </p:tav>
                                      </p:tavLst>
                                    </p:anim>
                                    <p:anim calcmode="lin" valueType="num">
                                      <p:cBhvr>
                                        <p:cTn id="17" dur="1000" fill="hold"/>
                                        <p:tgtEl>
                                          <p:spTgt spid="4199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199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199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199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1998"/>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22" presetID="35" presetClass="emph" presetSubtype="0" repeatCount="5000" fill="hold" grpId="0" nodeType="withEffect">
                                  <p:stCondLst>
                                    <p:cond delay="0"/>
                                  </p:stCondLst>
                                  <p:iterate type="lt">
                                    <p:tmPct val="0"/>
                                  </p:iterate>
                                  <p:childTnLst>
                                    <p:anim calcmode="discrete" valueType="str">
                                      <p:cBhvr>
                                        <p:cTn id="23" dur="1000" fill="hold"/>
                                        <p:tgtEl>
                                          <p:spTgt spid="419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p:bldP spid="4199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8"/>
          <p:cNvGrpSpPr>
            <a:grpSpLocks/>
          </p:cNvGrpSpPr>
          <p:nvPr/>
        </p:nvGrpSpPr>
        <p:grpSpPr bwMode="auto">
          <a:xfrm>
            <a:off x="2649538" y="1293528"/>
            <a:ext cx="3967163" cy="791230"/>
            <a:chOff x="1621" y="768"/>
            <a:chExt cx="2499" cy="720"/>
          </a:xfrm>
        </p:grpSpPr>
        <p:sp>
          <p:nvSpPr>
            <p:cNvPr id="17" name="Rectangle 16"/>
            <p:cNvSpPr/>
            <p:nvPr/>
          </p:nvSpPr>
          <p:spPr>
            <a:xfrm>
              <a:off x="1875" y="1120"/>
              <a:ext cx="1965" cy="36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00206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00206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a:t>
              </a:r>
            </a:p>
          </p:txBody>
        </p:sp>
        <p:sp>
          <p:nvSpPr>
            <p:cNvPr id="20" name="Rectangle 19"/>
            <p:cNvSpPr/>
            <p:nvPr/>
          </p:nvSpPr>
          <p:spPr bwMode="auto">
            <a:xfrm>
              <a:off x="1621" y="768"/>
              <a:ext cx="2499" cy="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C00000"/>
                  </a:solidFill>
                  <a:effectLst>
                    <a:outerShdw blurRad="76200" dist="50800" dir="5400000" algn="tl" rotWithShape="0">
                      <a:srgbClr val="000000">
                        <a:alpha val="65000"/>
                      </a:srgbClr>
                    </a:outerShdw>
                  </a:effectLst>
                </a:rPr>
                <a:t>TỰ NHIÊN VÀ XÃ HỘI</a:t>
              </a:r>
            </a:p>
          </p:txBody>
        </p:sp>
      </p:grpSp>
      <p:pic>
        <p:nvPicPr>
          <p:cNvPr id="29700" name="Picture 10" descr="lamtac_ecd01"/>
          <p:cNvPicPr>
            <a:picLocks noChangeAspect="1" noChangeArrowheads="1"/>
          </p:cNvPicPr>
          <p:nvPr/>
        </p:nvPicPr>
        <p:blipFill>
          <a:blip r:embed="rId2"/>
          <a:srcRect/>
          <a:stretch>
            <a:fillRect/>
          </a:stretch>
        </p:blipFill>
        <p:spPr bwMode="auto">
          <a:xfrm>
            <a:off x="647700" y="2552700"/>
            <a:ext cx="3390900" cy="4214813"/>
          </a:xfrm>
          <a:prstGeom prst="rect">
            <a:avLst/>
          </a:prstGeom>
          <a:noFill/>
          <a:ln w="9525">
            <a:noFill/>
            <a:miter lim="800000"/>
            <a:headEnd/>
            <a:tailEnd/>
          </a:ln>
        </p:spPr>
      </p:pic>
      <p:pic>
        <p:nvPicPr>
          <p:cNvPr id="29701" name="Picture 12" descr="thit%20rung%208"/>
          <p:cNvPicPr>
            <a:picLocks noChangeAspect="1" noChangeArrowheads="1"/>
          </p:cNvPicPr>
          <p:nvPr/>
        </p:nvPicPr>
        <p:blipFill>
          <a:blip r:embed="rId3"/>
          <a:srcRect/>
          <a:stretch>
            <a:fillRect/>
          </a:stretch>
        </p:blipFill>
        <p:spPr bwMode="auto">
          <a:xfrm>
            <a:off x="4267200" y="2563813"/>
            <a:ext cx="4724400" cy="4038600"/>
          </a:xfrm>
          <a:prstGeom prst="rect">
            <a:avLst/>
          </a:prstGeom>
          <a:noFill/>
          <a:ln w="9525">
            <a:noFill/>
            <a:miter lim="800000"/>
            <a:headEnd/>
            <a:tailEnd/>
          </a:ln>
        </p:spPr>
      </p:pic>
      <p:grpSp>
        <p:nvGrpSpPr>
          <p:cNvPr id="4" name="Group 15"/>
          <p:cNvGrpSpPr>
            <a:grpSpLocks/>
          </p:cNvGrpSpPr>
          <p:nvPr/>
        </p:nvGrpSpPr>
        <p:grpSpPr bwMode="auto">
          <a:xfrm>
            <a:off x="533400" y="3352800"/>
            <a:ext cx="2590800" cy="1676400"/>
            <a:chOff x="336" y="2112"/>
            <a:chExt cx="1632" cy="1056"/>
          </a:xfrm>
        </p:grpSpPr>
        <p:sp>
          <p:nvSpPr>
            <p:cNvPr id="29706" name="Line 13"/>
            <p:cNvSpPr>
              <a:spLocks noChangeShapeType="1"/>
            </p:cNvSpPr>
            <p:nvPr/>
          </p:nvSpPr>
          <p:spPr bwMode="auto">
            <a:xfrm flipH="1">
              <a:off x="336" y="2112"/>
              <a:ext cx="1632" cy="1056"/>
            </a:xfrm>
            <a:prstGeom prst="line">
              <a:avLst/>
            </a:prstGeom>
            <a:noFill/>
            <a:ln w="38100">
              <a:solidFill>
                <a:srgbClr val="FF3300"/>
              </a:solidFill>
              <a:round/>
              <a:headEnd/>
              <a:tailEnd/>
            </a:ln>
          </p:spPr>
          <p:txBody>
            <a:bodyPr/>
            <a:lstStyle/>
            <a:p>
              <a:endParaRPr lang="en-US"/>
            </a:p>
          </p:txBody>
        </p:sp>
        <p:sp>
          <p:nvSpPr>
            <p:cNvPr id="29707" name="Line 14"/>
            <p:cNvSpPr>
              <a:spLocks noChangeShapeType="1"/>
            </p:cNvSpPr>
            <p:nvPr/>
          </p:nvSpPr>
          <p:spPr bwMode="auto">
            <a:xfrm>
              <a:off x="576" y="2112"/>
              <a:ext cx="1344" cy="1056"/>
            </a:xfrm>
            <a:prstGeom prst="line">
              <a:avLst/>
            </a:prstGeom>
            <a:noFill/>
            <a:ln w="38100">
              <a:solidFill>
                <a:srgbClr val="FF3300"/>
              </a:solidFill>
              <a:round/>
              <a:headEnd/>
              <a:tailEnd/>
            </a:ln>
          </p:spPr>
          <p:txBody>
            <a:bodyPr/>
            <a:lstStyle/>
            <a:p>
              <a:endParaRPr lang="en-US"/>
            </a:p>
          </p:txBody>
        </p:sp>
      </p:grpSp>
      <p:grpSp>
        <p:nvGrpSpPr>
          <p:cNvPr id="5" name="Group 16"/>
          <p:cNvGrpSpPr>
            <a:grpSpLocks/>
          </p:cNvGrpSpPr>
          <p:nvPr/>
        </p:nvGrpSpPr>
        <p:grpSpPr bwMode="auto">
          <a:xfrm>
            <a:off x="5181600" y="3414713"/>
            <a:ext cx="2590800" cy="1676400"/>
            <a:chOff x="336" y="2112"/>
            <a:chExt cx="1632" cy="1056"/>
          </a:xfrm>
        </p:grpSpPr>
        <p:sp>
          <p:nvSpPr>
            <p:cNvPr id="29704" name="Line 17"/>
            <p:cNvSpPr>
              <a:spLocks noChangeShapeType="1"/>
            </p:cNvSpPr>
            <p:nvPr/>
          </p:nvSpPr>
          <p:spPr bwMode="auto">
            <a:xfrm flipH="1">
              <a:off x="336" y="2112"/>
              <a:ext cx="1632" cy="1056"/>
            </a:xfrm>
            <a:prstGeom prst="line">
              <a:avLst/>
            </a:prstGeom>
            <a:noFill/>
            <a:ln w="38100">
              <a:solidFill>
                <a:srgbClr val="FF3300"/>
              </a:solidFill>
              <a:round/>
              <a:headEnd/>
              <a:tailEnd/>
            </a:ln>
          </p:spPr>
          <p:txBody>
            <a:bodyPr/>
            <a:lstStyle/>
            <a:p>
              <a:endParaRPr lang="en-US"/>
            </a:p>
          </p:txBody>
        </p:sp>
        <p:sp>
          <p:nvSpPr>
            <p:cNvPr id="29705" name="Line 18"/>
            <p:cNvSpPr>
              <a:spLocks noChangeShapeType="1"/>
            </p:cNvSpPr>
            <p:nvPr/>
          </p:nvSpPr>
          <p:spPr bwMode="auto">
            <a:xfrm>
              <a:off x="576" y="2112"/>
              <a:ext cx="1344" cy="1056"/>
            </a:xfrm>
            <a:prstGeom prst="line">
              <a:avLst/>
            </a:prstGeom>
            <a:noFill/>
            <a:ln w="38100">
              <a:solidFill>
                <a:srgbClr val="FF3300"/>
              </a:solidFill>
              <a:round/>
              <a:headEnd/>
              <a:tailEnd/>
            </a:ln>
          </p:spPr>
          <p:txBody>
            <a:bodyPr/>
            <a:lstStyle/>
            <a:p>
              <a:endParaRPr lang="en-US"/>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par>
                                <p:cTn id="7" presetID="35" presetClass="emph" presetSubtype="0" repeatCount="10000" fill="hold"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8"/>
          <p:cNvGrpSpPr>
            <a:grpSpLocks/>
          </p:cNvGrpSpPr>
          <p:nvPr/>
        </p:nvGrpSpPr>
        <p:grpSpPr bwMode="auto">
          <a:xfrm>
            <a:off x="2649538" y="1293528"/>
            <a:ext cx="3967163" cy="791230"/>
            <a:chOff x="1621" y="768"/>
            <a:chExt cx="2499" cy="720"/>
          </a:xfrm>
        </p:grpSpPr>
        <p:sp>
          <p:nvSpPr>
            <p:cNvPr id="15" name="Rectangle 14"/>
            <p:cNvSpPr/>
            <p:nvPr/>
          </p:nvSpPr>
          <p:spPr>
            <a:xfrm>
              <a:off x="1875" y="1120"/>
              <a:ext cx="1965" cy="36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00206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00206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002060"/>
                  </a:solidFill>
                  <a:effectLst>
                    <a:outerShdw blurRad="50800" algn="tl" rotWithShape="0">
                      <a:srgbClr val="000000"/>
                    </a:outerShdw>
                  </a:effectLst>
                </a:rPr>
                <a:t>)</a:t>
              </a:r>
            </a:p>
          </p:txBody>
        </p:sp>
        <p:sp>
          <p:nvSpPr>
            <p:cNvPr id="18" name="Rectangle 17"/>
            <p:cNvSpPr/>
            <p:nvPr/>
          </p:nvSpPr>
          <p:spPr bwMode="auto">
            <a:xfrm>
              <a:off x="1621" y="768"/>
              <a:ext cx="2499" cy="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C00000"/>
                  </a:solidFill>
                  <a:effectLst>
                    <a:outerShdw blurRad="76200" dist="50800" dir="5400000" algn="tl" rotWithShape="0">
                      <a:srgbClr val="000000">
                        <a:alpha val="65000"/>
                      </a:srgbClr>
                    </a:outerShdw>
                  </a:effectLst>
                </a:rPr>
                <a:t>TỰ NHIÊN VÀ XÃ HỘI</a:t>
              </a:r>
            </a:p>
          </p:txBody>
        </p:sp>
      </p:grpSp>
      <p:pic>
        <p:nvPicPr>
          <p:cNvPr id="52246" name="Picture 22" descr="trong%20cay"/>
          <p:cNvPicPr>
            <a:picLocks noChangeAspect="1" noChangeArrowheads="1"/>
          </p:cNvPicPr>
          <p:nvPr/>
        </p:nvPicPr>
        <p:blipFill>
          <a:blip r:embed="rId2"/>
          <a:srcRect/>
          <a:stretch>
            <a:fillRect/>
          </a:stretch>
        </p:blipFill>
        <p:spPr bwMode="auto">
          <a:xfrm>
            <a:off x="4876800" y="3155950"/>
            <a:ext cx="4114800" cy="3433763"/>
          </a:xfrm>
          <a:prstGeom prst="rect">
            <a:avLst/>
          </a:prstGeom>
          <a:noFill/>
          <a:ln w="9525">
            <a:noFill/>
            <a:miter lim="800000"/>
            <a:headEnd/>
            <a:tailEnd/>
          </a:ln>
        </p:spPr>
      </p:pic>
      <p:pic>
        <p:nvPicPr>
          <p:cNvPr id="52229" name="Picture 5" descr="ANd9GcSLIfMhSVh5pmePkiAvdTRCA81B3xrs8R8fUr60kR917BFeSirt_COYyoW8EA"/>
          <p:cNvPicPr>
            <a:picLocks noChangeAspect="1" noChangeArrowheads="1"/>
          </p:cNvPicPr>
          <p:nvPr/>
        </p:nvPicPr>
        <p:blipFill>
          <a:blip r:embed="rId3"/>
          <a:srcRect/>
          <a:stretch>
            <a:fillRect/>
          </a:stretch>
        </p:blipFill>
        <p:spPr bwMode="auto">
          <a:xfrm>
            <a:off x="623888" y="3124200"/>
            <a:ext cx="3948112" cy="3476625"/>
          </a:xfrm>
          <a:prstGeom prst="rect">
            <a:avLst/>
          </a:prstGeom>
          <a:noFill/>
          <a:ln w="9525">
            <a:noFill/>
            <a:miter lim="800000"/>
            <a:headEnd/>
            <a:tailEnd/>
          </a:ln>
        </p:spPr>
      </p:pic>
      <p:grpSp>
        <p:nvGrpSpPr>
          <p:cNvPr id="4" name="Group 13"/>
          <p:cNvGrpSpPr>
            <a:grpSpLocks/>
          </p:cNvGrpSpPr>
          <p:nvPr/>
        </p:nvGrpSpPr>
        <p:grpSpPr bwMode="auto">
          <a:xfrm>
            <a:off x="704850" y="3352800"/>
            <a:ext cx="2590800" cy="1676400"/>
            <a:chOff x="336" y="2112"/>
            <a:chExt cx="1632" cy="1056"/>
          </a:xfrm>
        </p:grpSpPr>
        <p:sp>
          <p:nvSpPr>
            <p:cNvPr id="30728" name="Line 14"/>
            <p:cNvSpPr>
              <a:spLocks noChangeShapeType="1"/>
            </p:cNvSpPr>
            <p:nvPr/>
          </p:nvSpPr>
          <p:spPr bwMode="auto">
            <a:xfrm flipH="1">
              <a:off x="336" y="2112"/>
              <a:ext cx="1632" cy="1056"/>
            </a:xfrm>
            <a:prstGeom prst="line">
              <a:avLst/>
            </a:prstGeom>
            <a:noFill/>
            <a:ln w="38100">
              <a:solidFill>
                <a:srgbClr val="FF3300"/>
              </a:solidFill>
              <a:round/>
              <a:headEnd/>
              <a:tailEnd/>
            </a:ln>
          </p:spPr>
          <p:txBody>
            <a:bodyPr/>
            <a:lstStyle/>
            <a:p>
              <a:endParaRPr lang="en-US"/>
            </a:p>
          </p:txBody>
        </p:sp>
        <p:sp>
          <p:nvSpPr>
            <p:cNvPr id="30729" name="Line 15"/>
            <p:cNvSpPr>
              <a:spLocks noChangeShapeType="1"/>
            </p:cNvSpPr>
            <p:nvPr/>
          </p:nvSpPr>
          <p:spPr bwMode="auto">
            <a:xfrm>
              <a:off x="576" y="2112"/>
              <a:ext cx="1344" cy="1056"/>
            </a:xfrm>
            <a:prstGeom prst="line">
              <a:avLst/>
            </a:prstGeom>
            <a:noFill/>
            <a:ln w="38100">
              <a:solidFill>
                <a:srgbClr val="FF3300"/>
              </a:solidFill>
              <a:round/>
              <a:headEnd/>
              <a:tailEnd/>
            </a:ln>
          </p:spPr>
          <p:txBody>
            <a:bodyPr/>
            <a:lstStyle/>
            <a:p>
              <a:endParaRPr lang="en-US"/>
            </a:p>
          </p:txBody>
        </p:sp>
      </p:grpSp>
      <p:pic>
        <p:nvPicPr>
          <p:cNvPr id="52242" name="Picture 18"/>
          <p:cNvPicPr>
            <a:picLocks noChangeAspect="1" noChangeArrowheads="1"/>
          </p:cNvPicPr>
          <p:nvPr/>
        </p:nvPicPr>
        <p:blipFill>
          <a:blip r:embed="rId4"/>
          <a:srcRect/>
          <a:stretch>
            <a:fillRect/>
          </a:stretch>
        </p:blipFill>
        <p:spPr bwMode="auto">
          <a:xfrm>
            <a:off x="7679107" y="5507037"/>
            <a:ext cx="1295400" cy="109378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800" decel="100000"/>
                                        <p:tgtEl>
                                          <p:spTgt spid="52229"/>
                                        </p:tgtEl>
                                      </p:cBhvr>
                                    </p:animEffect>
                                    <p:anim calcmode="lin" valueType="num">
                                      <p:cBhvr>
                                        <p:cTn id="8" dur="800" decel="100000" fill="hold"/>
                                        <p:tgtEl>
                                          <p:spTgt spid="52229"/>
                                        </p:tgtEl>
                                        <p:attrNameLst>
                                          <p:attrName>style.rotation</p:attrName>
                                        </p:attrNameLst>
                                      </p:cBhvr>
                                      <p:tavLst>
                                        <p:tav tm="0">
                                          <p:val>
                                            <p:fltVal val="-90"/>
                                          </p:val>
                                        </p:tav>
                                        <p:tav tm="100000">
                                          <p:val>
                                            <p:fltVal val="0"/>
                                          </p:val>
                                        </p:tav>
                                      </p:tavLst>
                                    </p:anim>
                                    <p:anim calcmode="lin" valueType="num">
                                      <p:cBhvr>
                                        <p:cTn id="9" dur="800" decel="100000" fill="hold"/>
                                        <p:tgtEl>
                                          <p:spTgt spid="52229"/>
                                        </p:tgtEl>
                                        <p:attrNameLst>
                                          <p:attrName>ppt_x</p:attrName>
                                        </p:attrNameLst>
                                      </p:cBhvr>
                                      <p:tavLst>
                                        <p:tav tm="0">
                                          <p:val>
                                            <p:strVal val="#ppt_x+0.4"/>
                                          </p:val>
                                        </p:tav>
                                        <p:tav tm="100000">
                                          <p:val>
                                            <p:strVal val="#ppt_x-0.05"/>
                                          </p:val>
                                        </p:tav>
                                      </p:tavLst>
                                    </p:anim>
                                    <p:anim calcmode="lin" valueType="num">
                                      <p:cBhvr>
                                        <p:cTn id="10" dur="800" decel="100000" fill="hold"/>
                                        <p:tgtEl>
                                          <p:spTgt spid="522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9"/>
                                        </p:tgtEl>
                                        <p:attrNameLst>
                                          <p:attrName>ppt_y</p:attrName>
                                        </p:attrNameLst>
                                      </p:cBhvr>
                                      <p:tavLst>
                                        <p:tav tm="0">
                                          <p:val>
                                            <p:strVal val="#ppt_y+0.1"/>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emph" presetSubtype="0" repeatCount="10000" fill="hold" nodeType="withEffect">
                                  <p:stCondLst>
                                    <p:cond delay="0"/>
                                  </p:stCondLst>
                                  <p:childTnLst>
                                    <p:anim calcmode="discrete" valueType="str">
                                      <p:cBhvr>
                                        <p:cTn id="1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2246"/>
                                        </p:tgtEl>
                                        <p:attrNameLst>
                                          <p:attrName>style.visibility</p:attrName>
                                        </p:attrNameLst>
                                      </p:cBhvr>
                                      <p:to>
                                        <p:strVal val="visible"/>
                                      </p:to>
                                    </p:set>
                                    <p:animEffect transition="in" filter="fade">
                                      <p:cBhvr>
                                        <p:cTn id="21" dur="800" decel="100000"/>
                                        <p:tgtEl>
                                          <p:spTgt spid="52246"/>
                                        </p:tgtEl>
                                      </p:cBhvr>
                                    </p:animEffect>
                                    <p:anim calcmode="lin" valueType="num">
                                      <p:cBhvr>
                                        <p:cTn id="22" dur="800" decel="100000" fill="hold"/>
                                        <p:tgtEl>
                                          <p:spTgt spid="52246"/>
                                        </p:tgtEl>
                                        <p:attrNameLst>
                                          <p:attrName>style.rotation</p:attrName>
                                        </p:attrNameLst>
                                      </p:cBhvr>
                                      <p:tavLst>
                                        <p:tav tm="0">
                                          <p:val>
                                            <p:fltVal val="-90"/>
                                          </p:val>
                                        </p:tav>
                                        <p:tav tm="100000">
                                          <p:val>
                                            <p:fltVal val="0"/>
                                          </p:val>
                                        </p:tav>
                                      </p:tavLst>
                                    </p:anim>
                                    <p:anim calcmode="lin" valueType="num">
                                      <p:cBhvr>
                                        <p:cTn id="23" dur="800" decel="100000" fill="hold"/>
                                        <p:tgtEl>
                                          <p:spTgt spid="52246"/>
                                        </p:tgtEl>
                                        <p:attrNameLst>
                                          <p:attrName>ppt_x</p:attrName>
                                        </p:attrNameLst>
                                      </p:cBhvr>
                                      <p:tavLst>
                                        <p:tav tm="0">
                                          <p:val>
                                            <p:strVal val="#ppt_x+0.4"/>
                                          </p:val>
                                        </p:tav>
                                        <p:tav tm="100000">
                                          <p:val>
                                            <p:strVal val="#ppt_x-0.05"/>
                                          </p:val>
                                        </p:tav>
                                      </p:tavLst>
                                    </p:anim>
                                    <p:anim calcmode="lin" valueType="num">
                                      <p:cBhvr>
                                        <p:cTn id="24" dur="800" decel="100000" fill="hold"/>
                                        <p:tgtEl>
                                          <p:spTgt spid="5224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224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2246"/>
                                        </p:tgtEl>
                                        <p:attrNameLst>
                                          <p:attrName>ppt_y</p:attrName>
                                        </p:attrNameLst>
                                      </p:cBhvr>
                                      <p:tavLst>
                                        <p:tav tm="0">
                                          <p:val>
                                            <p:strVal val="#ppt_y+0.1"/>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52242"/>
                                        </p:tgtEl>
                                        <p:attrNameLst>
                                          <p:attrName>style.visibility</p:attrName>
                                        </p:attrNameLst>
                                      </p:cBhvr>
                                      <p:to>
                                        <p:strVal val="visible"/>
                                      </p:to>
                                    </p:set>
                                  </p:childTnLst>
                                </p:cTn>
                              </p:par>
                              <p:par>
                                <p:cTn id="29" presetID="35" presetClass="emph" presetSubtype="0" repeatCount="10000" fill="hold" nodeType="withEffect">
                                  <p:stCondLst>
                                    <p:cond delay="0"/>
                                  </p:stCondLst>
                                  <p:childTnLst>
                                    <p:anim calcmode="discrete" valueType="str">
                                      <p:cBhvr>
                                        <p:cTn id="30" dur="1000" fill="hold"/>
                                        <p:tgtEl>
                                          <p:spTgt spid="522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190876" y="1086951"/>
            <a:ext cx="3514725" cy="1092687"/>
            <a:chOff x="1770" y="768"/>
            <a:chExt cx="2214" cy="758"/>
          </a:xfrm>
        </p:grpSpPr>
        <p:sp>
          <p:nvSpPr>
            <p:cNvPr id="22" name="Rectangle 21"/>
            <p:cNvSpPr/>
            <p:nvPr/>
          </p:nvSpPr>
          <p:spPr>
            <a:xfrm>
              <a:off x="1875" y="1120"/>
              <a:ext cx="1965" cy="40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a:t>
              </a:r>
            </a:p>
          </p:txBody>
        </p:sp>
        <p:sp>
          <p:nvSpPr>
            <p:cNvPr id="25" name="Rectangle 24"/>
            <p:cNvSpPr/>
            <p:nvPr/>
          </p:nvSpPr>
          <p:spPr bwMode="auto">
            <a:xfrm>
              <a:off x="1770" y="768"/>
              <a:ext cx="2214" cy="3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u="sng" spc="50" dirty="0" err="1">
                  <a:ln w="11430"/>
                  <a:solidFill>
                    <a:srgbClr val="00B050"/>
                  </a:solidFill>
                  <a:effectLst>
                    <a:outerShdw blurRad="76200" dist="50800" dir="5400000" algn="tl" rotWithShape="0">
                      <a:srgbClr val="000000">
                        <a:alpha val="65000"/>
                      </a:srgbClr>
                    </a:outerShdw>
                  </a:effectLst>
                </a:rPr>
                <a:t>Tự</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nhiên</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và</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Xã</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hội</a:t>
              </a:r>
              <a:endParaRPr lang="en-US" sz="2800" b="1" u="sng" spc="50" dirty="0">
                <a:ln w="11430"/>
                <a:solidFill>
                  <a:srgbClr val="00B050"/>
                </a:solidFill>
                <a:effectLst>
                  <a:outerShdw blurRad="76200" dist="50800" dir="5400000" algn="tl" rotWithShape="0">
                    <a:srgbClr val="000000">
                      <a:alpha val="65000"/>
                    </a:srgbClr>
                  </a:outerShdw>
                </a:effectLst>
              </a:endParaRPr>
            </a:p>
          </p:txBody>
        </p:sp>
      </p:grpSp>
      <p:sp>
        <p:nvSpPr>
          <p:cNvPr id="49161" name="Text Box 9"/>
          <p:cNvSpPr txBox="1">
            <a:spLocks noChangeArrowheads="1"/>
          </p:cNvSpPr>
          <p:nvPr/>
        </p:nvSpPr>
        <p:spPr bwMode="auto">
          <a:xfrm>
            <a:off x="762000" y="2746375"/>
            <a:ext cx="8305800" cy="2308324"/>
          </a:xfrm>
          <a:prstGeom prst="rect">
            <a:avLst/>
          </a:prstGeom>
          <a:noFill/>
          <a:ln w="9525">
            <a:noFill/>
            <a:miter lim="800000"/>
            <a:headEnd/>
            <a:tailEnd/>
          </a:ln>
        </p:spPr>
        <p:txBody>
          <a:bodyPr>
            <a:spAutoFit/>
          </a:bodyPr>
          <a:lstStyle/>
          <a:p>
            <a:pPr>
              <a:spcBef>
                <a:spcPct val="50000"/>
              </a:spcBef>
            </a:pPr>
            <a:r>
              <a:rPr lang="en-US" sz="2400"/>
              <a:t>Thảo luận theo nhóm 4:</a:t>
            </a:r>
          </a:p>
          <a:p>
            <a:pPr>
              <a:spcBef>
                <a:spcPct val="50000"/>
              </a:spcBef>
            </a:pPr>
            <a:r>
              <a:rPr lang="en-US" sz="2400"/>
              <a:t>     1. Tại sao chúng ta cần phải bảo vệ các loại thú rừng ? </a:t>
            </a:r>
            <a:r>
              <a:rPr lang="en-US" sz="2400" i="1"/>
              <a:t>(nhóm 1,2,3)</a:t>
            </a:r>
          </a:p>
          <a:p>
            <a:pPr>
              <a:spcBef>
                <a:spcPct val="50000"/>
              </a:spcBef>
            </a:pPr>
            <a:r>
              <a:rPr lang="en-US" sz="2400"/>
              <a:t>     2. Để góp phần bảo vệ thú rừng em cần phải làm gì ? </a:t>
            </a:r>
            <a:r>
              <a:rPr lang="en-US" sz="2400" i="1"/>
              <a:t>(nhóm 4,5,6).</a:t>
            </a:r>
          </a:p>
        </p:txBody>
      </p:sp>
      <p:grpSp>
        <p:nvGrpSpPr>
          <p:cNvPr id="3" name="Group 25"/>
          <p:cNvGrpSpPr>
            <a:grpSpLocks/>
          </p:cNvGrpSpPr>
          <p:nvPr/>
        </p:nvGrpSpPr>
        <p:grpSpPr bwMode="auto">
          <a:xfrm>
            <a:off x="2667000" y="4994275"/>
            <a:ext cx="4191000" cy="1787525"/>
            <a:chOff x="1440" y="2854"/>
            <a:chExt cx="2784" cy="1322"/>
          </a:xfrm>
        </p:grpSpPr>
        <p:sp>
          <p:nvSpPr>
            <p:cNvPr id="27655" name="Rectangle 11"/>
            <p:cNvSpPr>
              <a:spLocks noChangeArrowheads="1"/>
            </p:cNvSpPr>
            <p:nvPr/>
          </p:nvSpPr>
          <p:spPr bwMode="auto">
            <a:xfrm>
              <a:off x="2181" y="3264"/>
              <a:ext cx="1392" cy="576"/>
            </a:xfrm>
            <a:prstGeom prst="rect">
              <a:avLst/>
            </a:prstGeom>
            <a:noFill/>
            <a:ln w="9525">
              <a:solidFill>
                <a:srgbClr val="000099"/>
              </a:solidFill>
              <a:miter lim="800000"/>
              <a:headEnd/>
              <a:tailEnd/>
            </a:ln>
          </p:spPr>
          <p:txBody>
            <a:bodyPr wrap="none" anchor="ctr"/>
            <a:lstStyle/>
            <a:p>
              <a:endParaRPr lang="en-US"/>
            </a:p>
          </p:txBody>
        </p:sp>
        <p:sp>
          <p:nvSpPr>
            <p:cNvPr id="27656" name="Line 12"/>
            <p:cNvSpPr>
              <a:spLocks noChangeShapeType="1"/>
            </p:cNvSpPr>
            <p:nvPr/>
          </p:nvSpPr>
          <p:spPr bwMode="auto">
            <a:xfrm>
              <a:off x="1440" y="2880"/>
              <a:ext cx="720" cy="384"/>
            </a:xfrm>
            <a:prstGeom prst="line">
              <a:avLst/>
            </a:prstGeom>
            <a:noFill/>
            <a:ln w="9525">
              <a:solidFill>
                <a:srgbClr val="000099"/>
              </a:solidFill>
              <a:round/>
              <a:headEnd/>
              <a:tailEnd/>
            </a:ln>
          </p:spPr>
          <p:txBody>
            <a:bodyPr/>
            <a:lstStyle/>
            <a:p>
              <a:endParaRPr lang="en-US"/>
            </a:p>
          </p:txBody>
        </p:sp>
        <p:sp>
          <p:nvSpPr>
            <p:cNvPr id="27657" name="Line 13"/>
            <p:cNvSpPr>
              <a:spLocks noChangeShapeType="1"/>
            </p:cNvSpPr>
            <p:nvPr/>
          </p:nvSpPr>
          <p:spPr bwMode="auto">
            <a:xfrm flipH="1">
              <a:off x="1440" y="3840"/>
              <a:ext cx="720" cy="336"/>
            </a:xfrm>
            <a:prstGeom prst="line">
              <a:avLst/>
            </a:prstGeom>
            <a:noFill/>
            <a:ln w="9525">
              <a:solidFill>
                <a:srgbClr val="000099"/>
              </a:solidFill>
              <a:round/>
              <a:headEnd/>
              <a:tailEnd/>
            </a:ln>
          </p:spPr>
          <p:txBody>
            <a:bodyPr/>
            <a:lstStyle/>
            <a:p>
              <a:endParaRPr lang="en-US"/>
            </a:p>
          </p:txBody>
        </p:sp>
        <p:sp>
          <p:nvSpPr>
            <p:cNvPr id="27658" name="Line 14"/>
            <p:cNvSpPr>
              <a:spLocks noChangeShapeType="1"/>
            </p:cNvSpPr>
            <p:nvPr/>
          </p:nvSpPr>
          <p:spPr bwMode="auto">
            <a:xfrm flipV="1">
              <a:off x="3552" y="2880"/>
              <a:ext cx="672" cy="384"/>
            </a:xfrm>
            <a:prstGeom prst="line">
              <a:avLst/>
            </a:prstGeom>
            <a:noFill/>
            <a:ln w="9525">
              <a:solidFill>
                <a:srgbClr val="000099"/>
              </a:solidFill>
              <a:round/>
              <a:headEnd/>
              <a:tailEnd/>
            </a:ln>
          </p:spPr>
          <p:txBody>
            <a:bodyPr/>
            <a:lstStyle/>
            <a:p>
              <a:endParaRPr lang="en-US"/>
            </a:p>
          </p:txBody>
        </p:sp>
        <p:sp>
          <p:nvSpPr>
            <p:cNvPr id="27659" name="Line 15"/>
            <p:cNvSpPr>
              <a:spLocks noChangeShapeType="1"/>
            </p:cNvSpPr>
            <p:nvPr/>
          </p:nvSpPr>
          <p:spPr bwMode="auto">
            <a:xfrm>
              <a:off x="3552" y="3840"/>
              <a:ext cx="624" cy="288"/>
            </a:xfrm>
            <a:prstGeom prst="line">
              <a:avLst/>
            </a:prstGeom>
            <a:noFill/>
            <a:ln w="9525">
              <a:solidFill>
                <a:srgbClr val="000099"/>
              </a:solidFill>
              <a:round/>
              <a:headEnd/>
              <a:tailEnd/>
            </a:ln>
          </p:spPr>
          <p:txBody>
            <a:bodyPr/>
            <a:lstStyle/>
            <a:p>
              <a:endParaRPr lang="en-US"/>
            </a:p>
          </p:txBody>
        </p:sp>
        <p:sp>
          <p:nvSpPr>
            <p:cNvPr id="27660" name="Text Box 16"/>
            <p:cNvSpPr txBox="1">
              <a:spLocks noChangeArrowheads="1"/>
            </p:cNvSpPr>
            <p:nvPr/>
          </p:nvSpPr>
          <p:spPr bwMode="auto">
            <a:xfrm>
              <a:off x="2256" y="3349"/>
              <a:ext cx="1248" cy="376"/>
            </a:xfrm>
            <a:prstGeom prst="rect">
              <a:avLst/>
            </a:prstGeom>
            <a:noFill/>
            <a:ln w="9525">
              <a:noFill/>
              <a:miter lim="800000"/>
              <a:headEnd/>
              <a:tailEnd/>
            </a:ln>
          </p:spPr>
          <p:txBody>
            <a:bodyPr>
              <a:spAutoFit/>
            </a:bodyPr>
            <a:lstStyle/>
            <a:p>
              <a:pPr algn="ctr">
                <a:spcBef>
                  <a:spcPct val="50000"/>
                </a:spcBef>
              </a:pPr>
              <a:r>
                <a:rPr lang="en-US">
                  <a:solidFill>
                    <a:srgbClr val="000099"/>
                  </a:solidFill>
                </a:rPr>
                <a:t>Ý kiến chung của cả nhóm</a:t>
              </a:r>
            </a:p>
          </p:txBody>
        </p:sp>
        <p:sp>
          <p:nvSpPr>
            <p:cNvPr id="27661" name="Rectangle 18"/>
            <p:cNvSpPr>
              <a:spLocks noChangeArrowheads="1"/>
            </p:cNvSpPr>
            <p:nvPr/>
          </p:nvSpPr>
          <p:spPr bwMode="auto">
            <a:xfrm>
              <a:off x="1440" y="2880"/>
              <a:ext cx="2784" cy="1296"/>
            </a:xfrm>
            <a:prstGeom prst="rect">
              <a:avLst/>
            </a:prstGeom>
            <a:noFill/>
            <a:ln w="9525">
              <a:solidFill>
                <a:srgbClr val="000099"/>
              </a:solidFill>
              <a:miter lim="800000"/>
              <a:headEnd/>
              <a:tailEnd/>
            </a:ln>
          </p:spPr>
          <p:txBody>
            <a:bodyPr wrap="none" anchor="ctr"/>
            <a:lstStyle/>
            <a:p>
              <a:endParaRPr lang="en-US"/>
            </a:p>
          </p:txBody>
        </p:sp>
        <p:sp>
          <p:nvSpPr>
            <p:cNvPr id="27662" name="Text Box 19"/>
            <p:cNvSpPr txBox="1">
              <a:spLocks noChangeArrowheads="1"/>
            </p:cNvSpPr>
            <p:nvPr/>
          </p:nvSpPr>
          <p:spPr bwMode="auto">
            <a:xfrm>
              <a:off x="2310" y="2976"/>
              <a:ext cx="1307" cy="273"/>
            </a:xfrm>
            <a:prstGeom prst="rect">
              <a:avLst/>
            </a:prstGeom>
            <a:noFill/>
            <a:ln w="9525">
              <a:noFill/>
              <a:miter lim="800000"/>
              <a:headEnd/>
              <a:tailEnd/>
            </a:ln>
          </p:spPr>
          <p:txBody>
            <a:bodyPr>
              <a:spAutoFit/>
            </a:bodyPr>
            <a:lstStyle/>
            <a:p>
              <a:pPr>
                <a:spcBef>
                  <a:spcPct val="50000"/>
                </a:spcBef>
              </a:pPr>
              <a:r>
                <a:rPr lang="en-US"/>
                <a:t>Ý kiến của em</a:t>
              </a:r>
            </a:p>
          </p:txBody>
        </p:sp>
        <p:sp>
          <p:nvSpPr>
            <p:cNvPr id="27663" name="Text Box 20"/>
            <p:cNvSpPr txBox="1">
              <a:spLocks noChangeArrowheads="1"/>
            </p:cNvSpPr>
            <p:nvPr/>
          </p:nvSpPr>
          <p:spPr bwMode="auto">
            <a:xfrm rot="-5400000">
              <a:off x="3428" y="3364"/>
              <a:ext cx="1266" cy="245"/>
            </a:xfrm>
            <a:prstGeom prst="rect">
              <a:avLst/>
            </a:prstGeom>
            <a:noFill/>
            <a:ln w="9525">
              <a:noFill/>
              <a:miter lim="800000"/>
              <a:headEnd/>
              <a:tailEnd/>
            </a:ln>
          </p:spPr>
          <p:txBody>
            <a:bodyPr>
              <a:spAutoFit/>
            </a:bodyPr>
            <a:lstStyle/>
            <a:p>
              <a:pPr>
                <a:spcBef>
                  <a:spcPct val="50000"/>
                </a:spcBef>
              </a:pPr>
              <a:r>
                <a:rPr lang="en-US"/>
                <a:t>Ý kiến của em</a:t>
              </a:r>
            </a:p>
          </p:txBody>
        </p:sp>
        <p:sp>
          <p:nvSpPr>
            <p:cNvPr id="27664" name="Text Box 23"/>
            <p:cNvSpPr txBox="1">
              <a:spLocks noChangeArrowheads="1"/>
            </p:cNvSpPr>
            <p:nvPr/>
          </p:nvSpPr>
          <p:spPr bwMode="auto">
            <a:xfrm>
              <a:off x="2304" y="3888"/>
              <a:ext cx="1363" cy="273"/>
            </a:xfrm>
            <a:prstGeom prst="rect">
              <a:avLst/>
            </a:prstGeom>
            <a:noFill/>
            <a:ln w="9525">
              <a:noFill/>
              <a:miter lim="800000"/>
              <a:headEnd/>
              <a:tailEnd/>
            </a:ln>
          </p:spPr>
          <p:txBody>
            <a:bodyPr>
              <a:spAutoFit/>
            </a:bodyPr>
            <a:lstStyle/>
            <a:p>
              <a:pPr>
                <a:spcBef>
                  <a:spcPct val="50000"/>
                </a:spcBef>
              </a:pPr>
              <a:r>
                <a:rPr lang="en-US"/>
                <a:t>Ý kiến của em</a:t>
              </a:r>
            </a:p>
          </p:txBody>
        </p:sp>
        <p:sp>
          <p:nvSpPr>
            <p:cNvPr id="27665" name="Text Box 24"/>
            <p:cNvSpPr txBox="1">
              <a:spLocks noChangeArrowheads="1"/>
            </p:cNvSpPr>
            <p:nvPr/>
          </p:nvSpPr>
          <p:spPr bwMode="auto">
            <a:xfrm rot="5400000">
              <a:off x="994" y="3424"/>
              <a:ext cx="1221" cy="245"/>
            </a:xfrm>
            <a:prstGeom prst="rect">
              <a:avLst/>
            </a:prstGeom>
            <a:noFill/>
            <a:ln w="9525">
              <a:noFill/>
              <a:miter lim="800000"/>
              <a:headEnd/>
              <a:tailEnd/>
            </a:ln>
          </p:spPr>
          <p:txBody>
            <a:bodyPr>
              <a:spAutoFit/>
            </a:bodyPr>
            <a:lstStyle/>
            <a:p>
              <a:pPr>
                <a:spcBef>
                  <a:spcPct val="50000"/>
                </a:spcBef>
              </a:pPr>
              <a:r>
                <a:rPr lang="en-US"/>
                <a:t>Ý kiến của em</a:t>
              </a:r>
            </a:p>
          </p:txBody>
        </p:sp>
      </p:grpSp>
      <p:sp>
        <p:nvSpPr>
          <p:cNvPr id="27654" name="TextBox 25"/>
          <p:cNvSpPr txBox="1">
            <a:spLocks noChangeArrowheads="1"/>
          </p:cNvSpPr>
          <p:nvPr/>
        </p:nvSpPr>
        <p:spPr bwMode="auto">
          <a:xfrm>
            <a:off x="1068368" y="2179638"/>
            <a:ext cx="7353300" cy="523220"/>
          </a:xfrm>
          <a:prstGeom prst="rect">
            <a:avLst/>
          </a:prstGeom>
          <a:noFill/>
          <a:ln w="9525">
            <a:noFill/>
            <a:miter lim="800000"/>
            <a:headEnd/>
            <a:tailEnd/>
          </a:ln>
        </p:spPr>
        <p:txBody>
          <a:bodyPr wrap="square">
            <a:spAutoFit/>
          </a:bodyPr>
          <a:lstStyle/>
          <a:p>
            <a:r>
              <a:rPr lang="en-US" sz="2800" b="1" smtClean="0">
                <a:solidFill>
                  <a:srgbClr val="00B050"/>
                </a:solidFill>
              </a:rPr>
              <a:t>Hoạt động 3. </a:t>
            </a:r>
            <a:r>
              <a:rPr lang="en-US" sz="2800" b="1" u="sng">
                <a:solidFill>
                  <a:srgbClr val="00B050"/>
                </a:solidFill>
              </a:rPr>
              <a:t>Bảo vệ thú </a:t>
            </a:r>
            <a:r>
              <a:rPr lang="en-US" sz="2800" b="1" u="sng" smtClean="0">
                <a:solidFill>
                  <a:srgbClr val="00B050"/>
                </a:solidFill>
              </a:rPr>
              <a:t>rừng </a:t>
            </a:r>
            <a:r>
              <a:rPr lang="en-US" sz="2800" b="1" smtClean="0">
                <a:solidFill>
                  <a:srgbClr val="0070C0"/>
                </a:solidFill>
              </a:rPr>
              <a:t>( nhóm 4 ).</a:t>
            </a:r>
            <a:endParaRPr lang="en-US" sz="2800" b="1">
              <a:solidFill>
                <a:srgbClr val="0070C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fade">
                                      <p:cBhvr>
                                        <p:cTn id="7" dur="800" decel="100000"/>
                                        <p:tgtEl>
                                          <p:spTgt spid="49161"/>
                                        </p:tgtEl>
                                      </p:cBhvr>
                                    </p:animEffect>
                                    <p:anim calcmode="lin" valueType="num">
                                      <p:cBhvr>
                                        <p:cTn id="8" dur="800" decel="100000" fill="hold"/>
                                        <p:tgtEl>
                                          <p:spTgt spid="49161"/>
                                        </p:tgtEl>
                                        <p:attrNameLst>
                                          <p:attrName>style.rotation</p:attrName>
                                        </p:attrNameLst>
                                      </p:cBhvr>
                                      <p:tavLst>
                                        <p:tav tm="0">
                                          <p:val>
                                            <p:fltVal val="-90"/>
                                          </p:val>
                                        </p:tav>
                                        <p:tav tm="100000">
                                          <p:val>
                                            <p:fltVal val="0"/>
                                          </p:val>
                                        </p:tav>
                                      </p:tavLst>
                                    </p:anim>
                                    <p:anim calcmode="lin" valueType="num">
                                      <p:cBhvr>
                                        <p:cTn id="9" dur="800" decel="100000" fill="hold"/>
                                        <p:tgtEl>
                                          <p:spTgt spid="49161"/>
                                        </p:tgtEl>
                                        <p:attrNameLst>
                                          <p:attrName>ppt_x</p:attrName>
                                        </p:attrNameLst>
                                      </p:cBhvr>
                                      <p:tavLst>
                                        <p:tav tm="0">
                                          <p:val>
                                            <p:strVal val="#ppt_x+0.4"/>
                                          </p:val>
                                        </p:tav>
                                        <p:tav tm="100000">
                                          <p:val>
                                            <p:strVal val="#ppt_x-0.05"/>
                                          </p:val>
                                        </p:tav>
                                      </p:tavLst>
                                    </p:anim>
                                    <p:anim calcmode="lin" valueType="num">
                                      <p:cBhvr>
                                        <p:cTn id="10" dur="800" decel="100000" fill="hold"/>
                                        <p:tgtEl>
                                          <p:spTgt spid="4916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6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6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descr="Blue tissue paper"/>
          <p:cNvSpPr txBox="1">
            <a:spLocks noChangeArrowheads="1"/>
          </p:cNvSpPr>
          <p:nvPr/>
        </p:nvSpPr>
        <p:spPr bwMode="auto">
          <a:xfrm>
            <a:off x="685800" y="3005138"/>
            <a:ext cx="8001000" cy="2100262"/>
          </a:xfrm>
          <a:prstGeom prst="rect">
            <a:avLst/>
          </a:prstGeom>
          <a:noFill/>
          <a:ln w="9525">
            <a:noFill/>
            <a:miter lim="800000"/>
            <a:headEnd/>
            <a:tailEnd/>
          </a:ln>
          <a:effectLst>
            <a:prstShdw prst="shdw17" dist="17961" dir="2700000">
              <a:srgbClr val="7A8E99"/>
            </a:prstShdw>
          </a:effectLst>
        </p:spPr>
        <p:txBody>
          <a:bodyPr>
            <a:spAutoFit/>
          </a:bodyPr>
          <a:lstStyle/>
          <a:p>
            <a:pPr>
              <a:spcBef>
                <a:spcPct val="50000"/>
              </a:spcBef>
            </a:pPr>
            <a:r>
              <a:rPr lang="en-US" sz="2400">
                <a:solidFill>
                  <a:srgbClr val="000099"/>
                </a:solidFill>
              </a:rPr>
              <a:t>	Thú rừng giúp cân bằng hệ sinh thái, làm cho thiên nhiên thêm đẹp và sinh động, góp phần làm cho môi trường sống của con người được ổn định. Vì vậy, việc bảo vệ thú rừng là rất cần thiết. </a:t>
            </a:r>
          </a:p>
          <a:p>
            <a:pPr>
              <a:spcBef>
                <a:spcPct val="50000"/>
              </a:spcBef>
            </a:pPr>
            <a:r>
              <a:rPr lang="en-US" sz="2400">
                <a:solidFill>
                  <a:srgbClr val="000099"/>
                </a:solidFill>
              </a:rPr>
              <a:t>	Bảo vệ thú rừng là bảo vệ sự sống của chúng ta !</a:t>
            </a:r>
          </a:p>
        </p:txBody>
      </p:sp>
      <p:grpSp>
        <p:nvGrpSpPr>
          <p:cNvPr id="2" name="Group 8"/>
          <p:cNvGrpSpPr>
            <a:grpSpLocks/>
          </p:cNvGrpSpPr>
          <p:nvPr/>
        </p:nvGrpSpPr>
        <p:grpSpPr bwMode="auto">
          <a:xfrm>
            <a:off x="3190876" y="1086951"/>
            <a:ext cx="3514725" cy="1092687"/>
            <a:chOff x="1770" y="768"/>
            <a:chExt cx="2214" cy="758"/>
          </a:xfrm>
        </p:grpSpPr>
        <p:sp>
          <p:nvSpPr>
            <p:cNvPr id="10" name="Rectangle 9"/>
            <p:cNvSpPr/>
            <p:nvPr/>
          </p:nvSpPr>
          <p:spPr>
            <a:xfrm>
              <a:off x="1875" y="1120"/>
              <a:ext cx="1965" cy="40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defRPr/>
              </a:pP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THÚ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tiếp</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 </a:t>
              </a:r>
              <a:r>
                <a:rPr lang="en-US" sz="3200" b="1" dirty="0" err="1">
                  <a:ln w="17780" cmpd="sng">
                    <a:solidFill>
                      <a:srgbClr val="FFFFFF"/>
                    </a:solidFill>
                    <a:prstDash val="solid"/>
                    <a:miter lim="800000"/>
                  </a:ln>
                  <a:solidFill>
                    <a:srgbClr val="C00000"/>
                  </a:solidFill>
                  <a:effectLst>
                    <a:outerShdw blurRad="50800" algn="tl" rotWithShape="0">
                      <a:srgbClr val="000000"/>
                    </a:outerShdw>
                  </a:effectLst>
                </a:rPr>
                <a:t>theo</a:t>
              </a:r>
              <a:r>
                <a:rPr lang="en-US" sz="3200" b="1" dirty="0">
                  <a:ln w="17780" cmpd="sng">
                    <a:solidFill>
                      <a:srgbClr val="FFFFFF"/>
                    </a:solidFill>
                    <a:prstDash val="solid"/>
                    <a:miter lim="800000"/>
                  </a:ln>
                  <a:solidFill>
                    <a:srgbClr val="C00000"/>
                  </a:solidFill>
                  <a:effectLst>
                    <a:outerShdw blurRad="50800" algn="tl" rotWithShape="0">
                      <a:srgbClr val="000000"/>
                    </a:outerShdw>
                  </a:effectLst>
                </a:rPr>
                <a:t>)</a:t>
              </a:r>
            </a:p>
          </p:txBody>
        </p:sp>
        <p:sp>
          <p:nvSpPr>
            <p:cNvPr id="13" name="Rectangle 12"/>
            <p:cNvSpPr/>
            <p:nvPr/>
          </p:nvSpPr>
          <p:spPr bwMode="auto">
            <a:xfrm>
              <a:off x="1770" y="768"/>
              <a:ext cx="2214" cy="3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u="sng" spc="50" dirty="0" err="1">
                  <a:ln w="11430"/>
                  <a:solidFill>
                    <a:srgbClr val="00B050"/>
                  </a:solidFill>
                  <a:effectLst>
                    <a:outerShdw blurRad="76200" dist="50800" dir="5400000" algn="tl" rotWithShape="0">
                      <a:srgbClr val="000000">
                        <a:alpha val="65000"/>
                      </a:srgbClr>
                    </a:outerShdw>
                  </a:effectLst>
                </a:rPr>
                <a:t>Tự</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nhiên</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và</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Xã</a:t>
              </a:r>
              <a:r>
                <a:rPr lang="en-US" sz="2800" b="1" u="sng" spc="50" dirty="0">
                  <a:ln w="11430"/>
                  <a:solidFill>
                    <a:srgbClr val="00B050"/>
                  </a:solidFill>
                  <a:effectLst>
                    <a:outerShdw blurRad="76200" dist="50800" dir="5400000" algn="tl" rotWithShape="0">
                      <a:srgbClr val="000000">
                        <a:alpha val="65000"/>
                      </a:srgbClr>
                    </a:outerShdw>
                  </a:effectLst>
                </a:rPr>
                <a:t> </a:t>
              </a:r>
              <a:r>
                <a:rPr lang="en-US" sz="2800" b="1" u="sng" spc="50" dirty="0" err="1">
                  <a:ln w="11430"/>
                  <a:solidFill>
                    <a:srgbClr val="00B050"/>
                  </a:solidFill>
                  <a:effectLst>
                    <a:outerShdw blurRad="76200" dist="50800" dir="5400000" algn="tl" rotWithShape="0">
                      <a:srgbClr val="000000">
                        <a:alpha val="65000"/>
                      </a:srgbClr>
                    </a:outerShdw>
                  </a:effectLst>
                </a:rPr>
                <a:t>hội</a:t>
              </a:r>
              <a:endParaRPr lang="en-US" sz="2800" b="1" u="sng" spc="50" dirty="0">
                <a:ln w="11430"/>
                <a:solidFill>
                  <a:srgbClr val="00B050"/>
                </a:solidFill>
                <a:effectLst>
                  <a:outerShdw blurRad="76200" dist="50800" dir="5400000" algn="tl" rotWithShape="0">
                    <a:srgbClr val="000000">
                      <a:alpha val="65000"/>
                    </a:srgbClr>
                  </a:outerShdw>
                </a:effectLst>
              </a:endParaRPr>
            </a:p>
          </p:txBody>
        </p:sp>
      </p:grpSp>
      <p:sp>
        <p:nvSpPr>
          <p:cNvPr id="28677" name="TextBox 13"/>
          <p:cNvSpPr txBox="1">
            <a:spLocks noChangeArrowheads="1"/>
          </p:cNvSpPr>
          <p:nvPr/>
        </p:nvSpPr>
        <p:spPr bwMode="auto">
          <a:xfrm>
            <a:off x="762000" y="2219325"/>
            <a:ext cx="3505200" cy="523875"/>
          </a:xfrm>
          <a:prstGeom prst="rect">
            <a:avLst/>
          </a:prstGeom>
          <a:noFill/>
          <a:ln w="9525">
            <a:noFill/>
            <a:miter lim="800000"/>
            <a:headEnd/>
            <a:tailEnd/>
          </a:ln>
        </p:spPr>
        <p:txBody>
          <a:bodyPr>
            <a:spAutoFit/>
          </a:bodyPr>
          <a:lstStyle/>
          <a:p>
            <a:r>
              <a:rPr lang="en-US" sz="2800" b="1">
                <a:solidFill>
                  <a:srgbClr val="00B050"/>
                </a:solidFill>
              </a:rPr>
              <a:t>2. </a:t>
            </a:r>
            <a:r>
              <a:rPr lang="en-US" sz="2800" b="1" u="sng">
                <a:solidFill>
                  <a:srgbClr val="00B050"/>
                </a:solidFill>
              </a:rPr>
              <a:t>Bảo vệ thú rừng</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Effect transition="in" filter="fade">
                                      <p:cBhvr>
                                        <p:cTn id="7" dur="800" decel="100000"/>
                                        <p:tgtEl>
                                          <p:spTgt spid="50185"/>
                                        </p:tgtEl>
                                      </p:cBhvr>
                                    </p:animEffect>
                                    <p:anim calcmode="lin" valueType="num">
                                      <p:cBhvr>
                                        <p:cTn id="8" dur="800" decel="100000" fill="hold"/>
                                        <p:tgtEl>
                                          <p:spTgt spid="50185"/>
                                        </p:tgtEl>
                                        <p:attrNameLst>
                                          <p:attrName>style.rotation</p:attrName>
                                        </p:attrNameLst>
                                      </p:cBhvr>
                                      <p:tavLst>
                                        <p:tav tm="0">
                                          <p:val>
                                            <p:fltVal val="-90"/>
                                          </p:val>
                                        </p:tav>
                                        <p:tav tm="100000">
                                          <p:val>
                                            <p:fltVal val="0"/>
                                          </p:val>
                                        </p:tav>
                                      </p:tavLst>
                                    </p:anim>
                                    <p:anim calcmode="lin" valueType="num">
                                      <p:cBhvr>
                                        <p:cTn id="9" dur="800" decel="100000" fill="hold"/>
                                        <p:tgtEl>
                                          <p:spTgt spid="50185"/>
                                        </p:tgtEl>
                                        <p:attrNameLst>
                                          <p:attrName>ppt_x</p:attrName>
                                        </p:attrNameLst>
                                      </p:cBhvr>
                                      <p:tavLst>
                                        <p:tav tm="0">
                                          <p:val>
                                            <p:strVal val="#ppt_x+0.4"/>
                                          </p:val>
                                        </p:tav>
                                        <p:tav tm="100000">
                                          <p:val>
                                            <p:strVal val="#ppt_x-0.05"/>
                                          </p:val>
                                        </p:tav>
                                      </p:tavLst>
                                    </p:anim>
                                    <p:anim calcmode="lin" valueType="num">
                                      <p:cBhvr>
                                        <p:cTn id="10" dur="800" decel="100000" fill="hold"/>
                                        <p:tgtEl>
                                          <p:spTgt spid="5018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8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8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762000" y="1600200"/>
            <a:ext cx="7924800" cy="2308225"/>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VNI-Couri" pitchFamily="2" charset="0"/>
                <a:cs typeface="Arial" charset="0"/>
              </a:rPr>
              <a:t>Thúuù röøng cung cấp caùc döïôc liệu quyù ,laø  nguyeân liệu để trang trí vaø mĩ nghệ .</a:t>
            </a:r>
          </a:p>
          <a:p>
            <a:pPr>
              <a:spcBef>
                <a:spcPct val="50000"/>
              </a:spcBef>
            </a:pPr>
            <a:endParaRPr lang="en-US" sz="3200" b="1">
              <a:solidFill>
                <a:srgbClr val="FF0000"/>
              </a:solidFill>
              <a:latin typeface="VNI-Couri" pitchFamily="2" charset="0"/>
              <a:cs typeface="Arial" charset="0"/>
            </a:endParaRPr>
          </a:p>
        </p:txBody>
      </p:sp>
      <p:sp>
        <p:nvSpPr>
          <p:cNvPr id="113669" name="AutoShape 5"/>
          <p:cNvSpPr>
            <a:spLocks noChangeArrowheads="1"/>
          </p:cNvSpPr>
          <p:nvPr/>
        </p:nvSpPr>
        <p:spPr bwMode="auto">
          <a:xfrm>
            <a:off x="304800" y="1524000"/>
            <a:ext cx="533400" cy="457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13670" name="AutoShape 6"/>
          <p:cNvSpPr>
            <a:spLocks noChangeArrowheads="1"/>
          </p:cNvSpPr>
          <p:nvPr/>
        </p:nvSpPr>
        <p:spPr bwMode="auto">
          <a:xfrm>
            <a:off x="228600" y="3276600"/>
            <a:ext cx="533400" cy="457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13671" name="Text Box 7"/>
          <p:cNvSpPr txBox="1">
            <a:spLocks noChangeArrowheads="1"/>
          </p:cNvSpPr>
          <p:nvPr/>
        </p:nvSpPr>
        <p:spPr bwMode="auto">
          <a:xfrm>
            <a:off x="685800" y="3429000"/>
            <a:ext cx="7924800" cy="2554288"/>
          </a:xfrm>
          <a:prstGeom prst="rect">
            <a:avLst/>
          </a:prstGeom>
          <a:noFill/>
          <a:ln w="9525">
            <a:noFill/>
            <a:miter lim="800000"/>
            <a:headEnd/>
            <a:tailEnd/>
          </a:ln>
        </p:spPr>
        <p:txBody>
          <a:bodyPr>
            <a:spAutoFit/>
          </a:bodyPr>
          <a:lstStyle/>
          <a:p>
            <a:pPr>
              <a:spcBef>
                <a:spcPct val="50000"/>
              </a:spcBef>
            </a:pPr>
            <a:r>
              <a:rPr lang="en-US" sz="3200" b="1">
                <a:solidFill>
                  <a:srgbClr val="333300"/>
                </a:solidFill>
                <a:latin typeface="VNI-Couri" pitchFamily="2" charset="0"/>
                <a:cs typeface="Arial" charset="0"/>
              </a:rPr>
              <a:t>Ñeå baûo veä thuù röøng chuùng ta khoâng saên baét böøa baõi, baûo toàn vaø nuoâi döôõng caùc loaøi thuù quyù hieám, coù nguy cô bò tuyeät chuûng</a:t>
            </a:r>
          </a:p>
        </p:txBody>
      </p:sp>
      <p:sp>
        <p:nvSpPr>
          <p:cNvPr id="113673" name="AutoShape 9"/>
          <p:cNvSpPr>
            <a:spLocks noChangeArrowheads="1"/>
          </p:cNvSpPr>
          <p:nvPr/>
        </p:nvSpPr>
        <p:spPr bwMode="auto">
          <a:xfrm>
            <a:off x="3276600" y="152400"/>
            <a:ext cx="2819400" cy="762000"/>
          </a:xfrm>
          <a:prstGeom prst="wedgeRoundRectCallout">
            <a:avLst>
              <a:gd name="adj1" fmla="val -104898"/>
              <a:gd name="adj2" fmla="val 123000"/>
              <a:gd name="adj3" fmla="val 16667"/>
            </a:avLst>
          </a:prstGeom>
          <a:solidFill>
            <a:schemeClr val="accent1"/>
          </a:solidFill>
          <a:ln w="9525">
            <a:solidFill>
              <a:schemeClr val="tx1"/>
            </a:solidFill>
            <a:miter lim="800000"/>
            <a:headEnd/>
            <a:tailEnd/>
          </a:ln>
        </p:spPr>
        <p:txBody>
          <a:bodyPr/>
          <a:lstStyle/>
          <a:p>
            <a:pPr algn="ctr"/>
            <a:r>
              <a:rPr lang="en-US" sz="3200" b="1">
                <a:solidFill>
                  <a:srgbClr val="FF0000"/>
                </a:solidFill>
                <a:latin typeface="VNI-Couri" pitchFamily="2" charset="0"/>
                <a:cs typeface="Arial" charset="0"/>
              </a:rPr>
              <a:t>Keát luaän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anim calcmode="lin" valueType="num">
                                      <p:cBhvr>
                                        <p:cTn id="7" dur="1000" fill="hold"/>
                                        <p:tgtEl>
                                          <p:spTgt spid="11367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367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3673"/>
                                        </p:tgtEl>
                                        <p:attrNameLst>
                                          <p:attrName>ppt_y</p:attrName>
                                        </p:attrNameLst>
                                      </p:cBhvr>
                                      <p:tavLst>
                                        <p:tav tm="0">
                                          <p:val>
                                            <p:strVal val="#ppt_y"/>
                                          </p:val>
                                        </p:tav>
                                        <p:tav tm="100000">
                                          <p:val>
                                            <p:strVal val="#ppt_y"/>
                                          </p:val>
                                        </p:tav>
                                      </p:tavLst>
                                    </p:anim>
                                    <p:animEffect transition="in" filter="fade">
                                      <p:cBhvr>
                                        <p:cTn id="10" dur="1000"/>
                                        <p:tgtEl>
                                          <p:spTgt spid="11367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3669"/>
                                        </p:tgtEl>
                                        <p:attrNameLst>
                                          <p:attrName>style.visibility</p:attrName>
                                        </p:attrNameLst>
                                      </p:cBhvr>
                                      <p:to>
                                        <p:strVal val="visible"/>
                                      </p:to>
                                    </p:set>
                                    <p:animEffect transition="in" filter="wipe(down)">
                                      <p:cBhvr>
                                        <p:cTn id="15" dur="580">
                                          <p:stCondLst>
                                            <p:cond delay="0"/>
                                          </p:stCondLst>
                                        </p:cTn>
                                        <p:tgtEl>
                                          <p:spTgt spid="113669"/>
                                        </p:tgtEl>
                                      </p:cBhvr>
                                    </p:animEffect>
                                    <p:anim calcmode="lin" valueType="num">
                                      <p:cBhvr>
                                        <p:cTn id="16" dur="1822" tmFilter="0,0; 0.14,0.36; 0.43,0.73; 0.71,0.91; 1.0,1.0">
                                          <p:stCondLst>
                                            <p:cond delay="0"/>
                                          </p:stCondLst>
                                        </p:cTn>
                                        <p:tgtEl>
                                          <p:spTgt spid="11366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366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366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366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3669"/>
                                        </p:tgtEl>
                                        <p:attrNameLst>
                                          <p:attrName>ppt_y</p:attrName>
                                        </p:attrNameLst>
                                      </p:cBhvr>
                                      <p:tavLst>
                                        <p:tav tm="0" fmla="#ppt_y-sin(pi*$)/81">
                                          <p:val>
                                            <p:fltVal val="0"/>
                                          </p:val>
                                        </p:tav>
                                        <p:tav tm="100000">
                                          <p:val>
                                            <p:fltVal val="1"/>
                                          </p:val>
                                        </p:tav>
                                      </p:tavLst>
                                    </p:anim>
                                    <p:animScale>
                                      <p:cBhvr>
                                        <p:cTn id="21" dur="26">
                                          <p:stCondLst>
                                            <p:cond delay="650"/>
                                          </p:stCondLst>
                                        </p:cTn>
                                        <p:tgtEl>
                                          <p:spTgt spid="113669"/>
                                        </p:tgtEl>
                                      </p:cBhvr>
                                      <p:to x="100000" y="60000"/>
                                    </p:animScale>
                                    <p:animScale>
                                      <p:cBhvr>
                                        <p:cTn id="22" dur="166" decel="50000">
                                          <p:stCondLst>
                                            <p:cond delay="676"/>
                                          </p:stCondLst>
                                        </p:cTn>
                                        <p:tgtEl>
                                          <p:spTgt spid="113669"/>
                                        </p:tgtEl>
                                      </p:cBhvr>
                                      <p:to x="100000" y="100000"/>
                                    </p:animScale>
                                    <p:animScale>
                                      <p:cBhvr>
                                        <p:cTn id="23" dur="26">
                                          <p:stCondLst>
                                            <p:cond delay="1312"/>
                                          </p:stCondLst>
                                        </p:cTn>
                                        <p:tgtEl>
                                          <p:spTgt spid="113669"/>
                                        </p:tgtEl>
                                      </p:cBhvr>
                                      <p:to x="100000" y="80000"/>
                                    </p:animScale>
                                    <p:animScale>
                                      <p:cBhvr>
                                        <p:cTn id="24" dur="166" decel="50000">
                                          <p:stCondLst>
                                            <p:cond delay="1338"/>
                                          </p:stCondLst>
                                        </p:cTn>
                                        <p:tgtEl>
                                          <p:spTgt spid="113669"/>
                                        </p:tgtEl>
                                      </p:cBhvr>
                                      <p:to x="100000" y="100000"/>
                                    </p:animScale>
                                    <p:animScale>
                                      <p:cBhvr>
                                        <p:cTn id="25" dur="26">
                                          <p:stCondLst>
                                            <p:cond delay="1642"/>
                                          </p:stCondLst>
                                        </p:cTn>
                                        <p:tgtEl>
                                          <p:spTgt spid="113669"/>
                                        </p:tgtEl>
                                      </p:cBhvr>
                                      <p:to x="100000" y="90000"/>
                                    </p:animScale>
                                    <p:animScale>
                                      <p:cBhvr>
                                        <p:cTn id="26" dur="166" decel="50000">
                                          <p:stCondLst>
                                            <p:cond delay="1668"/>
                                          </p:stCondLst>
                                        </p:cTn>
                                        <p:tgtEl>
                                          <p:spTgt spid="113669"/>
                                        </p:tgtEl>
                                      </p:cBhvr>
                                      <p:to x="100000" y="100000"/>
                                    </p:animScale>
                                    <p:animScale>
                                      <p:cBhvr>
                                        <p:cTn id="27" dur="26">
                                          <p:stCondLst>
                                            <p:cond delay="1808"/>
                                          </p:stCondLst>
                                        </p:cTn>
                                        <p:tgtEl>
                                          <p:spTgt spid="113669"/>
                                        </p:tgtEl>
                                      </p:cBhvr>
                                      <p:to x="100000" y="95000"/>
                                    </p:animScale>
                                    <p:animScale>
                                      <p:cBhvr>
                                        <p:cTn id="28" dur="166" decel="50000">
                                          <p:stCondLst>
                                            <p:cond delay="1834"/>
                                          </p:stCondLst>
                                        </p:cTn>
                                        <p:tgtEl>
                                          <p:spTgt spid="11366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3668"/>
                                        </p:tgtEl>
                                        <p:attrNameLst>
                                          <p:attrName>style.visibility</p:attrName>
                                        </p:attrNameLst>
                                      </p:cBhvr>
                                      <p:to>
                                        <p:strVal val="visible"/>
                                      </p:to>
                                    </p:set>
                                    <p:animEffect transition="in" filter="wipe(down)">
                                      <p:cBhvr>
                                        <p:cTn id="31" dur="580">
                                          <p:stCondLst>
                                            <p:cond delay="0"/>
                                          </p:stCondLst>
                                        </p:cTn>
                                        <p:tgtEl>
                                          <p:spTgt spid="113668"/>
                                        </p:tgtEl>
                                      </p:cBhvr>
                                    </p:animEffect>
                                    <p:anim calcmode="lin" valueType="num">
                                      <p:cBhvr>
                                        <p:cTn id="32" dur="1822" tmFilter="0,0; 0.14,0.36; 0.43,0.73; 0.71,0.91; 1.0,1.0">
                                          <p:stCondLst>
                                            <p:cond delay="0"/>
                                          </p:stCondLst>
                                        </p:cTn>
                                        <p:tgtEl>
                                          <p:spTgt spid="11366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366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366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366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3668"/>
                                        </p:tgtEl>
                                        <p:attrNameLst>
                                          <p:attrName>ppt_y</p:attrName>
                                        </p:attrNameLst>
                                      </p:cBhvr>
                                      <p:tavLst>
                                        <p:tav tm="0" fmla="#ppt_y-sin(pi*$)/81">
                                          <p:val>
                                            <p:fltVal val="0"/>
                                          </p:val>
                                        </p:tav>
                                        <p:tav tm="100000">
                                          <p:val>
                                            <p:fltVal val="1"/>
                                          </p:val>
                                        </p:tav>
                                      </p:tavLst>
                                    </p:anim>
                                    <p:animScale>
                                      <p:cBhvr>
                                        <p:cTn id="37" dur="26">
                                          <p:stCondLst>
                                            <p:cond delay="650"/>
                                          </p:stCondLst>
                                        </p:cTn>
                                        <p:tgtEl>
                                          <p:spTgt spid="113668"/>
                                        </p:tgtEl>
                                      </p:cBhvr>
                                      <p:to x="100000" y="60000"/>
                                    </p:animScale>
                                    <p:animScale>
                                      <p:cBhvr>
                                        <p:cTn id="38" dur="166" decel="50000">
                                          <p:stCondLst>
                                            <p:cond delay="676"/>
                                          </p:stCondLst>
                                        </p:cTn>
                                        <p:tgtEl>
                                          <p:spTgt spid="113668"/>
                                        </p:tgtEl>
                                      </p:cBhvr>
                                      <p:to x="100000" y="100000"/>
                                    </p:animScale>
                                    <p:animScale>
                                      <p:cBhvr>
                                        <p:cTn id="39" dur="26">
                                          <p:stCondLst>
                                            <p:cond delay="1312"/>
                                          </p:stCondLst>
                                        </p:cTn>
                                        <p:tgtEl>
                                          <p:spTgt spid="113668"/>
                                        </p:tgtEl>
                                      </p:cBhvr>
                                      <p:to x="100000" y="80000"/>
                                    </p:animScale>
                                    <p:animScale>
                                      <p:cBhvr>
                                        <p:cTn id="40" dur="166" decel="50000">
                                          <p:stCondLst>
                                            <p:cond delay="1338"/>
                                          </p:stCondLst>
                                        </p:cTn>
                                        <p:tgtEl>
                                          <p:spTgt spid="113668"/>
                                        </p:tgtEl>
                                      </p:cBhvr>
                                      <p:to x="100000" y="100000"/>
                                    </p:animScale>
                                    <p:animScale>
                                      <p:cBhvr>
                                        <p:cTn id="41" dur="26">
                                          <p:stCondLst>
                                            <p:cond delay="1642"/>
                                          </p:stCondLst>
                                        </p:cTn>
                                        <p:tgtEl>
                                          <p:spTgt spid="113668"/>
                                        </p:tgtEl>
                                      </p:cBhvr>
                                      <p:to x="100000" y="90000"/>
                                    </p:animScale>
                                    <p:animScale>
                                      <p:cBhvr>
                                        <p:cTn id="42" dur="166" decel="50000">
                                          <p:stCondLst>
                                            <p:cond delay="1668"/>
                                          </p:stCondLst>
                                        </p:cTn>
                                        <p:tgtEl>
                                          <p:spTgt spid="113668"/>
                                        </p:tgtEl>
                                      </p:cBhvr>
                                      <p:to x="100000" y="100000"/>
                                    </p:animScale>
                                    <p:animScale>
                                      <p:cBhvr>
                                        <p:cTn id="43" dur="26">
                                          <p:stCondLst>
                                            <p:cond delay="1808"/>
                                          </p:stCondLst>
                                        </p:cTn>
                                        <p:tgtEl>
                                          <p:spTgt spid="113668"/>
                                        </p:tgtEl>
                                      </p:cBhvr>
                                      <p:to x="100000" y="95000"/>
                                    </p:animScale>
                                    <p:animScale>
                                      <p:cBhvr>
                                        <p:cTn id="44" dur="166" decel="50000">
                                          <p:stCondLst>
                                            <p:cond delay="1834"/>
                                          </p:stCondLst>
                                        </p:cTn>
                                        <p:tgtEl>
                                          <p:spTgt spid="11366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13670"/>
                                        </p:tgtEl>
                                        <p:attrNameLst>
                                          <p:attrName>style.visibility</p:attrName>
                                        </p:attrNameLst>
                                      </p:cBhvr>
                                      <p:to>
                                        <p:strVal val="visible"/>
                                      </p:to>
                                    </p:set>
                                    <p:animEffect transition="in" filter="fade">
                                      <p:cBhvr>
                                        <p:cTn id="49" dur="770" decel="100000"/>
                                        <p:tgtEl>
                                          <p:spTgt spid="113670"/>
                                        </p:tgtEl>
                                      </p:cBhvr>
                                    </p:animEffect>
                                    <p:animScale>
                                      <p:cBhvr>
                                        <p:cTn id="50" dur="770" decel="100000"/>
                                        <p:tgtEl>
                                          <p:spTgt spid="113670"/>
                                        </p:tgtEl>
                                      </p:cBhvr>
                                      <p:from x="10000" y="10000"/>
                                      <p:to x="200000" y="450000"/>
                                    </p:animScale>
                                    <p:animScale>
                                      <p:cBhvr>
                                        <p:cTn id="51" dur="1230" accel="100000" fill="hold">
                                          <p:stCondLst>
                                            <p:cond delay="770"/>
                                          </p:stCondLst>
                                        </p:cTn>
                                        <p:tgtEl>
                                          <p:spTgt spid="113670"/>
                                        </p:tgtEl>
                                      </p:cBhvr>
                                      <p:from x="200000" y="450000"/>
                                      <p:to x="100000" y="100000"/>
                                    </p:animScale>
                                    <p:set>
                                      <p:cBhvr>
                                        <p:cTn id="52" dur="770" fill="hold"/>
                                        <p:tgtEl>
                                          <p:spTgt spid="113670"/>
                                        </p:tgtEl>
                                        <p:attrNameLst>
                                          <p:attrName>ppt_x</p:attrName>
                                        </p:attrNameLst>
                                      </p:cBhvr>
                                      <p:to>
                                        <p:strVal val="(0.5)"/>
                                      </p:to>
                                    </p:set>
                                    <p:anim from="(0.5)" to="(#ppt_x)" calcmode="lin" valueType="num">
                                      <p:cBhvr>
                                        <p:cTn id="53" dur="1230" accel="100000" fill="hold">
                                          <p:stCondLst>
                                            <p:cond delay="770"/>
                                          </p:stCondLst>
                                        </p:cTn>
                                        <p:tgtEl>
                                          <p:spTgt spid="113670"/>
                                        </p:tgtEl>
                                        <p:attrNameLst>
                                          <p:attrName>ppt_x</p:attrName>
                                        </p:attrNameLst>
                                      </p:cBhvr>
                                    </p:anim>
                                    <p:set>
                                      <p:cBhvr>
                                        <p:cTn id="54" dur="770" fill="hold"/>
                                        <p:tgtEl>
                                          <p:spTgt spid="113670"/>
                                        </p:tgtEl>
                                        <p:attrNameLst>
                                          <p:attrName>ppt_y</p:attrName>
                                        </p:attrNameLst>
                                      </p:cBhvr>
                                      <p:to>
                                        <p:strVal val="(#ppt_y+0.4)"/>
                                      </p:to>
                                    </p:set>
                                    <p:anim from="(#ppt_y+0.4)" to="(#ppt_y)" calcmode="lin" valueType="num">
                                      <p:cBhvr>
                                        <p:cTn id="55" dur="1230" accel="100000" fill="hold">
                                          <p:stCondLst>
                                            <p:cond delay="770"/>
                                          </p:stCondLst>
                                        </p:cTn>
                                        <p:tgtEl>
                                          <p:spTgt spid="113670"/>
                                        </p:tgtEl>
                                        <p:attrNameLst>
                                          <p:attrName>ppt_y</p:attrName>
                                        </p:attrNameLst>
                                      </p:cBhvr>
                                    </p:anim>
                                  </p:childTnLst>
                                </p:cTn>
                              </p:par>
                              <p:par>
                                <p:cTn id="56" presetID="51" presetClass="entr" presetSubtype="0" fill="hold" grpId="0" nodeType="withEffect">
                                  <p:stCondLst>
                                    <p:cond delay="0"/>
                                  </p:stCondLst>
                                  <p:childTnLst>
                                    <p:set>
                                      <p:cBhvr>
                                        <p:cTn id="57" dur="1" fill="hold">
                                          <p:stCondLst>
                                            <p:cond delay="0"/>
                                          </p:stCondLst>
                                        </p:cTn>
                                        <p:tgtEl>
                                          <p:spTgt spid="113671"/>
                                        </p:tgtEl>
                                        <p:attrNameLst>
                                          <p:attrName>style.visibility</p:attrName>
                                        </p:attrNameLst>
                                      </p:cBhvr>
                                      <p:to>
                                        <p:strVal val="visible"/>
                                      </p:to>
                                    </p:set>
                                    <p:animEffect transition="in" filter="fade">
                                      <p:cBhvr>
                                        <p:cTn id="58" dur="770" decel="100000"/>
                                        <p:tgtEl>
                                          <p:spTgt spid="113671"/>
                                        </p:tgtEl>
                                      </p:cBhvr>
                                    </p:animEffect>
                                    <p:animScale>
                                      <p:cBhvr>
                                        <p:cTn id="59" dur="770" decel="100000"/>
                                        <p:tgtEl>
                                          <p:spTgt spid="113671"/>
                                        </p:tgtEl>
                                      </p:cBhvr>
                                      <p:from x="10000" y="10000"/>
                                      <p:to x="200000" y="450000"/>
                                    </p:animScale>
                                    <p:animScale>
                                      <p:cBhvr>
                                        <p:cTn id="60" dur="1230" accel="100000" fill="hold">
                                          <p:stCondLst>
                                            <p:cond delay="770"/>
                                          </p:stCondLst>
                                        </p:cTn>
                                        <p:tgtEl>
                                          <p:spTgt spid="113671"/>
                                        </p:tgtEl>
                                      </p:cBhvr>
                                      <p:from x="200000" y="450000"/>
                                      <p:to x="100000" y="100000"/>
                                    </p:animScale>
                                    <p:set>
                                      <p:cBhvr>
                                        <p:cTn id="61" dur="770" fill="hold"/>
                                        <p:tgtEl>
                                          <p:spTgt spid="113671"/>
                                        </p:tgtEl>
                                        <p:attrNameLst>
                                          <p:attrName>ppt_x</p:attrName>
                                        </p:attrNameLst>
                                      </p:cBhvr>
                                      <p:to>
                                        <p:strVal val="(0.5)"/>
                                      </p:to>
                                    </p:set>
                                    <p:anim from="(0.5)" to="(#ppt_x)" calcmode="lin" valueType="num">
                                      <p:cBhvr>
                                        <p:cTn id="62" dur="1230" accel="100000" fill="hold">
                                          <p:stCondLst>
                                            <p:cond delay="770"/>
                                          </p:stCondLst>
                                        </p:cTn>
                                        <p:tgtEl>
                                          <p:spTgt spid="113671"/>
                                        </p:tgtEl>
                                        <p:attrNameLst>
                                          <p:attrName>ppt_x</p:attrName>
                                        </p:attrNameLst>
                                      </p:cBhvr>
                                    </p:anim>
                                    <p:set>
                                      <p:cBhvr>
                                        <p:cTn id="63" dur="770" fill="hold"/>
                                        <p:tgtEl>
                                          <p:spTgt spid="113671"/>
                                        </p:tgtEl>
                                        <p:attrNameLst>
                                          <p:attrName>ppt_y</p:attrName>
                                        </p:attrNameLst>
                                      </p:cBhvr>
                                      <p:to>
                                        <p:strVal val="(#ppt_y+0.4)"/>
                                      </p:to>
                                    </p:set>
                                    <p:anim from="(#ppt_y+0.4)" to="(#ppt_y)" calcmode="lin" valueType="num">
                                      <p:cBhvr>
                                        <p:cTn id="64" dur="1230" accel="100000" fill="hold">
                                          <p:stCondLst>
                                            <p:cond delay="770"/>
                                          </p:stCondLst>
                                        </p:cTn>
                                        <p:tgtEl>
                                          <p:spTgt spid="11367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animBg="1"/>
      <p:bldP spid="113670" grpId="0" animBg="1"/>
      <p:bldP spid="113671" grpId="0"/>
      <p:bldP spid="1136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133"/>
          <p:cNvPicPr>
            <a:picLocks noChangeAspect="1" noChangeArrowheads="1"/>
          </p:cNvPicPr>
          <p:nvPr/>
        </p:nvPicPr>
        <p:blipFill>
          <a:blip r:embed="rId2"/>
          <a:srcRect/>
          <a:stretch>
            <a:fillRect/>
          </a:stretch>
        </p:blipFill>
        <p:spPr bwMode="auto">
          <a:xfrm>
            <a:off x="571500" y="4965700"/>
            <a:ext cx="1724025" cy="838200"/>
          </a:xfrm>
          <a:prstGeom prst="rect">
            <a:avLst/>
          </a:prstGeom>
          <a:noFill/>
          <a:ln w="9525">
            <a:noFill/>
            <a:miter lim="800000"/>
            <a:headEnd/>
            <a:tailEnd/>
          </a:ln>
        </p:spPr>
      </p:pic>
      <p:sp>
        <p:nvSpPr>
          <p:cNvPr id="2054" name="Rectangle 6"/>
          <p:cNvSpPr>
            <a:spLocks noChangeArrowheads="1"/>
          </p:cNvSpPr>
          <p:nvPr/>
        </p:nvSpPr>
        <p:spPr bwMode="auto">
          <a:xfrm>
            <a:off x="3338513" y="2232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055" name="Rectangle 7"/>
          <p:cNvSpPr>
            <a:spLocks noChangeArrowheads="1"/>
          </p:cNvSpPr>
          <p:nvPr/>
        </p:nvSpPr>
        <p:spPr bwMode="auto">
          <a:xfrm>
            <a:off x="4086225" y="2232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056" name="Rectangle 8"/>
          <p:cNvSpPr>
            <a:spLocks noChangeArrowheads="1"/>
          </p:cNvSpPr>
          <p:nvPr/>
        </p:nvSpPr>
        <p:spPr bwMode="auto">
          <a:xfrm>
            <a:off x="4833938" y="2232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057" name="Oval 9"/>
          <p:cNvSpPr>
            <a:spLocks noChangeArrowheads="1"/>
          </p:cNvSpPr>
          <p:nvPr/>
        </p:nvSpPr>
        <p:spPr bwMode="auto">
          <a:xfrm>
            <a:off x="715962" y="2278063"/>
            <a:ext cx="533400" cy="457200"/>
          </a:xfrm>
          <a:prstGeom prst="ellipse">
            <a:avLst/>
          </a:prstGeom>
          <a:solidFill>
            <a:srgbClr val="FFCCCC"/>
          </a:solidFill>
          <a:ln w="9525">
            <a:noFill/>
            <a:round/>
            <a:headEnd/>
            <a:tailEnd/>
          </a:ln>
          <a:effectLst>
            <a:prstShdw prst="shdw17" dist="17961" dir="2700000">
              <a:srgbClr val="FFCCCC">
                <a:gamma/>
                <a:shade val="60000"/>
                <a:invGamma/>
              </a:srgbClr>
            </a:prstShdw>
          </a:effectLst>
          <a:scene3d>
            <a:camera prst="orthographicFront"/>
            <a:lightRig rig="threePt" dir="t"/>
          </a:scene3d>
          <a:sp3d>
            <a:bevelT w="152400" h="50800" prst="softRound"/>
          </a:sp3d>
        </p:spPr>
        <p:txBody>
          <a:bodyPr wrap="none" anchor="ctr"/>
          <a:lstStyle/>
          <a:p>
            <a:pPr algn="ctr">
              <a:defRPr/>
            </a:pPr>
            <a:r>
              <a:rPr lang="en-US" sz="2400" b="1" dirty="0">
                <a:solidFill>
                  <a:srgbClr val="FF3300"/>
                </a:solidFill>
              </a:rPr>
              <a:t>1</a:t>
            </a:r>
          </a:p>
        </p:txBody>
      </p:sp>
      <p:pic>
        <p:nvPicPr>
          <p:cNvPr id="25616" name="Oval 9"/>
          <p:cNvPicPr>
            <a:picLocks noChangeArrowheads="1"/>
          </p:cNvPicPr>
          <p:nvPr/>
        </p:nvPicPr>
        <p:blipFill>
          <a:blip r:embed="rId3"/>
          <a:srcRect/>
          <a:stretch>
            <a:fillRect/>
          </a:stretch>
        </p:blipFill>
        <p:spPr bwMode="auto">
          <a:xfrm>
            <a:off x="8305800" y="2308225"/>
            <a:ext cx="590550" cy="511175"/>
          </a:xfrm>
          <a:prstGeom prst="rect">
            <a:avLst/>
          </a:prstGeom>
          <a:noFill/>
          <a:ln w="9525">
            <a:noFill/>
            <a:miter lim="800000"/>
            <a:headEnd/>
            <a:tailEnd/>
          </a:ln>
        </p:spPr>
      </p:pic>
      <p:sp>
        <p:nvSpPr>
          <p:cNvPr id="25618" name="WordArt 18"/>
          <p:cNvSpPr>
            <a:spLocks noChangeArrowheads="1" noChangeShapeType="1" noTextEdit="1"/>
          </p:cNvSpPr>
          <p:nvPr/>
        </p:nvSpPr>
        <p:spPr bwMode="auto">
          <a:xfrm>
            <a:off x="3519488" y="23844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0099"/>
                </a:solidFill>
                <a:latin typeface="Times New Roman"/>
                <a:cs typeface="Times New Roman"/>
              </a:rPr>
              <a:t>T</a:t>
            </a:r>
          </a:p>
        </p:txBody>
      </p:sp>
      <p:sp>
        <p:nvSpPr>
          <p:cNvPr id="25619" name="WordArt 19"/>
          <p:cNvSpPr>
            <a:spLocks noChangeArrowheads="1" noChangeShapeType="1" noTextEdit="1"/>
          </p:cNvSpPr>
          <p:nvPr/>
        </p:nvSpPr>
        <p:spPr bwMode="auto">
          <a:xfrm>
            <a:off x="4267200" y="23844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0099"/>
                </a:solidFill>
                <a:latin typeface="Times New Roman"/>
                <a:cs typeface="Times New Roman"/>
              </a:rPr>
              <a:t>H</a:t>
            </a:r>
          </a:p>
        </p:txBody>
      </p:sp>
      <p:sp>
        <p:nvSpPr>
          <p:cNvPr id="25620" name="WordArt 20"/>
          <p:cNvSpPr>
            <a:spLocks noChangeArrowheads="1" noChangeShapeType="1" noTextEdit="1"/>
          </p:cNvSpPr>
          <p:nvPr/>
        </p:nvSpPr>
        <p:spPr bwMode="auto">
          <a:xfrm>
            <a:off x="5029200" y="2322513"/>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0099"/>
                </a:solidFill>
                <a:latin typeface="Times New Roman"/>
                <a:cs typeface="Times New Roman"/>
              </a:rPr>
              <a:t>Ú</a:t>
            </a:r>
          </a:p>
        </p:txBody>
      </p:sp>
      <p:sp>
        <p:nvSpPr>
          <p:cNvPr id="25621" name="Text Box 21"/>
          <p:cNvSpPr txBox="1">
            <a:spLocks noChangeArrowheads="1"/>
          </p:cNvSpPr>
          <p:nvPr/>
        </p:nvSpPr>
        <p:spPr bwMode="auto">
          <a:xfrm>
            <a:off x="1066800" y="5715000"/>
            <a:ext cx="7467600" cy="831850"/>
          </a:xfrm>
          <a:prstGeom prst="rect">
            <a:avLst/>
          </a:prstGeom>
          <a:noFill/>
          <a:ln w="9525">
            <a:solidFill>
              <a:srgbClr val="FF3300"/>
            </a:solidFill>
            <a:miter lim="800000"/>
            <a:headEnd/>
            <a:tailEnd/>
          </a:ln>
        </p:spPr>
        <p:txBody>
          <a:bodyPr>
            <a:spAutoFit/>
          </a:bodyPr>
          <a:lstStyle/>
          <a:p>
            <a:pPr>
              <a:spcBef>
                <a:spcPct val="50000"/>
              </a:spcBef>
            </a:pPr>
            <a:r>
              <a:rPr lang="en-US" sz="2400"/>
              <a:t>Tên gọi chung của những loài động vật có lông mao, đẻ con, nuôi con bằng sữa.</a:t>
            </a:r>
          </a:p>
        </p:txBody>
      </p:sp>
      <p:sp>
        <p:nvSpPr>
          <p:cNvPr id="11" name="Oval 9"/>
          <p:cNvSpPr>
            <a:spLocks noChangeArrowheads="1"/>
          </p:cNvSpPr>
          <p:nvPr/>
        </p:nvSpPr>
        <p:spPr bwMode="auto">
          <a:xfrm>
            <a:off x="723363" y="2942509"/>
            <a:ext cx="533400" cy="457200"/>
          </a:xfrm>
          <a:prstGeom prst="ellipse">
            <a:avLst/>
          </a:prstGeom>
          <a:solidFill>
            <a:srgbClr val="FFCCCC"/>
          </a:solidFill>
          <a:ln w="9525">
            <a:noFill/>
            <a:round/>
            <a:headEnd/>
            <a:tailEnd/>
          </a:ln>
          <a:effectLst>
            <a:prstShdw prst="shdw17" dist="17961" dir="2700000">
              <a:srgbClr val="FFCCCC">
                <a:gamma/>
                <a:shade val="60000"/>
                <a:invGamma/>
              </a:srgbClr>
            </a:prstShdw>
          </a:effectLst>
          <a:scene3d>
            <a:camera prst="orthographicFront"/>
            <a:lightRig rig="threePt" dir="t"/>
          </a:scene3d>
          <a:sp3d>
            <a:bevelT w="152400" h="50800" prst="softRound"/>
          </a:sp3d>
        </p:spPr>
        <p:txBody>
          <a:bodyPr wrap="none" anchor="ctr"/>
          <a:lstStyle/>
          <a:p>
            <a:pPr algn="ctr">
              <a:defRPr/>
            </a:pPr>
            <a:r>
              <a:rPr lang="en-US" sz="2400" b="1" dirty="0">
                <a:solidFill>
                  <a:srgbClr val="FF3300"/>
                </a:solidFill>
              </a:rPr>
              <a:t>2</a:t>
            </a:r>
          </a:p>
        </p:txBody>
      </p:sp>
      <p:pic>
        <p:nvPicPr>
          <p:cNvPr id="12" name="Oval 9"/>
          <p:cNvPicPr>
            <a:picLocks noChangeArrowheads="1"/>
          </p:cNvPicPr>
          <p:nvPr/>
        </p:nvPicPr>
        <p:blipFill>
          <a:blip r:embed="rId3"/>
          <a:srcRect/>
          <a:stretch>
            <a:fillRect/>
          </a:stretch>
        </p:blipFill>
        <p:spPr bwMode="auto">
          <a:xfrm>
            <a:off x="8305800" y="2954338"/>
            <a:ext cx="590550" cy="511175"/>
          </a:xfrm>
          <a:prstGeom prst="rect">
            <a:avLst/>
          </a:prstGeom>
          <a:noFill/>
          <a:ln w="9525">
            <a:noFill/>
            <a:miter lim="800000"/>
            <a:headEnd/>
            <a:tailEnd/>
          </a:ln>
        </p:spPr>
      </p:pic>
      <p:sp>
        <p:nvSpPr>
          <p:cNvPr id="13" name="Rectangle 6"/>
          <p:cNvSpPr>
            <a:spLocks noChangeArrowheads="1"/>
          </p:cNvSpPr>
          <p:nvPr/>
        </p:nvSpPr>
        <p:spPr bwMode="auto">
          <a:xfrm>
            <a:off x="2598978"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14" name="Rectangle 7"/>
          <p:cNvSpPr>
            <a:spLocks noChangeArrowheads="1"/>
          </p:cNvSpPr>
          <p:nvPr/>
        </p:nvSpPr>
        <p:spPr bwMode="auto">
          <a:xfrm>
            <a:off x="3346690"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15" name="Rectangle 8"/>
          <p:cNvSpPr>
            <a:spLocks noChangeArrowheads="1"/>
          </p:cNvSpPr>
          <p:nvPr/>
        </p:nvSpPr>
        <p:spPr bwMode="auto">
          <a:xfrm>
            <a:off x="4094403"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17" name="WordArt 19"/>
          <p:cNvSpPr>
            <a:spLocks noChangeArrowheads="1" noChangeShapeType="1" noTextEdit="1"/>
          </p:cNvSpPr>
          <p:nvPr/>
        </p:nvSpPr>
        <p:spPr bwMode="auto">
          <a:xfrm>
            <a:off x="3530600" y="3059113"/>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A</a:t>
            </a:r>
          </a:p>
        </p:txBody>
      </p:sp>
      <p:sp>
        <p:nvSpPr>
          <p:cNvPr id="19" name="Rectangle 6"/>
          <p:cNvSpPr>
            <a:spLocks noChangeArrowheads="1"/>
          </p:cNvSpPr>
          <p:nvPr/>
        </p:nvSpPr>
        <p:spPr bwMode="auto">
          <a:xfrm>
            <a:off x="4860294"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0" name="Rectangle 7"/>
          <p:cNvSpPr>
            <a:spLocks noChangeArrowheads="1"/>
          </p:cNvSpPr>
          <p:nvPr/>
        </p:nvSpPr>
        <p:spPr bwMode="auto">
          <a:xfrm>
            <a:off x="5608006"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1" name="Rectangle 8"/>
          <p:cNvSpPr>
            <a:spLocks noChangeArrowheads="1"/>
          </p:cNvSpPr>
          <p:nvPr/>
        </p:nvSpPr>
        <p:spPr bwMode="auto">
          <a:xfrm>
            <a:off x="6355719"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22" name="Rectangle 6"/>
          <p:cNvSpPr>
            <a:spLocks noChangeArrowheads="1"/>
          </p:cNvSpPr>
          <p:nvPr/>
        </p:nvSpPr>
        <p:spPr bwMode="auto">
          <a:xfrm>
            <a:off x="1871724" y="2875966"/>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16" name="WordArt 18"/>
          <p:cNvSpPr>
            <a:spLocks noChangeArrowheads="1" noChangeShapeType="1" noTextEdit="1"/>
          </p:cNvSpPr>
          <p:nvPr/>
        </p:nvSpPr>
        <p:spPr bwMode="auto">
          <a:xfrm>
            <a:off x="2781300" y="30702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O</a:t>
            </a:r>
          </a:p>
        </p:txBody>
      </p:sp>
      <p:sp>
        <p:nvSpPr>
          <p:cNvPr id="25" name="WordArt 18"/>
          <p:cNvSpPr>
            <a:spLocks noChangeArrowheads="1" noChangeShapeType="1" noTextEdit="1"/>
          </p:cNvSpPr>
          <p:nvPr/>
        </p:nvSpPr>
        <p:spPr bwMode="auto">
          <a:xfrm>
            <a:off x="2057400" y="30702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H</a:t>
            </a:r>
          </a:p>
        </p:txBody>
      </p:sp>
      <p:sp>
        <p:nvSpPr>
          <p:cNvPr id="26" name="WordArt 19"/>
          <p:cNvSpPr>
            <a:spLocks noChangeArrowheads="1" noChangeShapeType="1" noTextEdit="1"/>
          </p:cNvSpPr>
          <p:nvPr/>
        </p:nvSpPr>
        <p:spPr bwMode="auto">
          <a:xfrm>
            <a:off x="4343400" y="30448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N</a:t>
            </a:r>
          </a:p>
        </p:txBody>
      </p:sp>
      <p:sp>
        <p:nvSpPr>
          <p:cNvPr id="27" name="WordArt 19"/>
          <p:cNvSpPr>
            <a:spLocks noChangeArrowheads="1" noChangeShapeType="1" noTextEdit="1"/>
          </p:cNvSpPr>
          <p:nvPr/>
        </p:nvSpPr>
        <p:spPr bwMode="auto">
          <a:xfrm>
            <a:off x="5067300" y="30321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G</a:t>
            </a:r>
          </a:p>
        </p:txBody>
      </p:sp>
      <p:sp>
        <p:nvSpPr>
          <p:cNvPr id="28" name="WordArt 19"/>
          <p:cNvSpPr>
            <a:spLocks noChangeArrowheads="1" noChangeShapeType="1" noTextEdit="1"/>
          </p:cNvSpPr>
          <p:nvPr/>
        </p:nvSpPr>
        <p:spPr bwMode="auto">
          <a:xfrm>
            <a:off x="5791200" y="30321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D</a:t>
            </a:r>
          </a:p>
        </p:txBody>
      </p:sp>
      <p:sp>
        <p:nvSpPr>
          <p:cNvPr id="18" name="WordArt 20"/>
          <p:cNvSpPr>
            <a:spLocks noChangeArrowheads="1" noChangeShapeType="1" noTextEdit="1"/>
          </p:cNvSpPr>
          <p:nvPr/>
        </p:nvSpPr>
        <p:spPr bwMode="auto">
          <a:xfrm>
            <a:off x="6553200" y="2967038"/>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Ã</a:t>
            </a:r>
          </a:p>
        </p:txBody>
      </p:sp>
      <p:sp>
        <p:nvSpPr>
          <p:cNvPr id="29" name="Text Box 21"/>
          <p:cNvSpPr txBox="1">
            <a:spLocks noChangeArrowheads="1"/>
          </p:cNvSpPr>
          <p:nvPr/>
        </p:nvSpPr>
        <p:spPr bwMode="auto">
          <a:xfrm>
            <a:off x="1066800" y="6096000"/>
            <a:ext cx="7467600" cy="461963"/>
          </a:xfrm>
          <a:prstGeom prst="rect">
            <a:avLst/>
          </a:prstGeom>
          <a:noFill/>
          <a:ln w="9525">
            <a:solidFill>
              <a:srgbClr val="FF3300"/>
            </a:solidFill>
            <a:miter lim="800000"/>
            <a:headEnd/>
            <a:tailEnd/>
          </a:ln>
        </p:spPr>
        <p:txBody>
          <a:bodyPr>
            <a:spAutoFit/>
          </a:bodyPr>
          <a:lstStyle/>
          <a:p>
            <a:pPr>
              <a:spcBef>
                <a:spcPct val="50000"/>
              </a:spcBef>
            </a:pPr>
            <a:r>
              <a:rPr lang="en-US" sz="2400"/>
              <a:t>Đây là điểm khác biệt nhất giữa thú rừng và thú nhà.</a:t>
            </a:r>
          </a:p>
        </p:txBody>
      </p:sp>
      <p:sp>
        <p:nvSpPr>
          <p:cNvPr id="30" name="Oval 9"/>
          <p:cNvSpPr>
            <a:spLocks noChangeArrowheads="1"/>
          </p:cNvSpPr>
          <p:nvPr/>
        </p:nvSpPr>
        <p:spPr bwMode="auto">
          <a:xfrm>
            <a:off x="723363" y="3641188"/>
            <a:ext cx="533400" cy="457200"/>
          </a:xfrm>
          <a:prstGeom prst="ellipse">
            <a:avLst/>
          </a:prstGeom>
          <a:solidFill>
            <a:srgbClr val="FFCCCC"/>
          </a:solidFill>
          <a:ln w="9525">
            <a:noFill/>
            <a:round/>
            <a:headEnd/>
            <a:tailEnd/>
          </a:ln>
          <a:effectLst>
            <a:prstShdw prst="shdw17" dist="17961" dir="2700000">
              <a:srgbClr val="FFCCCC">
                <a:gamma/>
                <a:shade val="60000"/>
                <a:invGamma/>
              </a:srgbClr>
            </a:prstShdw>
          </a:effectLst>
          <a:scene3d>
            <a:camera prst="orthographicFront"/>
            <a:lightRig rig="threePt" dir="t"/>
          </a:scene3d>
          <a:sp3d>
            <a:bevelT w="152400" h="50800" prst="softRound"/>
          </a:sp3d>
        </p:spPr>
        <p:txBody>
          <a:bodyPr wrap="none" anchor="ctr"/>
          <a:lstStyle/>
          <a:p>
            <a:pPr algn="ctr">
              <a:defRPr/>
            </a:pPr>
            <a:r>
              <a:rPr lang="en-US" sz="2400" b="1" dirty="0">
                <a:solidFill>
                  <a:srgbClr val="FF3300"/>
                </a:solidFill>
              </a:rPr>
              <a:t>3</a:t>
            </a:r>
          </a:p>
        </p:txBody>
      </p:sp>
      <p:pic>
        <p:nvPicPr>
          <p:cNvPr id="31" name="Oval 9"/>
          <p:cNvPicPr>
            <a:picLocks noChangeArrowheads="1"/>
          </p:cNvPicPr>
          <p:nvPr/>
        </p:nvPicPr>
        <p:blipFill>
          <a:blip r:embed="rId3"/>
          <a:srcRect/>
          <a:stretch>
            <a:fillRect/>
          </a:stretch>
        </p:blipFill>
        <p:spPr bwMode="auto">
          <a:xfrm>
            <a:off x="8324850" y="3594100"/>
            <a:ext cx="590550" cy="511175"/>
          </a:xfrm>
          <a:prstGeom prst="rect">
            <a:avLst/>
          </a:prstGeom>
          <a:noFill/>
          <a:ln w="9525">
            <a:noFill/>
            <a:miter lim="800000"/>
            <a:headEnd/>
            <a:tailEnd/>
          </a:ln>
        </p:spPr>
      </p:pic>
      <p:sp>
        <p:nvSpPr>
          <p:cNvPr id="32" name="Rectangle 6"/>
          <p:cNvSpPr>
            <a:spLocks noChangeArrowheads="1"/>
          </p:cNvSpPr>
          <p:nvPr/>
        </p:nvSpPr>
        <p:spPr bwMode="auto">
          <a:xfrm>
            <a:off x="3352800" y="3539230"/>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33" name="Rectangle 7"/>
          <p:cNvSpPr>
            <a:spLocks noChangeArrowheads="1"/>
          </p:cNvSpPr>
          <p:nvPr/>
        </p:nvSpPr>
        <p:spPr bwMode="auto">
          <a:xfrm>
            <a:off x="4100512" y="3539230"/>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34" name="Rectangle 8"/>
          <p:cNvSpPr>
            <a:spLocks noChangeArrowheads="1"/>
          </p:cNvSpPr>
          <p:nvPr/>
        </p:nvSpPr>
        <p:spPr bwMode="auto">
          <a:xfrm>
            <a:off x="4848225" y="3539230"/>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35" name="WordArt 19"/>
          <p:cNvSpPr>
            <a:spLocks noChangeArrowheads="1" noChangeShapeType="1" noTextEdit="1"/>
          </p:cNvSpPr>
          <p:nvPr/>
        </p:nvSpPr>
        <p:spPr bwMode="auto">
          <a:xfrm>
            <a:off x="4283075" y="36830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G</a:t>
            </a:r>
          </a:p>
        </p:txBody>
      </p:sp>
      <p:sp>
        <p:nvSpPr>
          <p:cNvPr id="36" name="Rectangle 6"/>
          <p:cNvSpPr>
            <a:spLocks noChangeArrowheads="1"/>
          </p:cNvSpPr>
          <p:nvPr/>
        </p:nvSpPr>
        <p:spPr bwMode="auto">
          <a:xfrm>
            <a:off x="5614116" y="3539230"/>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37" name="Rectangle 6"/>
          <p:cNvSpPr>
            <a:spLocks noChangeArrowheads="1"/>
          </p:cNvSpPr>
          <p:nvPr/>
        </p:nvSpPr>
        <p:spPr bwMode="auto">
          <a:xfrm>
            <a:off x="2625546" y="3539230"/>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39" name="WordArt 18"/>
          <p:cNvSpPr>
            <a:spLocks noChangeArrowheads="1" noChangeShapeType="1" noTextEdit="1"/>
          </p:cNvSpPr>
          <p:nvPr/>
        </p:nvSpPr>
        <p:spPr bwMode="auto">
          <a:xfrm>
            <a:off x="2811463" y="3694113"/>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T</a:t>
            </a:r>
          </a:p>
        </p:txBody>
      </p:sp>
      <p:sp>
        <p:nvSpPr>
          <p:cNvPr id="42" name="Text Box 21"/>
          <p:cNvSpPr txBox="1">
            <a:spLocks noChangeArrowheads="1"/>
          </p:cNvSpPr>
          <p:nvPr/>
        </p:nvSpPr>
        <p:spPr bwMode="auto">
          <a:xfrm>
            <a:off x="1066800" y="5715000"/>
            <a:ext cx="7010400" cy="830263"/>
          </a:xfrm>
          <a:prstGeom prst="rect">
            <a:avLst/>
          </a:prstGeom>
          <a:noFill/>
          <a:ln w="9525">
            <a:solidFill>
              <a:srgbClr val="FF3300"/>
            </a:solidFill>
            <a:miter lim="800000"/>
            <a:headEnd/>
            <a:tailEnd/>
          </a:ln>
        </p:spPr>
        <p:txBody>
          <a:bodyPr>
            <a:spAutoFit/>
          </a:bodyPr>
          <a:lstStyle/>
          <a:p>
            <a:pPr>
              <a:spcBef>
                <a:spcPct val="50000"/>
              </a:spcBef>
            </a:pPr>
            <a:r>
              <a:rPr lang="en-US" sz="2400"/>
              <a:t>Đây là loài động vật cực kỳ quý hiếm, ở Việt Nam, chúng vừa bị tuyệt chủng  vào tháng 4 năm 2010.</a:t>
            </a:r>
          </a:p>
        </p:txBody>
      </p:sp>
      <p:sp>
        <p:nvSpPr>
          <p:cNvPr id="43" name="WordArt 19"/>
          <p:cNvSpPr>
            <a:spLocks noChangeArrowheads="1" noChangeShapeType="1" noTextEdit="1"/>
          </p:cNvSpPr>
          <p:nvPr/>
        </p:nvSpPr>
        <p:spPr bwMode="auto">
          <a:xfrm>
            <a:off x="5105400" y="3705225"/>
            <a:ext cx="228600" cy="2032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I</a:t>
            </a:r>
          </a:p>
        </p:txBody>
      </p:sp>
      <p:sp>
        <p:nvSpPr>
          <p:cNvPr id="44" name="WordArt 20"/>
          <p:cNvSpPr>
            <a:spLocks noChangeArrowheads="1" noChangeShapeType="1" noTextEdit="1"/>
          </p:cNvSpPr>
          <p:nvPr/>
        </p:nvSpPr>
        <p:spPr bwMode="auto">
          <a:xfrm>
            <a:off x="5791200" y="3616325"/>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Á</a:t>
            </a:r>
          </a:p>
        </p:txBody>
      </p:sp>
      <p:sp>
        <p:nvSpPr>
          <p:cNvPr id="45" name="WordArt 20"/>
          <p:cNvSpPr>
            <a:spLocks noChangeArrowheads="1" noChangeShapeType="1" noTextEdit="1"/>
          </p:cNvSpPr>
          <p:nvPr/>
        </p:nvSpPr>
        <p:spPr bwMode="auto">
          <a:xfrm>
            <a:off x="3530600" y="3616325"/>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Ê</a:t>
            </a:r>
          </a:p>
        </p:txBody>
      </p:sp>
      <p:sp>
        <p:nvSpPr>
          <p:cNvPr id="46" name="Rectangle 6"/>
          <p:cNvSpPr>
            <a:spLocks noChangeArrowheads="1"/>
          </p:cNvSpPr>
          <p:nvPr/>
        </p:nvSpPr>
        <p:spPr bwMode="auto">
          <a:xfrm>
            <a:off x="6362163" y="35274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47" name="WordArt 19"/>
          <p:cNvSpPr>
            <a:spLocks noChangeArrowheads="1" noChangeShapeType="1" noTextEdit="1"/>
          </p:cNvSpPr>
          <p:nvPr/>
        </p:nvSpPr>
        <p:spPr bwMode="auto">
          <a:xfrm>
            <a:off x="6604000" y="36798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C</a:t>
            </a:r>
          </a:p>
        </p:txBody>
      </p:sp>
      <p:sp>
        <p:nvSpPr>
          <p:cNvPr id="50" name="Oval 9"/>
          <p:cNvSpPr>
            <a:spLocks noChangeArrowheads="1"/>
          </p:cNvSpPr>
          <p:nvPr/>
        </p:nvSpPr>
        <p:spPr bwMode="auto">
          <a:xfrm>
            <a:off x="762000" y="4289425"/>
            <a:ext cx="533400" cy="457200"/>
          </a:xfrm>
          <a:prstGeom prst="ellipse">
            <a:avLst/>
          </a:prstGeom>
          <a:solidFill>
            <a:srgbClr val="FFCCCC"/>
          </a:solidFill>
          <a:ln w="9525">
            <a:noFill/>
            <a:round/>
            <a:headEnd/>
            <a:tailEnd/>
          </a:ln>
          <a:effectLst>
            <a:prstShdw prst="shdw17" dist="17961" dir="2700000">
              <a:srgbClr val="FFCCCC">
                <a:gamma/>
                <a:shade val="60000"/>
                <a:invGamma/>
              </a:srgbClr>
            </a:prstShdw>
          </a:effectLst>
          <a:scene3d>
            <a:camera prst="orthographicFront"/>
            <a:lightRig rig="threePt" dir="t"/>
          </a:scene3d>
          <a:sp3d>
            <a:bevelT w="152400" h="50800" prst="softRound"/>
          </a:sp3d>
        </p:spPr>
        <p:txBody>
          <a:bodyPr wrap="none" anchor="ctr"/>
          <a:lstStyle/>
          <a:p>
            <a:pPr algn="ctr">
              <a:defRPr/>
            </a:pPr>
            <a:r>
              <a:rPr lang="en-US" sz="2400" b="1" dirty="0">
                <a:solidFill>
                  <a:srgbClr val="FF3300"/>
                </a:solidFill>
              </a:rPr>
              <a:t>4</a:t>
            </a:r>
          </a:p>
        </p:txBody>
      </p:sp>
      <p:pic>
        <p:nvPicPr>
          <p:cNvPr id="51" name="Oval 9"/>
          <p:cNvPicPr>
            <a:picLocks noChangeArrowheads="1"/>
          </p:cNvPicPr>
          <p:nvPr/>
        </p:nvPicPr>
        <p:blipFill>
          <a:blip r:embed="rId3"/>
          <a:srcRect/>
          <a:stretch>
            <a:fillRect/>
          </a:stretch>
        </p:blipFill>
        <p:spPr bwMode="auto">
          <a:xfrm>
            <a:off x="8343900" y="4289425"/>
            <a:ext cx="590550" cy="511175"/>
          </a:xfrm>
          <a:prstGeom prst="rect">
            <a:avLst/>
          </a:prstGeom>
          <a:noFill/>
          <a:ln w="9525">
            <a:noFill/>
            <a:miter lim="800000"/>
            <a:headEnd/>
            <a:tailEnd/>
          </a:ln>
        </p:spPr>
      </p:pic>
      <p:sp>
        <p:nvSpPr>
          <p:cNvPr id="52" name="Rectangle 6"/>
          <p:cNvSpPr>
            <a:spLocks noChangeArrowheads="1"/>
          </p:cNvSpPr>
          <p:nvPr/>
        </p:nvSpPr>
        <p:spPr bwMode="auto">
          <a:xfrm>
            <a:off x="3377484" y="4137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53" name="Rectangle 7"/>
          <p:cNvSpPr>
            <a:spLocks noChangeArrowheads="1"/>
          </p:cNvSpPr>
          <p:nvPr/>
        </p:nvSpPr>
        <p:spPr bwMode="auto">
          <a:xfrm>
            <a:off x="4125196" y="4137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54" name="Rectangle 8"/>
          <p:cNvSpPr>
            <a:spLocks noChangeArrowheads="1"/>
          </p:cNvSpPr>
          <p:nvPr/>
        </p:nvSpPr>
        <p:spPr bwMode="auto">
          <a:xfrm>
            <a:off x="4872909" y="4137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55" name="Rectangle 6"/>
          <p:cNvSpPr>
            <a:spLocks noChangeArrowheads="1"/>
          </p:cNvSpPr>
          <p:nvPr/>
        </p:nvSpPr>
        <p:spPr bwMode="auto">
          <a:xfrm>
            <a:off x="5638800" y="4137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56" name="Rectangle 6"/>
          <p:cNvSpPr>
            <a:spLocks noChangeArrowheads="1"/>
          </p:cNvSpPr>
          <p:nvPr/>
        </p:nvSpPr>
        <p:spPr bwMode="auto">
          <a:xfrm>
            <a:off x="2650230" y="4137025"/>
            <a:ext cx="685800" cy="533400"/>
          </a:xfrm>
          <a:prstGeom prst="rect">
            <a:avLst/>
          </a:prstGeom>
          <a:solidFill>
            <a:srgbClr val="0066FF"/>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57" name="WordArt 19"/>
          <p:cNvSpPr>
            <a:spLocks noChangeArrowheads="1" noChangeShapeType="1" noTextEdit="1"/>
          </p:cNvSpPr>
          <p:nvPr/>
        </p:nvSpPr>
        <p:spPr bwMode="auto">
          <a:xfrm>
            <a:off x="4333875" y="42799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O</a:t>
            </a:r>
          </a:p>
        </p:txBody>
      </p:sp>
      <p:sp>
        <p:nvSpPr>
          <p:cNvPr id="58" name="WordArt 18"/>
          <p:cNvSpPr>
            <a:spLocks noChangeArrowheads="1" noChangeShapeType="1" noTextEdit="1"/>
          </p:cNvSpPr>
          <p:nvPr/>
        </p:nvSpPr>
        <p:spPr bwMode="auto">
          <a:xfrm>
            <a:off x="2862263" y="4291013"/>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B</a:t>
            </a:r>
          </a:p>
        </p:txBody>
      </p:sp>
      <p:sp>
        <p:nvSpPr>
          <p:cNvPr id="59" name="WordArt 19"/>
          <p:cNvSpPr>
            <a:spLocks noChangeArrowheads="1" noChangeShapeType="1" noTextEdit="1"/>
          </p:cNvSpPr>
          <p:nvPr/>
        </p:nvSpPr>
        <p:spPr bwMode="auto">
          <a:xfrm>
            <a:off x="5041900" y="4276725"/>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V</a:t>
            </a:r>
          </a:p>
        </p:txBody>
      </p:sp>
      <p:sp>
        <p:nvSpPr>
          <p:cNvPr id="60" name="WordArt 20"/>
          <p:cNvSpPr>
            <a:spLocks noChangeArrowheads="1" noChangeShapeType="1" noTextEdit="1"/>
          </p:cNvSpPr>
          <p:nvPr/>
        </p:nvSpPr>
        <p:spPr bwMode="auto">
          <a:xfrm>
            <a:off x="5842000" y="4238625"/>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Ệ</a:t>
            </a:r>
          </a:p>
        </p:txBody>
      </p:sp>
      <p:sp>
        <p:nvSpPr>
          <p:cNvPr id="61" name="WordArt 20"/>
          <p:cNvSpPr>
            <a:spLocks noChangeArrowheads="1" noChangeShapeType="1" noTextEdit="1"/>
          </p:cNvSpPr>
          <p:nvPr/>
        </p:nvSpPr>
        <p:spPr bwMode="auto">
          <a:xfrm>
            <a:off x="3581400" y="4213225"/>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002060"/>
                </a:solidFill>
                <a:latin typeface="Times New Roman"/>
                <a:cs typeface="Times New Roman"/>
              </a:rPr>
              <a:t>Ả</a:t>
            </a:r>
          </a:p>
        </p:txBody>
      </p:sp>
      <p:sp>
        <p:nvSpPr>
          <p:cNvPr id="62" name="Text Box 21"/>
          <p:cNvSpPr txBox="1">
            <a:spLocks noChangeArrowheads="1"/>
          </p:cNvSpPr>
          <p:nvPr/>
        </p:nvSpPr>
        <p:spPr bwMode="auto">
          <a:xfrm>
            <a:off x="1066800" y="5715000"/>
            <a:ext cx="7010400" cy="830263"/>
          </a:xfrm>
          <a:prstGeom prst="rect">
            <a:avLst/>
          </a:prstGeom>
          <a:noFill/>
          <a:ln w="9525">
            <a:solidFill>
              <a:srgbClr val="FF3300"/>
            </a:solidFill>
            <a:miter lim="800000"/>
            <a:headEnd/>
            <a:tailEnd/>
          </a:ln>
        </p:spPr>
        <p:txBody>
          <a:bodyPr>
            <a:spAutoFit/>
          </a:bodyPr>
          <a:lstStyle/>
          <a:p>
            <a:pPr>
              <a:spcBef>
                <a:spcPct val="50000"/>
              </a:spcBef>
            </a:pPr>
            <a:r>
              <a:rPr lang="en-US" sz="2400"/>
              <a:t>Đây là việc làm nhằm giữ cho thú rừng không bị săn bắt trái phép, không bị tiêu diệt.</a:t>
            </a:r>
          </a:p>
        </p:txBody>
      </p:sp>
      <p:sp>
        <p:nvSpPr>
          <p:cNvPr id="75" name="Rectangle 6"/>
          <p:cNvSpPr>
            <a:spLocks noChangeArrowheads="1"/>
          </p:cNvSpPr>
          <p:nvPr/>
        </p:nvSpPr>
        <p:spPr bwMode="auto">
          <a:xfrm>
            <a:off x="3162837" y="5117205"/>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76" name="Rectangle 7"/>
          <p:cNvSpPr>
            <a:spLocks noChangeArrowheads="1"/>
          </p:cNvSpPr>
          <p:nvPr/>
        </p:nvSpPr>
        <p:spPr bwMode="auto">
          <a:xfrm>
            <a:off x="3910549" y="5117205"/>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77" name="Rectangle 8"/>
          <p:cNvSpPr>
            <a:spLocks noChangeArrowheads="1"/>
          </p:cNvSpPr>
          <p:nvPr/>
        </p:nvSpPr>
        <p:spPr bwMode="auto">
          <a:xfrm>
            <a:off x="4658262" y="5117205"/>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78" name="Rectangle 6"/>
          <p:cNvSpPr>
            <a:spLocks noChangeArrowheads="1"/>
          </p:cNvSpPr>
          <p:nvPr/>
        </p:nvSpPr>
        <p:spPr bwMode="auto">
          <a:xfrm>
            <a:off x="5398395" y="5117205"/>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79" name="Rectangle 6"/>
          <p:cNvSpPr>
            <a:spLocks noChangeArrowheads="1"/>
          </p:cNvSpPr>
          <p:nvPr/>
        </p:nvSpPr>
        <p:spPr bwMode="auto">
          <a:xfrm>
            <a:off x="2435583" y="5117205"/>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dirty="0"/>
          </a:p>
        </p:txBody>
      </p:sp>
      <p:sp>
        <p:nvSpPr>
          <p:cNvPr id="80" name="Rectangle 6"/>
          <p:cNvSpPr>
            <a:spLocks noChangeArrowheads="1"/>
          </p:cNvSpPr>
          <p:nvPr/>
        </p:nvSpPr>
        <p:spPr bwMode="auto">
          <a:xfrm>
            <a:off x="6146442" y="5105400"/>
            <a:ext cx="685800" cy="533400"/>
          </a:xfrm>
          <a:prstGeom prst="rect">
            <a:avLst/>
          </a:prstGeom>
          <a:solidFill>
            <a:srgbClr val="00CC00"/>
          </a:solidFill>
          <a:ln w="9525">
            <a:noFill/>
            <a:miter lim="800000"/>
            <a:headEnd/>
            <a:tailEnd/>
          </a:ln>
          <a:effectLst>
            <a:prstShdw prst="shdw17" dist="17961" dir="2700000">
              <a:srgbClr val="0066FF">
                <a:gamma/>
                <a:shade val="60000"/>
                <a:invGamma/>
              </a:srgbClr>
            </a:prstShdw>
          </a:effectLst>
          <a:scene3d>
            <a:camera prst="orthographicFront"/>
            <a:lightRig rig="threePt" dir="t"/>
          </a:scene3d>
          <a:sp3d>
            <a:bevelT w="165100" prst="coolSlant"/>
          </a:sp3d>
        </p:spPr>
        <p:txBody>
          <a:bodyPr wrap="none" anchor="ctr"/>
          <a:lstStyle/>
          <a:p>
            <a:pPr>
              <a:defRPr/>
            </a:pPr>
            <a:endParaRPr lang="en-US"/>
          </a:p>
        </p:txBody>
      </p:sp>
      <p:sp>
        <p:nvSpPr>
          <p:cNvPr id="83" name="WordArt 18"/>
          <p:cNvSpPr>
            <a:spLocks noChangeArrowheads="1" noChangeShapeType="1" noTextEdit="1"/>
          </p:cNvSpPr>
          <p:nvPr/>
        </p:nvSpPr>
        <p:spPr bwMode="auto">
          <a:xfrm>
            <a:off x="2603500" y="52705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B</a:t>
            </a:r>
          </a:p>
        </p:txBody>
      </p:sp>
      <p:sp>
        <p:nvSpPr>
          <p:cNvPr id="84" name="WordArt 19"/>
          <p:cNvSpPr>
            <a:spLocks noChangeArrowheads="1" noChangeShapeType="1" noTextEdit="1"/>
          </p:cNvSpPr>
          <p:nvPr/>
        </p:nvSpPr>
        <p:spPr bwMode="auto">
          <a:xfrm>
            <a:off x="3352800" y="52578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A</a:t>
            </a:r>
          </a:p>
        </p:txBody>
      </p:sp>
      <p:sp>
        <p:nvSpPr>
          <p:cNvPr id="85" name="WordArt 18"/>
          <p:cNvSpPr>
            <a:spLocks noChangeArrowheads="1" noChangeShapeType="1" noTextEdit="1"/>
          </p:cNvSpPr>
          <p:nvPr/>
        </p:nvSpPr>
        <p:spPr bwMode="auto">
          <a:xfrm>
            <a:off x="5575300" y="52832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O</a:t>
            </a:r>
          </a:p>
        </p:txBody>
      </p:sp>
      <p:sp>
        <p:nvSpPr>
          <p:cNvPr id="86" name="WordArt 18"/>
          <p:cNvSpPr>
            <a:spLocks noChangeArrowheads="1" noChangeShapeType="1" noTextEdit="1"/>
          </p:cNvSpPr>
          <p:nvPr/>
        </p:nvSpPr>
        <p:spPr bwMode="auto">
          <a:xfrm>
            <a:off x="4813300" y="52705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T</a:t>
            </a:r>
          </a:p>
        </p:txBody>
      </p:sp>
      <p:sp>
        <p:nvSpPr>
          <p:cNvPr id="87" name="WordArt 19"/>
          <p:cNvSpPr>
            <a:spLocks noChangeArrowheads="1" noChangeShapeType="1" noTextEdit="1"/>
          </p:cNvSpPr>
          <p:nvPr/>
        </p:nvSpPr>
        <p:spPr bwMode="auto">
          <a:xfrm>
            <a:off x="6362700" y="52705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N</a:t>
            </a:r>
          </a:p>
        </p:txBody>
      </p:sp>
      <p:sp>
        <p:nvSpPr>
          <p:cNvPr id="88" name="WordArt 19"/>
          <p:cNvSpPr>
            <a:spLocks noChangeArrowheads="1" noChangeShapeType="1" noTextEdit="1"/>
          </p:cNvSpPr>
          <p:nvPr/>
        </p:nvSpPr>
        <p:spPr bwMode="auto">
          <a:xfrm>
            <a:off x="4038600" y="5270500"/>
            <a:ext cx="304800" cy="2286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O</a:t>
            </a:r>
          </a:p>
        </p:txBody>
      </p:sp>
      <p:sp>
        <p:nvSpPr>
          <p:cNvPr id="89" name="WordArt 20"/>
          <p:cNvSpPr>
            <a:spLocks noChangeArrowheads="1" noChangeShapeType="1" noTextEdit="1"/>
          </p:cNvSpPr>
          <p:nvPr/>
        </p:nvSpPr>
        <p:spPr bwMode="auto">
          <a:xfrm>
            <a:off x="3352800" y="5192713"/>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Ả</a:t>
            </a:r>
          </a:p>
        </p:txBody>
      </p:sp>
      <p:sp>
        <p:nvSpPr>
          <p:cNvPr id="90" name="WordArt 20"/>
          <p:cNvSpPr>
            <a:spLocks noChangeArrowheads="1" noChangeShapeType="1" noTextEdit="1"/>
          </p:cNvSpPr>
          <p:nvPr/>
        </p:nvSpPr>
        <p:spPr bwMode="auto">
          <a:xfrm>
            <a:off x="5562600" y="5207000"/>
            <a:ext cx="304800" cy="304800"/>
          </a:xfrm>
          <a:prstGeom prst="rect">
            <a:avLst/>
          </a:prstGeom>
        </p:spPr>
        <p:txBody>
          <a:bodyPr wrap="none" fromWordArt="1">
            <a:prstTxWarp prst="textPlain">
              <a:avLst>
                <a:gd name="adj" fmla="val 50000"/>
              </a:avLst>
            </a:prstTxWarp>
          </a:bodyPr>
          <a:lstStyle/>
          <a:p>
            <a:pPr algn="ctr"/>
            <a:r>
              <a:rPr lang="en-US" sz="3600" b="1" kern="10">
                <a:ln w="9525">
                  <a:solidFill>
                    <a:srgbClr val="FF6600"/>
                  </a:solidFill>
                  <a:round/>
                  <a:headEnd/>
                  <a:tailEnd/>
                </a:ln>
                <a:solidFill>
                  <a:srgbClr val="FF0000"/>
                </a:solidFill>
                <a:latin typeface="Times New Roman"/>
                <a:cs typeface="Times New Roman"/>
              </a:rPr>
              <a:t>Ồ</a:t>
            </a:r>
          </a:p>
        </p:txBody>
      </p:sp>
      <p:sp>
        <p:nvSpPr>
          <p:cNvPr id="73" name="Rectangle 72"/>
          <p:cNvSpPr/>
          <p:nvPr/>
        </p:nvSpPr>
        <p:spPr>
          <a:xfrm>
            <a:off x="2023995" y="990600"/>
            <a:ext cx="5110693"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solidFill>
                  <a:srgbClr val="C00000"/>
                </a:solidFill>
                <a:effectLst>
                  <a:outerShdw blurRad="76200" dist="50800" dir="5400000" algn="tl" rotWithShape="0">
                    <a:srgbClr val="000000">
                      <a:alpha val="65000"/>
                    </a:srgbClr>
                  </a:outerShdw>
                </a:effectLst>
                <a:latin typeface="Arial" pitchFamily="34" charset="0"/>
                <a:cs typeface="Arial" pitchFamily="34" charset="0"/>
              </a:rPr>
              <a:t>TRÒ CHƠI Ô CHỮ</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blinds(horizontal)">
                                      <p:cBhvr>
                                        <p:cTn id="10" dur="500"/>
                                        <p:tgtEl>
                                          <p:spTgt spid="84"/>
                                        </p:tgtEl>
                                      </p:cBhvr>
                                    </p:animEffect>
                                  </p:childTnLst>
                                </p:cTn>
                              </p:par>
                              <p:par>
                                <p:cTn id="11" presetID="3" presetClass="exit" presetSubtype="10" fill="hold" grpId="2" nodeType="withEffect">
                                  <p:stCondLst>
                                    <p:cond delay="0"/>
                                  </p:stCondLst>
                                  <p:childTnLst>
                                    <p:animEffect transition="out" filter="blinds(horizontal)">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par>
                                <p:cTn id="14" presetID="3" presetClass="exit" presetSubtype="10" fill="hold" grpId="2" nodeType="withEffect">
                                  <p:stCondLst>
                                    <p:cond delay="0"/>
                                  </p:stCondLst>
                                  <p:childTnLst>
                                    <p:animEffect transition="out" filter="blinds(horizontal)">
                                      <p:cBhvr>
                                        <p:cTn id="15" dur="500"/>
                                        <p:tgtEl>
                                          <p:spTgt spid="84"/>
                                        </p:tgtEl>
                                      </p:cBhvr>
                                    </p:animEffect>
                                    <p:set>
                                      <p:cBhvr>
                                        <p:cTn id="16" dur="1" fill="hold">
                                          <p:stCondLst>
                                            <p:cond delay="499"/>
                                          </p:stCondLst>
                                        </p:cTn>
                                        <p:tgtEl>
                                          <p:spTgt spid="84"/>
                                        </p:tgtEl>
                                        <p:attrNameLst>
                                          <p:attrName>style.visibility</p:attrName>
                                        </p:attrNameLst>
                                      </p:cBhvr>
                                      <p:to>
                                        <p:strVal val="hidden"/>
                                      </p:to>
                                    </p:set>
                                  </p:childTnLst>
                                </p:cTn>
                              </p:par>
                              <p:par>
                                <p:cTn id="17" presetID="3" presetClass="entr" presetSubtype="10" fill="hold" grpId="1"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blinds(horizontal)">
                                      <p:cBhvr>
                                        <p:cTn id="19" dur="500"/>
                                        <p:tgtEl>
                                          <p:spTgt spid="89"/>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linds(horizontal)">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057"/>
                    </p:tgtEl>
                  </p:cond>
                </p:stCondLst>
                <p:endSync evt="end" delay="0">
                  <p:rtn val="all"/>
                </p:endSync>
                <p:childTnLst>
                  <p:par>
                    <p:cTn id="24" fill="hold">
                      <p:stCondLst>
                        <p:cond delay="0"/>
                      </p:stCondLst>
                      <p:childTnLst>
                        <p:par>
                          <p:cTn id="25" fill="hold">
                            <p:stCondLst>
                              <p:cond delay="0"/>
                            </p:stCondLst>
                            <p:childTnLst>
                              <p:par>
                                <p:cTn id="26" presetID="47" presetClass="entr" presetSubtype="0" fill="hold" grpId="0" nodeType="afterEffect">
                                  <p:stCondLst>
                                    <p:cond delay="0"/>
                                  </p:stCondLst>
                                  <p:childTnLst>
                                    <p:set>
                                      <p:cBhvr>
                                        <p:cTn id="27" dur="1" fill="hold">
                                          <p:stCondLst>
                                            <p:cond delay="0"/>
                                          </p:stCondLst>
                                        </p:cTn>
                                        <p:tgtEl>
                                          <p:spTgt spid="25621"/>
                                        </p:tgtEl>
                                        <p:attrNameLst>
                                          <p:attrName>style.visibility</p:attrName>
                                        </p:attrNameLst>
                                      </p:cBhvr>
                                      <p:to>
                                        <p:strVal val="visible"/>
                                      </p:to>
                                    </p:set>
                                    <p:animEffect transition="in" filter="fade">
                                      <p:cBhvr>
                                        <p:cTn id="28" dur="1000"/>
                                        <p:tgtEl>
                                          <p:spTgt spid="25621"/>
                                        </p:tgtEl>
                                      </p:cBhvr>
                                    </p:animEffect>
                                    <p:anim calcmode="lin" valueType="num">
                                      <p:cBhvr>
                                        <p:cTn id="29" dur="1000" fill="hold"/>
                                        <p:tgtEl>
                                          <p:spTgt spid="25621"/>
                                        </p:tgtEl>
                                        <p:attrNameLst>
                                          <p:attrName>ppt_x</p:attrName>
                                        </p:attrNameLst>
                                      </p:cBhvr>
                                      <p:tavLst>
                                        <p:tav tm="0">
                                          <p:val>
                                            <p:strVal val="#ppt_x"/>
                                          </p:val>
                                        </p:tav>
                                        <p:tav tm="100000">
                                          <p:val>
                                            <p:strVal val="#ppt_x"/>
                                          </p:val>
                                        </p:tav>
                                      </p:tavLst>
                                    </p:anim>
                                    <p:anim calcmode="lin" valueType="num">
                                      <p:cBhvr>
                                        <p:cTn id="30" dur="1000" fill="hold"/>
                                        <p:tgtEl>
                                          <p:spTgt spid="25621"/>
                                        </p:tgtEl>
                                        <p:attrNameLst>
                                          <p:attrName>ppt_y</p:attrName>
                                        </p:attrNameLst>
                                      </p:cBhvr>
                                      <p:tavLst>
                                        <p:tav tm="0">
                                          <p:val>
                                            <p:strVal val="#ppt_y-.1"/>
                                          </p:val>
                                        </p:tav>
                                        <p:tav tm="100000">
                                          <p:val>
                                            <p:strVal val="#ppt_y"/>
                                          </p:val>
                                        </p:tav>
                                      </p:tavLst>
                                    </p:anim>
                                  </p:childTnLst>
                                </p:cTn>
                              </p:par>
                              <p:par>
                                <p:cTn id="31" presetID="23" presetClass="emph" presetSubtype="0" fill="hold" grpId="0" nodeType="withEffect">
                                  <p:stCondLst>
                                    <p:cond delay="0"/>
                                  </p:stCondLst>
                                  <p:childTnLst>
                                    <p:animClr clrSpc="hsl" dir="cw">
                                      <p:cBhvr override="childStyle">
                                        <p:cTn id="32" dur="500" fill="hold"/>
                                        <p:tgtEl>
                                          <p:spTgt spid="2054"/>
                                        </p:tgtEl>
                                        <p:attrNameLst>
                                          <p:attrName>style.color</p:attrName>
                                        </p:attrNameLst>
                                      </p:cBhvr>
                                      <p:by>
                                        <p:hsl h="10842353" s="0" l="0"/>
                                      </p:by>
                                    </p:animClr>
                                    <p:animClr clrSpc="hsl" dir="cw">
                                      <p:cBhvr>
                                        <p:cTn id="33" dur="500" fill="hold"/>
                                        <p:tgtEl>
                                          <p:spTgt spid="2054"/>
                                        </p:tgtEl>
                                        <p:attrNameLst>
                                          <p:attrName>fillcolor</p:attrName>
                                        </p:attrNameLst>
                                      </p:cBhvr>
                                      <p:by>
                                        <p:hsl h="10842353" s="0" l="0"/>
                                      </p:by>
                                    </p:animClr>
                                    <p:animClr clrSpc="hsl" dir="cw">
                                      <p:cBhvr>
                                        <p:cTn id="34" dur="500" fill="hold"/>
                                        <p:tgtEl>
                                          <p:spTgt spid="2054"/>
                                        </p:tgtEl>
                                        <p:attrNameLst>
                                          <p:attrName>stroke.color</p:attrName>
                                        </p:attrNameLst>
                                      </p:cBhvr>
                                      <p:by>
                                        <p:hsl h="10842353" s="0" l="0"/>
                                      </p:by>
                                    </p:animClr>
                                    <p:set>
                                      <p:cBhvr>
                                        <p:cTn id="35" dur="500" fill="hold"/>
                                        <p:tgtEl>
                                          <p:spTgt spid="2054"/>
                                        </p:tgtEl>
                                        <p:attrNameLst>
                                          <p:attrName>fill.type</p:attrName>
                                        </p:attrNameLst>
                                      </p:cBhvr>
                                      <p:to>
                                        <p:strVal val="solid"/>
                                      </p:to>
                                    </p:set>
                                  </p:childTnLst>
                                </p:cTn>
                              </p:par>
                              <p:par>
                                <p:cTn id="36" presetID="23" presetClass="emph" presetSubtype="0" fill="hold" grpId="0" nodeType="withEffect">
                                  <p:stCondLst>
                                    <p:cond delay="0"/>
                                  </p:stCondLst>
                                  <p:childTnLst>
                                    <p:animClr clrSpc="hsl" dir="cw">
                                      <p:cBhvr override="childStyle">
                                        <p:cTn id="37" dur="500" fill="hold"/>
                                        <p:tgtEl>
                                          <p:spTgt spid="2055"/>
                                        </p:tgtEl>
                                        <p:attrNameLst>
                                          <p:attrName>style.color</p:attrName>
                                        </p:attrNameLst>
                                      </p:cBhvr>
                                      <p:by>
                                        <p:hsl h="10842353" s="0" l="0"/>
                                      </p:by>
                                    </p:animClr>
                                    <p:animClr clrSpc="hsl" dir="cw">
                                      <p:cBhvr>
                                        <p:cTn id="38" dur="500" fill="hold"/>
                                        <p:tgtEl>
                                          <p:spTgt spid="2055"/>
                                        </p:tgtEl>
                                        <p:attrNameLst>
                                          <p:attrName>fillcolor</p:attrName>
                                        </p:attrNameLst>
                                      </p:cBhvr>
                                      <p:by>
                                        <p:hsl h="10842353" s="0" l="0"/>
                                      </p:by>
                                    </p:animClr>
                                    <p:animClr clrSpc="hsl" dir="cw">
                                      <p:cBhvr>
                                        <p:cTn id="39" dur="500" fill="hold"/>
                                        <p:tgtEl>
                                          <p:spTgt spid="2055"/>
                                        </p:tgtEl>
                                        <p:attrNameLst>
                                          <p:attrName>stroke.color</p:attrName>
                                        </p:attrNameLst>
                                      </p:cBhvr>
                                      <p:by>
                                        <p:hsl h="10842353" s="0" l="0"/>
                                      </p:by>
                                    </p:animClr>
                                    <p:set>
                                      <p:cBhvr>
                                        <p:cTn id="40" dur="500" fill="hold"/>
                                        <p:tgtEl>
                                          <p:spTgt spid="2055"/>
                                        </p:tgtEl>
                                        <p:attrNameLst>
                                          <p:attrName>fill.type</p:attrName>
                                        </p:attrNameLst>
                                      </p:cBhvr>
                                      <p:to>
                                        <p:strVal val="solid"/>
                                      </p:to>
                                    </p:set>
                                  </p:childTnLst>
                                </p:cTn>
                              </p:par>
                              <p:par>
                                <p:cTn id="41" presetID="23" presetClass="emph" presetSubtype="0" fill="hold" grpId="0" nodeType="withEffect">
                                  <p:stCondLst>
                                    <p:cond delay="0"/>
                                  </p:stCondLst>
                                  <p:childTnLst>
                                    <p:animClr clrSpc="hsl" dir="cw">
                                      <p:cBhvr override="childStyle">
                                        <p:cTn id="42" dur="500" fill="hold"/>
                                        <p:tgtEl>
                                          <p:spTgt spid="2056"/>
                                        </p:tgtEl>
                                        <p:attrNameLst>
                                          <p:attrName>style.color</p:attrName>
                                        </p:attrNameLst>
                                      </p:cBhvr>
                                      <p:by>
                                        <p:hsl h="10842353" s="0" l="0"/>
                                      </p:by>
                                    </p:animClr>
                                    <p:animClr clrSpc="hsl" dir="cw">
                                      <p:cBhvr>
                                        <p:cTn id="43" dur="500" fill="hold"/>
                                        <p:tgtEl>
                                          <p:spTgt spid="2056"/>
                                        </p:tgtEl>
                                        <p:attrNameLst>
                                          <p:attrName>fillcolor</p:attrName>
                                        </p:attrNameLst>
                                      </p:cBhvr>
                                      <p:by>
                                        <p:hsl h="10842353" s="0" l="0"/>
                                      </p:by>
                                    </p:animClr>
                                    <p:animClr clrSpc="hsl" dir="cw">
                                      <p:cBhvr>
                                        <p:cTn id="44" dur="500" fill="hold"/>
                                        <p:tgtEl>
                                          <p:spTgt spid="2056"/>
                                        </p:tgtEl>
                                        <p:attrNameLst>
                                          <p:attrName>stroke.color</p:attrName>
                                        </p:attrNameLst>
                                      </p:cBhvr>
                                      <p:by>
                                        <p:hsl h="10842353" s="0" l="0"/>
                                      </p:by>
                                    </p:animClr>
                                    <p:set>
                                      <p:cBhvr>
                                        <p:cTn id="45" dur="500" fill="hold"/>
                                        <p:tgtEl>
                                          <p:spTgt spid="2056"/>
                                        </p:tgtEl>
                                        <p:attrNameLst>
                                          <p:attrName>fill.type</p:attrName>
                                        </p:attrNameLst>
                                      </p:cBhvr>
                                      <p:to>
                                        <p:strVal val="solid"/>
                                      </p:to>
                                    </p:set>
                                  </p:childTnLst>
                                </p:cTn>
                              </p:par>
                            </p:childTnLst>
                          </p:cTn>
                        </p:par>
                      </p:childTnLst>
                    </p:cTn>
                  </p:par>
                </p:childTnLst>
              </p:cTn>
              <p:nextCondLst>
                <p:cond evt="onClick" delay="0">
                  <p:tgtEl>
                    <p:spTgt spid="2057"/>
                  </p:tgtEl>
                </p:cond>
              </p:nextCondLst>
            </p:seq>
            <p:seq concurrent="1" nextAc="seek">
              <p:cTn id="46" restart="whenNotActive" fill="hold" evtFilter="cancelBubble" nodeType="interactiveSeq">
                <p:stCondLst>
                  <p:cond evt="onClick" delay="0">
                    <p:tgtEl>
                      <p:spTgt spid="25616"/>
                    </p:tgtEl>
                  </p:cond>
                </p:stCondLst>
                <p:endSync evt="end" delay="0">
                  <p:rtn val="all"/>
                </p:endSync>
                <p:childTnLst>
                  <p:par>
                    <p:cTn id="47" fill="hold">
                      <p:stCondLst>
                        <p:cond delay="0"/>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25618"/>
                                        </p:tgtEl>
                                        <p:attrNameLst>
                                          <p:attrName>style.visibility</p:attrName>
                                        </p:attrNameLst>
                                      </p:cBhvr>
                                      <p:to>
                                        <p:strVal val="visible"/>
                                      </p:to>
                                    </p:set>
                                    <p:animEffect transition="in" filter="wheel(4)">
                                      <p:cBhvr>
                                        <p:cTn id="51" dur="2000"/>
                                        <p:tgtEl>
                                          <p:spTgt spid="25618"/>
                                        </p:tgtEl>
                                      </p:cBhvr>
                                    </p:animEffect>
                                  </p:childTnLst>
                                </p:cTn>
                              </p:par>
                              <p:par>
                                <p:cTn id="52" presetID="21" presetClass="entr" presetSubtype="4" fill="hold" grpId="0" nodeType="withEffect">
                                  <p:stCondLst>
                                    <p:cond delay="0"/>
                                  </p:stCondLst>
                                  <p:childTnLst>
                                    <p:set>
                                      <p:cBhvr>
                                        <p:cTn id="53" dur="1" fill="hold">
                                          <p:stCondLst>
                                            <p:cond delay="0"/>
                                          </p:stCondLst>
                                        </p:cTn>
                                        <p:tgtEl>
                                          <p:spTgt spid="25619"/>
                                        </p:tgtEl>
                                        <p:attrNameLst>
                                          <p:attrName>style.visibility</p:attrName>
                                        </p:attrNameLst>
                                      </p:cBhvr>
                                      <p:to>
                                        <p:strVal val="visible"/>
                                      </p:to>
                                    </p:set>
                                    <p:animEffect transition="in" filter="wheel(4)">
                                      <p:cBhvr>
                                        <p:cTn id="54" dur="2000"/>
                                        <p:tgtEl>
                                          <p:spTgt spid="25619"/>
                                        </p:tgtEl>
                                      </p:cBhvr>
                                    </p:animEffect>
                                  </p:childTnLst>
                                </p:cTn>
                              </p:par>
                              <p:par>
                                <p:cTn id="55" presetID="21" presetClass="entr" presetSubtype="4" fill="hold" grpId="0" nodeType="withEffect">
                                  <p:stCondLst>
                                    <p:cond delay="0"/>
                                  </p:stCondLst>
                                  <p:childTnLst>
                                    <p:set>
                                      <p:cBhvr>
                                        <p:cTn id="56" dur="1" fill="hold">
                                          <p:stCondLst>
                                            <p:cond delay="0"/>
                                          </p:stCondLst>
                                        </p:cTn>
                                        <p:tgtEl>
                                          <p:spTgt spid="25620"/>
                                        </p:tgtEl>
                                        <p:attrNameLst>
                                          <p:attrName>style.visibility</p:attrName>
                                        </p:attrNameLst>
                                      </p:cBhvr>
                                      <p:to>
                                        <p:strVal val="visible"/>
                                      </p:to>
                                    </p:set>
                                    <p:animEffect transition="in" filter="wheel(4)">
                                      <p:cBhvr>
                                        <p:cTn id="57" dur="2000"/>
                                        <p:tgtEl>
                                          <p:spTgt spid="25620"/>
                                        </p:tgtEl>
                                      </p:cBhvr>
                                    </p:animEffect>
                                  </p:childTnLst>
                                </p:cTn>
                              </p:par>
                              <p:par>
                                <p:cTn id="58" presetID="2" presetClass="exit" presetSubtype="4" fill="hold" grpId="1" nodeType="withEffect">
                                  <p:stCondLst>
                                    <p:cond delay="0"/>
                                  </p:stCondLst>
                                  <p:childTnLst>
                                    <p:anim calcmode="lin" valueType="num">
                                      <p:cBhvr additive="base">
                                        <p:cTn id="59" dur="500"/>
                                        <p:tgtEl>
                                          <p:spTgt spid="25621"/>
                                        </p:tgtEl>
                                        <p:attrNameLst>
                                          <p:attrName>ppt_x</p:attrName>
                                        </p:attrNameLst>
                                      </p:cBhvr>
                                      <p:tavLst>
                                        <p:tav tm="0">
                                          <p:val>
                                            <p:strVal val="ppt_x"/>
                                          </p:val>
                                        </p:tav>
                                        <p:tav tm="100000">
                                          <p:val>
                                            <p:strVal val="ppt_x"/>
                                          </p:val>
                                        </p:tav>
                                      </p:tavLst>
                                    </p:anim>
                                    <p:anim calcmode="lin" valueType="num">
                                      <p:cBhvr additive="base">
                                        <p:cTn id="60" dur="500"/>
                                        <p:tgtEl>
                                          <p:spTgt spid="25621"/>
                                        </p:tgtEl>
                                        <p:attrNameLst>
                                          <p:attrName>ppt_y</p:attrName>
                                        </p:attrNameLst>
                                      </p:cBhvr>
                                      <p:tavLst>
                                        <p:tav tm="0">
                                          <p:val>
                                            <p:strVal val="ppt_y"/>
                                          </p:val>
                                        </p:tav>
                                        <p:tav tm="100000">
                                          <p:val>
                                            <p:strVal val="1+ppt_h/2"/>
                                          </p:val>
                                        </p:tav>
                                      </p:tavLst>
                                    </p:anim>
                                    <p:set>
                                      <p:cBhvr>
                                        <p:cTn id="61" dur="1" fill="hold">
                                          <p:stCondLst>
                                            <p:cond delay="499"/>
                                          </p:stCondLst>
                                        </p:cTn>
                                        <p:tgtEl>
                                          <p:spTgt spid="25621"/>
                                        </p:tgtEl>
                                        <p:attrNameLst>
                                          <p:attrName>style.visibility</p:attrName>
                                        </p:attrNameLst>
                                      </p:cBhvr>
                                      <p:to>
                                        <p:strVal val="hidden"/>
                                      </p:to>
                                    </p:set>
                                  </p:childTnLst>
                                </p:cTn>
                              </p:par>
                            </p:childTnLst>
                          </p:cTn>
                        </p:par>
                        <p:par>
                          <p:cTn id="62" fill="hold">
                            <p:stCondLst>
                              <p:cond delay="2000"/>
                            </p:stCondLst>
                            <p:childTnLst>
                              <p:par>
                                <p:cTn id="63" presetID="21" presetClass="entr" presetSubtype="4"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heel(4)">
                                      <p:cBhvr>
                                        <p:cTn id="65" dur="2000"/>
                                        <p:tgtEl>
                                          <p:spTgt spid="86"/>
                                        </p:tgtEl>
                                      </p:cBhvr>
                                    </p:animEffect>
                                  </p:childTnLst>
                                </p:cTn>
                              </p:par>
                            </p:childTnLst>
                          </p:cTn>
                        </p:par>
                      </p:childTnLst>
                    </p:cTn>
                  </p:par>
                </p:childTnLst>
              </p:cTn>
              <p:nextCondLst>
                <p:cond evt="onClick" delay="0">
                  <p:tgtEl>
                    <p:spTgt spid="25616"/>
                  </p:tgtEl>
                </p:cond>
              </p:nextCondLst>
            </p:seq>
            <p:seq concurrent="1" nextAc="seek">
              <p:cTn id="66" restart="whenNotActive" fill="hold" evtFilter="cancelBubble" nodeType="interactiveSeq">
                <p:stCondLst>
                  <p:cond evt="onClick" delay="0">
                    <p:tgtEl>
                      <p:spTgt spid="11"/>
                    </p:tgtEl>
                  </p:cond>
                </p:stCondLst>
                <p:endSync evt="end" delay="0">
                  <p:rtn val="all"/>
                </p:endSync>
                <p:childTnLst>
                  <p:par>
                    <p:cTn id="67" fill="hold">
                      <p:stCondLst>
                        <p:cond delay="0"/>
                      </p:stCondLst>
                      <p:childTnLst>
                        <p:par>
                          <p:cTn id="68" fill="hold">
                            <p:stCondLst>
                              <p:cond delay="0"/>
                            </p:stCondLst>
                            <p:childTnLst>
                              <p:par>
                                <p:cTn id="69" presetID="47"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23" presetClass="emph" presetSubtype="0" fill="hold" grpId="0" nodeType="withEffect">
                                  <p:stCondLst>
                                    <p:cond delay="0"/>
                                  </p:stCondLst>
                                  <p:childTnLst>
                                    <p:animClr clrSpc="hsl" dir="cw">
                                      <p:cBhvr override="childStyle">
                                        <p:cTn id="75" dur="500" fill="hold"/>
                                        <p:tgtEl>
                                          <p:spTgt spid="22"/>
                                        </p:tgtEl>
                                        <p:attrNameLst>
                                          <p:attrName>style.color</p:attrName>
                                        </p:attrNameLst>
                                      </p:cBhvr>
                                      <p:by>
                                        <p:hsl h="10842353" s="0" l="0"/>
                                      </p:by>
                                    </p:animClr>
                                    <p:animClr clrSpc="hsl" dir="cw">
                                      <p:cBhvr>
                                        <p:cTn id="76" dur="500" fill="hold"/>
                                        <p:tgtEl>
                                          <p:spTgt spid="22"/>
                                        </p:tgtEl>
                                        <p:attrNameLst>
                                          <p:attrName>fillcolor</p:attrName>
                                        </p:attrNameLst>
                                      </p:cBhvr>
                                      <p:by>
                                        <p:hsl h="10842353" s="0" l="0"/>
                                      </p:by>
                                    </p:animClr>
                                    <p:animClr clrSpc="hsl" dir="cw">
                                      <p:cBhvr>
                                        <p:cTn id="77" dur="500" fill="hold"/>
                                        <p:tgtEl>
                                          <p:spTgt spid="22"/>
                                        </p:tgtEl>
                                        <p:attrNameLst>
                                          <p:attrName>stroke.color</p:attrName>
                                        </p:attrNameLst>
                                      </p:cBhvr>
                                      <p:by>
                                        <p:hsl h="10842353" s="0" l="0"/>
                                      </p:by>
                                    </p:animClr>
                                    <p:set>
                                      <p:cBhvr>
                                        <p:cTn id="78" dur="500" fill="hold"/>
                                        <p:tgtEl>
                                          <p:spTgt spid="22"/>
                                        </p:tgtEl>
                                        <p:attrNameLst>
                                          <p:attrName>fill.type</p:attrName>
                                        </p:attrNameLst>
                                      </p:cBhvr>
                                      <p:to>
                                        <p:strVal val="solid"/>
                                      </p:to>
                                    </p:set>
                                  </p:childTnLst>
                                </p:cTn>
                              </p:par>
                              <p:par>
                                <p:cTn id="79" presetID="23" presetClass="emph" presetSubtype="0" fill="hold" grpId="0" nodeType="withEffect">
                                  <p:stCondLst>
                                    <p:cond delay="0"/>
                                  </p:stCondLst>
                                  <p:childTnLst>
                                    <p:animClr clrSpc="hsl" dir="cw">
                                      <p:cBhvr override="childStyle">
                                        <p:cTn id="80" dur="500" fill="hold"/>
                                        <p:tgtEl>
                                          <p:spTgt spid="13"/>
                                        </p:tgtEl>
                                        <p:attrNameLst>
                                          <p:attrName>style.color</p:attrName>
                                        </p:attrNameLst>
                                      </p:cBhvr>
                                      <p:by>
                                        <p:hsl h="10842353" s="0" l="0"/>
                                      </p:by>
                                    </p:animClr>
                                    <p:animClr clrSpc="hsl" dir="cw">
                                      <p:cBhvr>
                                        <p:cTn id="81" dur="500" fill="hold"/>
                                        <p:tgtEl>
                                          <p:spTgt spid="13"/>
                                        </p:tgtEl>
                                        <p:attrNameLst>
                                          <p:attrName>fillcolor</p:attrName>
                                        </p:attrNameLst>
                                      </p:cBhvr>
                                      <p:by>
                                        <p:hsl h="10842353" s="0" l="0"/>
                                      </p:by>
                                    </p:animClr>
                                    <p:animClr clrSpc="hsl" dir="cw">
                                      <p:cBhvr>
                                        <p:cTn id="82" dur="500" fill="hold"/>
                                        <p:tgtEl>
                                          <p:spTgt spid="13"/>
                                        </p:tgtEl>
                                        <p:attrNameLst>
                                          <p:attrName>stroke.color</p:attrName>
                                        </p:attrNameLst>
                                      </p:cBhvr>
                                      <p:by>
                                        <p:hsl h="10842353" s="0" l="0"/>
                                      </p:by>
                                    </p:animClr>
                                    <p:set>
                                      <p:cBhvr>
                                        <p:cTn id="83" dur="500" fill="hold"/>
                                        <p:tgtEl>
                                          <p:spTgt spid="13"/>
                                        </p:tgtEl>
                                        <p:attrNameLst>
                                          <p:attrName>fill.type</p:attrName>
                                        </p:attrNameLst>
                                      </p:cBhvr>
                                      <p:to>
                                        <p:strVal val="solid"/>
                                      </p:to>
                                    </p:set>
                                  </p:childTnLst>
                                </p:cTn>
                              </p:par>
                              <p:par>
                                <p:cTn id="84" presetID="23" presetClass="emph" presetSubtype="0" fill="hold" grpId="0" nodeType="withEffect">
                                  <p:stCondLst>
                                    <p:cond delay="0"/>
                                  </p:stCondLst>
                                  <p:childTnLst>
                                    <p:animClr clrSpc="hsl" dir="cw">
                                      <p:cBhvr override="childStyle">
                                        <p:cTn id="85" dur="500" fill="hold"/>
                                        <p:tgtEl>
                                          <p:spTgt spid="14"/>
                                        </p:tgtEl>
                                        <p:attrNameLst>
                                          <p:attrName>style.color</p:attrName>
                                        </p:attrNameLst>
                                      </p:cBhvr>
                                      <p:by>
                                        <p:hsl h="10842353" s="0" l="0"/>
                                      </p:by>
                                    </p:animClr>
                                    <p:animClr clrSpc="hsl" dir="cw">
                                      <p:cBhvr>
                                        <p:cTn id="86" dur="500" fill="hold"/>
                                        <p:tgtEl>
                                          <p:spTgt spid="14"/>
                                        </p:tgtEl>
                                        <p:attrNameLst>
                                          <p:attrName>fillcolor</p:attrName>
                                        </p:attrNameLst>
                                      </p:cBhvr>
                                      <p:by>
                                        <p:hsl h="10842353" s="0" l="0"/>
                                      </p:by>
                                    </p:animClr>
                                    <p:animClr clrSpc="hsl" dir="cw">
                                      <p:cBhvr>
                                        <p:cTn id="87" dur="500" fill="hold"/>
                                        <p:tgtEl>
                                          <p:spTgt spid="14"/>
                                        </p:tgtEl>
                                        <p:attrNameLst>
                                          <p:attrName>stroke.color</p:attrName>
                                        </p:attrNameLst>
                                      </p:cBhvr>
                                      <p:by>
                                        <p:hsl h="10842353" s="0" l="0"/>
                                      </p:by>
                                    </p:animClr>
                                    <p:set>
                                      <p:cBhvr>
                                        <p:cTn id="88" dur="500" fill="hold"/>
                                        <p:tgtEl>
                                          <p:spTgt spid="14"/>
                                        </p:tgtEl>
                                        <p:attrNameLst>
                                          <p:attrName>fill.type</p:attrName>
                                        </p:attrNameLst>
                                      </p:cBhvr>
                                      <p:to>
                                        <p:strVal val="solid"/>
                                      </p:to>
                                    </p:set>
                                  </p:childTnLst>
                                </p:cTn>
                              </p:par>
                              <p:par>
                                <p:cTn id="89" presetID="23" presetClass="emph" presetSubtype="0" fill="hold" grpId="0" nodeType="withEffect">
                                  <p:stCondLst>
                                    <p:cond delay="0"/>
                                  </p:stCondLst>
                                  <p:childTnLst>
                                    <p:animClr clrSpc="hsl" dir="cw">
                                      <p:cBhvr override="childStyle">
                                        <p:cTn id="90" dur="500" fill="hold"/>
                                        <p:tgtEl>
                                          <p:spTgt spid="15"/>
                                        </p:tgtEl>
                                        <p:attrNameLst>
                                          <p:attrName>style.color</p:attrName>
                                        </p:attrNameLst>
                                      </p:cBhvr>
                                      <p:by>
                                        <p:hsl h="10842353" s="0" l="0"/>
                                      </p:by>
                                    </p:animClr>
                                    <p:animClr clrSpc="hsl" dir="cw">
                                      <p:cBhvr>
                                        <p:cTn id="91" dur="500" fill="hold"/>
                                        <p:tgtEl>
                                          <p:spTgt spid="15"/>
                                        </p:tgtEl>
                                        <p:attrNameLst>
                                          <p:attrName>fillcolor</p:attrName>
                                        </p:attrNameLst>
                                      </p:cBhvr>
                                      <p:by>
                                        <p:hsl h="10842353" s="0" l="0"/>
                                      </p:by>
                                    </p:animClr>
                                    <p:animClr clrSpc="hsl" dir="cw">
                                      <p:cBhvr>
                                        <p:cTn id="92" dur="500" fill="hold"/>
                                        <p:tgtEl>
                                          <p:spTgt spid="15"/>
                                        </p:tgtEl>
                                        <p:attrNameLst>
                                          <p:attrName>stroke.color</p:attrName>
                                        </p:attrNameLst>
                                      </p:cBhvr>
                                      <p:by>
                                        <p:hsl h="10842353" s="0" l="0"/>
                                      </p:by>
                                    </p:animClr>
                                    <p:set>
                                      <p:cBhvr>
                                        <p:cTn id="93" dur="500" fill="hold"/>
                                        <p:tgtEl>
                                          <p:spTgt spid="15"/>
                                        </p:tgtEl>
                                        <p:attrNameLst>
                                          <p:attrName>fill.type</p:attrName>
                                        </p:attrNameLst>
                                      </p:cBhvr>
                                      <p:to>
                                        <p:strVal val="solid"/>
                                      </p:to>
                                    </p:set>
                                  </p:childTnLst>
                                </p:cTn>
                              </p:par>
                              <p:par>
                                <p:cTn id="94" presetID="23" presetClass="emph" presetSubtype="0" fill="hold" grpId="0" nodeType="withEffect">
                                  <p:stCondLst>
                                    <p:cond delay="0"/>
                                  </p:stCondLst>
                                  <p:childTnLst>
                                    <p:animClr clrSpc="hsl" dir="cw">
                                      <p:cBhvr override="childStyle">
                                        <p:cTn id="95" dur="500" fill="hold"/>
                                        <p:tgtEl>
                                          <p:spTgt spid="19"/>
                                        </p:tgtEl>
                                        <p:attrNameLst>
                                          <p:attrName>style.color</p:attrName>
                                        </p:attrNameLst>
                                      </p:cBhvr>
                                      <p:by>
                                        <p:hsl h="10842353" s="0" l="0"/>
                                      </p:by>
                                    </p:animClr>
                                    <p:animClr clrSpc="hsl" dir="cw">
                                      <p:cBhvr>
                                        <p:cTn id="96" dur="500" fill="hold"/>
                                        <p:tgtEl>
                                          <p:spTgt spid="19"/>
                                        </p:tgtEl>
                                        <p:attrNameLst>
                                          <p:attrName>fillcolor</p:attrName>
                                        </p:attrNameLst>
                                      </p:cBhvr>
                                      <p:by>
                                        <p:hsl h="10842353" s="0" l="0"/>
                                      </p:by>
                                    </p:animClr>
                                    <p:animClr clrSpc="hsl" dir="cw">
                                      <p:cBhvr>
                                        <p:cTn id="97" dur="500" fill="hold"/>
                                        <p:tgtEl>
                                          <p:spTgt spid="19"/>
                                        </p:tgtEl>
                                        <p:attrNameLst>
                                          <p:attrName>stroke.color</p:attrName>
                                        </p:attrNameLst>
                                      </p:cBhvr>
                                      <p:by>
                                        <p:hsl h="10842353" s="0" l="0"/>
                                      </p:by>
                                    </p:animClr>
                                    <p:set>
                                      <p:cBhvr>
                                        <p:cTn id="98" dur="500" fill="hold"/>
                                        <p:tgtEl>
                                          <p:spTgt spid="19"/>
                                        </p:tgtEl>
                                        <p:attrNameLst>
                                          <p:attrName>fill.type</p:attrName>
                                        </p:attrNameLst>
                                      </p:cBhvr>
                                      <p:to>
                                        <p:strVal val="solid"/>
                                      </p:to>
                                    </p:set>
                                  </p:childTnLst>
                                </p:cTn>
                              </p:par>
                              <p:par>
                                <p:cTn id="99" presetID="23" presetClass="emph" presetSubtype="0" fill="hold" grpId="0" nodeType="withEffect">
                                  <p:stCondLst>
                                    <p:cond delay="0"/>
                                  </p:stCondLst>
                                  <p:childTnLst>
                                    <p:animClr clrSpc="hsl" dir="cw">
                                      <p:cBhvr override="childStyle">
                                        <p:cTn id="100" dur="500" fill="hold"/>
                                        <p:tgtEl>
                                          <p:spTgt spid="20"/>
                                        </p:tgtEl>
                                        <p:attrNameLst>
                                          <p:attrName>style.color</p:attrName>
                                        </p:attrNameLst>
                                      </p:cBhvr>
                                      <p:by>
                                        <p:hsl h="10842353" s="0" l="0"/>
                                      </p:by>
                                    </p:animClr>
                                    <p:animClr clrSpc="hsl" dir="cw">
                                      <p:cBhvr>
                                        <p:cTn id="101" dur="500" fill="hold"/>
                                        <p:tgtEl>
                                          <p:spTgt spid="20"/>
                                        </p:tgtEl>
                                        <p:attrNameLst>
                                          <p:attrName>fillcolor</p:attrName>
                                        </p:attrNameLst>
                                      </p:cBhvr>
                                      <p:by>
                                        <p:hsl h="10842353" s="0" l="0"/>
                                      </p:by>
                                    </p:animClr>
                                    <p:animClr clrSpc="hsl" dir="cw">
                                      <p:cBhvr>
                                        <p:cTn id="102" dur="500" fill="hold"/>
                                        <p:tgtEl>
                                          <p:spTgt spid="20"/>
                                        </p:tgtEl>
                                        <p:attrNameLst>
                                          <p:attrName>stroke.color</p:attrName>
                                        </p:attrNameLst>
                                      </p:cBhvr>
                                      <p:by>
                                        <p:hsl h="10842353" s="0" l="0"/>
                                      </p:by>
                                    </p:animClr>
                                    <p:set>
                                      <p:cBhvr>
                                        <p:cTn id="103" dur="500" fill="hold"/>
                                        <p:tgtEl>
                                          <p:spTgt spid="20"/>
                                        </p:tgtEl>
                                        <p:attrNameLst>
                                          <p:attrName>fill.type</p:attrName>
                                        </p:attrNameLst>
                                      </p:cBhvr>
                                      <p:to>
                                        <p:strVal val="solid"/>
                                      </p:to>
                                    </p:set>
                                  </p:childTnLst>
                                </p:cTn>
                              </p:par>
                              <p:par>
                                <p:cTn id="104" presetID="23" presetClass="emph" presetSubtype="0" fill="hold" grpId="0" nodeType="withEffect">
                                  <p:stCondLst>
                                    <p:cond delay="0"/>
                                  </p:stCondLst>
                                  <p:childTnLst>
                                    <p:animClr clrSpc="hsl" dir="cw">
                                      <p:cBhvr override="childStyle">
                                        <p:cTn id="105" dur="500" fill="hold"/>
                                        <p:tgtEl>
                                          <p:spTgt spid="21"/>
                                        </p:tgtEl>
                                        <p:attrNameLst>
                                          <p:attrName>style.color</p:attrName>
                                        </p:attrNameLst>
                                      </p:cBhvr>
                                      <p:by>
                                        <p:hsl h="10842353" s="0" l="0"/>
                                      </p:by>
                                    </p:animClr>
                                    <p:animClr clrSpc="hsl" dir="cw">
                                      <p:cBhvr>
                                        <p:cTn id="106" dur="500" fill="hold"/>
                                        <p:tgtEl>
                                          <p:spTgt spid="21"/>
                                        </p:tgtEl>
                                        <p:attrNameLst>
                                          <p:attrName>fillcolor</p:attrName>
                                        </p:attrNameLst>
                                      </p:cBhvr>
                                      <p:by>
                                        <p:hsl h="10842353" s="0" l="0"/>
                                      </p:by>
                                    </p:animClr>
                                    <p:animClr clrSpc="hsl" dir="cw">
                                      <p:cBhvr>
                                        <p:cTn id="107" dur="500" fill="hold"/>
                                        <p:tgtEl>
                                          <p:spTgt spid="21"/>
                                        </p:tgtEl>
                                        <p:attrNameLst>
                                          <p:attrName>stroke.color</p:attrName>
                                        </p:attrNameLst>
                                      </p:cBhvr>
                                      <p:by>
                                        <p:hsl h="10842353" s="0" l="0"/>
                                      </p:by>
                                    </p:animClr>
                                    <p:set>
                                      <p:cBhvr>
                                        <p:cTn id="108" dur="500" fill="hold"/>
                                        <p:tgtEl>
                                          <p:spTgt spid="2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09" restart="whenNotActive" fill="hold" evtFilter="cancelBubble" nodeType="interactiveSeq">
                <p:stCondLst>
                  <p:cond evt="onClick" delay="0">
                    <p:tgtEl>
                      <p:spTgt spid="12"/>
                    </p:tgtEl>
                  </p:cond>
                </p:stCondLst>
                <p:endSync evt="end" delay="0">
                  <p:rtn val="all"/>
                </p:endSync>
                <p:childTnLst>
                  <p:par>
                    <p:cTn id="110" fill="hold">
                      <p:stCondLst>
                        <p:cond delay="0"/>
                      </p:stCondLst>
                      <p:childTnLst>
                        <p:par>
                          <p:cTn id="111" fill="hold">
                            <p:stCondLst>
                              <p:cond delay="0"/>
                            </p:stCondLst>
                            <p:childTnLst>
                              <p:par>
                                <p:cTn id="112" presetID="21" presetClass="entr" presetSubtype="4" fill="hold" grpId="1"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wheel(4)">
                                      <p:cBhvr>
                                        <p:cTn id="114" dur="2000"/>
                                        <p:tgtEl>
                                          <p:spTgt spid="16"/>
                                        </p:tgtEl>
                                      </p:cBhvr>
                                    </p:animEffect>
                                  </p:childTnLst>
                                </p:cTn>
                              </p:par>
                              <p:par>
                                <p:cTn id="115" presetID="21" presetClass="entr" presetSubtype="4" fill="hold" grpId="1"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heel(4)">
                                      <p:cBhvr>
                                        <p:cTn id="117" dur="2000"/>
                                        <p:tgtEl>
                                          <p:spTgt spid="25"/>
                                        </p:tgtEl>
                                      </p:cBhvr>
                                    </p:animEffect>
                                  </p:childTnLst>
                                </p:cTn>
                              </p:par>
                              <p:par>
                                <p:cTn id="118" presetID="21" presetClass="entr" presetSubtype="4" fill="hold" grpId="1"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heel(4)">
                                      <p:cBhvr>
                                        <p:cTn id="120" dur="2000"/>
                                        <p:tgtEl>
                                          <p:spTgt spid="17"/>
                                        </p:tgtEl>
                                      </p:cBhvr>
                                    </p:animEffect>
                                  </p:childTnLst>
                                </p:cTn>
                              </p:par>
                              <p:par>
                                <p:cTn id="121" presetID="21" presetClass="entr" presetSubtype="4" fill="hold" grpId="1"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wheel(4)">
                                      <p:cBhvr>
                                        <p:cTn id="123" dur="2000"/>
                                        <p:tgtEl>
                                          <p:spTgt spid="26"/>
                                        </p:tgtEl>
                                      </p:cBhvr>
                                    </p:animEffect>
                                  </p:childTnLst>
                                </p:cTn>
                              </p:par>
                              <p:par>
                                <p:cTn id="124" presetID="21" presetClass="entr" presetSubtype="4" fill="hold" grpId="1"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heel(4)">
                                      <p:cBhvr>
                                        <p:cTn id="126" dur="2000"/>
                                        <p:tgtEl>
                                          <p:spTgt spid="27"/>
                                        </p:tgtEl>
                                      </p:cBhvr>
                                    </p:animEffect>
                                  </p:childTnLst>
                                </p:cTn>
                              </p:par>
                              <p:par>
                                <p:cTn id="127" presetID="21" presetClass="entr" presetSubtype="4" fill="hold" grpId="1"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heel(4)">
                                      <p:cBhvr>
                                        <p:cTn id="129" dur="2000"/>
                                        <p:tgtEl>
                                          <p:spTgt spid="28"/>
                                        </p:tgtEl>
                                      </p:cBhvr>
                                    </p:animEffect>
                                  </p:childTnLst>
                                </p:cTn>
                              </p:par>
                              <p:par>
                                <p:cTn id="130" presetID="21" presetClass="entr" presetSubtype="4" fill="hold" grpId="1" nodeType="with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heel(4)">
                                      <p:cBhvr>
                                        <p:cTn id="132" dur="2000"/>
                                        <p:tgtEl>
                                          <p:spTgt spid="18"/>
                                        </p:tgtEl>
                                      </p:cBhvr>
                                    </p:animEffect>
                                  </p:childTnLst>
                                </p:cTn>
                              </p:par>
                              <p:par>
                                <p:cTn id="133" presetID="2" presetClass="exit" presetSubtype="4" fill="hold" grpId="1" nodeType="withEffect">
                                  <p:stCondLst>
                                    <p:cond delay="0"/>
                                  </p:stCondLst>
                                  <p:childTnLst>
                                    <p:anim calcmode="lin" valueType="num">
                                      <p:cBhvr additive="base">
                                        <p:cTn id="134" dur="500"/>
                                        <p:tgtEl>
                                          <p:spTgt spid="29"/>
                                        </p:tgtEl>
                                        <p:attrNameLst>
                                          <p:attrName>ppt_x</p:attrName>
                                        </p:attrNameLst>
                                      </p:cBhvr>
                                      <p:tavLst>
                                        <p:tav tm="0">
                                          <p:val>
                                            <p:strVal val="ppt_x"/>
                                          </p:val>
                                        </p:tav>
                                        <p:tav tm="100000">
                                          <p:val>
                                            <p:strVal val="ppt_x"/>
                                          </p:val>
                                        </p:tav>
                                      </p:tavLst>
                                    </p:anim>
                                    <p:anim calcmode="lin" valueType="num">
                                      <p:cBhvr additive="base">
                                        <p:cTn id="135" dur="500"/>
                                        <p:tgtEl>
                                          <p:spTgt spid="29"/>
                                        </p:tgtEl>
                                        <p:attrNameLst>
                                          <p:attrName>ppt_y</p:attrName>
                                        </p:attrNameLst>
                                      </p:cBhvr>
                                      <p:tavLst>
                                        <p:tav tm="0">
                                          <p:val>
                                            <p:strVal val="ppt_y"/>
                                          </p:val>
                                        </p:tav>
                                        <p:tav tm="100000">
                                          <p:val>
                                            <p:strVal val="1+ppt_h/2"/>
                                          </p:val>
                                        </p:tav>
                                      </p:tavLst>
                                    </p:anim>
                                    <p:set>
                                      <p:cBhvr>
                                        <p:cTn id="136" dur="1" fill="hold">
                                          <p:stCondLst>
                                            <p:cond delay="499"/>
                                          </p:stCondLst>
                                        </p:cTn>
                                        <p:tgtEl>
                                          <p:spTgt spid="29"/>
                                        </p:tgtEl>
                                        <p:attrNameLst>
                                          <p:attrName>style.visibility</p:attrName>
                                        </p:attrNameLst>
                                      </p:cBhvr>
                                      <p:to>
                                        <p:strVal val="hidden"/>
                                      </p:to>
                                    </p:set>
                                  </p:childTnLst>
                                </p:cTn>
                              </p:par>
                            </p:childTnLst>
                          </p:cTn>
                        </p:par>
                        <p:par>
                          <p:cTn id="137" fill="hold">
                            <p:stCondLst>
                              <p:cond delay="2000"/>
                            </p:stCondLst>
                            <p:childTnLst>
                              <p:par>
                                <p:cTn id="138" presetID="21" presetClass="entr" presetSubtype="4" fill="hold" grpId="3" nodeType="after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wheel(4)">
                                      <p:cBhvr>
                                        <p:cTn id="140" dur="2000"/>
                                        <p:tgtEl>
                                          <p:spTgt spid="84"/>
                                        </p:tgtEl>
                                      </p:cBhvr>
                                    </p:animEffect>
                                  </p:childTnLst>
                                </p:cTn>
                              </p:par>
                              <p:par>
                                <p:cTn id="141" presetID="21" presetClass="entr" presetSubtype="4" fill="hold" grpId="1" nodeType="withEffect">
                                  <p:stCondLst>
                                    <p:cond delay="0"/>
                                  </p:stCondLst>
                                  <p:childTnLst>
                                    <p:set>
                                      <p:cBhvr>
                                        <p:cTn id="142" dur="1" fill="hold">
                                          <p:stCondLst>
                                            <p:cond delay="0"/>
                                          </p:stCondLst>
                                        </p:cTn>
                                        <p:tgtEl>
                                          <p:spTgt spid="87"/>
                                        </p:tgtEl>
                                        <p:attrNameLst>
                                          <p:attrName>style.visibility</p:attrName>
                                        </p:attrNameLst>
                                      </p:cBhvr>
                                      <p:to>
                                        <p:strVal val="visible"/>
                                      </p:to>
                                    </p:set>
                                    <p:animEffect transition="in" filter="wheel(4)">
                                      <p:cBhvr>
                                        <p:cTn id="143" dur="2000"/>
                                        <p:tgtEl>
                                          <p:spTgt spid="87"/>
                                        </p:tgtEl>
                                      </p:cBhvr>
                                    </p:animEffect>
                                  </p:childTnLst>
                                </p:cTn>
                              </p:par>
                            </p:childTnLst>
                          </p:cTn>
                        </p:par>
                        <p:par>
                          <p:cTn id="144" fill="hold">
                            <p:stCondLst>
                              <p:cond delay="4000"/>
                            </p:stCondLst>
                            <p:childTnLst>
                              <p:par>
                                <p:cTn id="145" presetID="21" presetClass="entr" presetSubtype="4" fill="hold" grpId="3"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wheel(4)">
                                      <p:cBhvr>
                                        <p:cTn id="147" dur="2000"/>
                                        <p:tgtEl>
                                          <p:spTgt spid="85"/>
                                        </p:tgtEl>
                                      </p:cBhvr>
                                    </p:animEffect>
                                  </p:childTnLst>
                                </p:cTn>
                              </p:par>
                            </p:childTnLst>
                          </p:cTn>
                        </p:par>
                      </p:childTnLst>
                    </p:cTn>
                  </p:par>
                </p:childTnLst>
              </p:cTn>
              <p:nextCondLst>
                <p:cond evt="onClick" delay="0">
                  <p:tgtEl>
                    <p:spTgt spid="12"/>
                  </p:tgtEl>
                </p:cond>
              </p:nextCondLst>
            </p:seq>
            <p:seq concurrent="1" nextAc="seek">
              <p:cTn id="148" restart="whenNotActive" fill="hold" evtFilter="cancelBubble" nodeType="interactiveSeq">
                <p:stCondLst>
                  <p:cond evt="onClick" delay="0">
                    <p:tgtEl>
                      <p:spTgt spid="30"/>
                    </p:tgtEl>
                  </p:cond>
                </p:stCondLst>
                <p:endSync evt="end" delay="0">
                  <p:rtn val="all"/>
                </p:endSync>
                <p:childTnLst>
                  <p:par>
                    <p:cTn id="149" fill="hold">
                      <p:stCondLst>
                        <p:cond delay="0"/>
                      </p:stCondLst>
                      <p:childTnLst>
                        <p:par>
                          <p:cTn id="150" fill="hold">
                            <p:stCondLst>
                              <p:cond delay="0"/>
                            </p:stCondLst>
                            <p:childTnLst>
                              <p:par>
                                <p:cTn id="151" presetID="47" presetClass="entr" presetSubtype="0"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1000"/>
                                        <p:tgtEl>
                                          <p:spTgt spid="42"/>
                                        </p:tgtEl>
                                      </p:cBhvr>
                                    </p:animEffect>
                                    <p:anim calcmode="lin" valueType="num">
                                      <p:cBhvr>
                                        <p:cTn id="154" dur="1000" fill="hold"/>
                                        <p:tgtEl>
                                          <p:spTgt spid="42"/>
                                        </p:tgtEl>
                                        <p:attrNameLst>
                                          <p:attrName>ppt_x</p:attrName>
                                        </p:attrNameLst>
                                      </p:cBhvr>
                                      <p:tavLst>
                                        <p:tav tm="0">
                                          <p:val>
                                            <p:strVal val="#ppt_x"/>
                                          </p:val>
                                        </p:tav>
                                        <p:tav tm="100000">
                                          <p:val>
                                            <p:strVal val="#ppt_x"/>
                                          </p:val>
                                        </p:tav>
                                      </p:tavLst>
                                    </p:anim>
                                    <p:anim calcmode="lin" valueType="num">
                                      <p:cBhvr>
                                        <p:cTn id="155" dur="1000" fill="hold"/>
                                        <p:tgtEl>
                                          <p:spTgt spid="42"/>
                                        </p:tgtEl>
                                        <p:attrNameLst>
                                          <p:attrName>ppt_y</p:attrName>
                                        </p:attrNameLst>
                                      </p:cBhvr>
                                      <p:tavLst>
                                        <p:tav tm="0">
                                          <p:val>
                                            <p:strVal val="#ppt_y-.1"/>
                                          </p:val>
                                        </p:tav>
                                        <p:tav tm="100000">
                                          <p:val>
                                            <p:strVal val="#ppt_y"/>
                                          </p:val>
                                        </p:tav>
                                      </p:tavLst>
                                    </p:anim>
                                  </p:childTnLst>
                                </p:cTn>
                              </p:par>
                              <p:par>
                                <p:cTn id="156" presetID="23" presetClass="emph" presetSubtype="0" fill="hold" grpId="0" nodeType="withEffect">
                                  <p:stCondLst>
                                    <p:cond delay="0"/>
                                  </p:stCondLst>
                                  <p:childTnLst>
                                    <p:animClr clrSpc="hsl" dir="cw">
                                      <p:cBhvr override="childStyle">
                                        <p:cTn id="157" dur="500" fill="hold"/>
                                        <p:tgtEl>
                                          <p:spTgt spid="37"/>
                                        </p:tgtEl>
                                        <p:attrNameLst>
                                          <p:attrName>style.color</p:attrName>
                                        </p:attrNameLst>
                                      </p:cBhvr>
                                      <p:by>
                                        <p:hsl h="10842353" s="0" l="0"/>
                                      </p:by>
                                    </p:animClr>
                                    <p:animClr clrSpc="hsl" dir="cw">
                                      <p:cBhvr>
                                        <p:cTn id="158" dur="500" fill="hold"/>
                                        <p:tgtEl>
                                          <p:spTgt spid="37"/>
                                        </p:tgtEl>
                                        <p:attrNameLst>
                                          <p:attrName>fillcolor</p:attrName>
                                        </p:attrNameLst>
                                      </p:cBhvr>
                                      <p:by>
                                        <p:hsl h="10842353" s="0" l="0"/>
                                      </p:by>
                                    </p:animClr>
                                    <p:animClr clrSpc="hsl" dir="cw">
                                      <p:cBhvr>
                                        <p:cTn id="159" dur="500" fill="hold"/>
                                        <p:tgtEl>
                                          <p:spTgt spid="37"/>
                                        </p:tgtEl>
                                        <p:attrNameLst>
                                          <p:attrName>stroke.color</p:attrName>
                                        </p:attrNameLst>
                                      </p:cBhvr>
                                      <p:by>
                                        <p:hsl h="10842353" s="0" l="0"/>
                                      </p:by>
                                    </p:animClr>
                                    <p:set>
                                      <p:cBhvr>
                                        <p:cTn id="160" dur="500" fill="hold"/>
                                        <p:tgtEl>
                                          <p:spTgt spid="37"/>
                                        </p:tgtEl>
                                        <p:attrNameLst>
                                          <p:attrName>fill.type</p:attrName>
                                        </p:attrNameLst>
                                      </p:cBhvr>
                                      <p:to>
                                        <p:strVal val="solid"/>
                                      </p:to>
                                    </p:set>
                                  </p:childTnLst>
                                </p:cTn>
                              </p:par>
                              <p:par>
                                <p:cTn id="161" presetID="23" presetClass="emph" presetSubtype="0" fill="hold" grpId="0" nodeType="withEffect">
                                  <p:stCondLst>
                                    <p:cond delay="0"/>
                                  </p:stCondLst>
                                  <p:childTnLst>
                                    <p:animClr clrSpc="hsl" dir="cw">
                                      <p:cBhvr override="childStyle">
                                        <p:cTn id="162" dur="500" fill="hold"/>
                                        <p:tgtEl>
                                          <p:spTgt spid="32"/>
                                        </p:tgtEl>
                                        <p:attrNameLst>
                                          <p:attrName>style.color</p:attrName>
                                        </p:attrNameLst>
                                      </p:cBhvr>
                                      <p:by>
                                        <p:hsl h="10842353" s="0" l="0"/>
                                      </p:by>
                                    </p:animClr>
                                    <p:animClr clrSpc="hsl" dir="cw">
                                      <p:cBhvr>
                                        <p:cTn id="163" dur="500" fill="hold"/>
                                        <p:tgtEl>
                                          <p:spTgt spid="32"/>
                                        </p:tgtEl>
                                        <p:attrNameLst>
                                          <p:attrName>fillcolor</p:attrName>
                                        </p:attrNameLst>
                                      </p:cBhvr>
                                      <p:by>
                                        <p:hsl h="10842353" s="0" l="0"/>
                                      </p:by>
                                    </p:animClr>
                                    <p:animClr clrSpc="hsl" dir="cw">
                                      <p:cBhvr>
                                        <p:cTn id="164" dur="500" fill="hold"/>
                                        <p:tgtEl>
                                          <p:spTgt spid="32"/>
                                        </p:tgtEl>
                                        <p:attrNameLst>
                                          <p:attrName>stroke.color</p:attrName>
                                        </p:attrNameLst>
                                      </p:cBhvr>
                                      <p:by>
                                        <p:hsl h="10842353" s="0" l="0"/>
                                      </p:by>
                                    </p:animClr>
                                    <p:set>
                                      <p:cBhvr>
                                        <p:cTn id="165" dur="500" fill="hold"/>
                                        <p:tgtEl>
                                          <p:spTgt spid="32"/>
                                        </p:tgtEl>
                                        <p:attrNameLst>
                                          <p:attrName>fill.type</p:attrName>
                                        </p:attrNameLst>
                                      </p:cBhvr>
                                      <p:to>
                                        <p:strVal val="solid"/>
                                      </p:to>
                                    </p:set>
                                  </p:childTnLst>
                                </p:cTn>
                              </p:par>
                              <p:par>
                                <p:cTn id="166" presetID="23" presetClass="emph" presetSubtype="0" fill="hold" grpId="0" nodeType="withEffect">
                                  <p:stCondLst>
                                    <p:cond delay="0"/>
                                  </p:stCondLst>
                                  <p:childTnLst>
                                    <p:animClr clrSpc="hsl" dir="cw">
                                      <p:cBhvr override="childStyle">
                                        <p:cTn id="167" dur="500" fill="hold"/>
                                        <p:tgtEl>
                                          <p:spTgt spid="33"/>
                                        </p:tgtEl>
                                        <p:attrNameLst>
                                          <p:attrName>style.color</p:attrName>
                                        </p:attrNameLst>
                                      </p:cBhvr>
                                      <p:by>
                                        <p:hsl h="10842353" s="0" l="0"/>
                                      </p:by>
                                    </p:animClr>
                                    <p:animClr clrSpc="hsl" dir="cw">
                                      <p:cBhvr>
                                        <p:cTn id="168" dur="500" fill="hold"/>
                                        <p:tgtEl>
                                          <p:spTgt spid="33"/>
                                        </p:tgtEl>
                                        <p:attrNameLst>
                                          <p:attrName>fillcolor</p:attrName>
                                        </p:attrNameLst>
                                      </p:cBhvr>
                                      <p:by>
                                        <p:hsl h="10842353" s="0" l="0"/>
                                      </p:by>
                                    </p:animClr>
                                    <p:animClr clrSpc="hsl" dir="cw">
                                      <p:cBhvr>
                                        <p:cTn id="169" dur="500" fill="hold"/>
                                        <p:tgtEl>
                                          <p:spTgt spid="33"/>
                                        </p:tgtEl>
                                        <p:attrNameLst>
                                          <p:attrName>stroke.color</p:attrName>
                                        </p:attrNameLst>
                                      </p:cBhvr>
                                      <p:by>
                                        <p:hsl h="10842353" s="0" l="0"/>
                                      </p:by>
                                    </p:animClr>
                                    <p:set>
                                      <p:cBhvr>
                                        <p:cTn id="170" dur="500" fill="hold"/>
                                        <p:tgtEl>
                                          <p:spTgt spid="33"/>
                                        </p:tgtEl>
                                        <p:attrNameLst>
                                          <p:attrName>fill.type</p:attrName>
                                        </p:attrNameLst>
                                      </p:cBhvr>
                                      <p:to>
                                        <p:strVal val="solid"/>
                                      </p:to>
                                    </p:set>
                                  </p:childTnLst>
                                </p:cTn>
                              </p:par>
                              <p:par>
                                <p:cTn id="171" presetID="23" presetClass="emph" presetSubtype="0" fill="hold" grpId="0" nodeType="withEffect">
                                  <p:stCondLst>
                                    <p:cond delay="0"/>
                                  </p:stCondLst>
                                  <p:childTnLst>
                                    <p:animClr clrSpc="hsl" dir="cw">
                                      <p:cBhvr override="childStyle">
                                        <p:cTn id="172" dur="500" fill="hold"/>
                                        <p:tgtEl>
                                          <p:spTgt spid="34"/>
                                        </p:tgtEl>
                                        <p:attrNameLst>
                                          <p:attrName>style.color</p:attrName>
                                        </p:attrNameLst>
                                      </p:cBhvr>
                                      <p:by>
                                        <p:hsl h="10842353" s="0" l="0"/>
                                      </p:by>
                                    </p:animClr>
                                    <p:animClr clrSpc="hsl" dir="cw">
                                      <p:cBhvr>
                                        <p:cTn id="173" dur="500" fill="hold"/>
                                        <p:tgtEl>
                                          <p:spTgt spid="34"/>
                                        </p:tgtEl>
                                        <p:attrNameLst>
                                          <p:attrName>fillcolor</p:attrName>
                                        </p:attrNameLst>
                                      </p:cBhvr>
                                      <p:by>
                                        <p:hsl h="10842353" s="0" l="0"/>
                                      </p:by>
                                    </p:animClr>
                                    <p:animClr clrSpc="hsl" dir="cw">
                                      <p:cBhvr>
                                        <p:cTn id="174" dur="500" fill="hold"/>
                                        <p:tgtEl>
                                          <p:spTgt spid="34"/>
                                        </p:tgtEl>
                                        <p:attrNameLst>
                                          <p:attrName>stroke.color</p:attrName>
                                        </p:attrNameLst>
                                      </p:cBhvr>
                                      <p:by>
                                        <p:hsl h="10842353" s="0" l="0"/>
                                      </p:by>
                                    </p:animClr>
                                    <p:set>
                                      <p:cBhvr>
                                        <p:cTn id="175" dur="500" fill="hold"/>
                                        <p:tgtEl>
                                          <p:spTgt spid="34"/>
                                        </p:tgtEl>
                                        <p:attrNameLst>
                                          <p:attrName>fill.type</p:attrName>
                                        </p:attrNameLst>
                                      </p:cBhvr>
                                      <p:to>
                                        <p:strVal val="solid"/>
                                      </p:to>
                                    </p:set>
                                  </p:childTnLst>
                                </p:cTn>
                              </p:par>
                              <p:par>
                                <p:cTn id="176" presetID="23" presetClass="emph" presetSubtype="0" fill="hold" grpId="0" nodeType="withEffect">
                                  <p:stCondLst>
                                    <p:cond delay="0"/>
                                  </p:stCondLst>
                                  <p:childTnLst>
                                    <p:animClr clrSpc="hsl" dir="cw">
                                      <p:cBhvr override="childStyle">
                                        <p:cTn id="177" dur="500" fill="hold"/>
                                        <p:tgtEl>
                                          <p:spTgt spid="36"/>
                                        </p:tgtEl>
                                        <p:attrNameLst>
                                          <p:attrName>style.color</p:attrName>
                                        </p:attrNameLst>
                                      </p:cBhvr>
                                      <p:by>
                                        <p:hsl h="10842353" s="0" l="0"/>
                                      </p:by>
                                    </p:animClr>
                                    <p:animClr clrSpc="hsl" dir="cw">
                                      <p:cBhvr>
                                        <p:cTn id="178" dur="500" fill="hold"/>
                                        <p:tgtEl>
                                          <p:spTgt spid="36"/>
                                        </p:tgtEl>
                                        <p:attrNameLst>
                                          <p:attrName>fillcolor</p:attrName>
                                        </p:attrNameLst>
                                      </p:cBhvr>
                                      <p:by>
                                        <p:hsl h="10842353" s="0" l="0"/>
                                      </p:by>
                                    </p:animClr>
                                    <p:animClr clrSpc="hsl" dir="cw">
                                      <p:cBhvr>
                                        <p:cTn id="179" dur="500" fill="hold"/>
                                        <p:tgtEl>
                                          <p:spTgt spid="36"/>
                                        </p:tgtEl>
                                        <p:attrNameLst>
                                          <p:attrName>stroke.color</p:attrName>
                                        </p:attrNameLst>
                                      </p:cBhvr>
                                      <p:by>
                                        <p:hsl h="10842353" s="0" l="0"/>
                                      </p:by>
                                    </p:animClr>
                                    <p:set>
                                      <p:cBhvr>
                                        <p:cTn id="180" dur="500" fill="hold"/>
                                        <p:tgtEl>
                                          <p:spTgt spid="36"/>
                                        </p:tgtEl>
                                        <p:attrNameLst>
                                          <p:attrName>fill.type</p:attrName>
                                        </p:attrNameLst>
                                      </p:cBhvr>
                                      <p:to>
                                        <p:strVal val="solid"/>
                                      </p:to>
                                    </p:set>
                                  </p:childTnLst>
                                </p:cTn>
                              </p:par>
                              <p:par>
                                <p:cTn id="181" presetID="23" presetClass="emph" presetSubtype="0" fill="hold" grpId="0" nodeType="withEffect">
                                  <p:stCondLst>
                                    <p:cond delay="0"/>
                                  </p:stCondLst>
                                  <p:childTnLst>
                                    <p:animClr clrSpc="hsl" dir="cw">
                                      <p:cBhvr override="childStyle">
                                        <p:cTn id="182" dur="500" fill="hold"/>
                                        <p:tgtEl>
                                          <p:spTgt spid="46"/>
                                        </p:tgtEl>
                                        <p:attrNameLst>
                                          <p:attrName>style.color</p:attrName>
                                        </p:attrNameLst>
                                      </p:cBhvr>
                                      <p:by>
                                        <p:hsl h="10842353" s="0" l="0"/>
                                      </p:by>
                                    </p:animClr>
                                    <p:animClr clrSpc="hsl" dir="cw">
                                      <p:cBhvr>
                                        <p:cTn id="183" dur="500" fill="hold"/>
                                        <p:tgtEl>
                                          <p:spTgt spid="46"/>
                                        </p:tgtEl>
                                        <p:attrNameLst>
                                          <p:attrName>fillcolor</p:attrName>
                                        </p:attrNameLst>
                                      </p:cBhvr>
                                      <p:by>
                                        <p:hsl h="10842353" s="0" l="0"/>
                                      </p:by>
                                    </p:animClr>
                                    <p:animClr clrSpc="hsl" dir="cw">
                                      <p:cBhvr>
                                        <p:cTn id="184" dur="500" fill="hold"/>
                                        <p:tgtEl>
                                          <p:spTgt spid="46"/>
                                        </p:tgtEl>
                                        <p:attrNameLst>
                                          <p:attrName>stroke.color</p:attrName>
                                        </p:attrNameLst>
                                      </p:cBhvr>
                                      <p:by>
                                        <p:hsl h="10842353" s="0" l="0"/>
                                      </p:by>
                                    </p:animClr>
                                    <p:set>
                                      <p:cBhvr>
                                        <p:cTn id="185" dur="500" fill="hold"/>
                                        <p:tgtEl>
                                          <p:spTgt spid="46"/>
                                        </p:tgtEl>
                                        <p:attrNameLst>
                                          <p:attrName>fill.type</p:attrName>
                                        </p:attrNameLst>
                                      </p:cBhvr>
                                      <p:to>
                                        <p:strVal val="solid"/>
                                      </p:to>
                                    </p:set>
                                  </p:childTnLst>
                                </p:cTn>
                              </p:par>
                            </p:childTnLst>
                          </p:cTn>
                        </p:par>
                      </p:childTnLst>
                    </p:cTn>
                  </p:par>
                </p:childTnLst>
              </p:cTn>
              <p:nextCondLst>
                <p:cond evt="onClick" delay="0">
                  <p:tgtEl>
                    <p:spTgt spid="30"/>
                  </p:tgtEl>
                </p:cond>
              </p:nextCondLst>
            </p:seq>
            <p:seq concurrent="1" nextAc="seek">
              <p:cTn id="186" restart="whenNotActive" fill="hold" evtFilter="cancelBubble" nodeType="interactiveSeq">
                <p:stCondLst>
                  <p:cond evt="onClick" delay="0">
                    <p:tgtEl>
                      <p:spTgt spid="31"/>
                    </p:tgtEl>
                  </p:cond>
                </p:stCondLst>
                <p:endSync evt="end" delay="0">
                  <p:rtn val="all"/>
                </p:endSync>
                <p:childTnLst>
                  <p:par>
                    <p:cTn id="187" fill="hold">
                      <p:stCondLst>
                        <p:cond delay="0"/>
                      </p:stCondLst>
                      <p:childTnLst>
                        <p:par>
                          <p:cTn id="188" fill="hold">
                            <p:stCondLst>
                              <p:cond delay="0"/>
                            </p:stCondLst>
                            <p:childTnLst>
                              <p:par>
                                <p:cTn id="189" presetID="3" presetClass="entr" presetSubtype="10" fill="hold" grpId="1" nodeType="clickEffect">
                                  <p:stCondLst>
                                    <p:cond delay="0"/>
                                  </p:stCondLst>
                                  <p:childTnLst>
                                    <p:set>
                                      <p:cBhvr>
                                        <p:cTn id="190" dur="1" fill="hold">
                                          <p:stCondLst>
                                            <p:cond delay="0"/>
                                          </p:stCondLst>
                                        </p:cTn>
                                        <p:tgtEl>
                                          <p:spTgt spid="45"/>
                                        </p:tgtEl>
                                        <p:attrNameLst>
                                          <p:attrName>style.visibility</p:attrName>
                                        </p:attrNameLst>
                                      </p:cBhvr>
                                      <p:to>
                                        <p:strVal val="visible"/>
                                      </p:to>
                                    </p:set>
                                    <p:animEffect transition="in" filter="blinds(horizontal)">
                                      <p:cBhvr>
                                        <p:cTn id="191" dur="500"/>
                                        <p:tgtEl>
                                          <p:spTgt spid="45"/>
                                        </p:tgtEl>
                                      </p:cBhvr>
                                    </p:animEffect>
                                  </p:childTnLst>
                                </p:cTn>
                              </p:par>
                              <p:par>
                                <p:cTn id="192" presetID="3" presetClass="entr" presetSubtype="10" fill="hold" grpId="2" nodeType="withEffect">
                                  <p:stCondLst>
                                    <p:cond delay="0"/>
                                  </p:stCondLst>
                                  <p:childTnLst>
                                    <p:set>
                                      <p:cBhvr>
                                        <p:cTn id="193" dur="1" fill="hold">
                                          <p:stCondLst>
                                            <p:cond delay="0"/>
                                          </p:stCondLst>
                                        </p:cTn>
                                        <p:tgtEl>
                                          <p:spTgt spid="39"/>
                                        </p:tgtEl>
                                        <p:attrNameLst>
                                          <p:attrName>style.visibility</p:attrName>
                                        </p:attrNameLst>
                                      </p:cBhvr>
                                      <p:to>
                                        <p:strVal val="visible"/>
                                      </p:to>
                                    </p:set>
                                    <p:animEffect transition="in" filter="blinds(horizontal)">
                                      <p:cBhvr>
                                        <p:cTn id="194" dur="500"/>
                                        <p:tgtEl>
                                          <p:spTgt spid="39"/>
                                        </p:tgtEl>
                                      </p:cBhvr>
                                    </p:animEffect>
                                  </p:childTnLst>
                                </p:cTn>
                              </p:par>
                              <p:par>
                                <p:cTn id="195" presetID="3" presetClass="entr" presetSubtype="10" fill="hold" grpId="2" nodeType="withEffect">
                                  <p:stCondLst>
                                    <p:cond delay="0"/>
                                  </p:stCondLst>
                                  <p:childTnLst>
                                    <p:set>
                                      <p:cBhvr>
                                        <p:cTn id="196" dur="1" fill="hold">
                                          <p:stCondLst>
                                            <p:cond delay="0"/>
                                          </p:stCondLst>
                                        </p:cTn>
                                        <p:tgtEl>
                                          <p:spTgt spid="35"/>
                                        </p:tgtEl>
                                        <p:attrNameLst>
                                          <p:attrName>style.visibility</p:attrName>
                                        </p:attrNameLst>
                                      </p:cBhvr>
                                      <p:to>
                                        <p:strVal val="visible"/>
                                      </p:to>
                                    </p:set>
                                    <p:animEffect transition="in" filter="blinds(horizontal)">
                                      <p:cBhvr>
                                        <p:cTn id="197" dur="500"/>
                                        <p:tgtEl>
                                          <p:spTgt spid="35"/>
                                        </p:tgtEl>
                                      </p:cBhvr>
                                    </p:animEffect>
                                  </p:childTnLst>
                                </p:cTn>
                              </p:par>
                              <p:par>
                                <p:cTn id="198" presetID="3" presetClass="entr" presetSubtype="10" fill="hold" grpId="2" nodeType="withEffect">
                                  <p:stCondLst>
                                    <p:cond delay="0"/>
                                  </p:stCondLst>
                                  <p:childTnLst>
                                    <p:set>
                                      <p:cBhvr>
                                        <p:cTn id="199" dur="1" fill="hold">
                                          <p:stCondLst>
                                            <p:cond delay="0"/>
                                          </p:stCondLst>
                                        </p:cTn>
                                        <p:tgtEl>
                                          <p:spTgt spid="43"/>
                                        </p:tgtEl>
                                        <p:attrNameLst>
                                          <p:attrName>style.visibility</p:attrName>
                                        </p:attrNameLst>
                                      </p:cBhvr>
                                      <p:to>
                                        <p:strVal val="visible"/>
                                      </p:to>
                                    </p:set>
                                    <p:animEffect transition="in" filter="blinds(horizontal)">
                                      <p:cBhvr>
                                        <p:cTn id="200" dur="500"/>
                                        <p:tgtEl>
                                          <p:spTgt spid="43"/>
                                        </p:tgtEl>
                                      </p:cBhvr>
                                    </p:animEffect>
                                  </p:childTnLst>
                                </p:cTn>
                              </p:par>
                              <p:par>
                                <p:cTn id="201" presetID="3" presetClass="entr" presetSubtype="10" fill="hold" grpId="1" nodeType="withEffect">
                                  <p:stCondLst>
                                    <p:cond delay="0"/>
                                  </p:stCondLst>
                                  <p:childTnLst>
                                    <p:set>
                                      <p:cBhvr>
                                        <p:cTn id="202" dur="1" fill="hold">
                                          <p:stCondLst>
                                            <p:cond delay="0"/>
                                          </p:stCondLst>
                                        </p:cTn>
                                        <p:tgtEl>
                                          <p:spTgt spid="44"/>
                                        </p:tgtEl>
                                        <p:attrNameLst>
                                          <p:attrName>style.visibility</p:attrName>
                                        </p:attrNameLst>
                                      </p:cBhvr>
                                      <p:to>
                                        <p:strVal val="visible"/>
                                      </p:to>
                                    </p:set>
                                    <p:animEffect transition="in" filter="blinds(horizontal)">
                                      <p:cBhvr>
                                        <p:cTn id="203" dur="500"/>
                                        <p:tgtEl>
                                          <p:spTgt spid="44"/>
                                        </p:tgtEl>
                                      </p:cBhvr>
                                    </p:animEffect>
                                  </p:childTnLst>
                                </p:cTn>
                              </p:par>
                              <p:par>
                                <p:cTn id="204" presetID="3" presetClass="entr" presetSubtype="10" fill="hold" grpId="2" nodeType="with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blinds(horizontal)">
                                      <p:cBhvr>
                                        <p:cTn id="206" dur="500"/>
                                        <p:tgtEl>
                                          <p:spTgt spid="47"/>
                                        </p:tgtEl>
                                      </p:cBhvr>
                                    </p:animEffect>
                                  </p:childTnLst>
                                </p:cTn>
                              </p:par>
                              <p:par>
                                <p:cTn id="207" presetID="2" presetClass="exit" presetSubtype="4" fill="hold" grpId="1" nodeType="withEffect">
                                  <p:stCondLst>
                                    <p:cond delay="0"/>
                                  </p:stCondLst>
                                  <p:childTnLst>
                                    <p:anim calcmode="lin" valueType="num">
                                      <p:cBhvr additive="base">
                                        <p:cTn id="208" dur="500"/>
                                        <p:tgtEl>
                                          <p:spTgt spid="42"/>
                                        </p:tgtEl>
                                        <p:attrNameLst>
                                          <p:attrName>ppt_x</p:attrName>
                                        </p:attrNameLst>
                                      </p:cBhvr>
                                      <p:tavLst>
                                        <p:tav tm="0">
                                          <p:val>
                                            <p:strVal val="ppt_x"/>
                                          </p:val>
                                        </p:tav>
                                        <p:tav tm="100000">
                                          <p:val>
                                            <p:strVal val="ppt_x"/>
                                          </p:val>
                                        </p:tav>
                                      </p:tavLst>
                                    </p:anim>
                                    <p:anim calcmode="lin" valueType="num">
                                      <p:cBhvr additive="base">
                                        <p:cTn id="209" dur="500"/>
                                        <p:tgtEl>
                                          <p:spTgt spid="42"/>
                                        </p:tgtEl>
                                        <p:attrNameLst>
                                          <p:attrName>ppt_y</p:attrName>
                                        </p:attrNameLst>
                                      </p:cBhvr>
                                      <p:tavLst>
                                        <p:tav tm="0">
                                          <p:val>
                                            <p:strVal val="ppt_y"/>
                                          </p:val>
                                        </p:tav>
                                        <p:tav tm="100000">
                                          <p:val>
                                            <p:strVal val="1+ppt_h/2"/>
                                          </p:val>
                                        </p:tav>
                                      </p:tavLst>
                                    </p:anim>
                                    <p:set>
                                      <p:cBhvr>
                                        <p:cTn id="21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11" restart="whenNotActive" fill="hold" evtFilter="cancelBubble" nodeType="interactiveSeq">
                <p:stCondLst>
                  <p:cond evt="onClick" delay="0">
                    <p:tgtEl>
                      <p:spTgt spid="50"/>
                    </p:tgtEl>
                  </p:cond>
                </p:stCondLst>
                <p:endSync evt="end" delay="0">
                  <p:rtn val="all"/>
                </p:endSync>
                <p:childTnLst>
                  <p:par>
                    <p:cTn id="212" fill="hold">
                      <p:stCondLst>
                        <p:cond delay="0"/>
                      </p:stCondLst>
                      <p:childTnLst>
                        <p:par>
                          <p:cTn id="213" fill="hold">
                            <p:stCondLst>
                              <p:cond delay="0"/>
                            </p:stCondLst>
                            <p:childTnLst>
                              <p:par>
                                <p:cTn id="214" presetID="47" presetClass="entr" presetSubtype="0" fill="hold" grpId="0" nodeType="afterEffect">
                                  <p:stCondLst>
                                    <p:cond delay="0"/>
                                  </p:stCondLst>
                                  <p:childTnLst>
                                    <p:set>
                                      <p:cBhvr>
                                        <p:cTn id="215" dur="1" fill="hold">
                                          <p:stCondLst>
                                            <p:cond delay="0"/>
                                          </p:stCondLst>
                                        </p:cTn>
                                        <p:tgtEl>
                                          <p:spTgt spid="62"/>
                                        </p:tgtEl>
                                        <p:attrNameLst>
                                          <p:attrName>style.visibility</p:attrName>
                                        </p:attrNameLst>
                                      </p:cBhvr>
                                      <p:to>
                                        <p:strVal val="visible"/>
                                      </p:to>
                                    </p:set>
                                    <p:animEffect transition="in" filter="fade">
                                      <p:cBhvr>
                                        <p:cTn id="216" dur="1000"/>
                                        <p:tgtEl>
                                          <p:spTgt spid="62"/>
                                        </p:tgtEl>
                                      </p:cBhvr>
                                    </p:animEffect>
                                    <p:anim calcmode="lin" valueType="num">
                                      <p:cBhvr>
                                        <p:cTn id="217" dur="1000" fill="hold"/>
                                        <p:tgtEl>
                                          <p:spTgt spid="62"/>
                                        </p:tgtEl>
                                        <p:attrNameLst>
                                          <p:attrName>ppt_x</p:attrName>
                                        </p:attrNameLst>
                                      </p:cBhvr>
                                      <p:tavLst>
                                        <p:tav tm="0">
                                          <p:val>
                                            <p:strVal val="#ppt_x"/>
                                          </p:val>
                                        </p:tav>
                                        <p:tav tm="100000">
                                          <p:val>
                                            <p:strVal val="#ppt_x"/>
                                          </p:val>
                                        </p:tav>
                                      </p:tavLst>
                                    </p:anim>
                                    <p:anim calcmode="lin" valueType="num">
                                      <p:cBhvr>
                                        <p:cTn id="218" dur="1000" fill="hold"/>
                                        <p:tgtEl>
                                          <p:spTgt spid="62"/>
                                        </p:tgtEl>
                                        <p:attrNameLst>
                                          <p:attrName>ppt_y</p:attrName>
                                        </p:attrNameLst>
                                      </p:cBhvr>
                                      <p:tavLst>
                                        <p:tav tm="0">
                                          <p:val>
                                            <p:strVal val="#ppt_y-.1"/>
                                          </p:val>
                                        </p:tav>
                                        <p:tav tm="100000">
                                          <p:val>
                                            <p:strVal val="#ppt_y"/>
                                          </p:val>
                                        </p:tav>
                                      </p:tavLst>
                                    </p:anim>
                                  </p:childTnLst>
                                </p:cTn>
                              </p:par>
                              <p:par>
                                <p:cTn id="219" presetID="23" presetClass="emph" presetSubtype="0" fill="hold" grpId="0" nodeType="withEffect">
                                  <p:stCondLst>
                                    <p:cond delay="0"/>
                                  </p:stCondLst>
                                  <p:childTnLst>
                                    <p:animClr clrSpc="hsl" dir="cw">
                                      <p:cBhvr override="childStyle">
                                        <p:cTn id="220" dur="500" fill="hold"/>
                                        <p:tgtEl>
                                          <p:spTgt spid="56"/>
                                        </p:tgtEl>
                                        <p:attrNameLst>
                                          <p:attrName>style.color</p:attrName>
                                        </p:attrNameLst>
                                      </p:cBhvr>
                                      <p:by>
                                        <p:hsl h="10842353" s="0" l="0"/>
                                      </p:by>
                                    </p:animClr>
                                    <p:animClr clrSpc="hsl" dir="cw">
                                      <p:cBhvr>
                                        <p:cTn id="221" dur="500" fill="hold"/>
                                        <p:tgtEl>
                                          <p:spTgt spid="56"/>
                                        </p:tgtEl>
                                        <p:attrNameLst>
                                          <p:attrName>fillcolor</p:attrName>
                                        </p:attrNameLst>
                                      </p:cBhvr>
                                      <p:by>
                                        <p:hsl h="10842353" s="0" l="0"/>
                                      </p:by>
                                    </p:animClr>
                                    <p:animClr clrSpc="hsl" dir="cw">
                                      <p:cBhvr>
                                        <p:cTn id="222" dur="500" fill="hold"/>
                                        <p:tgtEl>
                                          <p:spTgt spid="56"/>
                                        </p:tgtEl>
                                        <p:attrNameLst>
                                          <p:attrName>stroke.color</p:attrName>
                                        </p:attrNameLst>
                                      </p:cBhvr>
                                      <p:by>
                                        <p:hsl h="10842353" s="0" l="0"/>
                                      </p:by>
                                    </p:animClr>
                                    <p:set>
                                      <p:cBhvr>
                                        <p:cTn id="223" dur="500" fill="hold"/>
                                        <p:tgtEl>
                                          <p:spTgt spid="56"/>
                                        </p:tgtEl>
                                        <p:attrNameLst>
                                          <p:attrName>fill.type</p:attrName>
                                        </p:attrNameLst>
                                      </p:cBhvr>
                                      <p:to>
                                        <p:strVal val="solid"/>
                                      </p:to>
                                    </p:set>
                                  </p:childTnLst>
                                </p:cTn>
                              </p:par>
                              <p:par>
                                <p:cTn id="224" presetID="23" presetClass="emph" presetSubtype="0" fill="hold" grpId="0" nodeType="withEffect">
                                  <p:stCondLst>
                                    <p:cond delay="0"/>
                                  </p:stCondLst>
                                  <p:childTnLst>
                                    <p:animClr clrSpc="hsl" dir="cw">
                                      <p:cBhvr override="childStyle">
                                        <p:cTn id="225" dur="500" fill="hold"/>
                                        <p:tgtEl>
                                          <p:spTgt spid="52"/>
                                        </p:tgtEl>
                                        <p:attrNameLst>
                                          <p:attrName>style.color</p:attrName>
                                        </p:attrNameLst>
                                      </p:cBhvr>
                                      <p:by>
                                        <p:hsl h="10842353" s="0" l="0"/>
                                      </p:by>
                                    </p:animClr>
                                    <p:animClr clrSpc="hsl" dir="cw">
                                      <p:cBhvr>
                                        <p:cTn id="226" dur="500" fill="hold"/>
                                        <p:tgtEl>
                                          <p:spTgt spid="52"/>
                                        </p:tgtEl>
                                        <p:attrNameLst>
                                          <p:attrName>fillcolor</p:attrName>
                                        </p:attrNameLst>
                                      </p:cBhvr>
                                      <p:by>
                                        <p:hsl h="10842353" s="0" l="0"/>
                                      </p:by>
                                    </p:animClr>
                                    <p:animClr clrSpc="hsl" dir="cw">
                                      <p:cBhvr>
                                        <p:cTn id="227" dur="500" fill="hold"/>
                                        <p:tgtEl>
                                          <p:spTgt spid="52"/>
                                        </p:tgtEl>
                                        <p:attrNameLst>
                                          <p:attrName>stroke.color</p:attrName>
                                        </p:attrNameLst>
                                      </p:cBhvr>
                                      <p:by>
                                        <p:hsl h="10842353" s="0" l="0"/>
                                      </p:by>
                                    </p:animClr>
                                    <p:set>
                                      <p:cBhvr>
                                        <p:cTn id="228" dur="500" fill="hold"/>
                                        <p:tgtEl>
                                          <p:spTgt spid="52"/>
                                        </p:tgtEl>
                                        <p:attrNameLst>
                                          <p:attrName>fill.type</p:attrName>
                                        </p:attrNameLst>
                                      </p:cBhvr>
                                      <p:to>
                                        <p:strVal val="solid"/>
                                      </p:to>
                                    </p:set>
                                  </p:childTnLst>
                                </p:cTn>
                              </p:par>
                              <p:par>
                                <p:cTn id="229" presetID="23" presetClass="emph" presetSubtype="0" fill="hold" grpId="0" nodeType="withEffect">
                                  <p:stCondLst>
                                    <p:cond delay="0"/>
                                  </p:stCondLst>
                                  <p:childTnLst>
                                    <p:animClr clrSpc="hsl" dir="cw">
                                      <p:cBhvr override="childStyle">
                                        <p:cTn id="230" dur="500" fill="hold"/>
                                        <p:tgtEl>
                                          <p:spTgt spid="53"/>
                                        </p:tgtEl>
                                        <p:attrNameLst>
                                          <p:attrName>style.color</p:attrName>
                                        </p:attrNameLst>
                                      </p:cBhvr>
                                      <p:by>
                                        <p:hsl h="10842353" s="0" l="0"/>
                                      </p:by>
                                    </p:animClr>
                                    <p:animClr clrSpc="hsl" dir="cw">
                                      <p:cBhvr>
                                        <p:cTn id="231" dur="500" fill="hold"/>
                                        <p:tgtEl>
                                          <p:spTgt spid="53"/>
                                        </p:tgtEl>
                                        <p:attrNameLst>
                                          <p:attrName>fillcolor</p:attrName>
                                        </p:attrNameLst>
                                      </p:cBhvr>
                                      <p:by>
                                        <p:hsl h="10842353" s="0" l="0"/>
                                      </p:by>
                                    </p:animClr>
                                    <p:animClr clrSpc="hsl" dir="cw">
                                      <p:cBhvr>
                                        <p:cTn id="232" dur="500" fill="hold"/>
                                        <p:tgtEl>
                                          <p:spTgt spid="53"/>
                                        </p:tgtEl>
                                        <p:attrNameLst>
                                          <p:attrName>stroke.color</p:attrName>
                                        </p:attrNameLst>
                                      </p:cBhvr>
                                      <p:by>
                                        <p:hsl h="10842353" s="0" l="0"/>
                                      </p:by>
                                    </p:animClr>
                                    <p:set>
                                      <p:cBhvr>
                                        <p:cTn id="233" dur="500" fill="hold"/>
                                        <p:tgtEl>
                                          <p:spTgt spid="53"/>
                                        </p:tgtEl>
                                        <p:attrNameLst>
                                          <p:attrName>fill.type</p:attrName>
                                        </p:attrNameLst>
                                      </p:cBhvr>
                                      <p:to>
                                        <p:strVal val="solid"/>
                                      </p:to>
                                    </p:set>
                                  </p:childTnLst>
                                </p:cTn>
                              </p:par>
                              <p:par>
                                <p:cTn id="234" presetID="23" presetClass="emph" presetSubtype="0" fill="hold" grpId="0" nodeType="withEffect">
                                  <p:stCondLst>
                                    <p:cond delay="0"/>
                                  </p:stCondLst>
                                  <p:childTnLst>
                                    <p:animClr clrSpc="hsl" dir="cw">
                                      <p:cBhvr override="childStyle">
                                        <p:cTn id="235" dur="500" fill="hold"/>
                                        <p:tgtEl>
                                          <p:spTgt spid="54"/>
                                        </p:tgtEl>
                                        <p:attrNameLst>
                                          <p:attrName>style.color</p:attrName>
                                        </p:attrNameLst>
                                      </p:cBhvr>
                                      <p:by>
                                        <p:hsl h="10842353" s="0" l="0"/>
                                      </p:by>
                                    </p:animClr>
                                    <p:animClr clrSpc="hsl" dir="cw">
                                      <p:cBhvr>
                                        <p:cTn id="236" dur="500" fill="hold"/>
                                        <p:tgtEl>
                                          <p:spTgt spid="54"/>
                                        </p:tgtEl>
                                        <p:attrNameLst>
                                          <p:attrName>fillcolor</p:attrName>
                                        </p:attrNameLst>
                                      </p:cBhvr>
                                      <p:by>
                                        <p:hsl h="10842353" s="0" l="0"/>
                                      </p:by>
                                    </p:animClr>
                                    <p:animClr clrSpc="hsl" dir="cw">
                                      <p:cBhvr>
                                        <p:cTn id="237" dur="500" fill="hold"/>
                                        <p:tgtEl>
                                          <p:spTgt spid="54"/>
                                        </p:tgtEl>
                                        <p:attrNameLst>
                                          <p:attrName>stroke.color</p:attrName>
                                        </p:attrNameLst>
                                      </p:cBhvr>
                                      <p:by>
                                        <p:hsl h="10842353" s="0" l="0"/>
                                      </p:by>
                                    </p:animClr>
                                    <p:set>
                                      <p:cBhvr>
                                        <p:cTn id="238" dur="500" fill="hold"/>
                                        <p:tgtEl>
                                          <p:spTgt spid="54"/>
                                        </p:tgtEl>
                                        <p:attrNameLst>
                                          <p:attrName>fill.type</p:attrName>
                                        </p:attrNameLst>
                                      </p:cBhvr>
                                      <p:to>
                                        <p:strVal val="solid"/>
                                      </p:to>
                                    </p:set>
                                  </p:childTnLst>
                                </p:cTn>
                              </p:par>
                              <p:par>
                                <p:cTn id="239" presetID="23" presetClass="emph" presetSubtype="0" fill="hold" grpId="0" nodeType="withEffect">
                                  <p:stCondLst>
                                    <p:cond delay="0"/>
                                  </p:stCondLst>
                                  <p:childTnLst>
                                    <p:animClr clrSpc="hsl" dir="cw">
                                      <p:cBhvr override="childStyle">
                                        <p:cTn id="240" dur="500" fill="hold"/>
                                        <p:tgtEl>
                                          <p:spTgt spid="55"/>
                                        </p:tgtEl>
                                        <p:attrNameLst>
                                          <p:attrName>style.color</p:attrName>
                                        </p:attrNameLst>
                                      </p:cBhvr>
                                      <p:by>
                                        <p:hsl h="10842353" s="0" l="0"/>
                                      </p:by>
                                    </p:animClr>
                                    <p:animClr clrSpc="hsl" dir="cw">
                                      <p:cBhvr>
                                        <p:cTn id="241" dur="500" fill="hold"/>
                                        <p:tgtEl>
                                          <p:spTgt spid="55"/>
                                        </p:tgtEl>
                                        <p:attrNameLst>
                                          <p:attrName>fillcolor</p:attrName>
                                        </p:attrNameLst>
                                      </p:cBhvr>
                                      <p:by>
                                        <p:hsl h="10842353" s="0" l="0"/>
                                      </p:by>
                                    </p:animClr>
                                    <p:animClr clrSpc="hsl" dir="cw">
                                      <p:cBhvr>
                                        <p:cTn id="242" dur="500" fill="hold"/>
                                        <p:tgtEl>
                                          <p:spTgt spid="55"/>
                                        </p:tgtEl>
                                        <p:attrNameLst>
                                          <p:attrName>stroke.color</p:attrName>
                                        </p:attrNameLst>
                                      </p:cBhvr>
                                      <p:by>
                                        <p:hsl h="10842353" s="0" l="0"/>
                                      </p:by>
                                    </p:animClr>
                                    <p:set>
                                      <p:cBhvr>
                                        <p:cTn id="243" dur="500" fill="hold"/>
                                        <p:tgtEl>
                                          <p:spTgt spid="55"/>
                                        </p:tgtEl>
                                        <p:attrNameLst>
                                          <p:attrName>fill.type</p:attrName>
                                        </p:attrNameLst>
                                      </p:cBhvr>
                                      <p:to>
                                        <p:strVal val="solid"/>
                                      </p:to>
                                    </p:set>
                                  </p:childTnLst>
                                </p:cTn>
                              </p:par>
                            </p:childTnLst>
                          </p:cTn>
                        </p:par>
                      </p:childTnLst>
                    </p:cTn>
                  </p:par>
                </p:childTnLst>
              </p:cTn>
              <p:nextCondLst>
                <p:cond evt="onClick" delay="0">
                  <p:tgtEl>
                    <p:spTgt spid="50"/>
                  </p:tgtEl>
                </p:cond>
              </p:nextCondLst>
            </p:seq>
            <p:seq concurrent="1" nextAc="seek">
              <p:cTn id="244" restart="whenNotActive" fill="hold" evtFilter="cancelBubble" nodeType="interactiveSeq">
                <p:stCondLst>
                  <p:cond evt="onClick" delay="0">
                    <p:tgtEl>
                      <p:spTgt spid="51"/>
                    </p:tgtEl>
                  </p:cond>
                </p:stCondLst>
                <p:endSync evt="end" delay="0">
                  <p:rtn val="all"/>
                </p:endSync>
                <p:childTnLst>
                  <p:par>
                    <p:cTn id="245" fill="hold">
                      <p:stCondLst>
                        <p:cond delay="0"/>
                      </p:stCondLst>
                      <p:childTnLst>
                        <p:par>
                          <p:cTn id="246" fill="hold">
                            <p:stCondLst>
                              <p:cond delay="0"/>
                            </p:stCondLst>
                            <p:childTnLst>
                              <p:par>
                                <p:cTn id="247" presetID="3" presetClass="entr" presetSubtype="10" fill="hold" grpId="1" nodeType="click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blinds(horizontal)">
                                      <p:cBhvr>
                                        <p:cTn id="249" dur="500"/>
                                        <p:tgtEl>
                                          <p:spTgt spid="61"/>
                                        </p:tgtEl>
                                      </p:cBhvr>
                                    </p:animEffect>
                                  </p:childTnLst>
                                </p:cTn>
                              </p:par>
                              <p:par>
                                <p:cTn id="250" presetID="3" presetClass="entr" presetSubtype="10" fill="hold" grpId="2" nodeType="withEffect">
                                  <p:stCondLst>
                                    <p:cond delay="0"/>
                                  </p:stCondLst>
                                  <p:childTnLst>
                                    <p:set>
                                      <p:cBhvr>
                                        <p:cTn id="251" dur="1" fill="hold">
                                          <p:stCondLst>
                                            <p:cond delay="0"/>
                                          </p:stCondLst>
                                        </p:cTn>
                                        <p:tgtEl>
                                          <p:spTgt spid="58"/>
                                        </p:tgtEl>
                                        <p:attrNameLst>
                                          <p:attrName>style.visibility</p:attrName>
                                        </p:attrNameLst>
                                      </p:cBhvr>
                                      <p:to>
                                        <p:strVal val="visible"/>
                                      </p:to>
                                    </p:set>
                                    <p:animEffect transition="in" filter="blinds(horizontal)">
                                      <p:cBhvr>
                                        <p:cTn id="252" dur="500"/>
                                        <p:tgtEl>
                                          <p:spTgt spid="58"/>
                                        </p:tgtEl>
                                      </p:cBhvr>
                                    </p:animEffect>
                                  </p:childTnLst>
                                </p:cTn>
                              </p:par>
                              <p:par>
                                <p:cTn id="253" presetID="3" presetClass="entr" presetSubtype="10" fill="hold" grpId="2" nodeType="withEffect">
                                  <p:stCondLst>
                                    <p:cond delay="0"/>
                                  </p:stCondLst>
                                  <p:childTnLst>
                                    <p:set>
                                      <p:cBhvr>
                                        <p:cTn id="254" dur="1" fill="hold">
                                          <p:stCondLst>
                                            <p:cond delay="0"/>
                                          </p:stCondLst>
                                        </p:cTn>
                                        <p:tgtEl>
                                          <p:spTgt spid="57"/>
                                        </p:tgtEl>
                                        <p:attrNameLst>
                                          <p:attrName>style.visibility</p:attrName>
                                        </p:attrNameLst>
                                      </p:cBhvr>
                                      <p:to>
                                        <p:strVal val="visible"/>
                                      </p:to>
                                    </p:set>
                                    <p:animEffect transition="in" filter="blinds(horizontal)">
                                      <p:cBhvr>
                                        <p:cTn id="255" dur="500"/>
                                        <p:tgtEl>
                                          <p:spTgt spid="57"/>
                                        </p:tgtEl>
                                      </p:cBhvr>
                                    </p:animEffect>
                                  </p:childTnLst>
                                </p:cTn>
                              </p:par>
                              <p:par>
                                <p:cTn id="256" presetID="3" presetClass="entr" presetSubtype="10" fill="hold" grpId="2" nodeType="withEffect">
                                  <p:stCondLst>
                                    <p:cond delay="0"/>
                                  </p:stCondLst>
                                  <p:childTnLst>
                                    <p:set>
                                      <p:cBhvr>
                                        <p:cTn id="257" dur="1" fill="hold">
                                          <p:stCondLst>
                                            <p:cond delay="0"/>
                                          </p:stCondLst>
                                        </p:cTn>
                                        <p:tgtEl>
                                          <p:spTgt spid="59"/>
                                        </p:tgtEl>
                                        <p:attrNameLst>
                                          <p:attrName>style.visibility</p:attrName>
                                        </p:attrNameLst>
                                      </p:cBhvr>
                                      <p:to>
                                        <p:strVal val="visible"/>
                                      </p:to>
                                    </p:set>
                                    <p:animEffect transition="in" filter="blinds(horizontal)">
                                      <p:cBhvr>
                                        <p:cTn id="258" dur="500"/>
                                        <p:tgtEl>
                                          <p:spTgt spid="59"/>
                                        </p:tgtEl>
                                      </p:cBhvr>
                                    </p:animEffect>
                                  </p:childTnLst>
                                </p:cTn>
                              </p:par>
                              <p:par>
                                <p:cTn id="259" presetID="3" presetClass="entr" presetSubtype="10" fill="hold" grpId="1" nodeType="withEffect">
                                  <p:stCondLst>
                                    <p:cond delay="0"/>
                                  </p:stCondLst>
                                  <p:childTnLst>
                                    <p:set>
                                      <p:cBhvr>
                                        <p:cTn id="260" dur="1" fill="hold">
                                          <p:stCondLst>
                                            <p:cond delay="0"/>
                                          </p:stCondLst>
                                        </p:cTn>
                                        <p:tgtEl>
                                          <p:spTgt spid="60"/>
                                        </p:tgtEl>
                                        <p:attrNameLst>
                                          <p:attrName>style.visibility</p:attrName>
                                        </p:attrNameLst>
                                      </p:cBhvr>
                                      <p:to>
                                        <p:strVal val="visible"/>
                                      </p:to>
                                    </p:set>
                                    <p:animEffect transition="in" filter="blinds(horizontal)">
                                      <p:cBhvr>
                                        <p:cTn id="261" dur="500"/>
                                        <p:tgtEl>
                                          <p:spTgt spid="60"/>
                                        </p:tgtEl>
                                      </p:cBhvr>
                                    </p:animEffect>
                                  </p:childTnLst>
                                </p:cTn>
                              </p:par>
                              <p:par>
                                <p:cTn id="262" presetID="2" presetClass="exit" presetSubtype="4" fill="hold" grpId="1" nodeType="withEffect">
                                  <p:stCondLst>
                                    <p:cond delay="0"/>
                                  </p:stCondLst>
                                  <p:childTnLst>
                                    <p:anim calcmode="lin" valueType="num">
                                      <p:cBhvr additive="base">
                                        <p:cTn id="263" dur="500"/>
                                        <p:tgtEl>
                                          <p:spTgt spid="62"/>
                                        </p:tgtEl>
                                        <p:attrNameLst>
                                          <p:attrName>ppt_x</p:attrName>
                                        </p:attrNameLst>
                                      </p:cBhvr>
                                      <p:tavLst>
                                        <p:tav tm="0">
                                          <p:val>
                                            <p:strVal val="ppt_x"/>
                                          </p:val>
                                        </p:tav>
                                        <p:tav tm="100000">
                                          <p:val>
                                            <p:strVal val="ppt_x"/>
                                          </p:val>
                                        </p:tav>
                                      </p:tavLst>
                                    </p:anim>
                                    <p:anim calcmode="lin" valueType="num">
                                      <p:cBhvr additive="base">
                                        <p:cTn id="264" dur="500"/>
                                        <p:tgtEl>
                                          <p:spTgt spid="62"/>
                                        </p:tgtEl>
                                        <p:attrNameLst>
                                          <p:attrName>ppt_y</p:attrName>
                                        </p:attrNameLst>
                                      </p:cBhvr>
                                      <p:tavLst>
                                        <p:tav tm="0">
                                          <p:val>
                                            <p:strVal val="ppt_y"/>
                                          </p:val>
                                        </p:tav>
                                        <p:tav tm="100000">
                                          <p:val>
                                            <p:strVal val="1+ppt_h/2"/>
                                          </p:val>
                                        </p:tav>
                                      </p:tavLst>
                                    </p:anim>
                                    <p:set>
                                      <p:cBhvr>
                                        <p:cTn id="265" dur="1" fill="hold">
                                          <p:stCondLst>
                                            <p:cond delay="499"/>
                                          </p:stCondLst>
                                        </p:cTn>
                                        <p:tgtEl>
                                          <p:spTgt spid="62"/>
                                        </p:tgtEl>
                                        <p:attrNameLst>
                                          <p:attrName>style.visibility</p:attrName>
                                        </p:attrNameLst>
                                      </p:cBhvr>
                                      <p:to>
                                        <p:strVal val="hidden"/>
                                      </p:to>
                                    </p:set>
                                  </p:childTnLst>
                                </p:cTn>
                              </p:par>
                              <p:par>
                                <p:cTn id="266" presetID="3" presetClass="entr" presetSubtype="10" fill="hold" grpId="2" nodeType="withEffect">
                                  <p:stCondLst>
                                    <p:cond delay="0"/>
                                  </p:stCondLst>
                                  <p:childTnLst>
                                    <p:set>
                                      <p:cBhvr>
                                        <p:cTn id="267" dur="1" fill="hold">
                                          <p:stCondLst>
                                            <p:cond delay="0"/>
                                          </p:stCondLst>
                                        </p:cTn>
                                        <p:tgtEl>
                                          <p:spTgt spid="83"/>
                                        </p:tgtEl>
                                        <p:attrNameLst>
                                          <p:attrName>style.visibility</p:attrName>
                                        </p:attrNameLst>
                                      </p:cBhvr>
                                      <p:to>
                                        <p:strVal val="visible"/>
                                      </p:to>
                                    </p:set>
                                    <p:animEffect transition="in" filter="blinds(horizontal)">
                                      <p:cBhvr>
                                        <p:cTn id="268" dur="500"/>
                                        <p:tgtEl>
                                          <p:spTgt spid="83"/>
                                        </p:tgtEl>
                                      </p:cBhvr>
                                    </p:animEffect>
                                  </p:childTnLst>
                                </p:cTn>
                              </p:par>
                              <p:par>
                                <p:cTn id="269" presetID="3" presetClass="entr" presetSubtype="10" fill="hold" grpId="2" nodeType="withEffect">
                                  <p:stCondLst>
                                    <p:cond delay="0"/>
                                  </p:stCondLst>
                                  <p:childTnLst>
                                    <p:set>
                                      <p:cBhvr>
                                        <p:cTn id="270" dur="1" fill="hold">
                                          <p:stCondLst>
                                            <p:cond delay="0"/>
                                          </p:stCondLst>
                                        </p:cTn>
                                        <p:tgtEl>
                                          <p:spTgt spid="88"/>
                                        </p:tgtEl>
                                        <p:attrNameLst>
                                          <p:attrName>style.visibility</p:attrName>
                                        </p:attrNameLst>
                                      </p:cBhvr>
                                      <p:to>
                                        <p:strVal val="visible"/>
                                      </p:to>
                                    </p:set>
                                    <p:animEffect transition="in" filter="blinds(horizontal)">
                                      <p:cBhvr>
                                        <p:cTn id="271" dur="500"/>
                                        <p:tgtEl>
                                          <p:spTgt spid="88"/>
                                        </p:tgtEl>
                                      </p:cBhvr>
                                    </p:animEffect>
                                  </p:childTnLst>
                                </p:cTn>
                              </p:par>
                            </p:childTnLst>
                          </p:cTn>
                        </p:par>
                      </p:childTnLst>
                    </p:cTn>
                  </p:par>
                </p:childTnLst>
              </p:cTn>
              <p:nextCondLst>
                <p:cond evt="onClick" delay="0">
                  <p:tgtEl>
                    <p:spTgt spid="51"/>
                  </p:tgtEl>
                </p:cond>
              </p:nextCondLst>
            </p:seq>
          </p:childTnLst>
        </p:cTn>
      </p:par>
    </p:tnLst>
    <p:bldLst>
      <p:bldP spid="2054" grpId="0" animBg="1"/>
      <p:bldP spid="2055" grpId="0" animBg="1"/>
      <p:bldP spid="2056" grpId="0" animBg="1"/>
      <p:bldP spid="25618" grpId="0" animBg="1"/>
      <p:bldP spid="25619" grpId="0" animBg="1"/>
      <p:bldP spid="25620" grpId="0" animBg="1"/>
      <p:bldP spid="25621" grpId="0" animBg="1"/>
      <p:bldP spid="25621" grpId="1" animBg="1"/>
      <p:bldP spid="13" grpId="0" animBg="1"/>
      <p:bldP spid="14" grpId="0" animBg="1"/>
      <p:bldP spid="15" grpId="0" animBg="1"/>
      <p:bldP spid="17" grpId="0"/>
      <p:bldP spid="17" grpId="1" animBg="1"/>
      <p:bldP spid="19" grpId="0" animBg="1"/>
      <p:bldP spid="20" grpId="0" animBg="1"/>
      <p:bldP spid="21" grpId="0" animBg="1"/>
      <p:bldP spid="22" grpId="0" animBg="1"/>
      <p:bldP spid="16" grpId="0"/>
      <p:bldP spid="16" grpId="1" animBg="1"/>
      <p:bldP spid="25" grpId="0"/>
      <p:bldP spid="25" grpId="1" animBg="1"/>
      <p:bldP spid="26" grpId="0"/>
      <p:bldP spid="26" grpId="1" animBg="1"/>
      <p:bldP spid="27" grpId="0"/>
      <p:bldP spid="27" grpId="1" animBg="1"/>
      <p:bldP spid="28" grpId="0"/>
      <p:bldP spid="28" grpId="1" animBg="1"/>
      <p:bldP spid="18" grpId="0"/>
      <p:bldP spid="18" grpId="1" animBg="1"/>
      <p:bldP spid="29" grpId="0" animBg="1"/>
      <p:bldP spid="29" grpId="1" animBg="1"/>
      <p:bldP spid="32" grpId="0" animBg="1"/>
      <p:bldP spid="33" grpId="0" animBg="1"/>
      <p:bldP spid="34" grpId="0" animBg="1"/>
      <p:bldP spid="35" grpId="0"/>
      <p:bldP spid="35" grpId="1"/>
      <p:bldP spid="35" grpId="2" animBg="1"/>
      <p:bldP spid="36" grpId="0" animBg="1"/>
      <p:bldP spid="37" grpId="0" animBg="1"/>
      <p:bldP spid="39" grpId="0"/>
      <p:bldP spid="39" grpId="1"/>
      <p:bldP spid="39" grpId="2" animBg="1"/>
      <p:bldP spid="42" grpId="0" animBg="1"/>
      <p:bldP spid="42" grpId="1" animBg="1"/>
      <p:bldP spid="43" grpId="0"/>
      <p:bldP spid="43" grpId="1"/>
      <p:bldP spid="43" grpId="2" animBg="1"/>
      <p:bldP spid="44" grpId="0"/>
      <p:bldP spid="44" grpId="1" animBg="1"/>
      <p:bldP spid="45" grpId="0"/>
      <p:bldP spid="45" grpId="1" animBg="1"/>
      <p:bldP spid="46" grpId="0" animBg="1"/>
      <p:bldP spid="47" grpId="0"/>
      <p:bldP spid="47" grpId="1"/>
      <p:bldP spid="47" grpId="2" animBg="1"/>
      <p:bldP spid="52" grpId="0" animBg="1"/>
      <p:bldP spid="53" grpId="0" animBg="1"/>
      <p:bldP spid="54" grpId="0" animBg="1"/>
      <p:bldP spid="55" grpId="0" animBg="1"/>
      <p:bldP spid="56" grpId="0" animBg="1"/>
      <p:bldP spid="57" grpId="0"/>
      <p:bldP spid="57" grpId="1"/>
      <p:bldP spid="57" grpId="2" animBg="1"/>
      <p:bldP spid="58" grpId="0"/>
      <p:bldP spid="58" grpId="1"/>
      <p:bldP spid="58" grpId="2" animBg="1"/>
      <p:bldP spid="59" grpId="0"/>
      <p:bldP spid="59" grpId="1"/>
      <p:bldP spid="59" grpId="2" animBg="1"/>
      <p:bldP spid="60" grpId="0"/>
      <p:bldP spid="60" grpId="1" animBg="1"/>
      <p:bldP spid="61" grpId="0"/>
      <p:bldP spid="61" grpId="1" animBg="1"/>
      <p:bldP spid="62" grpId="0" animBg="1"/>
      <p:bldP spid="62" grpId="1" animBg="1"/>
      <p:bldP spid="83" grpId="0"/>
      <p:bldP spid="83" grpId="1"/>
      <p:bldP spid="83" grpId="2" animBg="1"/>
      <p:bldP spid="84" grpId="0"/>
      <p:bldP spid="84" grpId="1" animBg="1"/>
      <p:bldP spid="84" grpId="2" animBg="1"/>
      <p:bldP spid="84" grpId="3" animBg="1"/>
      <p:bldP spid="85" grpId="0"/>
      <p:bldP spid="85" grpId="1" animBg="1"/>
      <p:bldP spid="85" grpId="2" animBg="1"/>
      <p:bldP spid="85" grpId="3" animBg="1"/>
      <p:bldP spid="86" grpId="0" animBg="1"/>
      <p:bldP spid="87" grpId="0"/>
      <p:bldP spid="87" grpId="1" animBg="1"/>
      <p:bldP spid="88" grpId="0"/>
      <p:bldP spid="88" grpId="1"/>
      <p:bldP spid="88" grpId="2" animBg="1"/>
      <p:bldP spid="89" grpId="0"/>
      <p:bldP spid="89" grpId="1" animBg="1"/>
      <p:bldP spid="90" grpId="0"/>
      <p:bldP spid="9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WordArt 4"/>
          <p:cNvSpPr>
            <a:spLocks noChangeArrowheads="1" noChangeShapeType="1" noTextEdit="1"/>
          </p:cNvSpPr>
          <p:nvPr/>
        </p:nvSpPr>
        <p:spPr bwMode="auto">
          <a:xfrm>
            <a:off x="1295400" y="304800"/>
            <a:ext cx="6477000" cy="1524000"/>
          </a:xfrm>
          <a:prstGeom prst="rect">
            <a:avLst/>
          </a:prstGeom>
        </p:spPr>
        <p:txBody>
          <a:bodyPr wrap="none" fromWordArt="1">
            <a:prstTxWarp prst="textInflateTop">
              <a:avLst>
                <a:gd name="adj" fmla="val 3191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I-Franko"/>
              </a:rPr>
              <a:t>DAËN DOØ</a:t>
            </a:r>
          </a:p>
        </p:txBody>
      </p:sp>
      <p:sp>
        <p:nvSpPr>
          <p:cNvPr id="130053" name="WordArt 5"/>
          <p:cNvSpPr>
            <a:spLocks noChangeArrowheads="1" noChangeShapeType="1" noTextEdit="1"/>
          </p:cNvSpPr>
          <p:nvPr/>
        </p:nvSpPr>
        <p:spPr bwMode="auto">
          <a:xfrm>
            <a:off x="1676400" y="2209800"/>
            <a:ext cx="5791200" cy="12192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VNI-Cooper"/>
              </a:rPr>
              <a:t>Chuaån bò baøi</a:t>
            </a:r>
          </a:p>
        </p:txBody>
      </p:sp>
      <p:sp>
        <p:nvSpPr>
          <p:cNvPr id="130054" name="WordArt 6"/>
          <p:cNvSpPr>
            <a:spLocks noChangeArrowheads="1" noChangeShapeType="1" noTextEdit="1"/>
          </p:cNvSpPr>
          <p:nvPr/>
        </p:nvSpPr>
        <p:spPr bwMode="auto">
          <a:xfrm>
            <a:off x="1295400" y="3581400"/>
            <a:ext cx="7239000" cy="1905000"/>
          </a:xfrm>
          <a:prstGeom prst="rect">
            <a:avLst/>
          </a:prstGeom>
        </p:spPr>
        <p:txBody>
          <a:bodyPr wrap="none" fromWordArt="1">
            <a:prstTxWarp prst="textCanDown">
              <a:avLst>
                <a:gd name="adj" fmla="val 33333"/>
              </a:avLst>
            </a:prstTxWarp>
          </a:bodyPr>
          <a:lstStyle/>
          <a:p>
            <a:pPr algn="ctr"/>
            <a:r>
              <a:rPr lang="en-US" sz="3600" kern="10" dirty="0" err="1">
                <a:ln w="9525">
                  <a:solidFill>
                    <a:srgbClr val="000000"/>
                  </a:solidFill>
                  <a:round/>
                  <a:headEnd/>
                  <a:tailEnd/>
                </a:ln>
                <a:solidFill>
                  <a:srgbClr val="FF0000"/>
                </a:solidFill>
                <a:latin typeface="VNI-Duff"/>
              </a:rPr>
              <a:t>Ñi</a:t>
            </a:r>
            <a:r>
              <a:rPr lang="en-US" sz="3600" kern="10" dirty="0">
                <a:ln w="9525">
                  <a:solidFill>
                    <a:srgbClr val="000000"/>
                  </a:solidFill>
                  <a:round/>
                  <a:headEnd/>
                  <a:tailEnd/>
                </a:ln>
                <a:solidFill>
                  <a:srgbClr val="FF0000"/>
                </a:solidFill>
                <a:latin typeface="VNI-Duff"/>
              </a:rPr>
              <a:t> </a:t>
            </a:r>
            <a:r>
              <a:rPr lang="en-US" sz="3600" kern="10" dirty="0" err="1">
                <a:ln w="9525">
                  <a:solidFill>
                    <a:srgbClr val="000000"/>
                  </a:solidFill>
                  <a:round/>
                  <a:headEnd/>
                  <a:tailEnd/>
                </a:ln>
                <a:solidFill>
                  <a:srgbClr val="FF0000"/>
                </a:solidFill>
                <a:latin typeface="VNI-Duff"/>
              </a:rPr>
              <a:t>thaêm</a:t>
            </a:r>
            <a:r>
              <a:rPr lang="en-US" sz="3600" kern="10" dirty="0">
                <a:ln w="9525">
                  <a:solidFill>
                    <a:srgbClr val="000000"/>
                  </a:solidFill>
                  <a:round/>
                  <a:headEnd/>
                  <a:tailEnd/>
                </a:ln>
                <a:solidFill>
                  <a:srgbClr val="FF0000"/>
                </a:solidFill>
                <a:latin typeface="VNI-Duff"/>
              </a:rPr>
              <a:t> </a:t>
            </a:r>
            <a:r>
              <a:rPr lang="en-US" sz="3600" kern="10" dirty="0" err="1">
                <a:ln w="9525">
                  <a:solidFill>
                    <a:srgbClr val="000000"/>
                  </a:solidFill>
                  <a:round/>
                  <a:headEnd/>
                  <a:tailEnd/>
                </a:ln>
                <a:solidFill>
                  <a:srgbClr val="FF0000"/>
                </a:solidFill>
                <a:latin typeface="VNI-Duff"/>
              </a:rPr>
              <a:t>thieân</a:t>
            </a:r>
            <a:r>
              <a:rPr lang="en-US" sz="3600" kern="10" dirty="0">
                <a:ln w="9525">
                  <a:solidFill>
                    <a:srgbClr val="000000"/>
                  </a:solidFill>
                  <a:round/>
                  <a:headEnd/>
                  <a:tailEnd/>
                </a:ln>
                <a:solidFill>
                  <a:srgbClr val="FF0000"/>
                </a:solidFill>
                <a:latin typeface="VNI-Duff"/>
              </a:rPr>
              <a:t> </a:t>
            </a:r>
            <a:r>
              <a:rPr lang="en-US" sz="3600" kern="10" dirty="0" err="1">
                <a:ln w="9525">
                  <a:solidFill>
                    <a:srgbClr val="000000"/>
                  </a:solidFill>
                  <a:round/>
                  <a:headEnd/>
                  <a:tailEnd/>
                </a:ln>
                <a:solidFill>
                  <a:srgbClr val="FF0000"/>
                </a:solidFill>
                <a:latin typeface="VNI-Duff"/>
              </a:rPr>
              <a:t>nhieân</a:t>
            </a:r>
            <a:endParaRPr lang="en-US" sz="3600" kern="10" dirty="0">
              <a:ln w="9525">
                <a:solidFill>
                  <a:srgbClr val="000000"/>
                </a:solidFill>
                <a:round/>
                <a:headEnd/>
                <a:tailEnd/>
              </a:ln>
              <a:solidFill>
                <a:srgbClr val="FF0000"/>
              </a:solidFill>
              <a:latin typeface="VNI-Duff"/>
            </a:endParaRPr>
          </a:p>
        </p:txBody>
      </p:sp>
      <p:pic>
        <p:nvPicPr>
          <p:cNvPr id="130055" name="nhac1.MP3">
            <a:hlinkClick r:id="" action="ppaction://media"/>
          </p:cNvPr>
          <p:cNvPicPr>
            <a:picLocks noRot="1" noChangeAspect="1" noChangeArrowheads="1"/>
          </p:cNvPicPr>
          <p:nvPr>
            <a:audioFile r:link="rId1"/>
          </p:nvPr>
        </p:nvPicPr>
        <p:blipFill>
          <a:blip r:embed="rId3"/>
          <a:srcRect/>
          <a:stretch>
            <a:fillRect/>
          </a:stretch>
        </p:blipFill>
        <p:spPr bwMode="auto">
          <a:xfrm>
            <a:off x="8534400" y="1524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0055"/>
                                        </p:tgtEl>
                                      </p:cBhvr>
                                    </p:cmd>
                                  </p:childTnLst>
                                </p:cTn>
                              </p:par>
                              <p:par>
                                <p:cTn id="7" presetID="29" presetClass="entr" presetSubtype="0" fill="hold" grpId="0" nodeType="withEffect">
                                  <p:stCondLst>
                                    <p:cond delay="1000"/>
                                  </p:stCondLst>
                                  <p:childTnLst>
                                    <p:set>
                                      <p:cBhvr>
                                        <p:cTn id="8" dur="1" fill="hold">
                                          <p:stCondLst>
                                            <p:cond delay="0"/>
                                          </p:stCondLst>
                                        </p:cTn>
                                        <p:tgtEl>
                                          <p:spTgt spid="130052"/>
                                        </p:tgtEl>
                                        <p:attrNameLst>
                                          <p:attrName>style.visibility</p:attrName>
                                        </p:attrNameLst>
                                      </p:cBhvr>
                                      <p:to>
                                        <p:strVal val="visible"/>
                                      </p:to>
                                    </p:set>
                                    <p:anim calcmode="lin" valueType="num">
                                      <p:cBhvr>
                                        <p:cTn id="9" dur="1000" fill="hold"/>
                                        <p:tgtEl>
                                          <p:spTgt spid="130052"/>
                                        </p:tgtEl>
                                        <p:attrNameLst>
                                          <p:attrName>ppt_x</p:attrName>
                                        </p:attrNameLst>
                                      </p:cBhvr>
                                      <p:tavLst>
                                        <p:tav tm="0">
                                          <p:val>
                                            <p:strVal val="#ppt_x-.2"/>
                                          </p:val>
                                        </p:tav>
                                        <p:tav tm="100000">
                                          <p:val>
                                            <p:strVal val="#ppt_x"/>
                                          </p:val>
                                        </p:tav>
                                      </p:tavLst>
                                    </p:anim>
                                    <p:anim calcmode="lin" valueType="num">
                                      <p:cBhvr>
                                        <p:cTn id="10" dur="1000" fill="hold"/>
                                        <p:tgtEl>
                                          <p:spTgt spid="130052"/>
                                        </p:tgtEl>
                                        <p:attrNameLst>
                                          <p:attrName>ppt_y</p:attrName>
                                        </p:attrNameLst>
                                      </p:cBhvr>
                                      <p:tavLst>
                                        <p:tav tm="0">
                                          <p:val>
                                            <p:strVal val="#ppt_y"/>
                                          </p:val>
                                        </p:tav>
                                        <p:tav tm="100000">
                                          <p:val>
                                            <p:strVal val="#ppt_y"/>
                                          </p:val>
                                        </p:tav>
                                      </p:tavLst>
                                    </p:anim>
                                    <p:animEffect transition="in" filter="wipe(right)" prLst="gradientSize: 0.1">
                                      <p:cBhvr>
                                        <p:cTn id="11" dur="1000"/>
                                        <p:tgtEl>
                                          <p:spTgt spid="130052"/>
                                        </p:tgtEl>
                                      </p:cBhvr>
                                    </p:animEffect>
                                  </p:childTnLst>
                                </p:cTn>
                              </p:par>
                              <p:par>
                                <p:cTn id="12" presetID="47" presetClass="entr" presetSubtype="0" fill="hold" grpId="0" nodeType="withEffect">
                                  <p:stCondLst>
                                    <p:cond delay="2000"/>
                                  </p:stCondLst>
                                  <p:childTnLst>
                                    <p:set>
                                      <p:cBhvr>
                                        <p:cTn id="13" dur="1" fill="hold">
                                          <p:stCondLst>
                                            <p:cond delay="0"/>
                                          </p:stCondLst>
                                        </p:cTn>
                                        <p:tgtEl>
                                          <p:spTgt spid="130053"/>
                                        </p:tgtEl>
                                        <p:attrNameLst>
                                          <p:attrName>style.visibility</p:attrName>
                                        </p:attrNameLst>
                                      </p:cBhvr>
                                      <p:to>
                                        <p:strVal val="visible"/>
                                      </p:to>
                                    </p:set>
                                    <p:animEffect transition="in" filter="fade">
                                      <p:cBhvr>
                                        <p:cTn id="14" dur="1000"/>
                                        <p:tgtEl>
                                          <p:spTgt spid="130053"/>
                                        </p:tgtEl>
                                      </p:cBhvr>
                                    </p:animEffect>
                                    <p:anim calcmode="lin" valueType="num">
                                      <p:cBhvr>
                                        <p:cTn id="15" dur="1000" fill="hold"/>
                                        <p:tgtEl>
                                          <p:spTgt spid="130053"/>
                                        </p:tgtEl>
                                        <p:attrNameLst>
                                          <p:attrName>ppt_x</p:attrName>
                                        </p:attrNameLst>
                                      </p:cBhvr>
                                      <p:tavLst>
                                        <p:tav tm="0">
                                          <p:val>
                                            <p:strVal val="#ppt_x"/>
                                          </p:val>
                                        </p:tav>
                                        <p:tav tm="100000">
                                          <p:val>
                                            <p:strVal val="#ppt_x"/>
                                          </p:val>
                                        </p:tav>
                                      </p:tavLst>
                                    </p:anim>
                                    <p:anim calcmode="lin" valueType="num">
                                      <p:cBhvr>
                                        <p:cTn id="16" dur="1000" fill="hold"/>
                                        <p:tgtEl>
                                          <p:spTgt spid="130053"/>
                                        </p:tgtEl>
                                        <p:attrNameLst>
                                          <p:attrName>ppt_y</p:attrName>
                                        </p:attrNameLst>
                                      </p:cBhvr>
                                      <p:tavLst>
                                        <p:tav tm="0">
                                          <p:val>
                                            <p:strVal val="#ppt_y-.1"/>
                                          </p:val>
                                        </p:tav>
                                        <p:tav tm="100000">
                                          <p:val>
                                            <p:strVal val="#ppt_y"/>
                                          </p:val>
                                        </p:tav>
                                      </p:tavLst>
                                    </p:anim>
                                  </p:childTnLst>
                                </p:cTn>
                              </p:par>
                              <p:par>
                                <p:cTn id="17" presetID="26" presetClass="entr" presetSubtype="0" fill="hold" grpId="0" nodeType="withEffect">
                                  <p:stCondLst>
                                    <p:cond delay="3000"/>
                                  </p:stCondLst>
                                  <p:childTnLst>
                                    <p:set>
                                      <p:cBhvr>
                                        <p:cTn id="18" dur="1" fill="hold">
                                          <p:stCondLst>
                                            <p:cond delay="0"/>
                                          </p:stCondLst>
                                        </p:cTn>
                                        <p:tgtEl>
                                          <p:spTgt spid="130054"/>
                                        </p:tgtEl>
                                        <p:attrNameLst>
                                          <p:attrName>style.visibility</p:attrName>
                                        </p:attrNameLst>
                                      </p:cBhvr>
                                      <p:to>
                                        <p:strVal val="visible"/>
                                      </p:to>
                                    </p:set>
                                    <p:animEffect transition="in" filter="wipe(down)">
                                      <p:cBhvr>
                                        <p:cTn id="19" dur="580">
                                          <p:stCondLst>
                                            <p:cond delay="0"/>
                                          </p:stCondLst>
                                        </p:cTn>
                                        <p:tgtEl>
                                          <p:spTgt spid="130054"/>
                                        </p:tgtEl>
                                      </p:cBhvr>
                                    </p:animEffect>
                                    <p:anim calcmode="lin" valueType="num">
                                      <p:cBhvr>
                                        <p:cTn id="20" dur="1822" tmFilter="0,0; 0.14,0.36; 0.43,0.73; 0.71,0.91; 1.0,1.0">
                                          <p:stCondLst>
                                            <p:cond delay="0"/>
                                          </p:stCondLst>
                                        </p:cTn>
                                        <p:tgtEl>
                                          <p:spTgt spid="13005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005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005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005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0054"/>
                                        </p:tgtEl>
                                        <p:attrNameLst>
                                          <p:attrName>ppt_y</p:attrName>
                                        </p:attrNameLst>
                                      </p:cBhvr>
                                      <p:tavLst>
                                        <p:tav tm="0" fmla="#ppt_y-sin(pi*$)/81">
                                          <p:val>
                                            <p:fltVal val="0"/>
                                          </p:val>
                                        </p:tav>
                                        <p:tav tm="100000">
                                          <p:val>
                                            <p:fltVal val="1"/>
                                          </p:val>
                                        </p:tav>
                                      </p:tavLst>
                                    </p:anim>
                                    <p:animScale>
                                      <p:cBhvr>
                                        <p:cTn id="25" dur="26">
                                          <p:stCondLst>
                                            <p:cond delay="650"/>
                                          </p:stCondLst>
                                        </p:cTn>
                                        <p:tgtEl>
                                          <p:spTgt spid="130054"/>
                                        </p:tgtEl>
                                      </p:cBhvr>
                                      <p:to x="100000" y="60000"/>
                                    </p:animScale>
                                    <p:animScale>
                                      <p:cBhvr>
                                        <p:cTn id="26" dur="166" decel="50000">
                                          <p:stCondLst>
                                            <p:cond delay="676"/>
                                          </p:stCondLst>
                                        </p:cTn>
                                        <p:tgtEl>
                                          <p:spTgt spid="130054"/>
                                        </p:tgtEl>
                                      </p:cBhvr>
                                      <p:to x="100000" y="100000"/>
                                    </p:animScale>
                                    <p:animScale>
                                      <p:cBhvr>
                                        <p:cTn id="27" dur="26">
                                          <p:stCondLst>
                                            <p:cond delay="1312"/>
                                          </p:stCondLst>
                                        </p:cTn>
                                        <p:tgtEl>
                                          <p:spTgt spid="130054"/>
                                        </p:tgtEl>
                                      </p:cBhvr>
                                      <p:to x="100000" y="80000"/>
                                    </p:animScale>
                                    <p:animScale>
                                      <p:cBhvr>
                                        <p:cTn id="28" dur="166" decel="50000">
                                          <p:stCondLst>
                                            <p:cond delay="1338"/>
                                          </p:stCondLst>
                                        </p:cTn>
                                        <p:tgtEl>
                                          <p:spTgt spid="130054"/>
                                        </p:tgtEl>
                                      </p:cBhvr>
                                      <p:to x="100000" y="100000"/>
                                    </p:animScale>
                                    <p:animScale>
                                      <p:cBhvr>
                                        <p:cTn id="29" dur="26">
                                          <p:stCondLst>
                                            <p:cond delay="1642"/>
                                          </p:stCondLst>
                                        </p:cTn>
                                        <p:tgtEl>
                                          <p:spTgt spid="130054"/>
                                        </p:tgtEl>
                                      </p:cBhvr>
                                      <p:to x="100000" y="90000"/>
                                    </p:animScale>
                                    <p:animScale>
                                      <p:cBhvr>
                                        <p:cTn id="30" dur="166" decel="50000">
                                          <p:stCondLst>
                                            <p:cond delay="1668"/>
                                          </p:stCondLst>
                                        </p:cTn>
                                        <p:tgtEl>
                                          <p:spTgt spid="130054"/>
                                        </p:tgtEl>
                                      </p:cBhvr>
                                      <p:to x="100000" y="100000"/>
                                    </p:animScale>
                                    <p:animScale>
                                      <p:cBhvr>
                                        <p:cTn id="31" dur="26">
                                          <p:stCondLst>
                                            <p:cond delay="1808"/>
                                          </p:stCondLst>
                                        </p:cTn>
                                        <p:tgtEl>
                                          <p:spTgt spid="130054"/>
                                        </p:tgtEl>
                                      </p:cBhvr>
                                      <p:to x="100000" y="95000"/>
                                    </p:animScale>
                                    <p:animScale>
                                      <p:cBhvr>
                                        <p:cTn id="32" dur="166" decel="50000">
                                          <p:stCondLst>
                                            <p:cond delay="1834"/>
                                          </p:stCondLst>
                                        </p:cTn>
                                        <p:tgtEl>
                                          <p:spTgt spid="130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2">
                <p:cTn id="33" fill="hold" display="0">
                  <p:stCondLst>
                    <p:cond delay="indefinite"/>
                  </p:stCondLst>
                  <p:endCondLst>
                    <p:cond evt="onPrev" delay="0">
                      <p:tgtEl>
                        <p:sldTgt/>
                      </p:tgtEl>
                    </p:cond>
                    <p:cond evt="onStopAudio" delay="0">
                      <p:tgtEl>
                        <p:sldTgt/>
                      </p:tgtEl>
                    </p:cond>
                  </p:endCondLst>
                </p:cTn>
                <p:tgtEl>
                  <p:spTgt spid="130055"/>
                </p:tgtEl>
              </p:cMediaNode>
            </p:audio>
          </p:childTnLst>
        </p:cTn>
      </p:par>
    </p:tnLst>
    <p:bldLst>
      <p:bldP spid="130052" grpId="0" animBg="1"/>
      <p:bldP spid="130053" grpId="0" animBg="1"/>
      <p:bldP spid="1300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milk_cow_looking_ha"/>
          <p:cNvPicPr>
            <a:picLocks noChangeAspect="1" noChangeArrowheads="1" noCrop="1"/>
          </p:cNvPicPr>
          <p:nvPr/>
        </p:nvPicPr>
        <p:blipFill>
          <a:blip r:embed="rId4"/>
          <a:srcRect/>
          <a:stretch>
            <a:fillRect/>
          </a:stretch>
        </p:blipFill>
        <p:spPr bwMode="auto">
          <a:xfrm>
            <a:off x="0" y="3273425"/>
            <a:ext cx="4038600" cy="3584575"/>
          </a:xfrm>
          <a:prstGeom prst="rect">
            <a:avLst/>
          </a:prstGeom>
          <a:noFill/>
          <a:ln w="9525">
            <a:noFill/>
            <a:miter lim="800000"/>
            <a:headEnd/>
            <a:tailEnd/>
          </a:ln>
        </p:spPr>
      </p:pic>
      <p:pic>
        <p:nvPicPr>
          <p:cNvPr id="13316" name="Picture 4" descr="german_shepard_dog_ba_a_ha"/>
          <p:cNvPicPr>
            <a:picLocks noChangeAspect="1" noChangeArrowheads="1" noCrop="1"/>
          </p:cNvPicPr>
          <p:nvPr/>
        </p:nvPicPr>
        <p:blipFill>
          <a:blip r:embed="rId5"/>
          <a:srcRect/>
          <a:stretch>
            <a:fillRect/>
          </a:stretch>
        </p:blipFill>
        <p:spPr bwMode="auto">
          <a:xfrm>
            <a:off x="4953000" y="3429000"/>
            <a:ext cx="4191000" cy="3429000"/>
          </a:xfrm>
          <a:prstGeom prst="rect">
            <a:avLst/>
          </a:prstGeom>
          <a:noFill/>
          <a:ln w="9525">
            <a:noFill/>
            <a:miter lim="800000"/>
            <a:headEnd/>
            <a:tailEnd/>
          </a:ln>
        </p:spPr>
      </p:pic>
      <p:sp>
        <p:nvSpPr>
          <p:cNvPr id="11270" name="AutoShape 6"/>
          <p:cNvSpPr>
            <a:spLocks noChangeArrowheads="1"/>
          </p:cNvSpPr>
          <p:nvPr/>
        </p:nvSpPr>
        <p:spPr bwMode="auto">
          <a:xfrm>
            <a:off x="685800" y="1295400"/>
            <a:ext cx="7924800" cy="1752600"/>
          </a:xfrm>
          <a:prstGeom prst="wedgeEllipseCallout">
            <a:avLst>
              <a:gd name="adj1" fmla="val -35398"/>
              <a:gd name="adj2" fmla="val 67394"/>
            </a:avLst>
          </a:prstGeom>
          <a:solidFill>
            <a:schemeClr val="accent1"/>
          </a:solidFill>
          <a:ln w="9525">
            <a:solidFill>
              <a:schemeClr val="tx1"/>
            </a:solidFill>
            <a:miter lim="800000"/>
            <a:headEnd/>
            <a:tailEnd/>
          </a:ln>
        </p:spPr>
        <p:txBody>
          <a:bodyPr/>
          <a:lstStyle/>
          <a:p>
            <a:pPr algn="ctr"/>
            <a:r>
              <a:rPr lang="en-US" sz="3200" b="1">
                <a:solidFill>
                  <a:srgbClr val="FF0000"/>
                </a:solidFill>
                <a:latin typeface="VNI-Couri" pitchFamily="2" charset="0"/>
                <a:cs typeface="Arial" charset="0"/>
              </a:rPr>
              <a:t>Chuùc möøng baïn traû lôøi ñuùng</a:t>
            </a:r>
            <a:r>
              <a:rPr lang="en-US" sz="3200">
                <a:latin typeface="VNI-Viettay" pitchFamily="2" charset="0"/>
              </a:rPr>
              <a:t> </a:t>
            </a:r>
          </a:p>
        </p:txBody>
      </p:sp>
      <p:sp>
        <p:nvSpPr>
          <p:cNvPr id="13319" name="AutoShape 8">
            <a:hlinkClick r:id="rId6" action="ppaction://hlinksldjump" highlightClick="1"/>
          </p:cNvPr>
          <p:cNvSpPr>
            <a:spLocks noChangeArrowheads="1"/>
          </p:cNvSpPr>
          <p:nvPr/>
        </p:nvSpPr>
        <p:spPr bwMode="auto">
          <a:xfrm>
            <a:off x="8610600" y="6477000"/>
            <a:ext cx="533400" cy="381000"/>
          </a:xfrm>
          <a:prstGeom prst="actionButtonInformation">
            <a:avLst/>
          </a:prstGeom>
          <a:solidFill>
            <a:schemeClr val="accent1"/>
          </a:solidFill>
          <a:ln w="9525">
            <a:noFill/>
            <a:miter lim="800000"/>
            <a:headEnd/>
            <a:tailEnd/>
          </a:ln>
        </p:spPr>
        <p:txBody>
          <a:bodyPr wrap="none" anchor="ctr"/>
          <a:lstStyle/>
          <a:p>
            <a:endParaRPr lang="en-US"/>
          </a:p>
        </p:txBody>
      </p:sp>
    </p:spTree>
  </p:cSld>
  <p:clrMapOvr>
    <a:masterClrMapping/>
  </p:clrMapOvr>
  <p:transition>
    <p:sndAc>
      <p:stSnd>
        <p:snd r:embed="rId2" name="ring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1690351" y="3671553"/>
            <a:ext cx="685802"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A</a:t>
            </a:r>
          </a:p>
        </p:txBody>
      </p:sp>
      <p:sp>
        <p:nvSpPr>
          <p:cNvPr id="8" name="Hexagon 7"/>
          <p:cNvSpPr/>
          <p:nvPr/>
        </p:nvSpPr>
        <p:spPr>
          <a:xfrm>
            <a:off x="1650642" y="4678254"/>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B</a:t>
            </a:r>
          </a:p>
        </p:txBody>
      </p:sp>
      <p:grpSp>
        <p:nvGrpSpPr>
          <p:cNvPr id="2" name="Group 6"/>
          <p:cNvGrpSpPr>
            <a:grpSpLocks/>
          </p:cNvGrpSpPr>
          <p:nvPr/>
        </p:nvGrpSpPr>
        <p:grpSpPr bwMode="auto">
          <a:xfrm>
            <a:off x="1036638" y="2379663"/>
            <a:ext cx="6888162" cy="774700"/>
            <a:chOff x="779374" y="2216382"/>
            <a:chExt cx="5074465" cy="568245"/>
          </a:xfrm>
        </p:grpSpPr>
        <p:sp>
          <p:nvSpPr>
            <p:cNvPr id="10" name="Rectangle 9"/>
            <p:cNvSpPr/>
            <p:nvPr/>
          </p:nvSpPr>
          <p:spPr>
            <a:xfrm>
              <a:off x="1434050" y="2216382"/>
              <a:ext cx="4419789" cy="447040"/>
            </a:xfrm>
            <a:prstGeom prst="rect">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Arial" pitchFamily="34" charset="0"/>
                  <a:cs typeface="Arial" pitchFamily="34" charset="0"/>
                </a:rPr>
                <a:t>Dòng</a:t>
              </a:r>
              <a:r>
                <a:rPr lang="en-US" sz="2400" dirty="0">
                  <a:latin typeface="Arial" pitchFamily="34" charset="0"/>
                  <a:cs typeface="Arial" pitchFamily="34" charset="0"/>
                </a:rPr>
                <a:t> </a:t>
              </a:r>
              <a:r>
                <a:rPr lang="en-US" sz="2400" dirty="0" err="1">
                  <a:latin typeface="Arial" pitchFamily="34" charset="0"/>
                  <a:cs typeface="Arial" pitchFamily="34" charset="0"/>
                </a:rPr>
                <a:t>nào</a:t>
              </a:r>
              <a:r>
                <a:rPr lang="en-US" sz="2400" dirty="0">
                  <a:latin typeface="Arial" pitchFamily="34" charset="0"/>
                  <a:cs typeface="Arial" pitchFamily="34" charset="0"/>
                </a:rPr>
                <a:t> </a:t>
              </a:r>
              <a:r>
                <a:rPr lang="en-US" sz="2400" dirty="0" err="1">
                  <a:latin typeface="Arial" pitchFamily="34" charset="0"/>
                  <a:cs typeface="Arial" pitchFamily="34" charset="0"/>
                </a:rPr>
                <a:t>dưới</a:t>
              </a:r>
              <a:r>
                <a:rPr lang="en-US" sz="2400" dirty="0">
                  <a:latin typeface="Arial" pitchFamily="34" charset="0"/>
                  <a:cs typeface="Arial" pitchFamily="34" charset="0"/>
                </a:rPr>
                <a:t> </a:t>
              </a:r>
              <a:r>
                <a:rPr lang="en-US" sz="2400" dirty="0" err="1">
                  <a:latin typeface="Arial" pitchFamily="34" charset="0"/>
                  <a:cs typeface="Arial" pitchFamily="34" charset="0"/>
                </a:rPr>
                <a:t>đây</a:t>
              </a:r>
              <a:r>
                <a:rPr lang="en-US" sz="2400" dirty="0">
                  <a:latin typeface="Arial" pitchFamily="34" charset="0"/>
                  <a:cs typeface="Arial" pitchFamily="34" charset="0"/>
                </a:rPr>
                <a:t> </a:t>
              </a:r>
              <a:r>
                <a:rPr lang="en-US" sz="2400" dirty="0" err="1">
                  <a:latin typeface="Arial" pitchFamily="34" charset="0"/>
                  <a:cs typeface="Arial" pitchFamily="34" charset="0"/>
                </a:rPr>
                <a:t>chỉ</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p>
          </p:txBody>
        </p:sp>
        <p:cxnSp>
          <p:nvCxnSpPr>
            <p:cNvPr id="11" name="Straight Connector 10"/>
            <p:cNvCxnSpPr/>
            <p:nvPr/>
          </p:nvCxnSpPr>
          <p:spPr>
            <a:xfrm flipV="1">
              <a:off x="1318581" y="2445385"/>
              <a:ext cx="108677" cy="10160"/>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09497" y="2487803"/>
              <a:ext cx="155119" cy="76634"/>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sp>
          <p:nvSpPr>
            <p:cNvPr id="13" name="Hexagon 12"/>
            <p:cNvSpPr/>
            <p:nvPr/>
          </p:nvSpPr>
          <p:spPr>
            <a:xfrm>
              <a:off x="779374" y="2342666"/>
              <a:ext cx="466406" cy="441961"/>
            </a:xfrm>
            <a:prstGeom prst="hexagon">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latin typeface="Arial" pitchFamily="34" charset="0"/>
                  <a:cs typeface="Arial" pitchFamily="34" charset="0"/>
                </a:rPr>
                <a:t>2</a:t>
              </a:r>
            </a:p>
          </p:txBody>
        </p:sp>
      </p:grpSp>
      <p:sp>
        <p:nvSpPr>
          <p:cNvPr id="14" name="Rectangle 13"/>
          <p:cNvSpPr/>
          <p:nvPr/>
        </p:nvSpPr>
        <p:spPr>
          <a:xfrm>
            <a:off x="2604751" y="3673701"/>
            <a:ext cx="4394918"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dirty="0" err="1">
                <a:solidFill>
                  <a:srgbClr val="002060"/>
                </a:solidFill>
                <a:latin typeface="Arial" pitchFamily="34" charset="0"/>
                <a:cs typeface="Arial" pitchFamily="34" charset="0"/>
              </a:rPr>
              <a:t>Chó</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rừng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trâu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bò</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hổ</a:t>
            </a:r>
            <a:r>
              <a:rPr lang="en-US" sz="2400" dirty="0">
                <a:solidFill>
                  <a:srgbClr val="002060"/>
                </a:solidFill>
                <a:latin typeface="Arial" pitchFamily="34" charset="0"/>
                <a:cs typeface="Arial" pitchFamily="34" charset="0"/>
              </a:rPr>
              <a:t> </a:t>
            </a:r>
          </a:p>
        </p:txBody>
      </p:sp>
      <p:sp>
        <p:nvSpPr>
          <p:cNvPr id="15" name="Rectangle 14"/>
          <p:cNvSpPr/>
          <p:nvPr/>
        </p:nvSpPr>
        <p:spPr>
          <a:xfrm>
            <a:off x="2641242" y="4677180"/>
            <a:ext cx="4369158"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rgbClr val="002060"/>
                </a:solidFill>
                <a:latin typeface="Arial" pitchFamily="34" charset="0"/>
                <a:cs typeface="Arial" pitchFamily="34" charset="0"/>
              </a:rPr>
              <a:t>Trâu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bò</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lợn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ngựa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mèo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chó</a:t>
            </a:r>
            <a:endParaRPr lang="en-US" sz="2400" dirty="0">
              <a:solidFill>
                <a:srgbClr val="002060"/>
              </a:solidFill>
              <a:latin typeface="Arial" pitchFamily="34" charset="0"/>
              <a:cs typeface="Arial" pitchFamily="34" charset="0"/>
            </a:endParaRPr>
          </a:p>
        </p:txBody>
      </p:sp>
      <p:pic>
        <p:nvPicPr>
          <p:cNvPr id="8208" name="Picture 115" descr="ALRMCLOK"/>
          <p:cNvPicPr>
            <a:picLocks noChangeAspect="1" noChangeArrowheads="1"/>
          </p:cNvPicPr>
          <p:nvPr/>
        </p:nvPicPr>
        <p:blipFill>
          <a:blip r:embed="rId7"/>
          <a:srcRect/>
          <a:stretch>
            <a:fillRect/>
          </a:stretch>
        </p:blipFill>
        <p:spPr bwMode="auto">
          <a:xfrm>
            <a:off x="7848600" y="762000"/>
            <a:ext cx="855663" cy="1035050"/>
          </a:xfrm>
          <a:prstGeom prst="rect">
            <a:avLst/>
          </a:prstGeom>
          <a:noFill/>
          <a:ln w="9525">
            <a:noFill/>
            <a:miter lim="800000"/>
            <a:headEnd/>
            <a:tailEnd/>
          </a:ln>
        </p:spPr>
      </p:pic>
      <p:sp>
        <p:nvSpPr>
          <p:cNvPr id="17" name="Oval 16"/>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18" name="Oval 17"/>
          <p:cNvSpPr/>
          <p:nvPr/>
        </p:nvSpPr>
        <p:spPr>
          <a:xfrm>
            <a:off x="79676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1</a:t>
            </a:r>
            <a:endParaRPr lang="vi-VN" sz="3600" dirty="0">
              <a:latin typeface="Arial Unicode MS" pitchFamily="34" charset="-128"/>
              <a:ea typeface="Arial Unicode MS" pitchFamily="34" charset="-128"/>
              <a:cs typeface="Arial Unicode MS" pitchFamily="34" charset="-128"/>
            </a:endParaRPr>
          </a:p>
        </p:txBody>
      </p:sp>
      <p:sp>
        <p:nvSpPr>
          <p:cNvPr id="19" name="Oval 18"/>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2</a:t>
            </a:r>
            <a:endParaRPr lang="vi-VN" sz="3600" dirty="0">
              <a:latin typeface="Arial Unicode MS" pitchFamily="34" charset="-128"/>
              <a:ea typeface="Arial Unicode MS" pitchFamily="34" charset="-128"/>
              <a:cs typeface="Arial Unicode MS" pitchFamily="34" charset="-128"/>
            </a:endParaRPr>
          </a:p>
        </p:txBody>
      </p:sp>
      <p:sp>
        <p:nvSpPr>
          <p:cNvPr id="20" name="Oval 19"/>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3</a:t>
            </a:r>
            <a:endParaRPr lang="vi-VN" sz="3600" dirty="0">
              <a:latin typeface="Arial Unicode MS" pitchFamily="34" charset="-128"/>
              <a:ea typeface="Arial Unicode MS" pitchFamily="34" charset="-128"/>
              <a:cs typeface="Arial Unicode MS" pitchFamily="34" charset="-128"/>
            </a:endParaRPr>
          </a:p>
        </p:txBody>
      </p:sp>
      <p:sp>
        <p:nvSpPr>
          <p:cNvPr id="21" name="Oval 20"/>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4</a:t>
            </a:r>
            <a:endParaRPr lang="vi-VN" sz="3600" dirty="0">
              <a:latin typeface="Arial Unicode MS" pitchFamily="34" charset="-128"/>
              <a:ea typeface="Arial Unicode MS" pitchFamily="34" charset="-128"/>
              <a:cs typeface="Arial Unicode MS" pitchFamily="34" charset="-128"/>
            </a:endParaRPr>
          </a:p>
        </p:txBody>
      </p:sp>
      <p:sp>
        <p:nvSpPr>
          <p:cNvPr id="22" name="Oval 21"/>
          <p:cNvSpPr/>
          <p:nvPr/>
        </p:nvSpPr>
        <p:spPr>
          <a:xfrm>
            <a:off x="7978775"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5</a:t>
            </a:r>
            <a:endParaRPr lang="vi-VN" sz="3600" dirty="0">
              <a:latin typeface="Arial Unicode MS" pitchFamily="34" charset="-128"/>
              <a:ea typeface="Arial Unicode MS" pitchFamily="34" charset="-128"/>
              <a:cs typeface="Arial Unicode MS" pitchFamily="34" charset="-128"/>
            </a:endParaRPr>
          </a:p>
        </p:txBody>
      </p:sp>
      <p:sp>
        <p:nvSpPr>
          <p:cNvPr id="23" name="Oval 22"/>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6</a:t>
            </a:r>
            <a:endParaRPr lang="vi-VN" sz="3600" dirty="0">
              <a:latin typeface="Arial Unicode MS" pitchFamily="34" charset="-128"/>
              <a:ea typeface="Arial Unicode MS" pitchFamily="34" charset="-128"/>
              <a:cs typeface="Arial Unicode MS" pitchFamily="34" charset="-128"/>
            </a:endParaRPr>
          </a:p>
        </p:txBody>
      </p:sp>
      <p:sp>
        <p:nvSpPr>
          <p:cNvPr id="24" name="Oval 23"/>
          <p:cNvSpPr/>
          <p:nvPr/>
        </p:nvSpPr>
        <p:spPr>
          <a:xfrm>
            <a:off x="7981950"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7</a:t>
            </a:r>
            <a:endParaRPr lang="vi-VN" sz="3600" dirty="0">
              <a:latin typeface="Arial Unicode MS" pitchFamily="34" charset="-128"/>
              <a:ea typeface="Arial Unicode MS" pitchFamily="34" charset="-128"/>
              <a:cs typeface="Arial Unicode MS" pitchFamily="34" charset="-128"/>
            </a:endParaRPr>
          </a:p>
        </p:txBody>
      </p:sp>
      <p:sp>
        <p:nvSpPr>
          <p:cNvPr id="25" name="Oval 24"/>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8</a:t>
            </a:r>
            <a:endParaRPr lang="vi-VN" sz="3600" dirty="0">
              <a:latin typeface="Arial Unicode MS" pitchFamily="34" charset="-128"/>
              <a:ea typeface="Arial Unicode MS" pitchFamily="34" charset="-128"/>
              <a:cs typeface="Arial Unicode MS" pitchFamily="34" charset="-128"/>
            </a:endParaRPr>
          </a:p>
        </p:txBody>
      </p:sp>
      <p:sp>
        <p:nvSpPr>
          <p:cNvPr id="26" name="Oval 25"/>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9</a:t>
            </a:r>
            <a:endParaRPr lang="vi-VN" sz="3600" dirty="0">
              <a:latin typeface="Arial Unicode MS" pitchFamily="34" charset="-128"/>
              <a:ea typeface="Arial Unicode MS" pitchFamily="34" charset="-128"/>
              <a:cs typeface="Arial Unicode MS" pitchFamily="34" charset="-128"/>
            </a:endParaRPr>
          </a:p>
        </p:txBody>
      </p:sp>
      <p:sp>
        <p:nvSpPr>
          <p:cNvPr id="27" name="Oval 26"/>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30" name="Rectangle 29"/>
          <p:cNvSpPr/>
          <p:nvPr/>
        </p:nvSpPr>
        <p:spPr bwMode="auto">
          <a:xfrm>
            <a:off x="2573642" y="1219321"/>
            <a:ext cx="3967753" cy="5233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C00000"/>
                </a:solidFill>
                <a:effectLst>
                  <a:outerShdw blurRad="76200" dist="50800" dir="5400000" algn="tl" rotWithShape="0">
                    <a:srgbClr val="000000">
                      <a:alpha val="65000"/>
                    </a:srgbClr>
                  </a:outerShdw>
                </a:effectLst>
              </a:rPr>
              <a:t>TỰ NHIÊN VÀ XÃ HỘI</a:t>
            </a:r>
          </a:p>
        </p:txBody>
      </p:sp>
      <p:sp>
        <p:nvSpPr>
          <p:cNvPr id="31" name="Hexagon 30"/>
          <p:cNvSpPr/>
          <p:nvPr/>
        </p:nvSpPr>
        <p:spPr>
          <a:xfrm>
            <a:off x="1627032" y="5718222"/>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C</a:t>
            </a:r>
          </a:p>
        </p:txBody>
      </p:sp>
      <p:pic>
        <p:nvPicPr>
          <p:cNvPr id="8223" name="Rectangle 31"/>
          <p:cNvPicPr>
            <a:picLocks noChangeArrowheads="1"/>
          </p:cNvPicPr>
          <p:nvPr/>
        </p:nvPicPr>
        <p:blipFill>
          <a:blip r:embed="rId8"/>
          <a:srcRect/>
          <a:stretch>
            <a:fillRect/>
          </a:stretch>
        </p:blipFill>
        <p:spPr bwMode="auto">
          <a:xfrm>
            <a:off x="2590800" y="5689600"/>
            <a:ext cx="4438650" cy="584200"/>
          </a:xfrm>
          <a:prstGeom prst="rect">
            <a:avLst/>
          </a:prstGeom>
          <a:noFill/>
          <a:ln w="9525">
            <a:noFill/>
            <a:miter lim="800000"/>
            <a:headEnd/>
            <a:tailEnd/>
          </a:ln>
        </p:spPr>
      </p:pic>
      <p:sp>
        <p:nvSpPr>
          <p:cNvPr id="8224" name="Text Box 32"/>
          <p:cNvSpPr txBox="1">
            <a:spLocks noChangeArrowheads="1"/>
          </p:cNvSpPr>
          <p:nvPr/>
        </p:nvSpPr>
        <p:spPr bwMode="auto">
          <a:xfrm>
            <a:off x="2590800" y="5715000"/>
            <a:ext cx="4468813" cy="533400"/>
          </a:xfrm>
          <a:prstGeom prst="rect">
            <a:avLst/>
          </a:prstGeom>
          <a:noFill/>
          <a:ln w="9525">
            <a:noFill/>
            <a:miter lim="800000"/>
            <a:headEnd/>
            <a:tailEnd/>
          </a:ln>
        </p:spPr>
        <p:txBody>
          <a:bodyPr anchor="ctr"/>
          <a:lstStyle/>
          <a:p>
            <a:r>
              <a:rPr lang="en-US" sz="2400">
                <a:solidFill>
                  <a:srgbClr val="002060"/>
                </a:solidFill>
                <a:cs typeface="Arial" charset="0"/>
              </a:rPr>
              <a:t>Trâu, bò tót, ngựa vằn, heo, dê</a:t>
            </a:r>
          </a:p>
        </p:txBody>
      </p:sp>
      <p:sp>
        <p:nvSpPr>
          <p:cNvPr id="33" name="Hexagon 32"/>
          <p:cNvSpPr/>
          <p:nvPr/>
        </p:nvSpPr>
        <p:spPr>
          <a:xfrm>
            <a:off x="1639956" y="4661452"/>
            <a:ext cx="685800" cy="609600"/>
          </a:xfrm>
          <a:prstGeom prst="hexagon">
            <a:avLst/>
          </a:prstGeom>
          <a:solidFill>
            <a:srgbClr val="FF000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latin typeface="Arial" pitchFamily="34" charset="0"/>
                <a:cs typeface="Arial" pitchFamily="34" charset="0"/>
              </a:rPr>
              <a:t>B</a:t>
            </a:r>
          </a:p>
        </p:txBody>
      </p:sp>
      <p:sp>
        <p:nvSpPr>
          <p:cNvPr id="34" name="Rectangle 33"/>
          <p:cNvSpPr/>
          <p:nvPr/>
        </p:nvSpPr>
        <p:spPr>
          <a:xfrm>
            <a:off x="2617631" y="4685763"/>
            <a:ext cx="4382037" cy="516832"/>
          </a:xfrm>
          <a:prstGeom prst="rect">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FF0000"/>
                </a:solidFill>
                <a:latin typeface="Arial" pitchFamily="34" charset="0"/>
                <a:cs typeface="Arial" pitchFamily="34" charset="0"/>
              </a:rPr>
              <a:t>Trâu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bò</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lợn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ngựa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mèo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chó</a:t>
            </a:r>
            <a:endParaRPr lang="en-US" sz="2400" dirty="0">
              <a:solidFill>
                <a:srgbClr val="FF0000"/>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par>
                                <p:cTn id="27" presetID="4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8223"/>
                                        </p:tgtEl>
                                        <p:attrNameLst>
                                          <p:attrName>style.visibility</p:attrName>
                                        </p:attrNameLst>
                                      </p:cBhvr>
                                      <p:to>
                                        <p:strVal val="visible"/>
                                      </p:to>
                                    </p:set>
                                    <p:animEffect transition="in" filter="fade">
                                      <p:cBhvr>
                                        <p:cTn id="36" dur="1000"/>
                                        <p:tgtEl>
                                          <p:spTgt spid="8223"/>
                                        </p:tgtEl>
                                      </p:cBhvr>
                                    </p:animEffect>
                                    <p:anim calcmode="lin" valueType="num">
                                      <p:cBhvr>
                                        <p:cTn id="37" dur="1000" fill="hold"/>
                                        <p:tgtEl>
                                          <p:spTgt spid="8223"/>
                                        </p:tgtEl>
                                        <p:attrNameLst>
                                          <p:attrName>ppt_x</p:attrName>
                                        </p:attrNameLst>
                                      </p:cBhvr>
                                      <p:tavLst>
                                        <p:tav tm="0">
                                          <p:val>
                                            <p:strVal val="#ppt_x"/>
                                          </p:val>
                                        </p:tav>
                                        <p:tav tm="100000">
                                          <p:val>
                                            <p:strVal val="#ppt_x"/>
                                          </p:val>
                                        </p:tav>
                                      </p:tavLst>
                                    </p:anim>
                                    <p:anim calcmode="lin" valueType="num">
                                      <p:cBhvr>
                                        <p:cTn id="38" dur="1000" fill="hold"/>
                                        <p:tgtEl>
                                          <p:spTgt spid="822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224"/>
                                        </p:tgtEl>
                                        <p:attrNameLst>
                                          <p:attrName>style.visibility</p:attrName>
                                        </p:attrNameLst>
                                      </p:cBhvr>
                                      <p:to>
                                        <p:strVal val="visible"/>
                                      </p:to>
                                    </p:set>
                                    <p:animEffect transition="in" filter="fade">
                                      <p:cBhvr>
                                        <p:cTn id="41" dur="1000"/>
                                        <p:tgtEl>
                                          <p:spTgt spid="8224"/>
                                        </p:tgtEl>
                                      </p:cBhvr>
                                    </p:animEffect>
                                    <p:anim calcmode="lin" valueType="num">
                                      <p:cBhvr>
                                        <p:cTn id="42" dur="1000" fill="hold"/>
                                        <p:tgtEl>
                                          <p:spTgt spid="8224"/>
                                        </p:tgtEl>
                                        <p:attrNameLst>
                                          <p:attrName>ppt_x</p:attrName>
                                        </p:attrNameLst>
                                      </p:cBhvr>
                                      <p:tavLst>
                                        <p:tav tm="0">
                                          <p:val>
                                            <p:strVal val="#ppt_x"/>
                                          </p:val>
                                        </p:tav>
                                        <p:tav tm="100000">
                                          <p:val>
                                            <p:strVal val="#ppt_x"/>
                                          </p:val>
                                        </p:tav>
                                      </p:tavLst>
                                    </p:anim>
                                    <p:anim calcmode="lin" valueType="num">
                                      <p:cBhvr>
                                        <p:cTn id="43" dur="1000" fill="hold"/>
                                        <p:tgtEl>
                                          <p:spTgt spid="82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500"/>
                                        <p:tgtEl>
                                          <p:spTgt spid="27"/>
                                        </p:tgtEl>
                                      </p:cBhvr>
                                    </p:animEffect>
                                  </p:childTnLst>
                                  <p:subTnLst>
                                    <p:audio>
                                      <p:cMediaNode>
                                        <p:cTn display="0" masterRel="sameClick">
                                          <p:stCondLst>
                                            <p:cond evt="begin" delay="0">
                                              <p:tn val="51"/>
                                            </p:cond>
                                          </p:stCondLst>
                                          <p:endCondLst>
                                            <p:cond evt="onStopAudio" delay="0">
                                              <p:tgtEl>
                                                <p:sldTgt/>
                                              </p:tgtEl>
                                            </p:cond>
                                          </p:endCondLst>
                                        </p:cTn>
                                        <p:tgtEl>
                                          <p:sndTgt r:embed="rId4" name="camera.wav"/>
                                        </p:tgtEl>
                                      </p:cMediaNode>
                                    </p:audio>
                                  </p:subTnLst>
                                </p:cTn>
                              </p:par>
                            </p:childTnLst>
                          </p:cTn>
                        </p:par>
                        <p:par>
                          <p:cTn id="54" fill="hold">
                            <p:stCondLst>
                              <p:cond delay="500"/>
                            </p:stCondLst>
                            <p:childTnLst>
                              <p:par>
                                <p:cTn id="55" presetID="4" presetClass="exit" presetSubtype="16" fill="hold" grpId="1" nodeType="afterEffect">
                                  <p:stCondLst>
                                    <p:cond delay="0"/>
                                  </p:stCondLst>
                                  <p:childTnLst>
                                    <p:animEffect transition="out" filter="box(in)">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par>
                          <p:cTn id="58" fill="hold">
                            <p:stCondLst>
                              <p:cond delay="1000"/>
                            </p:stCondLst>
                            <p:childTnLst>
                              <p:par>
                                <p:cTn id="59" presetID="4"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ox(in)">
                                      <p:cBhvr>
                                        <p:cTn id="61" dur="500"/>
                                        <p:tgtEl>
                                          <p:spTgt spid="26"/>
                                        </p:tgtEl>
                                      </p:cBhvr>
                                    </p:animEffect>
                                  </p:childTnLst>
                                  <p:subTnLst>
                                    <p:audio>
                                      <p:cMediaNode>
                                        <p:cTn display="0" masterRel="sameClick">
                                          <p:stCondLst>
                                            <p:cond evt="begin" delay="0">
                                              <p:tn val="59"/>
                                            </p:cond>
                                          </p:stCondLst>
                                          <p:endCondLst>
                                            <p:cond evt="onStopAudio" delay="0">
                                              <p:tgtEl>
                                                <p:sldTgt/>
                                              </p:tgtEl>
                                            </p:cond>
                                          </p:endCondLst>
                                        </p:cTn>
                                        <p:tgtEl>
                                          <p:sndTgt r:embed="rId4" name="camera.wav"/>
                                        </p:tgtEl>
                                      </p:cMediaNode>
                                    </p:audio>
                                  </p:subTnLst>
                                </p:cTn>
                              </p:par>
                            </p:childTnLst>
                          </p:cTn>
                        </p:par>
                        <p:par>
                          <p:cTn id="62" fill="hold">
                            <p:stCondLst>
                              <p:cond delay="1500"/>
                            </p:stCondLst>
                            <p:childTnLst>
                              <p:par>
                                <p:cTn id="63" presetID="4" presetClass="exit" presetSubtype="16" fill="hold" grpId="1" nodeType="afterEffect">
                                  <p:stCondLst>
                                    <p:cond delay="0"/>
                                  </p:stCondLst>
                                  <p:childTnLst>
                                    <p:animEffect transition="out" filter="box(in)">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par>
                          <p:cTn id="66" fill="hold">
                            <p:stCondLst>
                              <p:cond delay="2000"/>
                            </p:stCondLst>
                            <p:childTnLst>
                              <p:par>
                                <p:cTn id="67" presetID="4"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ox(in)">
                                      <p:cBhvr>
                                        <p:cTn id="69" dur="500"/>
                                        <p:tgtEl>
                                          <p:spTgt spid="25"/>
                                        </p:tgtEl>
                                      </p:cBhvr>
                                    </p:animEffect>
                                  </p:childTnLst>
                                  <p:subTnLst>
                                    <p:audio>
                                      <p:cMediaNode>
                                        <p:cTn display="0" masterRel="sameClick">
                                          <p:stCondLst>
                                            <p:cond evt="begin" delay="0">
                                              <p:tn val="67"/>
                                            </p:cond>
                                          </p:stCondLst>
                                          <p:endCondLst>
                                            <p:cond evt="onStopAudio" delay="0">
                                              <p:tgtEl>
                                                <p:sldTgt/>
                                              </p:tgtEl>
                                            </p:cond>
                                          </p:endCondLst>
                                        </p:cTn>
                                        <p:tgtEl>
                                          <p:sndTgt r:embed="rId4" name="camera.wav"/>
                                        </p:tgtEl>
                                      </p:cMediaNode>
                                    </p:audio>
                                  </p:subTnLst>
                                </p:cTn>
                              </p:par>
                            </p:childTnLst>
                          </p:cTn>
                        </p:par>
                        <p:par>
                          <p:cTn id="70" fill="hold">
                            <p:stCondLst>
                              <p:cond delay="2500"/>
                            </p:stCondLst>
                            <p:childTnLst>
                              <p:par>
                                <p:cTn id="71" presetID="4" presetClass="exit" presetSubtype="16" fill="hold" grpId="1" nodeType="afterEffect">
                                  <p:stCondLst>
                                    <p:cond delay="0"/>
                                  </p:stCondLst>
                                  <p:childTnLst>
                                    <p:animEffect transition="out" filter="box(in)">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par>
                          <p:cTn id="74" fill="hold">
                            <p:stCondLst>
                              <p:cond delay="3000"/>
                            </p:stCondLst>
                            <p:childTnLst>
                              <p:par>
                                <p:cTn id="75" presetID="4"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ox(in)">
                                      <p:cBhvr>
                                        <p:cTn id="77" dur="500"/>
                                        <p:tgtEl>
                                          <p:spTgt spid="24"/>
                                        </p:tgtEl>
                                      </p:cBhvr>
                                    </p:animEffect>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childTnLst>
                          </p:cTn>
                        </p:par>
                        <p:par>
                          <p:cTn id="78" fill="hold">
                            <p:stCondLst>
                              <p:cond delay="3500"/>
                            </p:stCondLst>
                            <p:childTnLst>
                              <p:par>
                                <p:cTn id="79" presetID="4" presetClass="exit" presetSubtype="16" fill="hold" grpId="1" nodeType="afterEffect">
                                  <p:stCondLst>
                                    <p:cond delay="0"/>
                                  </p:stCondLst>
                                  <p:childTnLst>
                                    <p:animEffect transition="out" filter="box(in)">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childTnLst>
                          </p:cTn>
                        </p:par>
                        <p:par>
                          <p:cTn id="82" fill="hold">
                            <p:stCondLst>
                              <p:cond delay="4000"/>
                            </p:stCondLst>
                            <p:childTnLst>
                              <p:par>
                                <p:cTn id="83" presetID="4"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ox(in)">
                                      <p:cBhvr>
                                        <p:cTn id="85" dur="500"/>
                                        <p:tgtEl>
                                          <p:spTgt spid="23"/>
                                        </p:tgtEl>
                                      </p:cBhvr>
                                    </p:animEffect>
                                  </p:childTnLst>
                                  <p:subTnLst>
                                    <p:audio>
                                      <p:cMediaNode>
                                        <p:cTn display="0" masterRel="sameClick">
                                          <p:stCondLst>
                                            <p:cond evt="begin" delay="0">
                                              <p:tn val="83"/>
                                            </p:cond>
                                          </p:stCondLst>
                                          <p:endCondLst>
                                            <p:cond evt="onStopAudio" delay="0">
                                              <p:tgtEl>
                                                <p:sldTgt/>
                                              </p:tgtEl>
                                            </p:cond>
                                          </p:endCondLst>
                                        </p:cTn>
                                        <p:tgtEl>
                                          <p:sndTgt r:embed="rId4" name="camera.wav"/>
                                        </p:tgtEl>
                                      </p:cMediaNode>
                                    </p:audio>
                                  </p:subTnLst>
                                </p:cTn>
                              </p:par>
                            </p:childTnLst>
                          </p:cTn>
                        </p:par>
                        <p:par>
                          <p:cTn id="86" fill="hold">
                            <p:stCondLst>
                              <p:cond delay="4500"/>
                            </p:stCondLst>
                            <p:childTnLst>
                              <p:par>
                                <p:cTn id="87" presetID="4" presetClass="exit" presetSubtype="16" fill="hold" grpId="1" nodeType="afterEffect">
                                  <p:stCondLst>
                                    <p:cond delay="0"/>
                                  </p:stCondLst>
                                  <p:childTnLst>
                                    <p:animEffect transition="out" filter="box(in)">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par>
                          <p:cTn id="90" fill="hold">
                            <p:stCondLst>
                              <p:cond delay="5000"/>
                            </p:stCondLst>
                            <p:childTnLst>
                              <p:par>
                                <p:cTn id="91" presetID="4"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ox(in)">
                                      <p:cBhvr>
                                        <p:cTn id="93" dur="500"/>
                                        <p:tgtEl>
                                          <p:spTgt spid="22"/>
                                        </p:tgtEl>
                                      </p:cBhvr>
                                    </p:animEffect>
                                  </p:childTnLst>
                                  <p:subTnLst>
                                    <p:audio>
                                      <p:cMediaNode>
                                        <p:cTn display="0" masterRel="sameClick">
                                          <p:stCondLst>
                                            <p:cond evt="begin" delay="0">
                                              <p:tn val="91"/>
                                            </p:cond>
                                          </p:stCondLst>
                                          <p:endCondLst>
                                            <p:cond evt="onStopAudio" delay="0">
                                              <p:tgtEl>
                                                <p:sldTgt/>
                                              </p:tgtEl>
                                            </p:cond>
                                          </p:endCondLst>
                                        </p:cTn>
                                        <p:tgtEl>
                                          <p:sndTgt r:embed="rId4" name="camera.wav"/>
                                        </p:tgtEl>
                                      </p:cMediaNode>
                                    </p:audio>
                                  </p:subTnLst>
                                </p:cTn>
                              </p:par>
                            </p:childTnLst>
                          </p:cTn>
                        </p:par>
                        <p:par>
                          <p:cTn id="94" fill="hold">
                            <p:stCondLst>
                              <p:cond delay="5500"/>
                            </p:stCondLst>
                            <p:childTnLst>
                              <p:par>
                                <p:cTn id="95" presetID="4" presetClass="exit" presetSubtype="16" fill="hold" grpId="1" nodeType="afterEffect">
                                  <p:stCondLst>
                                    <p:cond delay="0"/>
                                  </p:stCondLst>
                                  <p:childTnLst>
                                    <p:animEffect transition="out" filter="box(in)">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par>
                          <p:cTn id="98" fill="hold">
                            <p:stCondLst>
                              <p:cond delay="6000"/>
                            </p:stCondLst>
                            <p:childTnLst>
                              <p:par>
                                <p:cTn id="99" presetID="4" presetClass="entr" presetSubtype="16"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ox(in)">
                                      <p:cBhvr>
                                        <p:cTn id="101" dur="500"/>
                                        <p:tgtEl>
                                          <p:spTgt spid="21"/>
                                        </p:tgtEl>
                                      </p:cBhvr>
                                    </p:animEffect>
                                  </p:childTnLst>
                                  <p:subTnLst>
                                    <p:audio>
                                      <p:cMediaNode>
                                        <p:cTn display="0" masterRel="sameClick">
                                          <p:stCondLst>
                                            <p:cond evt="begin" delay="0">
                                              <p:tn val="99"/>
                                            </p:cond>
                                          </p:stCondLst>
                                          <p:endCondLst>
                                            <p:cond evt="onStopAudio" delay="0">
                                              <p:tgtEl>
                                                <p:sldTgt/>
                                              </p:tgtEl>
                                            </p:cond>
                                          </p:endCondLst>
                                        </p:cTn>
                                        <p:tgtEl>
                                          <p:sndTgt r:embed="rId4" name="camera.wav"/>
                                        </p:tgtEl>
                                      </p:cMediaNode>
                                    </p:audio>
                                  </p:subTnLst>
                                </p:cTn>
                              </p:par>
                            </p:childTnLst>
                          </p:cTn>
                        </p:par>
                        <p:par>
                          <p:cTn id="102" fill="hold">
                            <p:stCondLst>
                              <p:cond delay="6500"/>
                            </p:stCondLst>
                            <p:childTnLst>
                              <p:par>
                                <p:cTn id="103" presetID="4" presetClass="exit" presetSubtype="16" fill="hold" grpId="1" nodeType="afterEffect">
                                  <p:stCondLst>
                                    <p:cond delay="0"/>
                                  </p:stCondLst>
                                  <p:childTnLst>
                                    <p:animEffect transition="out" filter="box(in)">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childTnLst>
                          </p:cTn>
                        </p:par>
                        <p:par>
                          <p:cTn id="106" fill="hold">
                            <p:stCondLst>
                              <p:cond delay="7000"/>
                            </p:stCondLst>
                            <p:childTnLst>
                              <p:par>
                                <p:cTn id="107" presetID="4" presetClass="entr" presetSubtype="16"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box(in)">
                                      <p:cBhvr>
                                        <p:cTn id="109" dur="500"/>
                                        <p:tgtEl>
                                          <p:spTgt spid="20"/>
                                        </p:tgtEl>
                                      </p:cBhvr>
                                    </p:animEffect>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par>
                          <p:cTn id="110" fill="hold">
                            <p:stCondLst>
                              <p:cond delay="7500"/>
                            </p:stCondLst>
                            <p:childTnLst>
                              <p:par>
                                <p:cTn id="111" presetID="4" presetClass="exit" presetSubtype="16" fill="hold" grpId="1" nodeType="afterEffect">
                                  <p:stCondLst>
                                    <p:cond delay="0"/>
                                  </p:stCondLst>
                                  <p:childTnLst>
                                    <p:animEffect transition="out" filter="box(in)">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childTnLst>
                          </p:cTn>
                        </p:par>
                        <p:par>
                          <p:cTn id="114" fill="hold">
                            <p:stCondLst>
                              <p:cond delay="8000"/>
                            </p:stCondLst>
                            <p:childTnLst>
                              <p:par>
                                <p:cTn id="115" presetID="4" presetClass="entr" presetSubtype="16"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ox(in)">
                                      <p:cBhvr>
                                        <p:cTn id="117" dur="500"/>
                                        <p:tgtEl>
                                          <p:spTgt spid="19"/>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p:stCondLst>
                              <p:cond delay="8500"/>
                            </p:stCondLst>
                            <p:childTnLst>
                              <p:par>
                                <p:cTn id="119" presetID="4" presetClass="exit" presetSubtype="16" fill="hold" grpId="1" nodeType="afterEffect">
                                  <p:stCondLst>
                                    <p:cond delay="0"/>
                                  </p:stCondLst>
                                  <p:childTnLst>
                                    <p:animEffect transition="out" filter="box(in)">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childTnLst>
                          </p:cTn>
                        </p:par>
                        <p:par>
                          <p:cTn id="122" fill="hold">
                            <p:stCondLst>
                              <p:cond delay="9000"/>
                            </p:stCondLst>
                            <p:childTnLst>
                              <p:par>
                                <p:cTn id="123" presetID="4" presetClass="entr" presetSubtype="16"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box(in)">
                                      <p:cBhvr>
                                        <p:cTn id="125" dur="500"/>
                                        <p:tgtEl>
                                          <p:spTgt spid="18"/>
                                        </p:tgtEl>
                                      </p:cBhvr>
                                    </p:animEffect>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childTnLst>
                          </p:cTn>
                        </p:par>
                        <p:par>
                          <p:cTn id="126" fill="hold">
                            <p:stCondLst>
                              <p:cond delay="9500"/>
                            </p:stCondLst>
                            <p:childTnLst>
                              <p:par>
                                <p:cTn id="127" presetID="4" presetClass="exit" presetSubtype="16" fill="hold" grpId="1" nodeType="afterEffect">
                                  <p:stCondLst>
                                    <p:cond delay="0"/>
                                  </p:stCondLst>
                                  <p:childTnLst>
                                    <p:animEffect transition="out" filter="box(in)">
                                      <p:cBhvr>
                                        <p:cTn id="128" dur="500"/>
                                        <p:tgtEl>
                                          <p:spTgt spid="18"/>
                                        </p:tgtEl>
                                      </p:cBhvr>
                                    </p:animEffect>
                                    <p:set>
                                      <p:cBhvr>
                                        <p:cTn id="129" dur="1" fill="hold">
                                          <p:stCondLst>
                                            <p:cond delay="499"/>
                                          </p:stCondLst>
                                        </p:cTn>
                                        <p:tgtEl>
                                          <p:spTgt spid="18"/>
                                        </p:tgtEl>
                                        <p:attrNameLst>
                                          <p:attrName>style.visibility</p:attrName>
                                        </p:attrNameLst>
                                      </p:cBhvr>
                                      <p:to>
                                        <p:strVal val="hidden"/>
                                      </p:to>
                                    </p:set>
                                  </p:childTnLst>
                                </p:cTn>
                              </p:par>
                            </p:childTnLst>
                          </p:cTn>
                        </p:par>
                        <p:par>
                          <p:cTn id="130" fill="hold">
                            <p:stCondLst>
                              <p:cond delay="10000"/>
                            </p:stCondLst>
                            <p:childTnLst>
                              <p:par>
                                <p:cTn id="131" presetID="4" presetClass="entr" presetSubtype="16" fill="hold" grpId="0" nodeType="after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box(in)">
                                      <p:cBhvr>
                                        <p:cTn id="133" dur="500"/>
                                        <p:tgtEl>
                                          <p:spTgt spid="17"/>
                                        </p:tgtEl>
                                      </p:cBhvr>
                                    </p:animEffect>
                                  </p:childTnLst>
                                  <p:subTnLst>
                                    <p:audio>
                                      <p:cMediaNode>
                                        <p:cTn display="0" masterRel="sameClick">
                                          <p:stCondLst>
                                            <p:cond evt="begin" delay="0">
                                              <p:tn val="131"/>
                                            </p:cond>
                                          </p:stCondLst>
                                          <p:endCondLst>
                                            <p:cond evt="onStopAudio" delay="0">
                                              <p:tgtEl>
                                                <p:sldTgt/>
                                              </p:tgtEl>
                                            </p:cond>
                                          </p:endCondLst>
                                        </p:cTn>
                                        <p:tgtEl>
                                          <p:sndTgt r:embed="rId5" name="ringin.wav"/>
                                        </p:tgtEl>
                                      </p:cMediaNode>
                                    </p:audio>
                                  </p:subTnLst>
                                </p:cTn>
                              </p:par>
                            </p:childTnLst>
                          </p:cTn>
                        </p:par>
                      </p:childTnLst>
                    </p:cTn>
                  </p:par>
                  <p:par>
                    <p:cTn id="134" fill="hold">
                      <p:stCondLst>
                        <p:cond delay="indefinite"/>
                      </p:stCondLst>
                      <p:childTnLst>
                        <p:par>
                          <p:cTn id="135" fill="hold">
                            <p:stCondLst>
                              <p:cond delay="0"/>
                            </p:stCondLst>
                            <p:childTnLst>
                              <p:par>
                                <p:cTn id="136" presetID="20" presetClass="entr" presetSubtype="0" fill="hold"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edge">
                                      <p:cBhvr>
                                        <p:cTn id="138" dur="2000"/>
                                        <p:tgtEl>
                                          <p:spTgt spid="34"/>
                                        </p:tgtEl>
                                      </p:cBhvr>
                                    </p:animEffect>
                                  </p:childTnLst>
                                  <p:subTnLst>
                                    <p:audio>
                                      <p:cMediaNode>
                                        <p:cTn display="0" masterRel="sameClick">
                                          <p:stCondLst>
                                            <p:cond evt="begin" delay="0">
                                              <p:tn val="136"/>
                                            </p:cond>
                                          </p:stCondLst>
                                          <p:endCondLst>
                                            <p:cond evt="onStopAudio" delay="0">
                                              <p:tgtEl>
                                                <p:sldTgt/>
                                              </p:tgtEl>
                                            </p:cond>
                                          </p:endCondLst>
                                        </p:cTn>
                                        <p:tgtEl>
                                          <p:sndTgt r:embed="rId6" name="drumroll.wav"/>
                                        </p:tgtEl>
                                      </p:cMediaNode>
                                    </p:audio>
                                  </p:subTnLst>
                                </p:cTn>
                              </p:par>
                              <p:par>
                                <p:cTn id="139" presetID="20" presetClass="entr" presetSubtype="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edge">
                                      <p:cBhvr>
                                        <p:cTn id="141" dur="2000"/>
                                        <p:tgtEl>
                                          <p:spTgt spid="33"/>
                                        </p:tgtEl>
                                      </p:cBhvr>
                                    </p:animEffect>
                                  </p:childTnLst>
                                  <p:subTnLst>
                                    <p:audio>
                                      <p:cMediaNode>
                                        <p:cTn display="0" masterRel="sameClick">
                                          <p:stCondLst>
                                            <p:cond evt="begin" delay="0">
                                              <p:tn val="139"/>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8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milk_cow_looking_ha"/>
          <p:cNvPicPr>
            <a:picLocks noChangeAspect="1" noChangeArrowheads="1" noCrop="1"/>
          </p:cNvPicPr>
          <p:nvPr/>
        </p:nvPicPr>
        <p:blipFill>
          <a:blip r:embed="rId3"/>
          <a:srcRect/>
          <a:stretch>
            <a:fillRect/>
          </a:stretch>
        </p:blipFill>
        <p:spPr bwMode="auto">
          <a:xfrm>
            <a:off x="0" y="3273425"/>
            <a:ext cx="4038600" cy="3584575"/>
          </a:xfrm>
          <a:prstGeom prst="rect">
            <a:avLst/>
          </a:prstGeom>
          <a:noFill/>
          <a:ln w="9525">
            <a:noFill/>
            <a:miter lim="800000"/>
            <a:headEnd/>
            <a:tailEnd/>
          </a:ln>
        </p:spPr>
      </p:pic>
      <p:pic>
        <p:nvPicPr>
          <p:cNvPr id="13316" name="Picture 4" descr="german_shepard_dog_ba_a_ha"/>
          <p:cNvPicPr>
            <a:picLocks noChangeAspect="1" noChangeArrowheads="1" noCrop="1"/>
          </p:cNvPicPr>
          <p:nvPr/>
        </p:nvPicPr>
        <p:blipFill>
          <a:blip r:embed="rId4"/>
          <a:srcRect/>
          <a:stretch>
            <a:fillRect/>
          </a:stretch>
        </p:blipFill>
        <p:spPr bwMode="auto">
          <a:xfrm>
            <a:off x="4953000" y="3429000"/>
            <a:ext cx="4191000" cy="3429000"/>
          </a:xfrm>
          <a:prstGeom prst="rect">
            <a:avLst/>
          </a:prstGeom>
          <a:noFill/>
          <a:ln w="9525">
            <a:noFill/>
            <a:miter lim="800000"/>
            <a:headEnd/>
            <a:tailEnd/>
          </a:ln>
        </p:spPr>
      </p:pic>
      <p:sp>
        <p:nvSpPr>
          <p:cNvPr id="11270" name="AutoShape 6"/>
          <p:cNvSpPr>
            <a:spLocks noChangeArrowheads="1"/>
          </p:cNvSpPr>
          <p:nvPr/>
        </p:nvSpPr>
        <p:spPr bwMode="auto">
          <a:xfrm>
            <a:off x="685800" y="1295400"/>
            <a:ext cx="7924800" cy="1752600"/>
          </a:xfrm>
          <a:prstGeom prst="wedgeEllipseCallout">
            <a:avLst>
              <a:gd name="adj1" fmla="val -35398"/>
              <a:gd name="adj2" fmla="val 67394"/>
            </a:avLst>
          </a:prstGeom>
          <a:solidFill>
            <a:schemeClr val="accent1"/>
          </a:solidFill>
          <a:ln w="9525">
            <a:solidFill>
              <a:schemeClr val="tx1"/>
            </a:solidFill>
            <a:miter lim="800000"/>
            <a:headEnd/>
            <a:tailEnd/>
          </a:ln>
        </p:spPr>
        <p:txBody>
          <a:bodyPr/>
          <a:lstStyle/>
          <a:p>
            <a:pPr algn="ctr"/>
            <a:r>
              <a:rPr lang="en-US" sz="3200" b="1">
                <a:solidFill>
                  <a:srgbClr val="FF0000"/>
                </a:solidFill>
                <a:latin typeface="VNI-Couri" pitchFamily="2" charset="0"/>
                <a:cs typeface="Arial" charset="0"/>
              </a:rPr>
              <a:t>Chuùc möøng baïn traû lôøi ñuùng</a:t>
            </a:r>
            <a:r>
              <a:rPr lang="en-US" sz="3200">
                <a:latin typeface="VNI-Viettay" pitchFamily="2" charset="0"/>
              </a:rPr>
              <a:t> </a:t>
            </a:r>
          </a:p>
        </p:txBody>
      </p:sp>
      <p:sp>
        <p:nvSpPr>
          <p:cNvPr id="13319" name="AutoShape 8">
            <a:hlinkClick r:id="rId5" action="ppaction://hlinksldjump" highlightClick="1"/>
          </p:cNvPr>
          <p:cNvSpPr>
            <a:spLocks noChangeArrowheads="1"/>
          </p:cNvSpPr>
          <p:nvPr/>
        </p:nvSpPr>
        <p:spPr bwMode="auto">
          <a:xfrm>
            <a:off x="8610600" y="6477000"/>
            <a:ext cx="533400" cy="381000"/>
          </a:xfrm>
          <a:prstGeom prst="actionButtonInformation">
            <a:avLst/>
          </a:prstGeom>
          <a:solidFill>
            <a:schemeClr val="accent1"/>
          </a:solidFill>
          <a:ln w="9525">
            <a:noFill/>
            <a:miter lim="800000"/>
            <a:headEnd/>
            <a:tailEnd/>
          </a:ln>
        </p:spPr>
        <p:txBody>
          <a:bodyPr wrap="none" anchor="ctr"/>
          <a:lstStyle/>
          <a:p>
            <a:endParaRPr lang="en-US"/>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574440" y="3176540"/>
            <a:ext cx="685802"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A</a:t>
            </a:r>
          </a:p>
        </p:txBody>
      </p:sp>
      <p:sp>
        <p:nvSpPr>
          <p:cNvPr id="5" name="Hexagon 4"/>
          <p:cNvSpPr/>
          <p:nvPr/>
        </p:nvSpPr>
        <p:spPr>
          <a:xfrm>
            <a:off x="1524000" y="4127679"/>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B</a:t>
            </a:r>
          </a:p>
        </p:txBody>
      </p:sp>
      <p:grpSp>
        <p:nvGrpSpPr>
          <p:cNvPr id="2" name="Group 6"/>
          <p:cNvGrpSpPr>
            <a:grpSpLocks/>
          </p:cNvGrpSpPr>
          <p:nvPr/>
        </p:nvGrpSpPr>
        <p:grpSpPr bwMode="auto">
          <a:xfrm>
            <a:off x="1597025" y="2057400"/>
            <a:ext cx="6099175" cy="774700"/>
            <a:chOff x="779374" y="2216382"/>
            <a:chExt cx="3643295" cy="568245"/>
          </a:xfrm>
        </p:grpSpPr>
        <p:sp>
          <p:nvSpPr>
            <p:cNvPr id="7" name="Rectangle 6"/>
            <p:cNvSpPr/>
            <p:nvPr/>
          </p:nvSpPr>
          <p:spPr>
            <a:xfrm>
              <a:off x="1434050" y="2216382"/>
              <a:ext cx="2988619" cy="447040"/>
            </a:xfrm>
            <a:prstGeom prst="rect">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ích</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loài</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p>
          </p:txBody>
        </p:sp>
        <p:cxnSp>
          <p:nvCxnSpPr>
            <p:cNvPr id="8" name="Straight Connector 7"/>
            <p:cNvCxnSpPr/>
            <p:nvPr/>
          </p:nvCxnSpPr>
          <p:spPr>
            <a:xfrm flipV="1">
              <a:off x="1318581" y="2445385"/>
              <a:ext cx="108677" cy="10160"/>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09497" y="2487803"/>
              <a:ext cx="155119" cy="76634"/>
            </a:xfrm>
            <a:prstGeom prst="line">
              <a:avLst/>
            </a:prstGeom>
            <a:solidFill>
              <a:srgbClr val="00B050"/>
            </a:solidFill>
            <a:ln w="57150">
              <a:solidFill>
                <a:srgbClr val="00B050"/>
              </a:solidFill>
            </a:ln>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cxnSp>
        <p:sp>
          <p:nvSpPr>
            <p:cNvPr id="10" name="Hexagon 9"/>
            <p:cNvSpPr/>
            <p:nvPr/>
          </p:nvSpPr>
          <p:spPr>
            <a:xfrm>
              <a:off x="779374" y="2342666"/>
              <a:ext cx="466406" cy="441961"/>
            </a:xfrm>
            <a:prstGeom prst="hexagon">
              <a:avLst/>
            </a:prstGeom>
            <a:solidFill>
              <a:srgbClr val="00B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latin typeface="Arial" charset="0"/>
                  <a:cs typeface="Arial" charset="0"/>
                </a:rPr>
                <a:t>3</a:t>
              </a:r>
            </a:p>
          </p:txBody>
        </p:sp>
      </p:grpSp>
      <p:sp>
        <p:nvSpPr>
          <p:cNvPr id="11" name="Rectangle 10"/>
          <p:cNvSpPr/>
          <p:nvPr/>
        </p:nvSpPr>
        <p:spPr>
          <a:xfrm>
            <a:off x="2488840" y="3162587"/>
            <a:ext cx="5233118" cy="549501"/>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002060"/>
                </a:solidFill>
                <a:latin typeface="Arial" charset="0"/>
                <a:cs typeface="Arial" charset="0"/>
              </a:rPr>
              <a:t>Lấy thịt, sữa làm thức ăn, thức uống </a:t>
            </a:r>
          </a:p>
        </p:txBody>
      </p:sp>
      <p:sp>
        <p:nvSpPr>
          <p:cNvPr id="12" name="Rectangle 11"/>
          <p:cNvSpPr/>
          <p:nvPr/>
        </p:nvSpPr>
        <p:spPr>
          <a:xfrm>
            <a:off x="2514600" y="4126605"/>
            <a:ext cx="5207358"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Arial" pitchFamily="34" charset="0"/>
                <a:cs typeface="Arial" pitchFamily="34" charset="0"/>
              </a:rPr>
              <a:t>Lấy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phân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để</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bón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ruộng</a:t>
            </a:r>
            <a:endParaRPr lang="en-US" sz="2400" dirty="0">
              <a:solidFill>
                <a:srgbClr val="002060"/>
              </a:solidFill>
              <a:latin typeface="Arial" pitchFamily="34" charset="0"/>
              <a:cs typeface="Arial" pitchFamily="34" charset="0"/>
            </a:endParaRPr>
          </a:p>
        </p:txBody>
      </p:sp>
      <p:pic>
        <p:nvPicPr>
          <p:cNvPr id="9232" name="Picture 115" descr="ALRMCLOK"/>
          <p:cNvPicPr>
            <a:picLocks noChangeAspect="1" noChangeArrowheads="1"/>
          </p:cNvPicPr>
          <p:nvPr/>
        </p:nvPicPr>
        <p:blipFill>
          <a:blip r:embed="rId7"/>
          <a:srcRect/>
          <a:stretch>
            <a:fillRect/>
          </a:stretch>
        </p:blipFill>
        <p:spPr bwMode="auto">
          <a:xfrm>
            <a:off x="7848600" y="762000"/>
            <a:ext cx="855663" cy="1035050"/>
          </a:xfrm>
          <a:prstGeom prst="rect">
            <a:avLst/>
          </a:prstGeom>
          <a:noFill/>
          <a:ln w="9525">
            <a:noFill/>
            <a:miter lim="800000"/>
            <a:headEnd/>
            <a:tailEnd/>
          </a:ln>
        </p:spPr>
      </p:pic>
      <p:sp>
        <p:nvSpPr>
          <p:cNvPr id="14" name="Oval 13"/>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15" name="Oval 14"/>
          <p:cNvSpPr/>
          <p:nvPr/>
        </p:nvSpPr>
        <p:spPr>
          <a:xfrm>
            <a:off x="79676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1</a:t>
            </a:r>
            <a:endParaRPr lang="vi-VN" sz="3600" dirty="0">
              <a:latin typeface="Arial Unicode MS" pitchFamily="34" charset="-128"/>
              <a:ea typeface="Arial Unicode MS" pitchFamily="34" charset="-128"/>
              <a:cs typeface="Arial Unicode MS" pitchFamily="34" charset="-128"/>
            </a:endParaRPr>
          </a:p>
        </p:txBody>
      </p:sp>
      <p:sp>
        <p:nvSpPr>
          <p:cNvPr id="16" name="Oval 15"/>
          <p:cNvSpPr/>
          <p:nvPr/>
        </p:nvSpPr>
        <p:spPr>
          <a:xfrm>
            <a:off x="79692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2</a:t>
            </a:r>
            <a:endParaRPr lang="vi-VN" sz="3600" dirty="0">
              <a:latin typeface="Arial Unicode MS" pitchFamily="34" charset="-128"/>
              <a:ea typeface="Arial Unicode MS" pitchFamily="34" charset="-128"/>
              <a:cs typeface="Arial Unicode MS" pitchFamily="34" charset="-128"/>
            </a:endParaRPr>
          </a:p>
        </p:txBody>
      </p:sp>
      <p:sp>
        <p:nvSpPr>
          <p:cNvPr id="17" name="Oval 16"/>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3</a:t>
            </a:r>
            <a:endParaRPr lang="vi-VN" sz="3600" dirty="0">
              <a:latin typeface="Arial Unicode MS" pitchFamily="34" charset="-128"/>
              <a:ea typeface="Arial Unicode MS" pitchFamily="34" charset="-128"/>
              <a:cs typeface="Arial Unicode MS" pitchFamily="34" charset="-128"/>
            </a:endParaRPr>
          </a:p>
        </p:txBody>
      </p:sp>
      <p:sp>
        <p:nvSpPr>
          <p:cNvPr id="18" name="Oval 17"/>
          <p:cNvSpPr/>
          <p:nvPr/>
        </p:nvSpPr>
        <p:spPr>
          <a:xfrm>
            <a:off x="7981950"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4</a:t>
            </a:r>
            <a:endParaRPr lang="vi-VN" sz="3600" dirty="0">
              <a:latin typeface="Arial Unicode MS" pitchFamily="34" charset="-128"/>
              <a:ea typeface="Arial Unicode MS" pitchFamily="34" charset="-128"/>
              <a:cs typeface="Arial Unicode MS" pitchFamily="34" charset="-128"/>
            </a:endParaRPr>
          </a:p>
        </p:txBody>
      </p:sp>
      <p:sp>
        <p:nvSpPr>
          <p:cNvPr id="19" name="Oval 18"/>
          <p:cNvSpPr/>
          <p:nvPr/>
        </p:nvSpPr>
        <p:spPr>
          <a:xfrm>
            <a:off x="7978775"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5</a:t>
            </a:r>
            <a:endParaRPr lang="vi-VN" sz="3600" dirty="0">
              <a:latin typeface="Arial Unicode MS" pitchFamily="34" charset="-128"/>
              <a:ea typeface="Arial Unicode MS" pitchFamily="34" charset="-128"/>
              <a:cs typeface="Arial Unicode MS" pitchFamily="34" charset="-128"/>
            </a:endParaRPr>
          </a:p>
        </p:txBody>
      </p:sp>
      <p:sp>
        <p:nvSpPr>
          <p:cNvPr id="20" name="Oval 19"/>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6</a:t>
            </a:r>
            <a:endParaRPr lang="vi-VN" sz="3600" dirty="0">
              <a:latin typeface="Arial Unicode MS" pitchFamily="34" charset="-128"/>
              <a:ea typeface="Arial Unicode MS" pitchFamily="34" charset="-128"/>
              <a:cs typeface="Arial Unicode MS" pitchFamily="34" charset="-128"/>
            </a:endParaRPr>
          </a:p>
        </p:txBody>
      </p:sp>
      <p:sp>
        <p:nvSpPr>
          <p:cNvPr id="21" name="Oval 20"/>
          <p:cNvSpPr/>
          <p:nvPr/>
        </p:nvSpPr>
        <p:spPr>
          <a:xfrm>
            <a:off x="7981950"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7</a:t>
            </a:r>
            <a:endParaRPr lang="vi-VN" sz="3600" dirty="0">
              <a:latin typeface="Arial Unicode MS" pitchFamily="34" charset="-128"/>
              <a:ea typeface="Arial Unicode MS" pitchFamily="34" charset="-128"/>
              <a:cs typeface="Arial Unicode MS" pitchFamily="34" charset="-128"/>
            </a:endParaRPr>
          </a:p>
        </p:txBody>
      </p:sp>
      <p:sp>
        <p:nvSpPr>
          <p:cNvPr id="22" name="Oval 21"/>
          <p:cNvSpPr/>
          <p:nvPr/>
        </p:nvSpPr>
        <p:spPr>
          <a:xfrm>
            <a:off x="7980363" y="1003300"/>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8</a:t>
            </a:r>
            <a:endParaRPr lang="vi-VN" sz="3600" dirty="0">
              <a:latin typeface="Arial Unicode MS" pitchFamily="34" charset="-128"/>
              <a:ea typeface="Arial Unicode MS" pitchFamily="34" charset="-128"/>
              <a:cs typeface="Arial Unicode MS" pitchFamily="34" charset="-128"/>
            </a:endParaRPr>
          </a:p>
        </p:txBody>
      </p:sp>
      <p:sp>
        <p:nvSpPr>
          <p:cNvPr id="23" name="Oval 22"/>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9</a:t>
            </a:r>
            <a:endParaRPr lang="vi-VN" sz="3600" dirty="0">
              <a:latin typeface="Arial Unicode MS" pitchFamily="34" charset="-128"/>
              <a:ea typeface="Arial Unicode MS" pitchFamily="34" charset="-128"/>
              <a:cs typeface="Arial Unicode MS" pitchFamily="34" charset="-128"/>
            </a:endParaRPr>
          </a:p>
        </p:txBody>
      </p:sp>
      <p:sp>
        <p:nvSpPr>
          <p:cNvPr id="24" name="Oval 23"/>
          <p:cNvSpPr/>
          <p:nvPr/>
        </p:nvSpPr>
        <p:spPr>
          <a:xfrm>
            <a:off x="7991475" y="1017588"/>
            <a:ext cx="57150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latin typeface="Arial Unicode MS" pitchFamily="34" charset="-128"/>
                <a:ea typeface="Arial Unicode MS" pitchFamily="34" charset="-128"/>
                <a:cs typeface="Arial Unicode MS" pitchFamily="34" charset="-128"/>
              </a:rPr>
              <a:t>0</a:t>
            </a:r>
            <a:endParaRPr lang="vi-VN" sz="3600" dirty="0">
              <a:latin typeface="Arial Unicode MS" pitchFamily="34" charset="-128"/>
              <a:ea typeface="Arial Unicode MS" pitchFamily="34" charset="-128"/>
              <a:cs typeface="Arial Unicode MS" pitchFamily="34" charset="-128"/>
            </a:endParaRPr>
          </a:p>
        </p:txBody>
      </p:sp>
      <p:sp>
        <p:nvSpPr>
          <p:cNvPr id="27" name="Rectangle 26"/>
          <p:cNvSpPr/>
          <p:nvPr/>
        </p:nvSpPr>
        <p:spPr bwMode="auto">
          <a:xfrm>
            <a:off x="2573642" y="1210359"/>
            <a:ext cx="3967753" cy="52380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solidFill>
                  <a:srgbClr val="C00000"/>
                </a:solidFill>
                <a:effectLst>
                  <a:outerShdw blurRad="76200" dist="50800" dir="5400000" algn="tl" rotWithShape="0">
                    <a:srgbClr val="000000">
                      <a:alpha val="65000"/>
                    </a:srgbClr>
                  </a:outerShdw>
                </a:effectLst>
              </a:rPr>
              <a:t>TỰ NHIÊN VÀ XÃ HỘI</a:t>
            </a:r>
          </a:p>
        </p:txBody>
      </p:sp>
      <p:sp>
        <p:nvSpPr>
          <p:cNvPr id="28" name="Hexagon 27"/>
          <p:cNvSpPr/>
          <p:nvPr/>
        </p:nvSpPr>
        <p:spPr>
          <a:xfrm>
            <a:off x="1549758" y="5077494"/>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C</a:t>
            </a:r>
          </a:p>
        </p:txBody>
      </p:sp>
      <p:sp>
        <p:nvSpPr>
          <p:cNvPr id="29" name="Rectangle 28"/>
          <p:cNvSpPr/>
          <p:nvPr/>
        </p:nvSpPr>
        <p:spPr>
          <a:xfrm>
            <a:off x="2540358" y="5076420"/>
            <a:ext cx="5181600"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Arial" pitchFamily="34" charset="0"/>
                <a:cs typeface="Arial" pitchFamily="34" charset="0"/>
              </a:rPr>
              <a:t>Dùng</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làm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sức</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kéo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kéo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cày</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kéo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xe</a:t>
            </a:r>
            <a:r>
              <a:rPr lang="en-US" sz="2400" dirty="0">
                <a:solidFill>
                  <a:srgbClr val="002060"/>
                </a:solidFill>
                <a:latin typeface="Arial" pitchFamily="34" charset="0"/>
                <a:cs typeface="Arial" pitchFamily="34" charset="0"/>
              </a:rPr>
              <a:t>)</a:t>
            </a:r>
          </a:p>
        </p:txBody>
      </p:sp>
      <p:sp>
        <p:nvSpPr>
          <p:cNvPr id="32" name="Hexagon 31"/>
          <p:cNvSpPr/>
          <p:nvPr/>
        </p:nvSpPr>
        <p:spPr>
          <a:xfrm>
            <a:off x="1549758" y="5926425"/>
            <a:ext cx="685800" cy="609600"/>
          </a:xfrm>
          <a:prstGeom prst="hexagon">
            <a:avLst/>
          </a:prstGeom>
          <a:solidFill>
            <a:srgbClr val="92D05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FF0000"/>
                </a:solidFill>
                <a:latin typeface="Arial" pitchFamily="34" charset="0"/>
                <a:cs typeface="Arial" pitchFamily="34" charset="0"/>
              </a:rPr>
              <a:t>D</a:t>
            </a:r>
          </a:p>
        </p:txBody>
      </p:sp>
      <p:sp>
        <p:nvSpPr>
          <p:cNvPr id="33" name="Rectangle 32"/>
          <p:cNvSpPr/>
          <p:nvPr/>
        </p:nvSpPr>
        <p:spPr>
          <a:xfrm>
            <a:off x="2540358" y="5925351"/>
            <a:ext cx="5181600" cy="533400"/>
          </a:xfrm>
          <a:prstGeom prst="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2060"/>
                </a:solidFill>
                <a:latin typeface="Arial" pitchFamily="34" charset="0"/>
                <a:cs typeface="Arial" pitchFamily="34" charset="0"/>
              </a:rPr>
              <a:t>Cả</a:t>
            </a:r>
            <a:r>
              <a:rPr lang="en-US" sz="2400" dirty="0">
                <a:solidFill>
                  <a:srgbClr val="002060"/>
                </a:solidFill>
                <a:latin typeface="Arial" pitchFamily="34" charset="0"/>
                <a:cs typeface="Arial" pitchFamily="34" charset="0"/>
              </a:rPr>
              <a:t> A, B, C </a:t>
            </a:r>
            <a:r>
              <a:rPr lang="en-US" sz="2400" dirty="0" err="1">
                <a:solidFill>
                  <a:srgbClr val="002060"/>
                </a:solidFill>
                <a:latin typeface="Arial" pitchFamily="34" charset="0"/>
                <a:cs typeface="Arial" pitchFamily="34" charset="0"/>
              </a:rPr>
              <a:t>đều</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đúng</a:t>
            </a:r>
            <a:endParaRPr lang="en-US" sz="2400" dirty="0">
              <a:solidFill>
                <a:srgbClr val="002060"/>
              </a:solidFill>
              <a:latin typeface="Arial" pitchFamily="34" charset="0"/>
              <a:cs typeface="Arial" pitchFamily="34" charset="0"/>
            </a:endParaRPr>
          </a:p>
        </p:txBody>
      </p:sp>
      <p:sp>
        <p:nvSpPr>
          <p:cNvPr id="30" name="Hexagon 29"/>
          <p:cNvSpPr/>
          <p:nvPr/>
        </p:nvSpPr>
        <p:spPr>
          <a:xfrm>
            <a:off x="1563756" y="5920408"/>
            <a:ext cx="685800" cy="609600"/>
          </a:xfrm>
          <a:prstGeom prst="hexagon">
            <a:avLst/>
          </a:prstGeom>
          <a:solidFill>
            <a:srgbClr val="FF0000"/>
          </a:solidFill>
          <a:ln>
            <a:solidFill>
              <a:srgbClr val="00B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latin typeface="Arial" pitchFamily="34" charset="0"/>
                <a:cs typeface="Arial" pitchFamily="34" charset="0"/>
              </a:rPr>
              <a:t>D</a:t>
            </a:r>
          </a:p>
        </p:txBody>
      </p:sp>
      <p:sp>
        <p:nvSpPr>
          <p:cNvPr id="31" name="Rectangle 30"/>
          <p:cNvSpPr/>
          <p:nvPr/>
        </p:nvSpPr>
        <p:spPr>
          <a:xfrm>
            <a:off x="2527479" y="5930721"/>
            <a:ext cx="5168721" cy="559158"/>
          </a:xfrm>
          <a:prstGeom prst="rect">
            <a:avLst/>
          </a:prstGeom>
          <a:solidFill>
            <a:srgbClr val="FFFF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rgbClr val="FF0000"/>
                </a:solidFill>
                <a:latin typeface="Arial" pitchFamily="34" charset="0"/>
                <a:cs typeface="Arial" pitchFamily="34" charset="0"/>
              </a:rPr>
              <a:t>Cả</a:t>
            </a:r>
            <a:r>
              <a:rPr lang="en-US" sz="2400" b="1" dirty="0">
                <a:solidFill>
                  <a:srgbClr val="FF0000"/>
                </a:solidFill>
                <a:latin typeface="Arial" pitchFamily="34" charset="0"/>
                <a:cs typeface="Arial" pitchFamily="34" charset="0"/>
              </a:rPr>
              <a:t> A, B, C </a:t>
            </a:r>
            <a:r>
              <a:rPr lang="en-US" sz="2400" b="1" dirty="0" err="1">
                <a:solidFill>
                  <a:srgbClr val="FF0000"/>
                </a:solidFill>
                <a:latin typeface="Arial" pitchFamily="34" charset="0"/>
                <a:cs typeface="Arial" pitchFamily="34" charset="0"/>
              </a:rPr>
              <a:t>đều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đúng</a:t>
            </a:r>
            <a:endParaRPr lang="en-US" sz="2400" b="1" dirty="0">
              <a:solidFill>
                <a:srgbClr val="FF0000"/>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par>
                                <p:cTn id="27" presetID="47"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suction.wav"/>
                                        </p:tgtEl>
                                      </p:cMediaNode>
                                    </p:audio>
                                  </p:subTnLst>
                                </p:cTn>
                              </p:par>
                              <p:par>
                                <p:cTn id="39" presetID="47"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suction.wav"/>
                                        </p:tgtEl>
                                      </p:cMediaNode>
                                    </p:audio>
                                  </p:sub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suction.wav"/>
                                        </p:tgtEl>
                                      </p:cMediaNode>
                                    </p:audio>
                                  </p:subTnLst>
                                </p:cTn>
                              </p:par>
                              <p:par>
                                <p:cTn id="51" presetID="47"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suction.wav"/>
                                        </p:tgtEl>
                                      </p:cMediaNode>
                                    </p:audio>
                                  </p:sub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ox(in)">
                                      <p:cBhvr>
                                        <p:cTn id="60" dur="500"/>
                                        <p:tgtEl>
                                          <p:spTgt spid="24"/>
                                        </p:tgtEl>
                                      </p:cBhvr>
                                    </p:animEffect>
                                  </p:childTnLst>
                                  <p:subTnLst>
                                    <p:audio>
                                      <p:cMediaNode>
                                        <p:cTn display="0" masterRel="sameClick">
                                          <p:stCondLst>
                                            <p:cond evt="begin" delay="0">
                                              <p:tn val="58"/>
                                            </p:cond>
                                          </p:stCondLst>
                                          <p:endCondLst>
                                            <p:cond evt="onStopAudio" delay="0">
                                              <p:tgtEl>
                                                <p:sldTgt/>
                                              </p:tgtEl>
                                            </p:cond>
                                          </p:endCondLst>
                                        </p:cTn>
                                        <p:tgtEl>
                                          <p:sndTgt r:embed="rId4" name="camera.wav"/>
                                        </p:tgtEl>
                                      </p:cMediaNode>
                                    </p:audio>
                                  </p:subTnLst>
                                </p:cTn>
                              </p:par>
                            </p:childTnLst>
                          </p:cTn>
                        </p:par>
                        <p:par>
                          <p:cTn id="61" fill="hold">
                            <p:stCondLst>
                              <p:cond delay="500"/>
                            </p:stCondLst>
                            <p:childTnLst>
                              <p:par>
                                <p:cTn id="62" presetID="4" presetClass="exit" presetSubtype="16" fill="hold" grpId="1" nodeType="afterEffect">
                                  <p:stCondLst>
                                    <p:cond delay="0"/>
                                  </p:stCondLst>
                                  <p:childTnLst>
                                    <p:animEffect transition="out" filter="box(in)">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ox(in)">
                                      <p:cBhvr>
                                        <p:cTn id="68" dur="500"/>
                                        <p:tgtEl>
                                          <p:spTgt spid="23"/>
                                        </p:tgtEl>
                                      </p:cBhvr>
                                    </p:animEffect>
                                  </p:childTnLst>
                                  <p:subTnLst>
                                    <p:audio>
                                      <p:cMediaNode>
                                        <p:cTn display="0" masterRel="sameClick">
                                          <p:stCondLst>
                                            <p:cond evt="begin" delay="0">
                                              <p:tn val="66"/>
                                            </p:cond>
                                          </p:stCondLst>
                                          <p:endCondLst>
                                            <p:cond evt="onStopAudio" delay="0">
                                              <p:tgtEl>
                                                <p:sldTgt/>
                                              </p:tgtEl>
                                            </p:cond>
                                          </p:endCondLst>
                                        </p:cTn>
                                        <p:tgtEl>
                                          <p:sndTgt r:embed="rId4" name="camera.wav"/>
                                        </p:tgtEl>
                                      </p:cMediaNode>
                                    </p:audio>
                                  </p:subTnLst>
                                </p:cTn>
                              </p:par>
                            </p:childTnLst>
                          </p:cTn>
                        </p:par>
                        <p:par>
                          <p:cTn id="69" fill="hold">
                            <p:stCondLst>
                              <p:cond delay="1500"/>
                            </p:stCondLst>
                            <p:childTnLst>
                              <p:par>
                                <p:cTn id="70" presetID="4" presetClass="exit" presetSubtype="16" fill="hold" grpId="1" nodeType="afterEffect">
                                  <p:stCondLst>
                                    <p:cond delay="0"/>
                                  </p:stCondLst>
                                  <p:childTnLst>
                                    <p:animEffect transition="out" filter="box(in)">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ox(in)">
                                      <p:cBhvr>
                                        <p:cTn id="76" dur="5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camera.wav"/>
                                        </p:tgtEl>
                                      </p:cMediaNode>
                                    </p:audio>
                                  </p:subTnLst>
                                </p:cTn>
                              </p:par>
                            </p:childTnLst>
                          </p:cTn>
                        </p:par>
                        <p:par>
                          <p:cTn id="77" fill="hold">
                            <p:stCondLst>
                              <p:cond delay="2500"/>
                            </p:stCondLst>
                            <p:childTnLst>
                              <p:par>
                                <p:cTn id="78" presetID="4" presetClass="exit" presetSubtype="16" fill="hold" grpId="1" nodeType="afterEffect">
                                  <p:stCondLst>
                                    <p:cond delay="0"/>
                                  </p:stCondLst>
                                  <p:childTnLst>
                                    <p:animEffect transition="out" filter="box(in)">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childTnLst>
                          </p:cTn>
                        </p:par>
                        <p:par>
                          <p:cTn id="81" fill="hold">
                            <p:stCondLst>
                              <p:cond delay="3000"/>
                            </p:stCondLst>
                            <p:childTnLst>
                              <p:par>
                                <p:cTn id="82" presetID="4"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box(in)">
                                      <p:cBhvr>
                                        <p:cTn id="84" dur="500"/>
                                        <p:tgtEl>
                                          <p:spTgt spid="21"/>
                                        </p:tgtEl>
                                      </p:cBhvr>
                                    </p:animEffect>
                                  </p:childTnLst>
                                  <p:subTnLst>
                                    <p:audio>
                                      <p:cMediaNode>
                                        <p:cTn display="0" masterRel="sameClick">
                                          <p:stCondLst>
                                            <p:cond evt="begin" delay="0">
                                              <p:tn val="82"/>
                                            </p:cond>
                                          </p:stCondLst>
                                          <p:endCondLst>
                                            <p:cond evt="onStopAudio" delay="0">
                                              <p:tgtEl>
                                                <p:sldTgt/>
                                              </p:tgtEl>
                                            </p:cond>
                                          </p:endCondLst>
                                        </p:cTn>
                                        <p:tgtEl>
                                          <p:sndTgt r:embed="rId4" name="camera.wav"/>
                                        </p:tgtEl>
                                      </p:cMediaNode>
                                    </p:audio>
                                  </p:subTnLst>
                                </p:cTn>
                              </p:par>
                            </p:childTnLst>
                          </p:cTn>
                        </p:par>
                        <p:par>
                          <p:cTn id="85" fill="hold">
                            <p:stCondLst>
                              <p:cond delay="3500"/>
                            </p:stCondLst>
                            <p:childTnLst>
                              <p:par>
                                <p:cTn id="86" presetID="4" presetClass="exit" presetSubtype="16" fill="hold" grpId="1" nodeType="afterEffect">
                                  <p:stCondLst>
                                    <p:cond delay="0"/>
                                  </p:stCondLst>
                                  <p:childTnLst>
                                    <p:animEffect transition="out" filter="box(in)">
                                      <p:cBhvr>
                                        <p:cTn id="87" dur="500"/>
                                        <p:tgtEl>
                                          <p:spTgt spid="21"/>
                                        </p:tgtEl>
                                      </p:cBhvr>
                                    </p:animEffect>
                                    <p:set>
                                      <p:cBhvr>
                                        <p:cTn id="88" dur="1" fill="hold">
                                          <p:stCondLst>
                                            <p:cond delay="499"/>
                                          </p:stCondLst>
                                        </p:cTn>
                                        <p:tgtEl>
                                          <p:spTgt spid="21"/>
                                        </p:tgtEl>
                                        <p:attrNameLst>
                                          <p:attrName>style.visibility</p:attrName>
                                        </p:attrNameLst>
                                      </p:cBhvr>
                                      <p:to>
                                        <p:strVal val="hidden"/>
                                      </p:to>
                                    </p:set>
                                  </p:childTnLst>
                                </p:cTn>
                              </p:par>
                            </p:childTnLst>
                          </p:cTn>
                        </p:par>
                        <p:par>
                          <p:cTn id="89" fill="hold">
                            <p:stCondLst>
                              <p:cond delay="4000"/>
                            </p:stCondLst>
                            <p:childTnLst>
                              <p:par>
                                <p:cTn id="90" presetID="4" presetClass="entr" presetSubtype="16"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ox(in)">
                                      <p:cBhvr>
                                        <p:cTn id="92" dur="500"/>
                                        <p:tgtEl>
                                          <p:spTgt spid="20"/>
                                        </p:tgtEl>
                                      </p:cBhvr>
                                    </p:animEffect>
                                  </p:childTnLst>
                                  <p:subTnLst>
                                    <p:audio>
                                      <p:cMediaNode>
                                        <p:cTn display="0" masterRel="sameClick">
                                          <p:stCondLst>
                                            <p:cond evt="begin" delay="0">
                                              <p:tn val="90"/>
                                            </p:cond>
                                          </p:stCondLst>
                                          <p:endCondLst>
                                            <p:cond evt="onStopAudio" delay="0">
                                              <p:tgtEl>
                                                <p:sldTgt/>
                                              </p:tgtEl>
                                            </p:cond>
                                          </p:endCondLst>
                                        </p:cTn>
                                        <p:tgtEl>
                                          <p:sndTgt r:embed="rId4" name="camera.wav"/>
                                        </p:tgtEl>
                                      </p:cMediaNode>
                                    </p:audio>
                                  </p:subTnLst>
                                </p:cTn>
                              </p:par>
                            </p:childTnLst>
                          </p:cTn>
                        </p:par>
                        <p:par>
                          <p:cTn id="93" fill="hold">
                            <p:stCondLst>
                              <p:cond delay="4500"/>
                            </p:stCondLst>
                            <p:childTnLst>
                              <p:par>
                                <p:cTn id="94" presetID="4" presetClass="exit" presetSubtype="16" fill="hold" grpId="1" nodeType="afterEffect">
                                  <p:stCondLst>
                                    <p:cond delay="0"/>
                                  </p:stCondLst>
                                  <p:childTnLst>
                                    <p:animEffect transition="out" filter="box(in)">
                                      <p:cBhvr>
                                        <p:cTn id="95" dur="500"/>
                                        <p:tgtEl>
                                          <p:spTgt spid="20"/>
                                        </p:tgtEl>
                                      </p:cBhvr>
                                    </p:animEffect>
                                    <p:set>
                                      <p:cBhvr>
                                        <p:cTn id="96" dur="1" fill="hold">
                                          <p:stCondLst>
                                            <p:cond delay="499"/>
                                          </p:stCondLst>
                                        </p:cTn>
                                        <p:tgtEl>
                                          <p:spTgt spid="20"/>
                                        </p:tgtEl>
                                        <p:attrNameLst>
                                          <p:attrName>style.visibility</p:attrName>
                                        </p:attrNameLst>
                                      </p:cBhvr>
                                      <p:to>
                                        <p:strVal val="hidden"/>
                                      </p:to>
                                    </p:set>
                                  </p:childTnLst>
                                </p:cTn>
                              </p:par>
                            </p:childTnLst>
                          </p:cTn>
                        </p:par>
                        <p:par>
                          <p:cTn id="97" fill="hold">
                            <p:stCondLst>
                              <p:cond delay="5000"/>
                            </p:stCondLst>
                            <p:childTnLst>
                              <p:par>
                                <p:cTn id="98" presetID="4" presetClass="entr" presetSubtype="16"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box(in)">
                                      <p:cBhvr>
                                        <p:cTn id="100" dur="500"/>
                                        <p:tgtEl>
                                          <p:spTgt spid="19"/>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p:stCondLst>
                              <p:cond delay="5500"/>
                            </p:stCondLst>
                            <p:childTnLst>
                              <p:par>
                                <p:cTn id="102" presetID="4" presetClass="exit" presetSubtype="16" fill="hold" grpId="1" nodeType="afterEffect">
                                  <p:stCondLst>
                                    <p:cond delay="0"/>
                                  </p:stCondLst>
                                  <p:childTnLst>
                                    <p:animEffect transition="out" filter="box(in)">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childTnLst>
                          </p:cTn>
                        </p:par>
                        <p:par>
                          <p:cTn id="105" fill="hold">
                            <p:stCondLst>
                              <p:cond delay="6000"/>
                            </p:stCondLst>
                            <p:childTnLst>
                              <p:par>
                                <p:cTn id="106" presetID="4" presetClass="entr" presetSubtype="16"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ox(in)">
                                      <p:cBhvr>
                                        <p:cTn id="108" dur="500"/>
                                        <p:tgtEl>
                                          <p:spTgt spid="18"/>
                                        </p:tgtEl>
                                      </p:cBhvr>
                                    </p:animEffect>
                                  </p:childTnLst>
                                  <p:subTnLst>
                                    <p:audio>
                                      <p:cMediaNode>
                                        <p:cTn display="0" masterRel="sameClick">
                                          <p:stCondLst>
                                            <p:cond evt="begin" delay="0">
                                              <p:tn val="106"/>
                                            </p:cond>
                                          </p:stCondLst>
                                          <p:endCondLst>
                                            <p:cond evt="onStopAudio" delay="0">
                                              <p:tgtEl>
                                                <p:sldTgt/>
                                              </p:tgtEl>
                                            </p:cond>
                                          </p:endCondLst>
                                        </p:cTn>
                                        <p:tgtEl>
                                          <p:sndTgt r:embed="rId4" name="camera.wav"/>
                                        </p:tgtEl>
                                      </p:cMediaNode>
                                    </p:audio>
                                  </p:subTnLst>
                                </p:cTn>
                              </p:par>
                            </p:childTnLst>
                          </p:cTn>
                        </p:par>
                        <p:par>
                          <p:cTn id="109" fill="hold">
                            <p:stCondLst>
                              <p:cond delay="6500"/>
                            </p:stCondLst>
                            <p:childTnLst>
                              <p:par>
                                <p:cTn id="110" presetID="4" presetClass="exit" presetSubtype="16" fill="hold" grpId="1" nodeType="afterEffect">
                                  <p:stCondLst>
                                    <p:cond delay="0"/>
                                  </p:stCondLst>
                                  <p:childTnLst>
                                    <p:animEffect transition="out" filter="box(in)">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childTnLst>
                          </p:cTn>
                        </p:par>
                        <p:par>
                          <p:cTn id="113" fill="hold">
                            <p:stCondLst>
                              <p:cond delay="7000"/>
                            </p:stCondLst>
                            <p:childTnLst>
                              <p:par>
                                <p:cTn id="114" presetID="4" presetClass="entr" presetSubtype="16"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ox(in)">
                                      <p:cBhvr>
                                        <p:cTn id="116" dur="500"/>
                                        <p:tgtEl>
                                          <p:spTgt spid="17"/>
                                        </p:tgtEl>
                                      </p:cBhvr>
                                    </p:animEffect>
                                  </p:childTnLst>
                                  <p:subTnLst>
                                    <p:audio>
                                      <p:cMediaNode>
                                        <p:cTn display="0" masterRel="sameClick">
                                          <p:stCondLst>
                                            <p:cond evt="begin" delay="0">
                                              <p:tn val="114"/>
                                            </p:cond>
                                          </p:stCondLst>
                                          <p:endCondLst>
                                            <p:cond evt="onStopAudio" delay="0">
                                              <p:tgtEl>
                                                <p:sldTgt/>
                                              </p:tgtEl>
                                            </p:cond>
                                          </p:endCondLst>
                                        </p:cTn>
                                        <p:tgtEl>
                                          <p:sndTgt r:embed="rId4" name="camera.wav"/>
                                        </p:tgtEl>
                                      </p:cMediaNode>
                                    </p:audio>
                                  </p:subTnLst>
                                </p:cTn>
                              </p:par>
                            </p:childTnLst>
                          </p:cTn>
                        </p:par>
                        <p:par>
                          <p:cTn id="117" fill="hold">
                            <p:stCondLst>
                              <p:cond delay="7500"/>
                            </p:stCondLst>
                            <p:childTnLst>
                              <p:par>
                                <p:cTn id="118" presetID="4" presetClass="exit" presetSubtype="16" fill="hold" grpId="1" nodeType="afterEffect">
                                  <p:stCondLst>
                                    <p:cond delay="0"/>
                                  </p:stCondLst>
                                  <p:childTnLst>
                                    <p:animEffect transition="out" filter="box(in)">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childTnLst>
                          </p:cTn>
                        </p:par>
                        <p:par>
                          <p:cTn id="121" fill="hold">
                            <p:stCondLst>
                              <p:cond delay="8000"/>
                            </p:stCondLst>
                            <p:childTnLst>
                              <p:par>
                                <p:cTn id="122" presetID="4" presetClass="entr" presetSubtype="16"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box(in)">
                                      <p:cBhvr>
                                        <p:cTn id="124" dur="500"/>
                                        <p:tgtEl>
                                          <p:spTgt spid="16"/>
                                        </p:tgtEl>
                                      </p:cBhvr>
                                    </p:animEffect>
                                  </p:childTnLst>
                                  <p:subTnLst>
                                    <p:audio>
                                      <p:cMediaNode>
                                        <p:cTn display="0" masterRel="sameClick">
                                          <p:stCondLst>
                                            <p:cond evt="begin" delay="0">
                                              <p:tn val="122"/>
                                            </p:cond>
                                          </p:stCondLst>
                                          <p:endCondLst>
                                            <p:cond evt="onStopAudio" delay="0">
                                              <p:tgtEl>
                                                <p:sldTgt/>
                                              </p:tgtEl>
                                            </p:cond>
                                          </p:endCondLst>
                                        </p:cTn>
                                        <p:tgtEl>
                                          <p:sndTgt r:embed="rId4" name="camera.wav"/>
                                        </p:tgtEl>
                                      </p:cMediaNode>
                                    </p:audio>
                                  </p:subTnLst>
                                </p:cTn>
                              </p:par>
                            </p:childTnLst>
                          </p:cTn>
                        </p:par>
                        <p:par>
                          <p:cTn id="125" fill="hold">
                            <p:stCondLst>
                              <p:cond delay="8500"/>
                            </p:stCondLst>
                            <p:childTnLst>
                              <p:par>
                                <p:cTn id="126" presetID="4" presetClass="exit" presetSubtype="16" fill="hold" grpId="1" nodeType="afterEffect">
                                  <p:stCondLst>
                                    <p:cond delay="0"/>
                                  </p:stCondLst>
                                  <p:childTnLst>
                                    <p:animEffect transition="out" filter="box(in)">
                                      <p:cBhvr>
                                        <p:cTn id="127" dur="500"/>
                                        <p:tgtEl>
                                          <p:spTgt spid="16"/>
                                        </p:tgtEl>
                                      </p:cBhvr>
                                    </p:animEffect>
                                    <p:set>
                                      <p:cBhvr>
                                        <p:cTn id="128" dur="1" fill="hold">
                                          <p:stCondLst>
                                            <p:cond delay="499"/>
                                          </p:stCondLst>
                                        </p:cTn>
                                        <p:tgtEl>
                                          <p:spTgt spid="16"/>
                                        </p:tgtEl>
                                        <p:attrNameLst>
                                          <p:attrName>style.visibility</p:attrName>
                                        </p:attrNameLst>
                                      </p:cBhvr>
                                      <p:to>
                                        <p:strVal val="hidden"/>
                                      </p:to>
                                    </p:set>
                                  </p:childTnLst>
                                </p:cTn>
                              </p:par>
                            </p:childTnLst>
                          </p:cTn>
                        </p:par>
                        <p:par>
                          <p:cTn id="129" fill="hold">
                            <p:stCondLst>
                              <p:cond delay="9000"/>
                            </p:stCondLst>
                            <p:childTnLst>
                              <p:par>
                                <p:cTn id="130" presetID="4" presetClass="entr" presetSubtype="16" fill="hold" grpId="0" nodeType="after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box(in)">
                                      <p:cBhvr>
                                        <p:cTn id="132" dur="500"/>
                                        <p:tgtEl>
                                          <p:spTgt spid="15"/>
                                        </p:tgtEl>
                                      </p:cBhvr>
                                    </p:animEffect>
                                  </p:childTnLst>
                                  <p:subTnLst>
                                    <p:audio>
                                      <p:cMediaNode>
                                        <p:cTn display="0" masterRel="sameClick">
                                          <p:stCondLst>
                                            <p:cond evt="begin" delay="0">
                                              <p:tn val="130"/>
                                            </p:cond>
                                          </p:stCondLst>
                                          <p:endCondLst>
                                            <p:cond evt="onStopAudio" delay="0">
                                              <p:tgtEl>
                                                <p:sldTgt/>
                                              </p:tgtEl>
                                            </p:cond>
                                          </p:endCondLst>
                                        </p:cTn>
                                        <p:tgtEl>
                                          <p:sndTgt r:embed="rId4" name="camera.wav"/>
                                        </p:tgtEl>
                                      </p:cMediaNode>
                                    </p:audio>
                                  </p:subTnLst>
                                </p:cTn>
                              </p:par>
                            </p:childTnLst>
                          </p:cTn>
                        </p:par>
                        <p:par>
                          <p:cTn id="133" fill="hold">
                            <p:stCondLst>
                              <p:cond delay="9500"/>
                            </p:stCondLst>
                            <p:childTnLst>
                              <p:par>
                                <p:cTn id="134" presetID="4" presetClass="exit" presetSubtype="16" fill="hold" grpId="1" nodeType="afterEffect">
                                  <p:stCondLst>
                                    <p:cond delay="0"/>
                                  </p:stCondLst>
                                  <p:childTnLst>
                                    <p:animEffect transition="out" filter="box(in)">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childTnLst>
                          </p:cTn>
                        </p:par>
                        <p:par>
                          <p:cTn id="137" fill="hold">
                            <p:stCondLst>
                              <p:cond delay="10000"/>
                            </p:stCondLst>
                            <p:childTnLst>
                              <p:par>
                                <p:cTn id="138" presetID="4" presetClass="entr" presetSubtype="16" fill="hold" grpId="0" nodeType="afterEffect">
                                  <p:stCondLst>
                                    <p:cond delay="0"/>
                                  </p:stCondLst>
                                  <p:childTnLst>
                                    <p:set>
                                      <p:cBhvr>
                                        <p:cTn id="139" dur="1" fill="hold">
                                          <p:stCondLst>
                                            <p:cond delay="0"/>
                                          </p:stCondLst>
                                        </p:cTn>
                                        <p:tgtEl>
                                          <p:spTgt spid="14"/>
                                        </p:tgtEl>
                                        <p:attrNameLst>
                                          <p:attrName>style.visibility</p:attrName>
                                        </p:attrNameLst>
                                      </p:cBhvr>
                                      <p:to>
                                        <p:strVal val="visible"/>
                                      </p:to>
                                    </p:set>
                                    <p:animEffect transition="in" filter="box(in)">
                                      <p:cBhvr>
                                        <p:cTn id="140" dur="500"/>
                                        <p:tgtEl>
                                          <p:spTgt spid="14"/>
                                        </p:tgtEl>
                                      </p:cBhvr>
                                    </p:animEffect>
                                  </p:childTnLst>
                                  <p:subTnLst>
                                    <p:audio>
                                      <p:cMediaNode>
                                        <p:cTn display="0" masterRel="sameClick">
                                          <p:stCondLst>
                                            <p:cond evt="begin" delay="0">
                                              <p:tn val="138"/>
                                            </p:cond>
                                          </p:stCondLst>
                                          <p:endCondLst>
                                            <p:cond evt="onStopAudio" delay="0">
                                              <p:tgtEl>
                                                <p:sldTgt/>
                                              </p:tgtEl>
                                            </p:cond>
                                          </p:endCondLst>
                                        </p:cTn>
                                        <p:tgtEl>
                                          <p:sndTgt r:embed="rId5" name="ringin.wav"/>
                                        </p:tgtEl>
                                      </p:cMediaNode>
                                    </p:audio>
                                  </p:subTnLst>
                                </p:cTn>
                              </p:par>
                            </p:childTnLst>
                          </p:cTn>
                        </p:par>
                      </p:childTnLst>
                    </p:cTn>
                  </p:par>
                  <p:par>
                    <p:cTn id="141" fill="hold">
                      <p:stCondLst>
                        <p:cond delay="indefinite"/>
                      </p:stCondLst>
                      <p:childTnLst>
                        <p:par>
                          <p:cTn id="142" fill="hold">
                            <p:stCondLst>
                              <p:cond delay="0"/>
                            </p:stCondLst>
                            <p:childTnLst>
                              <p:par>
                                <p:cTn id="143" presetID="20" presetClass="entr" presetSubtype="0" fill="hold"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edge">
                                      <p:cBhvr>
                                        <p:cTn id="145" dur="2000"/>
                                        <p:tgtEl>
                                          <p:spTgt spid="31"/>
                                        </p:tgtEl>
                                      </p:cBhvr>
                                    </p:animEffect>
                                  </p:childTnLst>
                                  <p:subTnLst>
                                    <p:audio>
                                      <p:cMediaNode>
                                        <p:cTn display="0" masterRel="sameClick">
                                          <p:stCondLst>
                                            <p:cond evt="begin" delay="0">
                                              <p:tn val="143"/>
                                            </p:cond>
                                          </p:stCondLst>
                                          <p:endCondLst>
                                            <p:cond evt="onStopAudio" delay="0">
                                              <p:tgtEl>
                                                <p:sldTgt/>
                                              </p:tgtEl>
                                            </p:cond>
                                          </p:endCondLst>
                                        </p:cTn>
                                        <p:tgtEl>
                                          <p:sndTgt r:embed="rId6" name="drumroll.wav"/>
                                        </p:tgtEl>
                                      </p:cMediaNode>
                                    </p:audio>
                                  </p:subTnLst>
                                </p:cTn>
                              </p:par>
                              <p:par>
                                <p:cTn id="146" presetID="20" presetClass="entr" presetSubtype="0" fill="hold" nodeType="with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wedge">
                                      <p:cBhvr>
                                        <p:cTn id="148" dur="2000"/>
                                        <p:tgtEl>
                                          <p:spTgt spid="30"/>
                                        </p:tgtEl>
                                      </p:cBhvr>
                                    </p:animEffect>
                                  </p:childTnLst>
                                  <p:subTnLst>
                                    <p:audio>
                                      <p:cMediaNode>
                                        <p:cTn display="0" masterRel="sameClick">
                                          <p:stCondLst>
                                            <p:cond evt="begin" delay="0">
                                              <p:tn val="146"/>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milk_cow_looking_ha"/>
          <p:cNvPicPr>
            <a:picLocks noChangeAspect="1" noChangeArrowheads="1" noCrop="1"/>
          </p:cNvPicPr>
          <p:nvPr/>
        </p:nvPicPr>
        <p:blipFill>
          <a:blip r:embed="rId3"/>
          <a:srcRect/>
          <a:stretch>
            <a:fillRect/>
          </a:stretch>
        </p:blipFill>
        <p:spPr bwMode="auto">
          <a:xfrm>
            <a:off x="0" y="3273425"/>
            <a:ext cx="4038600" cy="3584575"/>
          </a:xfrm>
          <a:prstGeom prst="rect">
            <a:avLst/>
          </a:prstGeom>
          <a:noFill/>
          <a:ln w="9525">
            <a:noFill/>
            <a:miter lim="800000"/>
            <a:headEnd/>
            <a:tailEnd/>
          </a:ln>
        </p:spPr>
      </p:pic>
      <p:pic>
        <p:nvPicPr>
          <p:cNvPr id="13316" name="Picture 4" descr="german_shepard_dog_ba_a_ha"/>
          <p:cNvPicPr>
            <a:picLocks noChangeAspect="1" noChangeArrowheads="1" noCrop="1"/>
          </p:cNvPicPr>
          <p:nvPr/>
        </p:nvPicPr>
        <p:blipFill>
          <a:blip r:embed="rId4"/>
          <a:srcRect/>
          <a:stretch>
            <a:fillRect/>
          </a:stretch>
        </p:blipFill>
        <p:spPr bwMode="auto">
          <a:xfrm>
            <a:off x="4953000" y="3429000"/>
            <a:ext cx="4191000" cy="3429000"/>
          </a:xfrm>
          <a:prstGeom prst="rect">
            <a:avLst/>
          </a:prstGeom>
          <a:noFill/>
          <a:ln w="9525">
            <a:noFill/>
            <a:miter lim="800000"/>
            <a:headEnd/>
            <a:tailEnd/>
          </a:ln>
        </p:spPr>
      </p:pic>
      <p:sp>
        <p:nvSpPr>
          <p:cNvPr id="11270" name="AutoShape 6"/>
          <p:cNvSpPr>
            <a:spLocks noChangeArrowheads="1"/>
          </p:cNvSpPr>
          <p:nvPr/>
        </p:nvSpPr>
        <p:spPr bwMode="auto">
          <a:xfrm>
            <a:off x="685800" y="1295400"/>
            <a:ext cx="7924800" cy="1752600"/>
          </a:xfrm>
          <a:prstGeom prst="wedgeEllipseCallout">
            <a:avLst>
              <a:gd name="adj1" fmla="val -35398"/>
              <a:gd name="adj2" fmla="val 67394"/>
            </a:avLst>
          </a:prstGeom>
          <a:solidFill>
            <a:schemeClr val="accent1"/>
          </a:solidFill>
          <a:ln w="9525">
            <a:solidFill>
              <a:schemeClr val="tx1"/>
            </a:solidFill>
            <a:miter lim="800000"/>
            <a:headEnd/>
            <a:tailEnd/>
          </a:ln>
        </p:spPr>
        <p:txBody>
          <a:bodyPr/>
          <a:lstStyle/>
          <a:p>
            <a:pPr algn="ctr"/>
            <a:r>
              <a:rPr lang="en-US" sz="3200" b="1">
                <a:solidFill>
                  <a:srgbClr val="FF0000"/>
                </a:solidFill>
                <a:latin typeface="VNI-Couri" pitchFamily="2" charset="0"/>
                <a:cs typeface="Arial" charset="0"/>
              </a:rPr>
              <a:t>Chuùc möøng baïn traû lôøi ñuùng</a:t>
            </a:r>
            <a:r>
              <a:rPr lang="en-US" sz="3200">
                <a:latin typeface="VNI-Viettay" pitchFamily="2" charset="0"/>
              </a:rPr>
              <a:t> </a:t>
            </a:r>
          </a:p>
        </p:txBody>
      </p:sp>
      <p:sp>
        <p:nvSpPr>
          <p:cNvPr id="13319" name="AutoShape 8">
            <a:hlinkClick r:id="rId5" action="ppaction://hlinksldjump" highlightClick="1"/>
          </p:cNvPr>
          <p:cNvSpPr>
            <a:spLocks noChangeArrowheads="1"/>
          </p:cNvSpPr>
          <p:nvPr/>
        </p:nvSpPr>
        <p:spPr bwMode="auto">
          <a:xfrm>
            <a:off x="8610600" y="6477000"/>
            <a:ext cx="533400" cy="381000"/>
          </a:xfrm>
          <a:prstGeom prst="actionButtonInformation">
            <a:avLst/>
          </a:prstGeom>
          <a:solidFill>
            <a:schemeClr val="accent1"/>
          </a:solidFill>
          <a:ln w="9525">
            <a:noFill/>
            <a:miter lim="800000"/>
            <a:headEnd/>
            <a:tailEnd/>
          </a:ln>
        </p:spPr>
        <p:txBody>
          <a:bodyPr wrap="none" anchor="ctr"/>
          <a:lstStyle/>
          <a:p>
            <a:endParaRPr lang="en-US"/>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4876800" y="304800"/>
            <a:ext cx="3962400" cy="579438"/>
          </a:xfrm>
          <a:prstGeom prst="rect">
            <a:avLst/>
          </a:prstGeom>
          <a:noFill/>
          <a:ln w="9525">
            <a:noFill/>
            <a:miter lim="800000"/>
            <a:headEnd/>
            <a:tailEnd/>
          </a:ln>
        </p:spPr>
        <p:txBody>
          <a:bodyPr>
            <a:spAutoFit/>
          </a:bodyPr>
          <a:lstStyle/>
          <a:p>
            <a:pPr>
              <a:spcBef>
                <a:spcPct val="50000"/>
              </a:spcBef>
            </a:pPr>
            <a:endParaRPr lang="en-US" sz="3200">
              <a:solidFill>
                <a:srgbClr val="FF0066"/>
              </a:solidFill>
              <a:latin typeface="VfFree42" pitchFamily="2" charset="0"/>
            </a:endParaRPr>
          </a:p>
        </p:txBody>
      </p:sp>
      <p:sp>
        <p:nvSpPr>
          <p:cNvPr id="15367" name="AutoShape 7"/>
          <p:cNvSpPr>
            <a:spLocks noChangeArrowheads="1"/>
          </p:cNvSpPr>
          <p:nvPr/>
        </p:nvSpPr>
        <p:spPr bwMode="auto">
          <a:xfrm>
            <a:off x="3581400" y="152400"/>
            <a:ext cx="4267200" cy="4800600"/>
          </a:xfrm>
          <a:prstGeom prst="wedgeRoundRectCallout">
            <a:avLst>
              <a:gd name="adj1" fmla="val -79532"/>
              <a:gd name="adj2" fmla="val 83912"/>
              <a:gd name="adj3" fmla="val 16667"/>
            </a:avLst>
          </a:prstGeom>
          <a:solidFill>
            <a:schemeClr val="bg1"/>
          </a:solidFill>
          <a:ln w="9525">
            <a:solidFill>
              <a:schemeClr val="tx1"/>
            </a:solidFill>
            <a:miter lim="800000"/>
            <a:headEnd/>
            <a:tailEnd/>
          </a:ln>
        </p:spPr>
        <p:txBody>
          <a:bodyPr/>
          <a:lstStyle/>
          <a:p>
            <a:pPr>
              <a:spcBef>
                <a:spcPct val="50000"/>
              </a:spcBef>
            </a:pPr>
            <a:r>
              <a:rPr lang="en-US" sz="3200" b="1" dirty="0">
                <a:solidFill>
                  <a:srgbClr val="FF0000"/>
                </a:solidFill>
                <a:latin typeface="VNI-Couri" pitchFamily="2" charset="0"/>
                <a:cs typeface="Arial" charset="0"/>
              </a:rPr>
              <a:t>Qua </a:t>
            </a:r>
            <a:r>
              <a:rPr lang="en-US" sz="3200" b="1" dirty="0" err="1">
                <a:solidFill>
                  <a:srgbClr val="FF0000"/>
                </a:solidFill>
                <a:latin typeface="VNI-Couri" pitchFamily="2" charset="0"/>
                <a:cs typeface="Arial" charset="0"/>
              </a:rPr>
              <a:t>kieåm</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tra</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baøi</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cuõ</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coâ</a:t>
            </a:r>
            <a:r>
              <a:rPr lang="en-US" sz="3200" b="1" dirty="0">
                <a:solidFill>
                  <a:srgbClr val="FF0000"/>
                </a:solidFill>
                <a:latin typeface="VNI-Couri" pitchFamily="2" charset="0"/>
                <a:cs typeface="Arial" charset="0"/>
              </a:rPr>
              <a:t> </a:t>
            </a:r>
            <a:r>
              <a:rPr lang="en-US" sz="3200" b="1" err="1">
                <a:solidFill>
                  <a:srgbClr val="FF0000"/>
                </a:solidFill>
                <a:latin typeface="VNI-Couri" pitchFamily="2" charset="0"/>
                <a:cs typeface="Arial" charset="0"/>
              </a:rPr>
              <a:t>thaáy</a:t>
            </a:r>
            <a:r>
              <a:rPr lang="en-US" sz="3200" b="1">
                <a:solidFill>
                  <a:srgbClr val="FF0000"/>
                </a:solidFill>
                <a:latin typeface="VNI-Couri" pitchFamily="2" charset="0"/>
                <a:cs typeface="Arial" charset="0"/>
              </a:rPr>
              <a:t> </a:t>
            </a:r>
            <a:r>
              <a:rPr lang="en-US" sz="3200" b="1" smtClean="0">
                <a:solidFill>
                  <a:srgbClr val="FF0000"/>
                </a:solidFill>
                <a:latin typeface="VNI-Couri" pitchFamily="2" charset="0"/>
                <a:cs typeface="Arial" charset="0"/>
              </a:rPr>
              <a:t>caùc con nhôù </a:t>
            </a:r>
            <a:r>
              <a:rPr lang="en-US" sz="3200" b="1" dirty="0" err="1">
                <a:solidFill>
                  <a:srgbClr val="FF0000"/>
                </a:solidFill>
                <a:latin typeface="VNI-Couri" pitchFamily="2" charset="0"/>
                <a:cs typeface="Arial" charset="0"/>
              </a:rPr>
              <a:t>baøi</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raát</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toát</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Ñeå</a:t>
            </a:r>
            <a:r>
              <a:rPr lang="en-US" sz="3200" b="1" dirty="0">
                <a:solidFill>
                  <a:srgbClr val="FF0000"/>
                </a:solidFill>
                <a:latin typeface="VNI-Couri" pitchFamily="2" charset="0"/>
                <a:cs typeface="Arial" charset="0"/>
              </a:rPr>
              <a:t> </a:t>
            </a:r>
            <a:r>
              <a:rPr lang="en-US" sz="3200" b="1" err="1">
                <a:solidFill>
                  <a:srgbClr val="FF0000"/>
                </a:solidFill>
                <a:latin typeface="VNI-Couri" pitchFamily="2" charset="0"/>
                <a:cs typeface="Arial" charset="0"/>
              </a:rPr>
              <a:t>khen</a:t>
            </a:r>
            <a:r>
              <a:rPr lang="en-US" sz="3200" b="1">
                <a:solidFill>
                  <a:srgbClr val="FF0000"/>
                </a:solidFill>
                <a:latin typeface="VNI-Couri" pitchFamily="2" charset="0"/>
                <a:cs typeface="Arial" charset="0"/>
              </a:rPr>
              <a:t> </a:t>
            </a:r>
            <a:r>
              <a:rPr lang="en-US" sz="3200" b="1" smtClean="0">
                <a:solidFill>
                  <a:srgbClr val="FF0000"/>
                </a:solidFill>
                <a:latin typeface="VNI-Couri" pitchFamily="2" charset="0"/>
                <a:cs typeface="Arial" charset="0"/>
              </a:rPr>
              <a:t>thöôûng,coâ </a:t>
            </a:r>
            <a:r>
              <a:rPr lang="en-US" sz="3200" b="1" err="1">
                <a:solidFill>
                  <a:srgbClr val="FF0000"/>
                </a:solidFill>
                <a:latin typeface="VNI-Couri" pitchFamily="2" charset="0"/>
                <a:cs typeface="Arial" charset="0"/>
              </a:rPr>
              <a:t>cho</a:t>
            </a:r>
            <a:r>
              <a:rPr lang="en-US" sz="3200" b="1">
                <a:solidFill>
                  <a:srgbClr val="FF0000"/>
                </a:solidFill>
                <a:latin typeface="VNI-Couri" pitchFamily="2" charset="0"/>
                <a:cs typeface="Arial" charset="0"/>
              </a:rPr>
              <a:t> </a:t>
            </a:r>
            <a:r>
              <a:rPr lang="en-US" sz="3200" b="1" smtClean="0">
                <a:solidFill>
                  <a:srgbClr val="FF0000"/>
                </a:solidFill>
                <a:latin typeface="VNI-Couri" pitchFamily="2" charset="0"/>
                <a:cs typeface="Arial" charset="0"/>
              </a:rPr>
              <a:t>caùc</a:t>
            </a:r>
            <a:r>
              <a:rPr lang="en-US" sz="3200" b="1">
                <a:solidFill>
                  <a:srgbClr val="FF0000"/>
                </a:solidFill>
                <a:latin typeface="VNI-Couri" pitchFamily="2" charset="0"/>
                <a:cs typeface="Arial" charset="0"/>
              </a:rPr>
              <a:t> </a:t>
            </a:r>
            <a:r>
              <a:rPr lang="en-US" sz="3200" b="1" smtClean="0">
                <a:solidFill>
                  <a:srgbClr val="FF0000"/>
                </a:solidFill>
                <a:latin typeface="VNI-Couri" pitchFamily="2" charset="0"/>
                <a:cs typeface="Arial" charset="0"/>
              </a:rPr>
              <a:t>con </a:t>
            </a:r>
            <a:r>
              <a:rPr lang="en-US" sz="3200" b="1" dirty="0" err="1">
                <a:solidFill>
                  <a:srgbClr val="FF0000"/>
                </a:solidFill>
                <a:latin typeface="VNI-Couri" pitchFamily="2" charset="0"/>
                <a:cs typeface="Arial" charset="0"/>
              </a:rPr>
              <a:t>xem</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ñoaïn</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phim</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sau</a:t>
            </a:r>
            <a:r>
              <a:rPr lang="en-US" sz="3200" b="1" dirty="0">
                <a:solidFill>
                  <a:srgbClr val="FF0000"/>
                </a:solidFill>
                <a:latin typeface="VNI-Couri" pitchFamily="2" charset="0"/>
                <a:cs typeface="Arial" charset="0"/>
              </a:rPr>
              <a:t> </a:t>
            </a:r>
            <a:r>
              <a:rPr lang="en-US" sz="3200" b="1" dirty="0" err="1">
                <a:solidFill>
                  <a:srgbClr val="FF0000"/>
                </a:solidFill>
                <a:latin typeface="VNI-Couri" pitchFamily="2" charset="0"/>
                <a:cs typeface="Arial" charset="0"/>
              </a:rPr>
              <a:t>ñaây</a:t>
            </a:r>
            <a:endParaRPr lang="en-US" sz="3200" b="1" dirty="0">
              <a:solidFill>
                <a:srgbClr val="FF0000"/>
              </a:solidFill>
              <a:latin typeface="VNI-Couri" pitchFamily="2" charset="0"/>
              <a:cs typeface="Arial" charset="0"/>
            </a:endParaRPr>
          </a:p>
          <a:p>
            <a:pPr algn="ctr"/>
            <a:endParaRPr lang="en-US" sz="3200" b="1" dirty="0">
              <a:solidFill>
                <a:srgbClr val="FF0000"/>
              </a:solidFill>
              <a:latin typeface="VNI-Couri" pitchFamily="2" charset="0"/>
              <a:cs typeface="Arial" charset="0"/>
            </a:endParaRPr>
          </a:p>
        </p:txBody>
      </p:sp>
      <p:sp>
        <p:nvSpPr>
          <p:cNvPr id="2" name="Rectangle 1">
            <a:hlinkClick r:id="rId3" action="ppaction://hlinkfile"/>
          </p:cNvPr>
          <p:cNvSpPr/>
          <p:nvPr/>
        </p:nvSpPr>
        <p:spPr>
          <a:xfrm>
            <a:off x="1676400" y="6044852"/>
            <a:ext cx="9144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500" fill="hold"/>
                                        <p:tgtEl>
                                          <p:spTgt spid="15367"/>
                                        </p:tgtEl>
                                        <p:attrNameLst>
                                          <p:attrName>ppt_w</p:attrName>
                                        </p:attrNameLst>
                                      </p:cBhvr>
                                      <p:tavLst>
                                        <p:tav tm="0">
                                          <p:val>
                                            <p:fltVal val="0"/>
                                          </p:val>
                                        </p:tav>
                                        <p:tav tm="100000">
                                          <p:val>
                                            <p:strVal val="#ppt_w"/>
                                          </p:val>
                                        </p:tav>
                                      </p:tavLst>
                                    </p:anim>
                                    <p:anim calcmode="lin" valueType="num">
                                      <p:cBhvr>
                                        <p:cTn id="8" dur="500" fill="hold"/>
                                        <p:tgtEl>
                                          <p:spTgt spid="15367"/>
                                        </p:tgtEl>
                                        <p:attrNameLst>
                                          <p:attrName>ppt_h</p:attrName>
                                        </p:attrNameLst>
                                      </p:cBhvr>
                                      <p:tavLst>
                                        <p:tav tm="0">
                                          <p:val>
                                            <p:fltVal val="0"/>
                                          </p:val>
                                        </p:tav>
                                        <p:tav tm="100000">
                                          <p:val>
                                            <p:strVal val="#ppt_h"/>
                                          </p:val>
                                        </p:tav>
                                      </p:tavLst>
                                    </p:anim>
                                    <p:animEffect transition="in" filter="fade">
                                      <p:cBhvr>
                                        <p:cTn id="9" dur="500"/>
                                        <p:tgtEl>
                                          <p:spTgt spid="1536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328665"/>
  <p:tag name="VIOLETTITLE" val="Bài 55. Thú (tiếp theo)"/>
  <p:tag name="VIOLETLESSON" val="51"/>
  <p:tag name="VIOLETCATID" val="2219"/>
  <p:tag name="VIOLETSUBJECT" val="Tự nhiên và Xã hội 3"/>
  <p:tag name="VIOLETAUTHORID" val="1872757"/>
  <p:tag name="VIOLETAUTHORNAME" val="Kiên Tho"/>
  <p:tag name="VIOLETAUTHORAVATAR" val="no_avatar.jpg"/>
  <p:tag name="VIOLETAUTHORADDRESS" val="trường cdsp trà vinh - trà vinh"/>
  <p:tag name="VIOLETDATE" val="2018-04-09 09:20:33"/>
  <p:tag name="VIOLETHIT" val="49"/>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61&quot;/&gt;&lt;/object&gt;&lt;object type=&quot;3&quot; unique_id=&quot;10006&quot;&gt;&lt;property id=&quot;20148&quot; value=&quot;5&quot;/&gt;&lt;property id=&quot;20300&quot; value=&quot;Slide 3&quot;/&gt;&lt;property id=&quot;20307&quot; value=&quot;29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98&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97&quot;/&gt;&lt;/object&gt;&lt;object type=&quot;3&quot; unique_id=&quot;10011&quot;&gt;&lt;property id=&quot;20148&quot; value=&quot;5&quot;/&gt;&lt;property id=&quot;20300&quot; value=&quot;Slide 8&quot;/&gt;&lt;property id=&quot;20307&quot; value=&quot;285&quot;/&gt;&lt;/object&gt;&lt;object type=&quot;3&quot; unique_id=&quot;10012&quot;&gt;&lt;property id=&quot;20148&quot; value=&quot;5&quot;/&gt;&lt;property id=&quot;20300&quot; value=&quot;Slide 9 - &amp;quot;Sau khi xem đoạn phim, các con hãy cho cô biết :&amp;quot;&quot;/&gt;&lt;property id=&quot;20307&quot; value=&quot;304&quot;/&gt;&lt;/object&gt;&lt;object type=&quot;3&quot; unique_id=&quot;10013&quot;&gt;&lt;property id=&quot;20148&quot; value=&quot;5&quot;/&gt;&lt;property id=&quot;20300&quot; value=&quot;Slide 10&quot;/&gt;&lt;property id=&quot;20307&quot; value=&quot;257&quot;/&gt;&lt;/object&gt;&lt;object type=&quot;3&quot; unique_id=&quot;10014&quot;&gt;&lt;property id=&quot;20148&quot; value=&quot;5&quot;/&gt;&lt;property id=&quot;20300&quot; value=&quot;Slide 11&quot;/&gt;&lt;property id=&quot;20307&quot; value=&quot;305&quot;/&gt;&lt;/object&gt;&lt;object type=&quot;3&quot; unique_id=&quot;10015&quot;&gt;&lt;property id=&quot;20148&quot; value=&quot;5&quot;/&gt;&lt;property id=&quot;20300&quot; value=&quot;Slide 12&quot;/&gt;&lt;property id=&quot;20307&quot; value=&quot;286&quot;/&gt;&lt;/object&gt;&lt;object type=&quot;3&quot; unique_id=&quot;10016&quot;&gt;&lt;property id=&quot;20148&quot; value=&quot;5&quot;/&gt;&lt;property id=&quot;20300&quot; value=&quot;Slide 13&quot;/&gt;&lt;property id=&quot;20307&quot; value=&quot;310&quot;/&gt;&lt;/object&gt;&lt;object type=&quot;3&quot; unique_id=&quot;10017&quot;&gt;&lt;property id=&quot;20148&quot; value=&quot;5&quot;/&gt;&lt;property id=&quot;20300&quot; value=&quot;Slide 14&quot;/&gt;&lt;property id=&quot;20307&quot; value=&quot;282&quot;/&gt;&lt;/object&gt;&lt;object type=&quot;3&quot; unique_id=&quot;10018&quot;&gt;&lt;property id=&quot;20148&quot; value=&quot;5&quot;/&gt;&lt;property id=&quot;20300&quot; value=&quot;Slide 15&quot;/&gt;&lt;property id=&quot;20307&quot; value=&quot;306&quot;/&gt;&lt;/object&gt;&lt;object type=&quot;3&quot; unique_id=&quot;10019&quot;&gt;&lt;property id=&quot;20148&quot; value=&quot;5&quot;/&gt;&lt;property id=&quot;20300&quot; value=&quot;Slide 16&quot;/&gt;&lt;property id=&quot;20307&quot; value=&quot;289&quot;/&gt;&lt;/object&gt;&lt;object type=&quot;3&quot; unique_id=&quot;10020&quot;&gt;&lt;property id=&quot;20148&quot; value=&quot;5&quot;/&gt;&lt;property id=&quot;20300&quot; value=&quot;Slide 17&quot;/&gt;&lt;property id=&quot;20307&quot; value=&quot;265&quot;/&gt;&lt;/object&gt;&lt;object type=&quot;3&quot; unique_id=&quot;10021&quot;&gt;&lt;property id=&quot;20148&quot; value=&quot;5&quot;/&gt;&lt;property id=&quot;20300&quot; value=&quot;Slide 18&quot;/&gt;&lt;property id=&quot;20307&quot; value=&quot;269&quot;/&gt;&lt;/object&gt;&lt;object type=&quot;3&quot; unique_id=&quot;10022&quot;&gt;&lt;property id=&quot;20148&quot; value=&quot;5&quot;/&gt;&lt;property id=&quot;20300&quot; value=&quot;Slide 19&quot;/&gt;&lt;property id=&quot;20307&quot; value=&quot;312&quot;/&gt;&lt;/object&gt;&lt;object type=&quot;3&quot; unique_id=&quot;10023&quot;&gt;&lt;property id=&quot;20148&quot; value=&quot;5&quot;/&gt;&lt;property id=&quot;20300&quot; value=&quot;Slide 20 - &amp;quot;Hoạt động 2 : Môi trường sống và lợi ích của thú rừng.&amp;quot;&quot;/&gt;&lt;property id=&quot;20307&quot; value=&quot;290&quot;/&gt;&lt;/object&gt;&lt;object type=&quot;3&quot; unique_id=&quot;10024&quot;&gt;&lt;property id=&quot;20148&quot; value=&quot;5&quot;/&gt;&lt;property id=&quot;20300&quot; value=&quot;Slide 21 - &amp;quot;Bài tập : Nối các sản phẩm của thú rừng với lợi ích tương ứng &amp;quot;&quot;/&gt;&lt;property id=&quot;20307&quot; value=&quot;313&quot;/&gt;&lt;/object&gt;&lt;object type=&quot;3&quot; unique_id=&quot;10025&quot;&gt;&lt;property id=&quot;20148&quot; value=&quot;5&quot;/&gt;&lt;property id=&quot;20300&quot; value=&quot;Slide 22&quot;/&gt;&lt;property id=&quot;20307&quot; value=&quot;300&quot;/&gt;&lt;/object&gt;&lt;object type=&quot;3&quot; unique_id=&quot;10026&quot;&gt;&lt;property id=&quot;20148&quot; value=&quot;5&quot;/&gt;&lt;property id=&quot;20300&quot; value=&quot;Slide 23&quot;/&gt;&lt;property id=&quot;20307&quot; value=&quot;292&quot;/&gt;&lt;/object&gt;&lt;object type=&quot;3&quot; unique_id=&quot;10027&quot;&gt;&lt;property id=&quot;20148&quot; value=&quot;5&quot;/&gt;&lt;property id=&quot;20300&quot; value=&quot;Slide 24&quot;/&gt;&lt;property id=&quot;20307&quot; value=&quot;266&quot;/&gt;&lt;/object&gt;&lt;object type=&quot;3&quot; unique_id=&quot;10028&quot;&gt;&lt;property id=&quot;20148&quot; value=&quot;5&quot;/&gt;&lt;property id=&quot;20300&quot; value=&quot;Slide 25&quot;/&gt;&lt;property id=&quot;20307&quot; value=&quot;270&quot;/&gt;&lt;/object&gt;&lt;object type=&quot;3&quot; unique_id=&quot;10029&quot;&gt;&lt;property id=&quot;20148&quot; value=&quot;5&quot;/&gt;&lt;property id=&quot;20300&quot; value=&quot;Slide 26&quot;/&gt;&lt;property id=&quot;20307&quot; value=&quot;272&quot;/&gt;&lt;/object&gt;&lt;object type=&quot;3&quot; unique_id=&quot;10030&quot;&gt;&lt;property id=&quot;20148&quot; value=&quot;5&quot;/&gt;&lt;property id=&quot;20300&quot; value=&quot;Slide 27&quot;/&gt;&lt;property id=&quot;20307&quot; value=&quot;273&quot;/&gt;&lt;/object&gt;&lt;object type=&quot;3&quot; unique_id=&quot;10031&quot;&gt;&lt;property id=&quot;20148&quot; value=&quot;5&quot;/&gt;&lt;property id=&quot;20300&quot; value=&quot;Slide 28&quot;/&gt;&lt;property id=&quot;20307&quot; value=&quot;271&quot;/&gt;&lt;/object&gt;&lt;object type=&quot;3&quot; unique_id=&quot;10032&quot;&gt;&lt;property id=&quot;20148&quot; value=&quot;5&quot;/&gt;&lt;property id=&quot;20300&quot; value=&quot;Slide 29&quot;/&gt;&lt;property id=&quot;20307&quot; value=&quot;274&quot;/&gt;&lt;/object&gt;&lt;object type=&quot;3&quot; unique_id=&quot;10033&quot;&gt;&lt;property id=&quot;20148&quot; value=&quot;5&quot;/&gt;&lt;property id=&quot;20300&quot; value=&quot;Slide 30&quot;/&gt;&lt;property id=&quot;20307&quot; value=&quot;275&quot;/&gt;&lt;/object&gt;&lt;object type=&quot;3&quot; unique_id=&quot;10034&quot;&gt;&lt;property id=&quot;20148&quot; value=&quot;5&quot;/&gt;&lt;property id=&quot;20300&quot; value=&quot;Slide 31&quot;/&gt;&lt;property id=&quot;20307&quot; value=&quot;278&quot;/&gt;&lt;/object&gt;&lt;object type=&quot;3&quot; unique_id=&quot;10035&quot;&gt;&lt;property id=&quot;20148&quot; value=&quot;5&quot;/&gt;&lt;property id=&quot;20300&quot; value=&quot;Slide 32&quot;/&gt;&lt;property id=&quot;20307&quot; value=&quot;279&quot;/&gt;&lt;/object&gt;&lt;object type=&quot;3&quot; unique_id=&quot;10036&quot;&gt;&lt;property id=&quot;20148&quot; value=&quot;5&quot;/&gt;&lt;property id=&quot;20300&quot; value=&quot;Slide 33&quot;/&gt;&lt;property id=&quot;20307&quot; value=&quot;302&quot;/&gt;&lt;/object&gt;&lt;object type=&quot;3&quot; unique_id=&quot;10037&quot;&gt;&lt;property id=&quot;20148&quot; value=&quot;5&quot;/&gt;&lt;property id=&quot;20300&quot; value=&quot;Slide 34&quot;/&gt;&lt;property id=&quot;20307&quot; value=&quot;301&quot;/&gt;&lt;/object&gt;&lt;object type=&quot;3&quot; unique_id=&quot;10038&quot;&gt;&lt;property id=&quot;20148&quot; value=&quot;5&quot;/&gt;&lt;property id=&quot;20300&quot; value=&quot;Slide 35&quot;/&gt;&lt;property id=&quot;20307&quot; value=&quot;293&quot;/&gt;&lt;/object&gt;&lt;object type=&quot;3&quot; unique_id=&quot;10039&quot;&gt;&lt;property id=&quot;20148&quot; value=&quot;5&quot;/&gt;&lt;property id=&quot;20300&quot; value=&quot;Slide 36&quot;/&gt;&lt;property id=&quot;20307&quot; value=&quot;256&quot;/&gt;&lt;/object&gt;&lt;object type=&quot;3&quot; unique_id=&quot;10040&quot;&gt;&lt;property id=&quot;20148&quot; value=&quot;5&quot;/&gt;&lt;property id=&quot;20300&quot; value=&quot;Slide 37&quot;/&gt;&lt;property id=&quot;20307&quot; value=&quot;29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1314</TotalTime>
  <Words>1176</Words>
  <Application>Microsoft Office PowerPoint</Application>
  <PresentationFormat>On-screen Show (4:3)</PresentationFormat>
  <Paragraphs>249</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Sau khi xem đoạn phim, các con hãy cho cô biết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 : Môi trường sống và lợi ích của thú rừng.</vt:lpstr>
      <vt:lpstr>Bài tập : Nối các sản phẩm của thú rừng với lợi ích tương ứng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xuanlinh</dc:creator>
  <cp:lastModifiedBy>AutoBVT</cp:lastModifiedBy>
  <cp:revision>112</cp:revision>
  <dcterms:created xsi:type="dcterms:W3CDTF">2012-03-15T00:41:38Z</dcterms:created>
  <dcterms:modified xsi:type="dcterms:W3CDTF">2019-02-15T04:55:47Z</dcterms:modified>
</cp:coreProperties>
</file>