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  <p:sldMasterId id="2147483864" r:id="rId2"/>
  </p:sldMasterIdLst>
  <p:notesMasterIdLst>
    <p:notesMasterId r:id="rId26"/>
  </p:notesMasterIdLst>
  <p:sldIdLst>
    <p:sldId id="308" r:id="rId3"/>
    <p:sldId id="309" r:id="rId4"/>
    <p:sldId id="300" r:id="rId5"/>
    <p:sldId id="286" r:id="rId6"/>
    <p:sldId id="287" r:id="rId7"/>
    <p:sldId id="288" r:id="rId8"/>
    <p:sldId id="289" r:id="rId9"/>
    <p:sldId id="290" r:id="rId10"/>
    <p:sldId id="291" r:id="rId11"/>
    <p:sldId id="305" r:id="rId12"/>
    <p:sldId id="302" r:id="rId13"/>
    <p:sldId id="303" r:id="rId14"/>
    <p:sldId id="304" r:id="rId15"/>
    <p:sldId id="306" r:id="rId16"/>
    <p:sldId id="307" r:id="rId17"/>
    <p:sldId id="292" r:id="rId18"/>
    <p:sldId id="298" r:id="rId19"/>
    <p:sldId id="297" r:id="rId20"/>
    <p:sldId id="284" r:id="rId21"/>
    <p:sldId id="285" r:id="rId22"/>
    <p:sldId id="294" r:id="rId23"/>
    <p:sldId id="295" r:id="rId24"/>
    <p:sldId id="266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707"/>
    <a:srgbClr val="BFBF1F"/>
    <a:srgbClr val="C3D10D"/>
    <a:srgbClr val="800000"/>
    <a:srgbClr val="000066"/>
    <a:srgbClr val="0000FF"/>
    <a:srgbClr val="FF99FF"/>
    <a:srgbClr val="FFCCFF"/>
    <a:srgbClr val="CCE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288"/>
    </p:cViewPr>
  </p:sorter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77E224F-2489-4D4C-8735-FDB3DB797A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411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B5AE3A-7919-4AF6-8B73-C732B275843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6285CA-59B5-4C15-8022-64603FBD268C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4E2C41C-ED24-48E5-8327-44F6D9533B37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3C767CD-1D78-466E-A1E9-DB50EDDDFEAE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7A2C524-4DF5-4DD3-90B6-E3D5DB6402B7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0DA3B47-AF60-4A85-A2E4-0F2C441A8F48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7D78099-75FA-4FB8-95C2-A16EE0AC4594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FB42267-B7EF-4375-9727-3D81194F8792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14600ED-A86D-461E-95B6-6FE314A2801A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1FEDACC-BF09-4DA7-8224-8D2DD6E78CD6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2F87099-715C-4494-BE41-DB80AD5907CB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B863708-1D1F-4BBB-81C6-1E246FB519BE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4122108-BF24-4362-AADF-E45CC91C2BC4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E95FD-5F88-41FA-8433-2D5C133EB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93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EDA80-182A-409F-BA36-2242A8862B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17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6C3A3-6E99-4D02-95DA-3BFBAF7A11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829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7A1E4-A717-4D75-8E5B-709EFAFD21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511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055C4-55D8-4F57-B1F0-B2EFBA9122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20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1CC27-E937-49A8-B8A9-BA12F6A7D2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052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2C5C3-BC3B-4343-88E4-E7BB2A452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667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7ED72-7D06-490C-A830-C2EEA9DDA2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716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07A3D-CCB8-419B-A787-E88D4CB284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606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3265D-9EFA-431B-ADB2-14B814FD0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934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D52CC-A328-4EAA-8A62-FE59025C84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43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756D4-43A6-43E4-8600-AEC62523C4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81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A51DF-67E6-41B0-AAA2-C1F205C70D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749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5ECDF-2CDD-4C95-AECF-6A4B7FD258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409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54C14-602D-43BD-B32A-63E33EEA4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53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D940E-4CA4-4130-A9E7-88C2E7ED7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8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51F48-027F-462A-907C-DFE2DC93BD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02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D9175-82E8-48EC-AAD9-7D41D3F0E2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09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8B9A1-50E5-49FB-8708-0E37C2214D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71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529BE-6E77-4E00-8CD6-7BB5E3CCA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85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7BF65-9664-4388-8820-318A1951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16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BCFD3-CEDB-4A13-B578-51E4E0AD58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50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6E7C77B8-57D7-4FD3-97D5-0E2F899B8F5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409825" y="0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000" b="1" smtClean="0">
                <a:solidFill>
                  <a:srgbClr val="003300"/>
                </a:solidFill>
                <a:latin typeface="Times New Roman" panose="02020603050405020304" pitchFamily="18" charset="0"/>
              </a:rPr>
              <a:t>Thứ sáu, ngày 24 tháng 2 năm 2012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73488" y="314325"/>
            <a:ext cx="1181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/>
              <a:t>Toán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F935C3B8-EADE-49FA-AD77-6BEABC4015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-561975" y="385763"/>
            <a:ext cx="3667125" cy="885825"/>
            <a:chOff x="-457200" y="311294"/>
            <a:chExt cx="3667125" cy="885826"/>
          </a:xfrm>
        </p:grpSpPr>
        <p:pic>
          <p:nvPicPr>
            <p:cNvPr id="4144" name="Picture 2" descr="Anh Dong (143)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200" y="311294"/>
              <a:ext cx="3209925" cy="42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5" name="Picture 4" descr="Anh Dong (143)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4800" y="463694"/>
              <a:ext cx="3209925" cy="42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6" name="Picture 6" descr="Anh Dong (143)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16094"/>
              <a:ext cx="3209925" cy="42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7" name="Picture 8" descr="Anh Dong (143)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8494"/>
              <a:ext cx="3209925" cy="42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99" name="Group 6"/>
          <p:cNvGrpSpPr>
            <a:grpSpLocks/>
          </p:cNvGrpSpPr>
          <p:nvPr/>
        </p:nvGrpSpPr>
        <p:grpSpPr bwMode="auto">
          <a:xfrm flipH="1">
            <a:off x="6054725" y="341313"/>
            <a:ext cx="3667125" cy="885825"/>
            <a:chOff x="-457200" y="311294"/>
            <a:chExt cx="3667125" cy="885826"/>
          </a:xfrm>
        </p:grpSpPr>
        <p:pic>
          <p:nvPicPr>
            <p:cNvPr id="4140" name="Picture 2" descr="Anh Dong (143)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200" y="311294"/>
              <a:ext cx="3209925" cy="42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1" name="Picture 4" descr="Anh Dong (143)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4800" y="463694"/>
              <a:ext cx="3209925" cy="42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2" name="Picture 6" descr="Anh Dong (143)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16094"/>
              <a:ext cx="3209925" cy="42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3" name="Picture 8" descr="Anh Dong (143)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8494"/>
              <a:ext cx="3209925" cy="42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6207125" y="2687638"/>
            <a:ext cx="2474913" cy="1214437"/>
            <a:chOff x="5902037" y="1625454"/>
            <a:chExt cx="2474623" cy="1214727"/>
          </a:xfrm>
        </p:grpSpPr>
        <p:pic>
          <p:nvPicPr>
            <p:cNvPr id="4137" name="Picture 10" descr="Anh Dong (226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2037" y="1625454"/>
              <a:ext cx="2169823" cy="90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8" name="Picture 12" descr="Anh Dong (226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437" y="1777854"/>
              <a:ext cx="2169823" cy="90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9" name="Picture 14" descr="Anh Dong (226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837" y="1930254"/>
              <a:ext cx="2169823" cy="90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1" name="Group 31"/>
          <p:cNvGrpSpPr>
            <a:grpSpLocks/>
          </p:cNvGrpSpPr>
          <p:nvPr/>
        </p:nvGrpSpPr>
        <p:grpSpPr bwMode="auto">
          <a:xfrm>
            <a:off x="430213" y="1582738"/>
            <a:ext cx="2474912" cy="1214437"/>
            <a:chOff x="5902037" y="1625454"/>
            <a:chExt cx="2474623" cy="1214727"/>
          </a:xfrm>
        </p:grpSpPr>
        <p:pic>
          <p:nvPicPr>
            <p:cNvPr id="4134" name="Picture 10" descr="Anh Dong (226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2037" y="1625454"/>
              <a:ext cx="2169823" cy="90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5" name="Picture 12" descr="Anh Dong (226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437" y="1777854"/>
              <a:ext cx="2169823" cy="90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6" name="Picture 14" descr="Anh Dong (226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837" y="1930254"/>
              <a:ext cx="2169823" cy="90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2" name="Group 35"/>
          <p:cNvGrpSpPr>
            <a:grpSpLocks/>
          </p:cNvGrpSpPr>
          <p:nvPr/>
        </p:nvGrpSpPr>
        <p:grpSpPr bwMode="auto">
          <a:xfrm>
            <a:off x="1212850" y="2990850"/>
            <a:ext cx="2474913" cy="1214438"/>
            <a:chOff x="5902037" y="1625454"/>
            <a:chExt cx="2474623" cy="1214727"/>
          </a:xfrm>
        </p:grpSpPr>
        <p:pic>
          <p:nvPicPr>
            <p:cNvPr id="4131" name="Picture 10" descr="Anh Dong (226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2037" y="1625454"/>
              <a:ext cx="2169823" cy="90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2" name="Picture 12" descr="Anh Dong (226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437" y="1777854"/>
              <a:ext cx="2169823" cy="90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3" name="Picture 14" descr="Anh Dong (226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837" y="1930254"/>
              <a:ext cx="2169823" cy="90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3" name="Group 39"/>
          <p:cNvGrpSpPr>
            <a:grpSpLocks/>
          </p:cNvGrpSpPr>
          <p:nvPr/>
        </p:nvGrpSpPr>
        <p:grpSpPr bwMode="auto">
          <a:xfrm>
            <a:off x="4795838" y="1335088"/>
            <a:ext cx="2474912" cy="1216025"/>
            <a:chOff x="5902037" y="1625454"/>
            <a:chExt cx="2474623" cy="1214727"/>
          </a:xfrm>
        </p:grpSpPr>
        <p:pic>
          <p:nvPicPr>
            <p:cNvPr id="4128" name="Picture 10" descr="Anh Dong (226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2037" y="1625454"/>
              <a:ext cx="2169823" cy="90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9" name="Picture 12" descr="Anh Dong (226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437" y="1777854"/>
              <a:ext cx="2169823" cy="90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0" name="Picture 14" descr="Anh Dong (226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837" y="1930254"/>
              <a:ext cx="2169823" cy="90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507981" y="2092295"/>
            <a:ext cx="6898410" cy="1200329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en-US" sz="7200" dirty="0" smtClean="0">
                <a:ln w="0"/>
                <a:solidFill>
                  <a:srgbClr val="8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endParaRPr lang="en-US" sz="7200" dirty="0">
              <a:ln w="0"/>
              <a:solidFill>
                <a:srgbClr val="8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05" name="Group 44"/>
          <p:cNvGrpSpPr>
            <a:grpSpLocks/>
          </p:cNvGrpSpPr>
          <p:nvPr/>
        </p:nvGrpSpPr>
        <p:grpSpPr bwMode="auto">
          <a:xfrm>
            <a:off x="3557588" y="3067050"/>
            <a:ext cx="2474912" cy="1214438"/>
            <a:chOff x="5902037" y="1625454"/>
            <a:chExt cx="2474623" cy="1214727"/>
          </a:xfrm>
        </p:grpSpPr>
        <p:pic>
          <p:nvPicPr>
            <p:cNvPr id="4125" name="Picture 10" descr="Anh Dong (226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2037" y="1625454"/>
              <a:ext cx="2169823" cy="90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Picture 12" descr="Anh Dong (226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437" y="1777854"/>
              <a:ext cx="2169823" cy="90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7" name="Picture 14" descr="Anh Dong (226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837" y="1930254"/>
              <a:ext cx="2169823" cy="90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6" name="Group 48"/>
          <p:cNvGrpSpPr>
            <a:grpSpLocks/>
          </p:cNvGrpSpPr>
          <p:nvPr/>
        </p:nvGrpSpPr>
        <p:grpSpPr bwMode="auto">
          <a:xfrm>
            <a:off x="2895600" y="1373188"/>
            <a:ext cx="2474913" cy="1216025"/>
            <a:chOff x="5902037" y="1625454"/>
            <a:chExt cx="2474623" cy="1214727"/>
          </a:xfrm>
        </p:grpSpPr>
        <p:pic>
          <p:nvPicPr>
            <p:cNvPr id="4122" name="Picture 10" descr="Anh Dong (226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2037" y="1625454"/>
              <a:ext cx="2169823" cy="90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12" descr="Anh Dong (226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437" y="1777854"/>
              <a:ext cx="2169823" cy="90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Picture 14" descr="Anh Dong (226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837" y="1930254"/>
              <a:ext cx="2169823" cy="90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7" name="Group 52"/>
          <p:cNvGrpSpPr>
            <a:grpSpLocks/>
          </p:cNvGrpSpPr>
          <p:nvPr/>
        </p:nvGrpSpPr>
        <p:grpSpPr bwMode="auto">
          <a:xfrm>
            <a:off x="-98425" y="3730625"/>
            <a:ext cx="2474913" cy="1214438"/>
            <a:chOff x="5902037" y="1625454"/>
            <a:chExt cx="2474623" cy="1214727"/>
          </a:xfrm>
        </p:grpSpPr>
        <p:pic>
          <p:nvPicPr>
            <p:cNvPr id="4119" name="Picture 10" descr="Anh Dong (226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2037" y="1625454"/>
              <a:ext cx="2169823" cy="90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Picture 12" descr="Anh Dong (226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437" y="1777854"/>
              <a:ext cx="2169823" cy="90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1" name="Picture 14" descr="Anh Dong (226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837" y="1930254"/>
              <a:ext cx="2169823" cy="90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8" name="Group 56"/>
          <p:cNvGrpSpPr>
            <a:grpSpLocks/>
          </p:cNvGrpSpPr>
          <p:nvPr/>
        </p:nvGrpSpPr>
        <p:grpSpPr bwMode="auto">
          <a:xfrm>
            <a:off x="5976938" y="3708400"/>
            <a:ext cx="2474912" cy="1214438"/>
            <a:chOff x="5902037" y="1625454"/>
            <a:chExt cx="2474623" cy="1214727"/>
          </a:xfrm>
        </p:grpSpPr>
        <p:pic>
          <p:nvPicPr>
            <p:cNvPr id="4116" name="Picture 10" descr="Anh Dong (226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2037" y="1625454"/>
              <a:ext cx="2169823" cy="90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12" descr="Anh Dong (226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437" y="1777854"/>
              <a:ext cx="2169823" cy="90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14" descr="Anh Dong (226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837" y="1930254"/>
              <a:ext cx="2169823" cy="90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9" name="Group 60"/>
          <p:cNvGrpSpPr>
            <a:grpSpLocks/>
          </p:cNvGrpSpPr>
          <p:nvPr/>
        </p:nvGrpSpPr>
        <p:grpSpPr bwMode="auto">
          <a:xfrm>
            <a:off x="3016250" y="4032250"/>
            <a:ext cx="2322513" cy="1063625"/>
            <a:chOff x="5902037" y="1625454"/>
            <a:chExt cx="2322223" cy="1062327"/>
          </a:xfrm>
        </p:grpSpPr>
        <p:pic>
          <p:nvPicPr>
            <p:cNvPr id="4114" name="Picture 10" descr="Anh Dong (226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2037" y="1625454"/>
              <a:ext cx="2169823" cy="90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12" descr="Anh Dong (226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437" y="1777854"/>
              <a:ext cx="2169823" cy="90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10" name="Picture 18" descr="Anh Dong (170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852988"/>
            <a:ext cx="468947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8" descr="Anh Dong (170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4852988"/>
            <a:ext cx="468947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0" descr="Anh Dong (179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601663"/>
            <a:ext cx="2476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2" descr="Anh Dong (179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588963"/>
            <a:ext cx="2476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53993" y="996146"/>
            <a:ext cx="909000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000" dirty="0" smtClean="0">
                <a:ln w="0"/>
                <a:solidFill>
                  <a:srgbClr val="00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A</a:t>
            </a:r>
            <a:endParaRPr lang="en-US" sz="5000" dirty="0">
              <a:ln w="0"/>
              <a:solidFill>
                <a:srgbClr val="000066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01091" y="4440272"/>
            <a:ext cx="55657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0"/>
                <a:solidFill>
                  <a:srgbClr val="00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2 – TUẦN 25</a:t>
            </a:r>
            <a:endParaRPr lang="en-US" sz="3600" dirty="0">
              <a:ln w="0"/>
              <a:solidFill>
                <a:srgbClr val="000066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6"/>
          <p:cNvSpPr>
            <a:spLocks noChangeArrowheads="1"/>
          </p:cNvSpPr>
          <p:nvPr/>
        </p:nvSpPr>
        <p:spPr bwMode="auto">
          <a:xfrm>
            <a:off x="0" y="5465763"/>
            <a:ext cx="9144000" cy="688975"/>
          </a:xfrm>
          <a:prstGeom prst="rect">
            <a:avLst/>
          </a:prstGeom>
          <a:solidFill>
            <a:srgbClr val="66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d)An tan luùc 16 giôø 30phuùt</a:t>
            </a:r>
          </a:p>
        </p:txBody>
      </p:sp>
      <p:grpSp>
        <p:nvGrpSpPr>
          <p:cNvPr id="3" name="Group 233"/>
          <p:cNvGrpSpPr>
            <a:grpSpLocks/>
          </p:cNvGrpSpPr>
          <p:nvPr/>
        </p:nvGrpSpPr>
        <p:grpSpPr bwMode="auto">
          <a:xfrm>
            <a:off x="2992438" y="1633538"/>
            <a:ext cx="3189287" cy="2908300"/>
            <a:chOff x="3988" y="2162"/>
            <a:chExt cx="1261" cy="1400"/>
          </a:xfrm>
        </p:grpSpPr>
        <p:grpSp>
          <p:nvGrpSpPr>
            <p:cNvPr id="19462" name="Group 214"/>
            <p:cNvGrpSpPr>
              <a:grpSpLocks/>
            </p:cNvGrpSpPr>
            <p:nvPr/>
          </p:nvGrpSpPr>
          <p:grpSpPr bwMode="auto">
            <a:xfrm>
              <a:off x="3988" y="2162"/>
              <a:ext cx="1261" cy="1400"/>
              <a:chOff x="342" y="1283"/>
              <a:chExt cx="1261" cy="1400"/>
            </a:xfrm>
          </p:grpSpPr>
          <p:sp>
            <p:nvSpPr>
              <p:cNvPr id="19467" name="Oval 215"/>
              <p:cNvSpPr>
                <a:spLocks noChangeArrowheads="1"/>
              </p:cNvSpPr>
              <p:nvPr/>
            </p:nvSpPr>
            <p:spPr bwMode="auto">
              <a:xfrm>
                <a:off x="342" y="1283"/>
                <a:ext cx="1177" cy="140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9468" name="Text Box 216"/>
              <p:cNvSpPr txBox="1">
                <a:spLocks noChangeArrowheads="1"/>
              </p:cNvSpPr>
              <p:nvPr/>
            </p:nvSpPr>
            <p:spPr bwMode="auto">
              <a:xfrm>
                <a:off x="806" y="1407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12</a:t>
                </a:r>
              </a:p>
            </p:txBody>
          </p:sp>
          <p:sp>
            <p:nvSpPr>
              <p:cNvPr id="19469" name="Text Box 217"/>
              <p:cNvSpPr txBox="1">
                <a:spLocks noChangeArrowheads="1"/>
              </p:cNvSpPr>
              <p:nvPr/>
            </p:nvSpPr>
            <p:spPr bwMode="auto">
              <a:xfrm>
                <a:off x="1320" y="184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3</a:t>
                </a:r>
              </a:p>
            </p:txBody>
          </p:sp>
          <p:sp>
            <p:nvSpPr>
              <p:cNvPr id="19470" name="Text Box 218"/>
              <p:cNvSpPr txBox="1">
                <a:spLocks noChangeArrowheads="1"/>
              </p:cNvSpPr>
              <p:nvPr/>
            </p:nvSpPr>
            <p:spPr bwMode="auto">
              <a:xfrm>
                <a:off x="862" y="2338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latin typeface="VNI-Times" pitchFamily="2" charset="0"/>
                  </a:rPr>
                  <a:t>6</a:t>
                </a:r>
              </a:p>
            </p:txBody>
          </p:sp>
          <p:sp>
            <p:nvSpPr>
              <p:cNvPr id="19471" name="Text Box 219"/>
              <p:cNvSpPr txBox="1">
                <a:spLocks noChangeArrowheads="1"/>
              </p:cNvSpPr>
              <p:nvPr/>
            </p:nvSpPr>
            <p:spPr bwMode="auto">
              <a:xfrm>
                <a:off x="387" y="1909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9</a:t>
                </a:r>
              </a:p>
            </p:txBody>
          </p:sp>
          <p:sp>
            <p:nvSpPr>
              <p:cNvPr id="19472" name="Text Box 220"/>
              <p:cNvSpPr txBox="1">
                <a:spLocks noChangeArrowheads="1"/>
              </p:cNvSpPr>
              <p:nvPr/>
            </p:nvSpPr>
            <p:spPr bwMode="auto">
              <a:xfrm>
                <a:off x="1025" y="1444"/>
                <a:ext cx="2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VNI-Times" pitchFamily="2" charset="0"/>
                  </a:rPr>
                  <a:t> </a:t>
                </a:r>
                <a:r>
                  <a:rPr lang="en-US" altLang="en-US" sz="2000">
                    <a:latin typeface="VNI-Times" pitchFamily="2" charset="0"/>
                  </a:rPr>
                  <a:t>1</a:t>
                </a:r>
              </a:p>
            </p:txBody>
          </p:sp>
          <p:sp>
            <p:nvSpPr>
              <p:cNvPr id="19473" name="Text Box 221"/>
              <p:cNvSpPr txBox="1">
                <a:spLocks noChangeArrowheads="1"/>
              </p:cNvSpPr>
              <p:nvPr/>
            </p:nvSpPr>
            <p:spPr bwMode="auto">
              <a:xfrm>
                <a:off x="1243" y="1611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2</a:t>
                </a:r>
              </a:p>
            </p:txBody>
          </p:sp>
          <p:sp>
            <p:nvSpPr>
              <p:cNvPr id="19474" name="Text Box 222"/>
              <p:cNvSpPr txBox="1">
                <a:spLocks noChangeArrowheads="1"/>
              </p:cNvSpPr>
              <p:nvPr/>
            </p:nvSpPr>
            <p:spPr bwMode="auto">
              <a:xfrm>
                <a:off x="1256" y="207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4</a:t>
                </a:r>
              </a:p>
            </p:txBody>
          </p:sp>
          <p:sp>
            <p:nvSpPr>
              <p:cNvPr id="19475" name="Text Box 223"/>
              <p:cNvSpPr txBox="1">
                <a:spLocks noChangeArrowheads="1"/>
              </p:cNvSpPr>
              <p:nvPr/>
            </p:nvSpPr>
            <p:spPr bwMode="auto">
              <a:xfrm>
                <a:off x="1103" y="2238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5</a:t>
                </a:r>
              </a:p>
            </p:txBody>
          </p:sp>
          <p:sp>
            <p:nvSpPr>
              <p:cNvPr id="19476" name="Text Box 224"/>
              <p:cNvSpPr txBox="1">
                <a:spLocks noChangeArrowheads="1"/>
              </p:cNvSpPr>
              <p:nvPr/>
            </p:nvSpPr>
            <p:spPr bwMode="auto">
              <a:xfrm>
                <a:off x="451" y="2166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8</a:t>
                </a:r>
              </a:p>
            </p:txBody>
          </p:sp>
          <p:sp>
            <p:nvSpPr>
              <p:cNvPr id="19477" name="Text Box 225"/>
              <p:cNvSpPr txBox="1">
                <a:spLocks noChangeArrowheads="1"/>
              </p:cNvSpPr>
              <p:nvPr/>
            </p:nvSpPr>
            <p:spPr bwMode="auto">
              <a:xfrm>
                <a:off x="605" y="228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7</a:t>
                </a:r>
              </a:p>
            </p:txBody>
          </p:sp>
          <p:sp>
            <p:nvSpPr>
              <p:cNvPr id="19478" name="Text Box 226"/>
              <p:cNvSpPr txBox="1">
                <a:spLocks noChangeArrowheads="1"/>
              </p:cNvSpPr>
              <p:nvPr/>
            </p:nvSpPr>
            <p:spPr bwMode="auto">
              <a:xfrm>
                <a:off x="412" y="169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10</a:t>
                </a:r>
              </a:p>
            </p:txBody>
          </p:sp>
          <p:sp>
            <p:nvSpPr>
              <p:cNvPr id="19479" name="Text Box 227"/>
              <p:cNvSpPr txBox="1">
                <a:spLocks noChangeArrowheads="1"/>
              </p:cNvSpPr>
              <p:nvPr/>
            </p:nvSpPr>
            <p:spPr bwMode="auto">
              <a:xfrm>
                <a:off x="564" y="150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11</a:t>
                </a:r>
              </a:p>
            </p:txBody>
          </p:sp>
        </p:grpSp>
        <p:grpSp>
          <p:nvGrpSpPr>
            <p:cNvPr id="19463" name="Group 232"/>
            <p:cNvGrpSpPr>
              <a:grpSpLocks/>
            </p:cNvGrpSpPr>
            <p:nvPr/>
          </p:nvGrpSpPr>
          <p:grpSpPr bwMode="auto">
            <a:xfrm>
              <a:off x="4568" y="2862"/>
              <a:ext cx="223" cy="341"/>
              <a:chOff x="4568" y="2862"/>
              <a:chExt cx="223" cy="341"/>
            </a:xfrm>
          </p:grpSpPr>
          <p:sp>
            <p:nvSpPr>
              <p:cNvPr id="19464" name="Oval 229"/>
              <p:cNvSpPr>
                <a:spLocks noChangeArrowheads="1"/>
              </p:cNvSpPr>
              <p:nvPr/>
            </p:nvSpPr>
            <p:spPr bwMode="auto">
              <a:xfrm>
                <a:off x="4568" y="2862"/>
                <a:ext cx="56" cy="5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9465" name="Line 230"/>
              <p:cNvSpPr>
                <a:spLocks noChangeShapeType="1"/>
              </p:cNvSpPr>
              <p:nvPr/>
            </p:nvSpPr>
            <p:spPr bwMode="auto">
              <a:xfrm>
                <a:off x="4586" y="2878"/>
                <a:ext cx="205" cy="15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466" name="Line 231"/>
              <p:cNvSpPr>
                <a:spLocks noChangeShapeType="1"/>
              </p:cNvSpPr>
              <p:nvPr/>
            </p:nvSpPr>
            <p:spPr bwMode="auto">
              <a:xfrm flipH="1">
                <a:off x="4578" y="2869"/>
                <a:ext cx="0" cy="3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9460" name="Text Box 262"/>
          <p:cNvSpPr txBox="1">
            <a:spLocks noChangeArrowheads="1"/>
          </p:cNvSpPr>
          <p:nvPr/>
        </p:nvSpPr>
        <p:spPr bwMode="auto">
          <a:xfrm>
            <a:off x="2635250" y="3851275"/>
            <a:ext cx="969963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b="1">
                <a:solidFill>
                  <a:srgbClr val="FF3300"/>
                </a:solidFill>
                <a:latin typeface="VNI-Times" pitchFamily="2" charset="0"/>
              </a:rPr>
              <a:t>E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007350" y="6196013"/>
            <a:ext cx="1136650" cy="688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9144000" cy="914399"/>
          </a:xfrm>
          <a:prstGeom prst="rect">
            <a:avLst/>
          </a:prstGeom>
          <a:solidFill>
            <a:srgbClr val="D7D707"/>
          </a:solidFill>
          <a:ln>
            <a:solidFill>
              <a:srgbClr val="C3D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4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3"/>
          <p:cNvSpPr>
            <a:spLocks noChangeArrowheads="1"/>
          </p:cNvSpPr>
          <p:nvPr/>
        </p:nvSpPr>
        <p:spPr bwMode="auto">
          <a:xfrm>
            <a:off x="249238" y="5340350"/>
            <a:ext cx="8783637" cy="10747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a)An </a:t>
            </a:r>
            <a:r>
              <a:rPr lang="en-US" altLang="en-US" sz="4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vaøo</a:t>
            </a:r>
            <a:r>
              <a:rPr lang="en-US" alt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hoïc</a:t>
            </a:r>
            <a:r>
              <a:rPr lang="en-US" alt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luùc</a:t>
            </a:r>
            <a:r>
              <a:rPr lang="en-US" alt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13 </a:t>
            </a:r>
            <a:r>
              <a:rPr lang="en-US" altLang="en-US" sz="4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giôø</a:t>
            </a:r>
            <a:r>
              <a:rPr lang="en-US" alt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30 </a:t>
            </a:r>
            <a:r>
              <a:rPr lang="en-US" altLang="en-US" sz="4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phuùt</a:t>
            </a:r>
            <a:r>
              <a:rPr lang="en-US" alt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.</a:t>
            </a:r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2632075" y="1220075"/>
            <a:ext cx="3810000" cy="3994150"/>
            <a:chOff x="2632364" y="943147"/>
            <a:chExt cx="3809627" cy="3994030"/>
          </a:xfrm>
        </p:grpSpPr>
        <p:pic>
          <p:nvPicPr>
            <p:cNvPr id="20485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554" y="943147"/>
              <a:ext cx="3601437" cy="3590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6" name="Text Box 262"/>
            <p:cNvSpPr txBox="1">
              <a:spLocks noChangeArrowheads="1"/>
            </p:cNvSpPr>
            <p:nvPr/>
          </p:nvSpPr>
          <p:spPr bwMode="auto">
            <a:xfrm>
              <a:off x="2632364" y="3829181"/>
              <a:ext cx="969817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6600" b="1">
                  <a:solidFill>
                    <a:srgbClr val="FF3300"/>
                  </a:solidFill>
                  <a:latin typeface="VNI-Times" pitchFamily="2" charset="0"/>
                </a:rPr>
                <a:t>A</a:t>
              </a:r>
            </a:p>
          </p:txBody>
        </p:sp>
      </p:grp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8007350" y="6181725"/>
            <a:ext cx="1136650" cy="690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14399"/>
          </a:xfrm>
          <a:prstGeom prst="rect">
            <a:avLst/>
          </a:prstGeom>
          <a:solidFill>
            <a:srgbClr val="D7D707"/>
          </a:solidFill>
          <a:ln>
            <a:solidFill>
              <a:srgbClr val="C3D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4"/>
          <p:cNvSpPr>
            <a:spLocks noChangeArrowheads="1"/>
          </p:cNvSpPr>
          <p:nvPr/>
        </p:nvSpPr>
        <p:spPr bwMode="auto">
          <a:xfrm>
            <a:off x="0" y="5248275"/>
            <a:ext cx="9144000" cy="6889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en-US" altLang="en-US" sz="480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b)An ra chôi luùc 15 giôø.</a:t>
            </a:r>
          </a:p>
        </p:txBody>
      </p: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3270250" y="2252983"/>
            <a:ext cx="3092450" cy="2944812"/>
            <a:chOff x="4084" y="968"/>
            <a:chExt cx="1247" cy="1213"/>
          </a:xfrm>
        </p:grpSpPr>
        <p:grpSp>
          <p:nvGrpSpPr>
            <p:cNvPr id="21510" name="Group 173"/>
            <p:cNvGrpSpPr>
              <a:grpSpLocks/>
            </p:cNvGrpSpPr>
            <p:nvPr/>
          </p:nvGrpSpPr>
          <p:grpSpPr bwMode="auto">
            <a:xfrm>
              <a:off x="4084" y="968"/>
              <a:ext cx="1247" cy="1213"/>
              <a:chOff x="387" y="1445"/>
              <a:chExt cx="1247" cy="1213"/>
            </a:xfrm>
          </p:grpSpPr>
          <p:sp>
            <p:nvSpPr>
              <p:cNvPr id="21515" name="Oval 174"/>
              <p:cNvSpPr>
                <a:spLocks noChangeArrowheads="1"/>
              </p:cNvSpPr>
              <p:nvPr/>
            </p:nvSpPr>
            <p:spPr bwMode="auto">
              <a:xfrm>
                <a:off x="388" y="1445"/>
                <a:ext cx="1126" cy="112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21516" name="Text Box 175"/>
              <p:cNvSpPr txBox="1">
                <a:spLocks noChangeArrowheads="1"/>
              </p:cNvSpPr>
              <p:nvPr/>
            </p:nvSpPr>
            <p:spPr bwMode="auto">
              <a:xfrm>
                <a:off x="883" y="1448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12</a:t>
                </a:r>
              </a:p>
            </p:txBody>
          </p:sp>
          <p:sp>
            <p:nvSpPr>
              <p:cNvPr id="21517" name="Text Box 176"/>
              <p:cNvSpPr txBox="1">
                <a:spLocks noChangeArrowheads="1"/>
              </p:cNvSpPr>
              <p:nvPr/>
            </p:nvSpPr>
            <p:spPr bwMode="auto">
              <a:xfrm>
                <a:off x="1351" y="1929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3</a:t>
                </a:r>
              </a:p>
            </p:txBody>
          </p:sp>
          <p:sp>
            <p:nvSpPr>
              <p:cNvPr id="21518" name="Text Box 177"/>
              <p:cNvSpPr txBox="1">
                <a:spLocks noChangeArrowheads="1"/>
              </p:cNvSpPr>
              <p:nvPr/>
            </p:nvSpPr>
            <p:spPr bwMode="auto">
              <a:xfrm>
                <a:off x="893" y="2408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6</a:t>
                </a:r>
              </a:p>
            </p:txBody>
          </p:sp>
          <p:sp>
            <p:nvSpPr>
              <p:cNvPr id="21519" name="Text Box 178"/>
              <p:cNvSpPr txBox="1">
                <a:spLocks noChangeArrowheads="1"/>
              </p:cNvSpPr>
              <p:nvPr/>
            </p:nvSpPr>
            <p:spPr bwMode="auto">
              <a:xfrm>
                <a:off x="387" y="1909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9</a:t>
                </a:r>
              </a:p>
            </p:txBody>
          </p:sp>
          <p:sp>
            <p:nvSpPr>
              <p:cNvPr id="21520" name="Text Box 179"/>
              <p:cNvSpPr txBox="1">
                <a:spLocks noChangeArrowheads="1"/>
              </p:cNvSpPr>
              <p:nvPr/>
            </p:nvSpPr>
            <p:spPr bwMode="auto">
              <a:xfrm>
                <a:off x="1104" y="1522"/>
                <a:ext cx="2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VNI-Times" pitchFamily="2" charset="0"/>
                  </a:rPr>
                  <a:t> </a:t>
                </a:r>
                <a:r>
                  <a:rPr lang="en-US" altLang="en-US" sz="2000">
                    <a:latin typeface="VNI-Times" pitchFamily="2" charset="0"/>
                  </a:rPr>
                  <a:t>1</a:t>
                </a:r>
              </a:p>
            </p:txBody>
          </p:sp>
          <p:sp>
            <p:nvSpPr>
              <p:cNvPr id="21521" name="Text Box 180"/>
              <p:cNvSpPr txBox="1">
                <a:spLocks noChangeArrowheads="1"/>
              </p:cNvSpPr>
              <p:nvPr/>
            </p:nvSpPr>
            <p:spPr bwMode="auto">
              <a:xfrm>
                <a:off x="1290" y="169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2</a:t>
                </a:r>
              </a:p>
            </p:txBody>
          </p:sp>
          <p:sp>
            <p:nvSpPr>
              <p:cNvPr id="21522" name="Text Box 181"/>
              <p:cNvSpPr txBox="1">
                <a:spLocks noChangeArrowheads="1"/>
              </p:cNvSpPr>
              <p:nvPr/>
            </p:nvSpPr>
            <p:spPr bwMode="auto">
              <a:xfrm>
                <a:off x="1306" y="213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4</a:t>
                </a:r>
              </a:p>
            </p:txBody>
          </p:sp>
          <p:sp>
            <p:nvSpPr>
              <p:cNvPr id="21523" name="Text Box 182"/>
              <p:cNvSpPr txBox="1">
                <a:spLocks noChangeArrowheads="1"/>
              </p:cNvSpPr>
              <p:nvPr/>
            </p:nvSpPr>
            <p:spPr bwMode="auto">
              <a:xfrm>
                <a:off x="1150" y="2334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5</a:t>
                </a:r>
              </a:p>
            </p:txBody>
          </p:sp>
          <p:sp>
            <p:nvSpPr>
              <p:cNvPr id="21524" name="Text Box 183"/>
              <p:cNvSpPr txBox="1">
                <a:spLocks noChangeArrowheads="1"/>
              </p:cNvSpPr>
              <p:nvPr/>
            </p:nvSpPr>
            <p:spPr bwMode="auto">
              <a:xfrm>
                <a:off x="451" y="2166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8</a:t>
                </a:r>
              </a:p>
            </p:txBody>
          </p:sp>
          <p:sp>
            <p:nvSpPr>
              <p:cNvPr id="21525" name="Text Box 184"/>
              <p:cNvSpPr txBox="1">
                <a:spLocks noChangeArrowheads="1"/>
              </p:cNvSpPr>
              <p:nvPr/>
            </p:nvSpPr>
            <p:spPr bwMode="auto">
              <a:xfrm>
                <a:off x="617" y="232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7</a:t>
                </a:r>
              </a:p>
            </p:txBody>
          </p:sp>
          <p:sp>
            <p:nvSpPr>
              <p:cNvPr id="21526" name="Text Box 185"/>
              <p:cNvSpPr txBox="1">
                <a:spLocks noChangeArrowheads="1"/>
              </p:cNvSpPr>
              <p:nvPr/>
            </p:nvSpPr>
            <p:spPr bwMode="auto">
              <a:xfrm>
                <a:off x="445" y="1679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10</a:t>
                </a:r>
              </a:p>
            </p:txBody>
          </p:sp>
          <p:sp>
            <p:nvSpPr>
              <p:cNvPr id="21527" name="Text Box 186"/>
              <p:cNvSpPr txBox="1">
                <a:spLocks noChangeArrowheads="1"/>
              </p:cNvSpPr>
              <p:nvPr/>
            </p:nvSpPr>
            <p:spPr bwMode="auto">
              <a:xfrm>
                <a:off x="610" y="154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11</a:t>
                </a:r>
              </a:p>
            </p:txBody>
          </p:sp>
        </p:grpSp>
        <p:grpSp>
          <p:nvGrpSpPr>
            <p:cNvPr id="21511" name="Group 187"/>
            <p:cNvGrpSpPr>
              <a:grpSpLocks/>
            </p:cNvGrpSpPr>
            <p:nvPr/>
          </p:nvGrpSpPr>
          <p:grpSpPr bwMode="auto">
            <a:xfrm>
              <a:off x="4619" y="1137"/>
              <a:ext cx="368" cy="425"/>
              <a:chOff x="4619" y="1137"/>
              <a:chExt cx="368" cy="425"/>
            </a:xfrm>
          </p:grpSpPr>
          <p:sp>
            <p:nvSpPr>
              <p:cNvPr id="21512" name="Oval 188"/>
              <p:cNvSpPr>
                <a:spLocks noChangeArrowheads="1"/>
              </p:cNvSpPr>
              <p:nvPr/>
            </p:nvSpPr>
            <p:spPr bwMode="auto">
              <a:xfrm>
                <a:off x="4619" y="1506"/>
                <a:ext cx="56" cy="5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1513" name="Line 189"/>
              <p:cNvSpPr>
                <a:spLocks noChangeShapeType="1"/>
              </p:cNvSpPr>
              <p:nvPr/>
            </p:nvSpPr>
            <p:spPr bwMode="auto">
              <a:xfrm flipV="1">
                <a:off x="4682" y="1552"/>
                <a:ext cx="305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514" name="Line 190"/>
              <p:cNvSpPr>
                <a:spLocks noChangeShapeType="1"/>
              </p:cNvSpPr>
              <p:nvPr/>
            </p:nvSpPr>
            <p:spPr bwMode="auto">
              <a:xfrm flipV="1">
                <a:off x="4647" y="1137"/>
                <a:ext cx="2" cy="38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21508" name="Text Box 262"/>
          <p:cNvSpPr txBox="1">
            <a:spLocks noChangeArrowheads="1"/>
          </p:cNvSpPr>
          <p:nvPr/>
        </p:nvSpPr>
        <p:spPr bwMode="auto">
          <a:xfrm>
            <a:off x="2618215" y="4217575"/>
            <a:ext cx="969963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b="1" dirty="0">
                <a:solidFill>
                  <a:srgbClr val="FF3300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23" name="Right Arrow 22">
            <a:hlinkClick r:id="rId2" action="ppaction://hlinksldjump"/>
          </p:cNvPr>
          <p:cNvSpPr/>
          <p:nvPr/>
        </p:nvSpPr>
        <p:spPr>
          <a:xfrm>
            <a:off x="8007350" y="6181725"/>
            <a:ext cx="1136650" cy="690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9144000" cy="914399"/>
          </a:xfrm>
          <a:prstGeom prst="rect">
            <a:avLst/>
          </a:prstGeom>
          <a:solidFill>
            <a:srgbClr val="D7D707"/>
          </a:solidFill>
          <a:ln>
            <a:solidFill>
              <a:srgbClr val="C3D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5"/>
          <p:cNvSpPr>
            <a:spLocks noChangeArrowheads="1"/>
          </p:cNvSpPr>
          <p:nvPr/>
        </p:nvSpPr>
        <p:spPr bwMode="auto">
          <a:xfrm>
            <a:off x="0" y="5378450"/>
            <a:ext cx="9144000" cy="6889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altLang="en-US" sz="4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c)An vaøo hoïc tieáp luùc 15 giôø 15phuùt</a:t>
            </a:r>
          </a:p>
        </p:txBody>
      </p:sp>
      <p:grpSp>
        <p:nvGrpSpPr>
          <p:cNvPr id="22" name="Group 212"/>
          <p:cNvGrpSpPr>
            <a:grpSpLocks/>
          </p:cNvGrpSpPr>
          <p:nvPr/>
        </p:nvGrpSpPr>
        <p:grpSpPr bwMode="auto">
          <a:xfrm>
            <a:off x="3368675" y="1649413"/>
            <a:ext cx="3119438" cy="2924175"/>
            <a:chOff x="2741" y="2303"/>
            <a:chExt cx="1250" cy="1204"/>
          </a:xfrm>
        </p:grpSpPr>
        <p:grpSp>
          <p:nvGrpSpPr>
            <p:cNvPr id="22534" name="Group 192"/>
            <p:cNvGrpSpPr>
              <a:grpSpLocks/>
            </p:cNvGrpSpPr>
            <p:nvPr/>
          </p:nvGrpSpPr>
          <p:grpSpPr bwMode="auto">
            <a:xfrm>
              <a:off x="2741" y="2303"/>
              <a:ext cx="1250" cy="1204"/>
              <a:chOff x="388" y="1436"/>
              <a:chExt cx="1250" cy="1204"/>
            </a:xfrm>
          </p:grpSpPr>
          <p:sp>
            <p:nvSpPr>
              <p:cNvPr id="22539" name="Oval 193"/>
              <p:cNvSpPr>
                <a:spLocks noChangeArrowheads="1"/>
              </p:cNvSpPr>
              <p:nvPr/>
            </p:nvSpPr>
            <p:spPr bwMode="auto">
              <a:xfrm>
                <a:off x="388" y="1445"/>
                <a:ext cx="1126" cy="112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22540" name="Text Box 194"/>
              <p:cNvSpPr txBox="1">
                <a:spLocks noChangeArrowheads="1"/>
              </p:cNvSpPr>
              <p:nvPr/>
            </p:nvSpPr>
            <p:spPr bwMode="auto">
              <a:xfrm>
                <a:off x="863" y="1436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12</a:t>
                </a:r>
              </a:p>
            </p:txBody>
          </p:sp>
          <p:sp>
            <p:nvSpPr>
              <p:cNvPr id="22541" name="Text Box 195"/>
              <p:cNvSpPr txBox="1">
                <a:spLocks noChangeArrowheads="1"/>
              </p:cNvSpPr>
              <p:nvPr/>
            </p:nvSpPr>
            <p:spPr bwMode="auto">
              <a:xfrm>
                <a:off x="1355" y="1916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3</a:t>
                </a:r>
              </a:p>
            </p:txBody>
          </p:sp>
          <p:sp>
            <p:nvSpPr>
              <p:cNvPr id="22542" name="Text Box 196"/>
              <p:cNvSpPr txBox="1">
                <a:spLocks noChangeArrowheads="1"/>
              </p:cNvSpPr>
              <p:nvPr/>
            </p:nvSpPr>
            <p:spPr bwMode="auto">
              <a:xfrm>
                <a:off x="904" y="239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6</a:t>
                </a:r>
              </a:p>
            </p:txBody>
          </p:sp>
          <p:sp>
            <p:nvSpPr>
              <p:cNvPr id="22543" name="Text Box 197"/>
              <p:cNvSpPr txBox="1">
                <a:spLocks noChangeArrowheads="1"/>
              </p:cNvSpPr>
              <p:nvPr/>
            </p:nvSpPr>
            <p:spPr bwMode="auto">
              <a:xfrm>
                <a:off x="432" y="1964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9</a:t>
                </a:r>
              </a:p>
            </p:txBody>
          </p:sp>
          <p:sp>
            <p:nvSpPr>
              <p:cNvPr id="22544" name="Text Box 198"/>
              <p:cNvSpPr txBox="1">
                <a:spLocks noChangeArrowheads="1"/>
              </p:cNvSpPr>
              <p:nvPr/>
            </p:nvSpPr>
            <p:spPr bwMode="auto">
              <a:xfrm>
                <a:off x="1075" y="1489"/>
                <a:ext cx="2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VNI-Times" pitchFamily="2" charset="0"/>
                  </a:rPr>
                  <a:t> </a:t>
                </a:r>
                <a:r>
                  <a:rPr lang="en-US" altLang="en-US" sz="2000">
                    <a:latin typeface="VNI-Times" pitchFamily="2" charset="0"/>
                  </a:rPr>
                  <a:t>1</a:t>
                </a:r>
              </a:p>
            </p:txBody>
          </p:sp>
          <p:sp>
            <p:nvSpPr>
              <p:cNvPr id="22545" name="Text Box 199"/>
              <p:cNvSpPr txBox="1">
                <a:spLocks noChangeArrowheads="1"/>
              </p:cNvSpPr>
              <p:nvPr/>
            </p:nvSpPr>
            <p:spPr bwMode="auto">
              <a:xfrm>
                <a:off x="1280" y="169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2</a:t>
                </a:r>
              </a:p>
            </p:txBody>
          </p:sp>
          <p:sp>
            <p:nvSpPr>
              <p:cNvPr id="22546" name="Text Box 200"/>
              <p:cNvSpPr txBox="1">
                <a:spLocks noChangeArrowheads="1"/>
              </p:cNvSpPr>
              <p:nvPr/>
            </p:nvSpPr>
            <p:spPr bwMode="auto">
              <a:xfrm>
                <a:off x="1287" y="2139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4</a:t>
                </a:r>
              </a:p>
            </p:txBody>
          </p:sp>
          <p:sp>
            <p:nvSpPr>
              <p:cNvPr id="22547" name="Text Box 201"/>
              <p:cNvSpPr txBox="1">
                <a:spLocks noChangeArrowheads="1"/>
              </p:cNvSpPr>
              <p:nvPr/>
            </p:nvSpPr>
            <p:spPr bwMode="auto">
              <a:xfrm>
                <a:off x="1117" y="2323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5</a:t>
                </a:r>
              </a:p>
            </p:txBody>
          </p:sp>
          <p:sp>
            <p:nvSpPr>
              <p:cNvPr id="22548" name="Text Box 202"/>
              <p:cNvSpPr txBox="1">
                <a:spLocks noChangeArrowheads="1"/>
              </p:cNvSpPr>
              <p:nvPr/>
            </p:nvSpPr>
            <p:spPr bwMode="auto">
              <a:xfrm>
                <a:off x="484" y="2201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8</a:t>
                </a:r>
              </a:p>
            </p:txBody>
          </p:sp>
          <p:sp>
            <p:nvSpPr>
              <p:cNvPr id="22549" name="Text Box 203"/>
              <p:cNvSpPr txBox="1">
                <a:spLocks noChangeArrowheads="1"/>
              </p:cNvSpPr>
              <p:nvPr/>
            </p:nvSpPr>
            <p:spPr bwMode="auto">
              <a:xfrm>
                <a:off x="661" y="2339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7</a:t>
                </a:r>
              </a:p>
            </p:txBody>
          </p:sp>
          <p:sp>
            <p:nvSpPr>
              <p:cNvPr id="22550" name="Text Box 204"/>
              <p:cNvSpPr txBox="1">
                <a:spLocks noChangeArrowheads="1"/>
              </p:cNvSpPr>
              <p:nvPr/>
            </p:nvSpPr>
            <p:spPr bwMode="auto">
              <a:xfrm>
                <a:off x="440" y="1749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10</a:t>
                </a:r>
              </a:p>
            </p:txBody>
          </p:sp>
          <p:sp>
            <p:nvSpPr>
              <p:cNvPr id="22551" name="Text Box 205"/>
              <p:cNvSpPr txBox="1">
                <a:spLocks noChangeArrowheads="1"/>
              </p:cNvSpPr>
              <p:nvPr/>
            </p:nvSpPr>
            <p:spPr bwMode="auto">
              <a:xfrm>
                <a:off x="580" y="1539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11</a:t>
                </a:r>
              </a:p>
            </p:txBody>
          </p:sp>
        </p:grpSp>
        <p:grpSp>
          <p:nvGrpSpPr>
            <p:cNvPr id="22535" name="Group 211"/>
            <p:cNvGrpSpPr>
              <a:grpSpLocks/>
            </p:cNvGrpSpPr>
            <p:nvPr/>
          </p:nvGrpSpPr>
          <p:grpSpPr bwMode="auto">
            <a:xfrm>
              <a:off x="3275" y="2850"/>
              <a:ext cx="398" cy="56"/>
              <a:chOff x="3275" y="2850"/>
              <a:chExt cx="398" cy="56"/>
            </a:xfrm>
          </p:grpSpPr>
          <p:sp>
            <p:nvSpPr>
              <p:cNvPr id="22536" name="Oval 207"/>
              <p:cNvSpPr>
                <a:spLocks noChangeArrowheads="1"/>
              </p:cNvSpPr>
              <p:nvPr/>
            </p:nvSpPr>
            <p:spPr bwMode="auto">
              <a:xfrm>
                <a:off x="3275" y="2850"/>
                <a:ext cx="56" cy="5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2537" name="Line 208"/>
              <p:cNvSpPr>
                <a:spLocks noChangeShapeType="1"/>
              </p:cNvSpPr>
              <p:nvPr/>
            </p:nvSpPr>
            <p:spPr bwMode="auto">
              <a:xfrm flipV="1">
                <a:off x="3290" y="2880"/>
                <a:ext cx="305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38" name="Line 209"/>
              <p:cNvSpPr>
                <a:spLocks noChangeShapeType="1"/>
              </p:cNvSpPr>
              <p:nvPr/>
            </p:nvSpPr>
            <p:spPr bwMode="auto">
              <a:xfrm flipV="1">
                <a:off x="3303" y="2866"/>
                <a:ext cx="370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22532" name="Text Box 262"/>
          <p:cNvSpPr txBox="1">
            <a:spLocks noChangeArrowheads="1"/>
          </p:cNvSpPr>
          <p:nvPr/>
        </p:nvSpPr>
        <p:spPr bwMode="auto">
          <a:xfrm>
            <a:off x="2784475" y="3594100"/>
            <a:ext cx="969963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b="1">
                <a:solidFill>
                  <a:srgbClr val="FF33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23" name="Right Arrow 22">
            <a:hlinkClick r:id="rId2" action="ppaction://hlinksldjump"/>
          </p:cNvPr>
          <p:cNvSpPr/>
          <p:nvPr/>
        </p:nvSpPr>
        <p:spPr>
          <a:xfrm>
            <a:off x="8007350" y="6169025"/>
            <a:ext cx="1136650" cy="688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9144000" cy="914399"/>
          </a:xfrm>
          <a:prstGeom prst="rect">
            <a:avLst/>
          </a:prstGeom>
          <a:solidFill>
            <a:srgbClr val="D7D707"/>
          </a:solidFill>
          <a:ln>
            <a:solidFill>
              <a:srgbClr val="C3D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7"/>
          <p:cNvSpPr>
            <a:spLocks noChangeArrowheads="1"/>
          </p:cNvSpPr>
          <p:nvPr/>
        </p:nvSpPr>
        <p:spPr bwMode="auto">
          <a:xfrm>
            <a:off x="0" y="5453063"/>
            <a:ext cx="9144000" cy="6889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e)An </a:t>
            </a:r>
            <a:r>
              <a:rPr lang="en-US" altLang="en-US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töôùi</a:t>
            </a:r>
            <a:r>
              <a:rPr lang="en-US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rau</a:t>
            </a:r>
            <a:r>
              <a:rPr lang="en-US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luùc</a:t>
            </a:r>
            <a:r>
              <a:rPr lang="en-US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5 </a:t>
            </a:r>
            <a:r>
              <a:rPr lang="en-US" altLang="en-US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giôø</a:t>
            </a:r>
            <a:r>
              <a:rPr lang="en-US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30phuùt </a:t>
            </a:r>
            <a:r>
              <a:rPr lang="en-US" altLang="en-US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chieàu</a:t>
            </a:r>
            <a:endParaRPr lang="en-US" alt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  <p:grpSp>
        <p:nvGrpSpPr>
          <p:cNvPr id="3" name="Group 253"/>
          <p:cNvGrpSpPr>
            <a:grpSpLocks/>
          </p:cNvGrpSpPr>
          <p:nvPr/>
        </p:nvGrpSpPr>
        <p:grpSpPr bwMode="auto">
          <a:xfrm>
            <a:off x="3606800" y="2219325"/>
            <a:ext cx="2392363" cy="2297113"/>
            <a:chOff x="679" y="1288"/>
            <a:chExt cx="1216" cy="1164"/>
          </a:xfrm>
        </p:grpSpPr>
        <p:grpSp>
          <p:nvGrpSpPr>
            <p:cNvPr id="23558" name="Group 235"/>
            <p:cNvGrpSpPr>
              <a:grpSpLocks/>
            </p:cNvGrpSpPr>
            <p:nvPr/>
          </p:nvGrpSpPr>
          <p:grpSpPr bwMode="auto">
            <a:xfrm>
              <a:off x="679" y="1288"/>
              <a:ext cx="1216" cy="1164"/>
              <a:chOff x="387" y="1407"/>
              <a:chExt cx="1216" cy="1164"/>
            </a:xfrm>
          </p:grpSpPr>
          <p:sp>
            <p:nvSpPr>
              <p:cNvPr id="23562" name="Oval 236"/>
              <p:cNvSpPr>
                <a:spLocks noChangeArrowheads="1"/>
              </p:cNvSpPr>
              <p:nvPr/>
            </p:nvSpPr>
            <p:spPr bwMode="auto">
              <a:xfrm>
                <a:off x="388" y="1445"/>
                <a:ext cx="1126" cy="112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23563" name="Text Box 237"/>
              <p:cNvSpPr txBox="1">
                <a:spLocks noChangeArrowheads="1"/>
              </p:cNvSpPr>
              <p:nvPr/>
            </p:nvSpPr>
            <p:spPr bwMode="auto">
              <a:xfrm>
                <a:off x="806" y="1407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12</a:t>
                </a:r>
              </a:p>
            </p:txBody>
          </p:sp>
          <p:sp>
            <p:nvSpPr>
              <p:cNvPr id="23564" name="Text Box 238"/>
              <p:cNvSpPr txBox="1">
                <a:spLocks noChangeArrowheads="1"/>
              </p:cNvSpPr>
              <p:nvPr/>
            </p:nvSpPr>
            <p:spPr bwMode="auto">
              <a:xfrm>
                <a:off x="1320" y="184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3</a:t>
                </a:r>
              </a:p>
            </p:txBody>
          </p:sp>
          <p:sp>
            <p:nvSpPr>
              <p:cNvPr id="23565" name="Text Box 239"/>
              <p:cNvSpPr txBox="1">
                <a:spLocks noChangeArrowheads="1"/>
              </p:cNvSpPr>
              <p:nvPr/>
            </p:nvSpPr>
            <p:spPr bwMode="auto">
              <a:xfrm>
                <a:off x="847" y="2317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6</a:t>
                </a:r>
              </a:p>
            </p:txBody>
          </p:sp>
          <p:sp>
            <p:nvSpPr>
              <p:cNvPr id="23566" name="Text Box 240"/>
              <p:cNvSpPr txBox="1">
                <a:spLocks noChangeArrowheads="1"/>
              </p:cNvSpPr>
              <p:nvPr/>
            </p:nvSpPr>
            <p:spPr bwMode="auto">
              <a:xfrm>
                <a:off x="387" y="1909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9</a:t>
                </a:r>
              </a:p>
            </p:txBody>
          </p:sp>
          <p:sp>
            <p:nvSpPr>
              <p:cNvPr id="23567" name="Text Box 241"/>
              <p:cNvSpPr txBox="1">
                <a:spLocks noChangeArrowheads="1"/>
              </p:cNvSpPr>
              <p:nvPr/>
            </p:nvSpPr>
            <p:spPr bwMode="auto">
              <a:xfrm>
                <a:off x="1025" y="1444"/>
                <a:ext cx="2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VNI-Times" pitchFamily="2" charset="0"/>
                  </a:rPr>
                  <a:t> </a:t>
                </a:r>
                <a:r>
                  <a:rPr lang="en-US" altLang="en-US" sz="2000">
                    <a:latin typeface="VNI-Times" pitchFamily="2" charset="0"/>
                  </a:rPr>
                  <a:t>1</a:t>
                </a:r>
              </a:p>
            </p:txBody>
          </p:sp>
          <p:sp>
            <p:nvSpPr>
              <p:cNvPr id="23568" name="Text Box 242"/>
              <p:cNvSpPr txBox="1">
                <a:spLocks noChangeArrowheads="1"/>
              </p:cNvSpPr>
              <p:nvPr/>
            </p:nvSpPr>
            <p:spPr bwMode="auto">
              <a:xfrm>
                <a:off x="1243" y="1611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2</a:t>
                </a:r>
              </a:p>
            </p:txBody>
          </p:sp>
          <p:sp>
            <p:nvSpPr>
              <p:cNvPr id="23569" name="Text Box 243"/>
              <p:cNvSpPr txBox="1">
                <a:spLocks noChangeArrowheads="1"/>
              </p:cNvSpPr>
              <p:nvPr/>
            </p:nvSpPr>
            <p:spPr bwMode="auto">
              <a:xfrm>
                <a:off x="1318" y="2073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4</a:t>
                </a:r>
              </a:p>
            </p:txBody>
          </p:sp>
          <p:sp>
            <p:nvSpPr>
              <p:cNvPr id="23570" name="Text Box 244"/>
              <p:cNvSpPr txBox="1">
                <a:spLocks noChangeArrowheads="1"/>
              </p:cNvSpPr>
              <p:nvPr/>
            </p:nvSpPr>
            <p:spPr bwMode="auto">
              <a:xfrm>
                <a:off x="1103" y="2238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5</a:t>
                </a:r>
              </a:p>
            </p:txBody>
          </p:sp>
          <p:sp>
            <p:nvSpPr>
              <p:cNvPr id="23571" name="Text Box 245"/>
              <p:cNvSpPr txBox="1">
                <a:spLocks noChangeArrowheads="1"/>
              </p:cNvSpPr>
              <p:nvPr/>
            </p:nvSpPr>
            <p:spPr bwMode="auto">
              <a:xfrm>
                <a:off x="451" y="2166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8</a:t>
                </a:r>
              </a:p>
            </p:txBody>
          </p:sp>
          <p:sp>
            <p:nvSpPr>
              <p:cNvPr id="23572" name="Text Box 246"/>
              <p:cNvSpPr txBox="1">
                <a:spLocks noChangeArrowheads="1"/>
              </p:cNvSpPr>
              <p:nvPr/>
            </p:nvSpPr>
            <p:spPr bwMode="auto">
              <a:xfrm>
                <a:off x="605" y="228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7</a:t>
                </a:r>
              </a:p>
            </p:txBody>
          </p:sp>
          <p:sp>
            <p:nvSpPr>
              <p:cNvPr id="23573" name="Text Box 247"/>
              <p:cNvSpPr txBox="1">
                <a:spLocks noChangeArrowheads="1"/>
              </p:cNvSpPr>
              <p:nvPr/>
            </p:nvSpPr>
            <p:spPr bwMode="auto">
              <a:xfrm>
                <a:off x="412" y="169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10</a:t>
                </a:r>
              </a:p>
            </p:txBody>
          </p:sp>
          <p:sp>
            <p:nvSpPr>
              <p:cNvPr id="23574" name="Text Box 248"/>
              <p:cNvSpPr txBox="1">
                <a:spLocks noChangeArrowheads="1"/>
              </p:cNvSpPr>
              <p:nvPr/>
            </p:nvSpPr>
            <p:spPr bwMode="auto">
              <a:xfrm>
                <a:off x="564" y="150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11</a:t>
                </a:r>
              </a:p>
            </p:txBody>
          </p:sp>
        </p:grpSp>
        <p:sp>
          <p:nvSpPr>
            <p:cNvPr id="23559" name="Oval 250"/>
            <p:cNvSpPr>
              <a:spLocks noChangeArrowheads="1"/>
            </p:cNvSpPr>
            <p:nvPr/>
          </p:nvSpPr>
          <p:spPr bwMode="auto">
            <a:xfrm>
              <a:off x="1214" y="1864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3560" name="Line 251"/>
            <p:cNvSpPr>
              <a:spLocks noChangeShapeType="1"/>
            </p:cNvSpPr>
            <p:nvPr/>
          </p:nvSpPr>
          <p:spPr bwMode="auto">
            <a:xfrm>
              <a:off x="1229" y="1894"/>
              <a:ext cx="138" cy="2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61" name="Line 252"/>
            <p:cNvSpPr>
              <a:spLocks noChangeShapeType="1"/>
            </p:cNvSpPr>
            <p:nvPr/>
          </p:nvSpPr>
          <p:spPr bwMode="auto">
            <a:xfrm flipH="1">
              <a:off x="1227" y="1869"/>
              <a:ext cx="2" cy="3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3556" name="Text Box 262"/>
          <p:cNvSpPr txBox="1">
            <a:spLocks noChangeArrowheads="1"/>
          </p:cNvSpPr>
          <p:nvPr/>
        </p:nvSpPr>
        <p:spPr bwMode="auto">
          <a:xfrm>
            <a:off x="2635250" y="3851275"/>
            <a:ext cx="969963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b="1">
                <a:solidFill>
                  <a:srgbClr val="FF3300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22" name="Right Arrow 21">
            <a:hlinkClick r:id="rId2" action="ppaction://hlinksldjump"/>
          </p:cNvPr>
          <p:cNvSpPr/>
          <p:nvPr/>
        </p:nvSpPr>
        <p:spPr>
          <a:xfrm>
            <a:off x="8007350" y="6169025"/>
            <a:ext cx="1136650" cy="688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914399"/>
          </a:xfrm>
          <a:prstGeom prst="rect">
            <a:avLst/>
          </a:prstGeom>
          <a:solidFill>
            <a:srgbClr val="D7D707"/>
          </a:solidFill>
          <a:ln>
            <a:solidFill>
              <a:srgbClr val="C3D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8"/>
          <p:cNvSpPr>
            <a:spLocks noChangeArrowheads="1"/>
          </p:cNvSpPr>
          <p:nvPr/>
        </p:nvSpPr>
        <p:spPr bwMode="auto">
          <a:xfrm>
            <a:off x="92075" y="5465763"/>
            <a:ext cx="9144000" cy="68897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en-US" alt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g)An aên côm luùc 7 giôø toái</a:t>
            </a:r>
          </a:p>
        </p:txBody>
      </p:sp>
      <p:grpSp>
        <p:nvGrpSpPr>
          <p:cNvPr id="3" name="Group 261"/>
          <p:cNvGrpSpPr>
            <a:grpSpLocks/>
          </p:cNvGrpSpPr>
          <p:nvPr/>
        </p:nvGrpSpPr>
        <p:grpSpPr bwMode="auto">
          <a:xfrm>
            <a:off x="2465388" y="2382838"/>
            <a:ext cx="3981450" cy="1785937"/>
            <a:chOff x="474" y="1626"/>
            <a:chExt cx="1088" cy="768"/>
          </a:xfrm>
        </p:grpSpPr>
        <p:sp>
          <p:nvSpPr>
            <p:cNvPr id="24582" name="AutoShape 254"/>
            <p:cNvSpPr>
              <a:spLocks noChangeArrowheads="1"/>
            </p:cNvSpPr>
            <p:nvPr/>
          </p:nvSpPr>
          <p:spPr bwMode="auto">
            <a:xfrm>
              <a:off x="474" y="1626"/>
              <a:ext cx="1088" cy="76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762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/>
            </a:p>
          </p:txBody>
        </p:sp>
        <p:sp>
          <p:nvSpPr>
            <p:cNvPr id="24583" name="Rectangle 256"/>
            <p:cNvSpPr>
              <a:spLocks noChangeArrowheads="1"/>
            </p:cNvSpPr>
            <p:nvPr/>
          </p:nvSpPr>
          <p:spPr bwMode="auto">
            <a:xfrm>
              <a:off x="652" y="1870"/>
              <a:ext cx="730" cy="281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VNI-Times" pitchFamily="2" charset="0"/>
                </a:rPr>
                <a:t>19:00</a:t>
              </a:r>
            </a:p>
          </p:txBody>
        </p:sp>
        <p:sp>
          <p:nvSpPr>
            <p:cNvPr id="24584" name="Oval 258"/>
            <p:cNvSpPr>
              <a:spLocks noChangeArrowheads="1"/>
            </p:cNvSpPr>
            <p:nvPr/>
          </p:nvSpPr>
          <p:spPr bwMode="auto">
            <a:xfrm flipV="1">
              <a:off x="936" y="2214"/>
              <a:ext cx="103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4585" name="Oval 259"/>
            <p:cNvSpPr>
              <a:spLocks noChangeArrowheads="1"/>
            </p:cNvSpPr>
            <p:nvPr/>
          </p:nvSpPr>
          <p:spPr bwMode="auto">
            <a:xfrm flipV="1">
              <a:off x="1075" y="2214"/>
              <a:ext cx="103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4586" name="Oval 260"/>
            <p:cNvSpPr>
              <a:spLocks noChangeArrowheads="1"/>
            </p:cNvSpPr>
            <p:nvPr/>
          </p:nvSpPr>
          <p:spPr bwMode="auto">
            <a:xfrm flipV="1">
              <a:off x="1229" y="2214"/>
              <a:ext cx="103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24580" name="Text Box 262"/>
          <p:cNvSpPr txBox="1">
            <a:spLocks noChangeArrowheads="1"/>
          </p:cNvSpPr>
          <p:nvPr/>
        </p:nvSpPr>
        <p:spPr bwMode="auto">
          <a:xfrm>
            <a:off x="2147888" y="4240213"/>
            <a:ext cx="969962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b="1">
                <a:solidFill>
                  <a:srgbClr val="FF3300"/>
                </a:solidFill>
                <a:latin typeface="VNI-Times" pitchFamily="2" charset="0"/>
              </a:rPr>
              <a:t>G</a:t>
            </a:r>
          </a:p>
        </p:txBody>
      </p:sp>
      <p:sp>
        <p:nvSpPr>
          <p:cNvPr id="10" name="Right Arrow 9">
            <a:hlinkClick r:id="rId2" action="ppaction://hlinksldjump"/>
          </p:cNvPr>
          <p:cNvSpPr/>
          <p:nvPr/>
        </p:nvSpPr>
        <p:spPr>
          <a:xfrm>
            <a:off x="8007350" y="6169025"/>
            <a:ext cx="1136650" cy="688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914399"/>
          </a:xfrm>
          <a:prstGeom prst="rect">
            <a:avLst/>
          </a:prstGeom>
          <a:solidFill>
            <a:srgbClr val="D7D707"/>
          </a:solidFill>
          <a:ln>
            <a:solidFill>
              <a:srgbClr val="C3D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627188"/>
            <a:ext cx="8880475" cy="4884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6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3. Quay kim treân maët </a:t>
            </a:r>
            <a:br>
              <a:rPr lang="en-US" altLang="en-US" sz="6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</a:br>
            <a:r>
              <a:rPr lang="en-US" altLang="en-US" sz="6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ñoàng hoà ñeå chæ:</a:t>
            </a:r>
            <a:r>
              <a:rPr lang="en-US" altLang="en-US" sz="6000" smtClean="0">
                <a:solidFill>
                  <a:srgbClr val="FF3300"/>
                </a:solidFill>
                <a:latin typeface="VNI-Times" pitchFamily="2" charset="0"/>
              </a:rPr>
              <a:t> </a:t>
            </a:r>
            <a:br>
              <a:rPr lang="en-US" altLang="en-US" sz="6000" smtClean="0">
                <a:solidFill>
                  <a:srgbClr val="FF3300"/>
                </a:solidFill>
                <a:latin typeface="VNI-Times" pitchFamily="2" charset="0"/>
              </a:rPr>
            </a:br>
            <a:r>
              <a:rPr lang="en-US" altLang="en-US" sz="6000" smtClean="0">
                <a:solidFill>
                  <a:srgbClr val="FF3300"/>
                </a:solidFill>
                <a:latin typeface="VNI-Times" pitchFamily="2" charset="0"/>
              </a:rPr>
              <a:t/>
            </a:r>
            <a:br>
              <a:rPr lang="en-US" altLang="en-US" sz="6000" smtClean="0">
                <a:solidFill>
                  <a:srgbClr val="FF3300"/>
                </a:solidFill>
                <a:latin typeface="VNI-Times" pitchFamily="2" charset="0"/>
              </a:rPr>
            </a:br>
            <a:r>
              <a:rPr lang="en-US" altLang="en-US" sz="6000" smtClean="0">
                <a:solidFill>
                  <a:srgbClr val="0000FF"/>
                </a:solidFill>
                <a:latin typeface="VNI-Times" pitchFamily="2" charset="0"/>
              </a:rPr>
              <a:t>2 giôø,  1 giôø 30 phuùt, </a:t>
            </a:r>
            <a:br>
              <a:rPr lang="en-US" altLang="en-US" sz="6000" smtClean="0">
                <a:solidFill>
                  <a:srgbClr val="0000FF"/>
                </a:solidFill>
                <a:latin typeface="VNI-Times" pitchFamily="2" charset="0"/>
              </a:rPr>
            </a:br>
            <a:r>
              <a:rPr lang="en-US" altLang="en-US" sz="6000" smtClean="0">
                <a:solidFill>
                  <a:srgbClr val="0000FF"/>
                </a:solidFill>
                <a:latin typeface="VNI-Times" pitchFamily="2" charset="0"/>
              </a:rPr>
              <a:t>6giôø 15 phuùt,  5 giôø röôõi.</a:t>
            </a:r>
          </a:p>
        </p:txBody>
      </p:sp>
      <p:sp>
        <p:nvSpPr>
          <p:cNvPr id="25603" name="Text Box 9"/>
          <p:cNvSpPr txBox="1">
            <a:spLocks noChangeArrowheads="1"/>
          </p:cNvSpPr>
          <p:nvPr/>
        </p:nvSpPr>
        <p:spPr bwMode="auto">
          <a:xfrm>
            <a:off x="6543675" y="2052638"/>
            <a:ext cx="1949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14399"/>
          </a:xfrm>
          <a:prstGeom prst="rect">
            <a:avLst/>
          </a:prstGeom>
          <a:solidFill>
            <a:srgbClr val="D7D707"/>
          </a:solidFill>
          <a:ln>
            <a:solidFill>
              <a:srgbClr val="C3D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766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rgbClr val="72F92F"/>
                </a:gs>
                <a:gs pos="100000">
                  <a:srgbClr val="FFFF99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1800"/>
            </a:p>
          </p:txBody>
        </p:sp>
        <p:sp>
          <p:nvSpPr>
            <p:cNvPr id="27663" name="AutoShape 4"/>
            <p:cNvSpPr>
              <a:spLocks noChangeArrowheads="1"/>
            </p:cNvSpPr>
            <p:nvPr/>
          </p:nvSpPr>
          <p:spPr bwMode="auto">
            <a:xfrm>
              <a:off x="96" y="96"/>
              <a:ext cx="5568" cy="4128"/>
            </a:xfrm>
            <a:prstGeom prst="roundRect">
              <a:avLst>
                <a:gd name="adj" fmla="val 5088"/>
              </a:avLst>
            </a:prstGeom>
            <a:noFill/>
            <a:ln w="57150" cmpd="thinThick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pic>
        <p:nvPicPr>
          <p:cNvPr id="159749" name="Picture 5" descr="md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90750"/>
            <a:ext cx="42957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0" name="Picture 6" descr="kim d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58638">
            <a:off x="4267200" y="2057400"/>
            <a:ext cx="45720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1" name="Picture 7" descr="kim ng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65141">
            <a:off x="4318000" y="2070100"/>
            <a:ext cx="45720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762000" y="25146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Đồng hồ chỉ :</a:t>
            </a:r>
          </a:p>
        </p:txBody>
      </p:sp>
      <p:sp>
        <p:nvSpPr>
          <p:cNvPr id="159754" name="WordArt 10"/>
          <p:cNvSpPr>
            <a:spLocks noChangeArrowheads="1" noChangeShapeType="1" noTextEdit="1"/>
          </p:cNvSpPr>
          <p:nvPr/>
        </p:nvSpPr>
        <p:spPr bwMode="auto">
          <a:xfrm>
            <a:off x="1143000" y="1371600"/>
            <a:ext cx="25146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Trò Chơi</a:t>
            </a:r>
          </a:p>
        </p:txBody>
      </p:sp>
      <p:sp>
        <p:nvSpPr>
          <p:cNvPr id="159755" name="WordArt 11" descr="Paper bag"/>
          <p:cNvSpPr>
            <a:spLocks noChangeArrowheads="1" noChangeShapeType="1" noTextEdit="1"/>
          </p:cNvSpPr>
          <p:nvPr/>
        </p:nvSpPr>
        <p:spPr bwMode="auto">
          <a:xfrm>
            <a:off x="4648200" y="1371600"/>
            <a:ext cx="3952875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 quay kim đồng hồ</a:t>
            </a:r>
          </a:p>
        </p:txBody>
      </p:sp>
      <p:sp>
        <p:nvSpPr>
          <p:cNvPr id="159756" name="Text Box 12"/>
          <p:cNvSpPr txBox="1">
            <a:spLocks noChangeArrowheads="1"/>
          </p:cNvSpPr>
          <p:nvPr/>
        </p:nvSpPr>
        <p:spPr bwMode="auto">
          <a:xfrm>
            <a:off x="914400" y="3641725"/>
            <a:ext cx="2590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0" b="1">
                <a:solidFill>
                  <a:srgbClr val="FF0000"/>
                </a:solidFill>
                <a:latin typeface="Times New Roman" pitchFamily="18" charset="0"/>
              </a:rPr>
              <a:t>6 giờ</a:t>
            </a:r>
          </a:p>
        </p:txBody>
      </p:sp>
      <p:sp>
        <p:nvSpPr>
          <p:cNvPr id="159757" name="Text Box 13"/>
          <p:cNvSpPr txBox="1">
            <a:spLocks noChangeArrowheads="1"/>
          </p:cNvSpPr>
          <p:nvPr/>
        </p:nvSpPr>
        <p:spPr bwMode="auto">
          <a:xfrm>
            <a:off x="533400" y="3657600"/>
            <a:ext cx="2819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0" b="1">
                <a:solidFill>
                  <a:srgbClr val="FF0000"/>
                </a:solidFill>
                <a:latin typeface="Times New Roman" pitchFamily="18" charset="0"/>
              </a:rPr>
              <a:t>16 giờ</a:t>
            </a:r>
          </a:p>
        </p:txBody>
      </p:sp>
      <p:sp>
        <p:nvSpPr>
          <p:cNvPr id="159758" name="Text Box 14"/>
          <p:cNvSpPr txBox="1">
            <a:spLocks noChangeArrowheads="1"/>
          </p:cNvSpPr>
          <p:nvPr/>
        </p:nvSpPr>
        <p:spPr bwMode="auto">
          <a:xfrm>
            <a:off x="533400" y="3657600"/>
            <a:ext cx="2819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0" b="1">
                <a:solidFill>
                  <a:srgbClr val="FF0000"/>
                </a:solidFill>
                <a:latin typeface="Times New Roman" pitchFamily="18" charset="0"/>
              </a:rPr>
              <a:t>22 giờ</a:t>
            </a:r>
          </a:p>
        </p:txBody>
      </p:sp>
      <p:sp>
        <p:nvSpPr>
          <p:cNvPr id="159759" name="Text Box 15"/>
          <p:cNvSpPr txBox="1">
            <a:spLocks noChangeArrowheads="1"/>
          </p:cNvSpPr>
          <p:nvPr/>
        </p:nvSpPr>
        <p:spPr bwMode="auto">
          <a:xfrm>
            <a:off x="685800" y="3657600"/>
            <a:ext cx="2819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0" b="1">
                <a:solidFill>
                  <a:srgbClr val="FF0000"/>
                </a:solidFill>
                <a:latin typeface="Times New Roman" pitchFamily="18" charset="0"/>
              </a:rPr>
              <a:t>9 giờ</a:t>
            </a:r>
          </a:p>
        </p:txBody>
      </p:sp>
      <p:pic>
        <p:nvPicPr>
          <p:cNvPr id="159760" name="Picture 16" descr="Firewrk5"/>
          <p:cNvPicPr>
            <a:picLocks noChangeAspect="1" noChangeArrowheads="1"/>
          </p:cNvPicPr>
          <p:nvPr/>
        </p:nvPicPr>
        <p:blipFill>
          <a:blip r:embed="rId6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3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60" dur="2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15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9" dur="2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4" dur="500"/>
                                        <p:tgtEl>
                                          <p:spTgt spid="1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800000">
                                      <p:cBhvr>
                                        <p:cTn id="98" dur="2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-0.00139 -0.0007 -0.0033 -0.00024 -0.00416 -0.00186 C -0.0059 -0.0051 -0.00607 -0.00926 -0.00694 -0.01297 C -0.00816 -0.0176 -0.01041 -0.02176 -0.0125 -0.02593 C -0.01336 -0.03079 -0.01632 -0.0419 -0.01805 -0.0463 C -0.02066 -0.05301 -0.02725 -0.06111 -0.02916 -0.06852 C -0.03125 -0.07686 -0.03524 -0.08357 -0.03889 -0.09074 C -0.04253 -0.09815 -0.04635 -0.10556 -0.05 -0.11297 C -0.05191 -0.11667 -0.05555 -0.12408 -0.05555 -0.12408 C -0.05798 -0.13704 -0.06389 -0.14815 -0.06944 -0.15926 C -0.07378 -0.16806 -0.07465 -0.17315 -0.08194 -0.17963 C -0.0868 -0.18936 -0.09323 -0.19074 -0.10139 -0.19445 C -0.11145 -0.19885 -0.1217 -0.20209 -0.13194 -0.20556 C -0.14548 -0.2044 -0.15659 -0.20417 -0.16944 -0.2 C -0.17083 -0.19885 -0.17205 -0.19723 -0.17361 -0.1963 C -0.17534 -0.19537 -0.1776 -0.19584 -0.17916 -0.19445 C -0.18611 -0.18797 -0.19184 -0.17732 -0.19444 -0.16667 C -0.19392 -0.15255 -0.19149 -0.11158 -0.19444 -0.09445 C -0.19514 -0.09005 -0.19809 -0.08704 -0.2 -0.08334 C -0.2026 -0.07824 -0.20451 -0.07084 -0.20833 -0.06667 C -0.20955 -0.06551 -0.21128 -0.06574 -0.2125 -0.06482 C -0.21684 -0.06158 -0.22083 -0.05741 -0.225 -0.05371 C -0.23073 -0.04861 -0.25347 -0.04144 -0.26111 -0.03889 C -0.26597 -0.03449 -0.2717 -0.03241 -0.27639 -0.02778 C -0.28264 -0.02153 -0.28889 -0.01574 -0.29583 -0.01111 C -0.30052 -0.00186 -0.30764 0.00532 -0.31389 0.01296 C -0.31701 0.01666 -0.32795 0.03541 -0.33194 0.03889 C -0.33975 0.05601 -0.34965 0.07129 -0.35694 0.08889 C -0.36024 0.09676 -0.36163 0.10717 -0.36527 0.11481 C -0.36632 0.11713 -0.36823 0.11828 -0.36944 0.12037 C -0.3743 0.12939 -0.37066 0.12523 -0.37361 0.13333 C -0.37968 0.1493 -0.38628 0.16875 -0.39583 0.18148 C -0.39774 0.18889 -0.3993 0.19189 -0.40416 0.19629 C -0.40607 0.20416 -0.41684 0.21736 -0.42222 0.22222 C -0.43073 0.23935 -0.41909 0.21851 -0.42916 0.22963 C -0.4309 0.23171 -0.43177 0.23472 -0.43333 0.23703 C -0.44479 0.25393 -0.45972 0.27014 -0.46527 0.29259 C -0.4651 0.29421 -0.46527 0.31365 -0.4625 0.32037 C -0.45399 0.34097 -0.43611 0.35717 -0.42222 0.37037 C -0.41406 0.37824 -0.4059 0.38726 -0.39583 0.39074 C -0.38698 0.39861 -0.37552 0.40393 -0.36527 0.4074 C -0.35781 0.40995 -0.35069 0.41689 -0.34305 0.41851 C -0.33854 0.41944 -0.33385 0.41967 -0.32916 0.42037 C -0.31041 0.41967 -0.24948 0.41643 -0.22639 0.42037 C -0.21371 0.42245 -0.20191 0.44074 -0.18889 0.44074 " pathEditMode="relative" ptsTypes="ffffffffffffffffffffffffffffffffffffffffffffA">
                                      <p:cBhvr>
                                        <p:cTn id="106" dur="5000" fill="hold"/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4" grpId="0" animBg="1"/>
      <p:bldP spid="159755" grpId="0" animBg="1"/>
      <p:bldP spid="159756" grpId="0"/>
      <p:bldP spid="159757" grpId="0"/>
      <p:bldP spid="159757" grpId="1"/>
      <p:bldP spid="159758" grpId="0"/>
      <p:bldP spid="159758" grpId="1"/>
      <p:bldP spid="1597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-5200" y="99673"/>
            <a:ext cx="9144000" cy="1428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1) 1 </a:t>
            </a:r>
            <a:r>
              <a:rPr lang="en-US" altLang="en-US" sz="54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giôø</a:t>
            </a:r>
            <a:r>
              <a:rPr lang="en-US" altLang="en-US" sz="5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54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coù</a:t>
            </a:r>
            <a:r>
              <a:rPr lang="en-US" altLang="en-US" sz="5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54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bao</a:t>
            </a:r>
            <a:r>
              <a:rPr lang="en-US" altLang="en-US" sz="5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54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nhieâu</a:t>
            </a:r>
            <a:r>
              <a:rPr lang="en-US" altLang="en-US" sz="5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54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phuùt</a:t>
            </a:r>
            <a:r>
              <a:rPr lang="en-US" altLang="en-US" sz="5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?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3265488" y="3270250"/>
            <a:ext cx="4510087" cy="206692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54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60 phuùt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3249613" y="4468813"/>
            <a:ext cx="4265612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5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15 phuùt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290888" y="5495925"/>
            <a:ext cx="4043362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5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30 phuùt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1614488" y="3359150"/>
            <a:ext cx="13192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5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A</a:t>
            </a:r>
            <a:r>
              <a:rPr lang="en-US" altLang="en-US" sz="5400">
                <a:solidFill>
                  <a:srgbClr val="0000FF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1622425" y="4411663"/>
            <a:ext cx="16875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5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B</a:t>
            </a:r>
            <a:r>
              <a:rPr lang="en-US" altLang="en-US" sz="5400">
                <a:solidFill>
                  <a:srgbClr val="0000FF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1638300" y="5487988"/>
            <a:ext cx="14636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5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C.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6715125" y="2890838"/>
            <a:ext cx="1949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000"/>
          </a:p>
        </p:txBody>
      </p:sp>
      <p:sp>
        <p:nvSpPr>
          <p:cNvPr id="122890" name="Oval 10"/>
          <p:cNvSpPr>
            <a:spLocks noChangeArrowheads="1"/>
          </p:cNvSpPr>
          <p:nvPr/>
        </p:nvSpPr>
        <p:spPr bwMode="auto">
          <a:xfrm>
            <a:off x="1214438" y="3321050"/>
            <a:ext cx="1300162" cy="1239838"/>
          </a:xfrm>
          <a:prstGeom prst="ellipse">
            <a:avLst/>
          </a:prstGeom>
          <a:noFill/>
          <a:ln w="762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400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nimBg="1"/>
      <p:bldP spid="122883" grpId="0" build="p"/>
      <p:bldP spid="122884" grpId="0"/>
      <p:bldP spid="122886" grpId="0"/>
      <p:bldP spid="122887" grpId="0"/>
      <p:bldP spid="122888" grpId="0"/>
      <p:bldP spid="1228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" y="87568"/>
            <a:ext cx="9144000" cy="1428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6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2. Kim </a:t>
            </a:r>
            <a:r>
              <a:rPr lang="en-US" altLang="en-US" sz="60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phuùt</a:t>
            </a:r>
            <a:r>
              <a:rPr lang="en-US" altLang="en-US" sz="6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60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chæ</a:t>
            </a:r>
            <a:r>
              <a:rPr lang="en-US" altLang="en-US" sz="6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60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soá</a:t>
            </a:r>
            <a:r>
              <a:rPr lang="en-US" altLang="en-US" sz="6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3 </a:t>
            </a:r>
            <a:r>
              <a:rPr lang="en-US" altLang="en-US" sz="60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ñöôïc</a:t>
            </a:r>
            <a:r>
              <a:rPr lang="en-US" altLang="en-US" sz="6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:</a:t>
            </a:r>
            <a:r>
              <a:rPr lang="en-US" altLang="en-US" sz="6000" dirty="0" smtClean="0">
                <a:solidFill>
                  <a:srgbClr val="FF33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3222625" y="2400300"/>
            <a:ext cx="3535363" cy="145732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88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3 phuùt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3119438" y="3995738"/>
            <a:ext cx="4916487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8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15 phuùt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3119438" y="5324475"/>
            <a:ext cx="4592637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8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30 phuùt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1831975" y="2430463"/>
            <a:ext cx="19304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8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A</a:t>
            </a:r>
            <a:r>
              <a:rPr lang="en-US" altLang="en-US" sz="8800">
                <a:solidFill>
                  <a:srgbClr val="0000FF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1831975" y="3960813"/>
            <a:ext cx="14033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8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B.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1766888" y="5314950"/>
            <a:ext cx="183038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8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C.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543675" y="2243138"/>
            <a:ext cx="1949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05482" name="Oval 10"/>
          <p:cNvSpPr>
            <a:spLocks noChangeArrowheads="1"/>
          </p:cNvSpPr>
          <p:nvPr/>
        </p:nvSpPr>
        <p:spPr bwMode="auto">
          <a:xfrm>
            <a:off x="1639888" y="4144963"/>
            <a:ext cx="1446212" cy="1279525"/>
          </a:xfrm>
          <a:prstGeom prst="ellipse">
            <a:avLst/>
          </a:prstGeom>
          <a:noFill/>
          <a:ln w="762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FF00"/>
              </a:solidFill>
            </a:endParaRPr>
          </a:p>
        </p:txBody>
      </p:sp>
      <p:pic>
        <p:nvPicPr>
          <p:cNvPr id="30731" name="Picture 12" descr="Anh Dong (22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-411163"/>
            <a:ext cx="2066925" cy="86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utoUpdateAnimBg="0"/>
      <p:bldP spid="105475" grpId="0" build="p" autoUpdateAnimBg="0" advAuto="0"/>
      <p:bldP spid="105476" grpId="0" autoUpdateAnimBg="0"/>
      <p:bldP spid="105477" grpId="0" autoUpdateAnimBg="0"/>
      <p:bldP spid="105478" grpId="0" autoUpdateAnimBg="0"/>
      <p:bldP spid="105479" grpId="0" autoUpdateAnimBg="0"/>
      <p:bldP spid="105480" grpId="0" autoUpdateAnimBg="0"/>
      <p:bldP spid="10548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4" name="Text Box 220"/>
          <p:cNvSpPr txBox="1">
            <a:spLocks noChangeArrowheads="1"/>
          </p:cNvSpPr>
          <p:nvPr/>
        </p:nvSpPr>
        <p:spPr bwMode="auto">
          <a:xfrm>
            <a:off x="6353175" y="4152900"/>
            <a:ext cx="2430463" cy="461963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6 GIỜ 15 PHÚT</a:t>
            </a:r>
          </a:p>
        </p:txBody>
      </p:sp>
      <p:sp>
        <p:nvSpPr>
          <p:cNvPr id="31966" name="Text Box 222"/>
          <p:cNvSpPr txBox="1">
            <a:spLocks noChangeArrowheads="1"/>
          </p:cNvSpPr>
          <p:nvPr/>
        </p:nvSpPr>
        <p:spPr bwMode="auto">
          <a:xfrm>
            <a:off x="5408613" y="2957513"/>
            <a:ext cx="1219200" cy="495300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9 GIỜ</a:t>
            </a:r>
          </a:p>
        </p:txBody>
      </p:sp>
      <p:sp>
        <p:nvSpPr>
          <p:cNvPr id="31967" name="Text Box 223"/>
          <p:cNvSpPr txBox="1">
            <a:spLocks noChangeArrowheads="1"/>
          </p:cNvSpPr>
          <p:nvPr/>
        </p:nvSpPr>
        <p:spPr bwMode="auto">
          <a:xfrm>
            <a:off x="6248400" y="1625600"/>
            <a:ext cx="2535238" cy="461963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7 GIỜ 30 PHÚT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50875" y="381000"/>
            <a:ext cx="4611688" cy="5524500"/>
            <a:chOff x="650875" y="381000"/>
            <a:chExt cx="4611674" cy="5524500"/>
          </a:xfrm>
        </p:grpSpPr>
        <p:grpSp>
          <p:nvGrpSpPr>
            <p:cNvPr id="5126" name="Group 2"/>
            <p:cNvGrpSpPr>
              <a:grpSpLocks/>
            </p:cNvGrpSpPr>
            <p:nvPr/>
          </p:nvGrpSpPr>
          <p:grpSpPr bwMode="auto">
            <a:xfrm>
              <a:off x="650875" y="381000"/>
              <a:ext cx="2286000" cy="2667000"/>
              <a:chOff x="650875" y="381000"/>
              <a:chExt cx="2286000" cy="2667000"/>
            </a:xfrm>
          </p:grpSpPr>
          <p:graphicFrame>
            <p:nvGraphicFramePr>
              <p:cNvPr id="5173" name="Object 4"/>
              <p:cNvGraphicFramePr>
                <a:graphicFrameLocks noChangeAspect="1"/>
              </p:cNvGraphicFramePr>
              <p:nvPr/>
            </p:nvGraphicFramePr>
            <p:xfrm>
              <a:off x="650875" y="381000"/>
              <a:ext cx="2286000" cy="2362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02" name="CorelDRAW" r:id="rId3" imgW="3542348" imgH="3275648" progId="CorelDRAW.Graphic.11">
                      <p:embed/>
                    </p:oleObj>
                  </mc:Choice>
                  <mc:Fallback>
                    <p:oleObj name="CorelDRAW" r:id="rId3" imgW="3542348" imgH="3275648" progId="CorelDRAW.Graphic.11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0875" y="381000"/>
                            <a:ext cx="2286000" cy="2362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74" name="Group 50"/>
              <p:cNvGrpSpPr>
                <a:grpSpLocks/>
              </p:cNvGrpSpPr>
              <p:nvPr/>
            </p:nvGrpSpPr>
            <p:grpSpPr bwMode="auto">
              <a:xfrm>
                <a:off x="990600" y="817563"/>
                <a:ext cx="1641475" cy="1697037"/>
                <a:chOff x="2256" y="2304"/>
                <a:chExt cx="1357" cy="1443"/>
              </a:xfrm>
            </p:grpSpPr>
            <p:grpSp>
              <p:nvGrpSpPr>
                <p:cNvPr id="5176" name="Group 51"/>
                <p:cNvGrpSpPr>
                  <a:grpSpLocks/>
                </p:cNvGrpSpPr>
                <p:nvPr/>
              </p:nvGrpSpPr>
              <p:grpSpPr bwMode="auto">
                <a:xfrm>
                  <a:off x="2256" y="2304"/>
                  <a:ext cx="1357" cy="1443"/>
                  <a:chOff x="3648" y="2304"/>
                  <a:chExt cx="1357" cy="1443"/>
                </a:xfrm>
              </p:grpSpPr>
              <p:grpSp>
                <p:nvGrpSpPr>
                  <p:cNvPr id="5179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3648" y="2304"/>
                    <a:ext cx="1357" cy="1443"/>
                    <a:chOff x="3744" y="2304"/>
                    <a:chExt cx="1357" cy="1443"/>
                  </a:xfrm>
                </p:grpSpPr>
                <p:grpSp>
                  <p:nvGrpSpPr>
                    <p:cNvPr id="51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44" y="2304"/>
                      <a:ext cx="1357" cy="1443"/>
                      <a:chOff x="3303" y="2304"/>
                      <a:chExt cx="1357" cy="1443"/>
                    </a:xfrm>
                  </p:grpSpPr>
                  <p:sp>
                    <p:nvSpPr>
                      <p:cNvPr id="5183" name="Oval 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03" y="2304"/>
                        <a:ext cx="1344" cy="1344"/>
                      </a:xfrm>
                      <a:prstGeom prst="ellipse">
                        <a:avLst/>
                      </a:prstGeom>
                      <a:solidFill>
                        <a:srgbClr val="FFFF99"/>
                      </a:solidFill>
                      <a:ln w="101600">
                        <a:solidFill>
                          <a:srgbClr val="00FFFF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1" hangingPunct="1"/>
                        <a:endParaRPr lang="vi-VN" alt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grpSp>
                    <p:nvGrpSpPr>
                      <p:cNvPr id="5184" name="Group 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45" y="2304"/>
                        <a:ext cx="1315" cy="1443"/>
                        <a:chOff x="3345" y="2304"/>
                        <a:chExt cx="1315" cy="1443"/>
                      </a:xfrm>
                    </p:grpSpPr>
                    <p:sp>
                      <p:nvSpPr>
                        <p:cNvPr id="5185" name="Text Box 5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3" y="2365"/>
                          <a:ext cx="433" cy="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b="1">
                              <a:solidFill>
                                <a:srgbClr val="6600FF"/>
                              </a:solidFill>
                            </a:rPr>
                            <a:t>11</a:t>
                          </a:r>
                        </a:p>
                      </p:txBody>
                    </p:sp>
                    <p:sp>
                      <p:nvSpPr>
                        <p:cNvPr id="5186" name="Text Box 5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45" y="2593"/>
                          <a:ext cx="433" cy="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b="1">
                              <a:solidFill>
                                <a:srgbClr val="6600FF"/>
                              </a:solidFill>
                            </a:rPr>
                            <a:t>10</a:t>
                          </a:r>
                        </a:p>
                      </p:txBody>
                    </p:sp>
                    <p:sp>
                      <p:nvSpPr>
                        <p:cNvPr id="5187" name="Text Box 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41" y="3126"/>
                          <a:ext cx="292" cy="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b="1">
                              <a:solidFill>
                                <a:srgbClr val="6600FF"/>
                              </a:solidFill>
                            </a:rPr>
                            <a:t>8</a:t>
                          </a:r>
                        </a:p>
                      </p:txBody>
                    </p:sp>
                    <p:sp>
                      <p:nvSpPr>
                        <p:cNvPr id="5188" name="Text Box 5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47" y="3293"/>
                          <a:ext cx="293" cy="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b="1">
                              <a:solidFill>
                                <a:srgbClr val="6600FF"/>
                              </a:solidFill>
                            </a:rPr>
                            <a:t>7</a:t>
                          </a:r>
                        </a:p>
                      </p:txBody>
                    </p:sp>
                    <p:sp>
                      <p:nvSpPr>
                        <p:cNvPr id="5189" name="Text Box 6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46" y="3275"/>
                          <a:ext cx="292" cy="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b="1">
                              <a:solidFill>
                                <a:srgbClr val="6600FF"/>
                              </a:solidFill>
                            </a:rPr>
                            <a:t>5</a:t>
                          </a:r>
                        </a:p>
                      </p:txBody>
                    </p:sp>
                    <p:sp>
                      <p:nvSpPr>
                        <p:cNvPr id="5190" name="Text Box 6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36" y="3119"/>
                          <a:ext cx="293" cy="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b="1">
                              <a:solidFill>
                                <a:srgbClr val="6600FF"/>
                              </a:solidFill>
                            </a:rPr>
                            <a:t>4</a:t>
                          </a:r>
                        </a:p>
                      </p:txBody>
                    </p:sp>
                    <p:sp>
                      <p:nvSpPr>
                        <p:cNvPr id="5191" name="Text Box 6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36" y="2543"/>
                          <a:ext cx="293" cy="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b="1">
                              <a:solidFill>
                                <a:srgbClr val="6600FF"/>
                              </a:solidFill>
                            </a:rPr>
                            <a:t>2</a:t>
                          </a:r>
                        </a:p>
                      </p:txBody>
                    </p:sp>
                    <p:sp>
                      <p:nvSpPr>
                        <p:cNvPr id="5192" name="Text Box 6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36" y="2374"/>
                          <a:ext cx="293" cy="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b="1">
                              <a:solidFill>
                                <a:srgbClr val="6600FF"/>
                              </a:solidFill>
                            </a:rPr>
                            <a:t>1</a:t>
                          </a:r>
                        </a:p>
                      </p:txBody>
                    </p:sp>
                    <p:sp>
                      <p:nvSpPr>
                        <p:cNvPr id="5193" name="Text Box 6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67" y="2834"/>
                          <a:ext cx="293" cy="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b="1">
                              <a:solidFill>
                                <a:srgbClr val="6600FF"/>
                              </a:solidFill>
                            </a:rPr>
                            <a:t>3</a:t>
                          </a:r>
                        </a:p>
                      </p:txBody>
                    </p:sp>
                    <p:sp>
                      <p:nvSpPr>
                        <p:cNvPr id="5194" name="Text Box 6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86" y="3358"/>
                          <a:ext cx="292" cy="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b="1">
                              <a:solidFill>
                                <a:srgbClr val="6600FF"/>
                              </a:solidFill>
                            </a:rPr>
                            <a:t>6</a:t>
                          </a:r>
                        </a:p>
                      </p:txBody>
                    </p:sp>
                    <p:sp>
                      <p:nvSpPr>
                        <p:cNvPr id="5195" name="Text Box 6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91" y="2304"/>
                          <a:ext cx="433" cy="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2400" b="1">
                              <a:solidFill>
                                <a:srgbClr val="6600FF"/>
                              </a:solidFill>
                            </a:rPr>
                            <a:t>12</a:t>
                          </a:r>
                        </a:p>
                      </p:txBody>
                    </p:sp>
                  </p:grpSp>
                </p:grpSp>
                <p:sp>
                  <p:nvSpPr>
                    <p:cNvPr id="5182" name="Text Box 6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10" y="2851"/>
                      <a:ext cx="292" cy="3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 sz="2400" b="1">
                          <a:solidFill>
                            <a:srgbClr val="6600FF"/>
                          </a:solidFill>
                        </a:rPr>
                        <a:t>9</a:t>
                      </a:r>
                    </a:p>
                  </p:txBody>
                </p:sp>
              </p:grpSp>
              <p:sp>
                <p:nvSpPr>
                  <p:cNvPr id="5180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2928"/>
                    <a:ext cx="96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vi-VN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5177" name="AutoShape 69"/>
                <p:cNvSpPr>
                  <a:spLocks noChangeArrowheads="1"/>
                </p:cNvSpPr>
                <p:nvPr/>
              </p:nvSpPr>
              <p:spPr bwMode="auto">
                <a:xfrm flipV="1">
                  <a:off x="2907" y="2574"/>
                  <a:ext cx="48" cy="384"/>
                </a:xfrm>
                <a:prstGeom prst="flowChartDecision">
                  <a:avLst/>
                </a:prstGeom>
                <a:solidFill>
                  <a:srgbClr val="669900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 eaLnBrk="1" hangingPunct="1"/>
                  <a:endParaRPr lang="vi-VN" altLang="en-US">
                    <a:solidFill>
                      <a:srgbClr val="3366FF"/>
                    </a:solidFill>
                  </a:endParaRPr>
                </a:p>
              </p:txBody>
            </p:sp>
            <p:sp>
              <p:nvSpPr>
                <p:cNvPr id="5178" name="AutoShape 70"/>
                <p:cNvSpPr>
                  <a:spLocks noChangeArrowheads="1"/>
                </p:cNvSpPr>
                <p:nvPr/>
              </p:nvSpPr>
              <p:spPr bwMode="auto">
                <a:xfrm flipV="1">
                  <a:off x="2613" y="2928"/>
                  <a:ext cx="267" cy="96"/>
                </a:xfrm>
                <a:prstGeom prst="flowChartDecision">
                  <a:avLst/>
                </a:prstGeom>
                <a:solidFill>
                  <a:srgbClr val="FF6600"/>
                </a:solidFill>
                <a:ln w="9525">
                  <a:solidFill>
                    <a:srgbClr val="33CC33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 eaLnBrk="1" hangingPunct="1"/>
                  <a:endParaRPr lang="vi-VN" altLang="en-US">
                    <a:solidFill>
                      <a:srgbClr val="6600FF"/>
                    </a:solidFill>
                  </a:endParaRPr>
                </a:p>
              </p:txBody>
            </p:sp>
          </p:grpSp>
          <p:sp>
            <p:nvSpPr>
              <p:cNvPr id="5175" name="Oval 224"/>
              <p:cNvSpPr>
                <a:spLocks noChangeArrowheads="1"/>
              </p:cNvSpPr>
              <p:nvPr/>
            </p:nvSpPr>
            <p:spPr bwMode="auto">
              <a:xfrm>
                <a:off x="1489075" y="266700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2400" b="1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  <p:grpSp>
          <p:nvGrpSpPr>
            <p:cNvPr id="5127" name="Group 3"/>
            <p:cNvGrpSpPr>
              <a:grpSpLocks/>
            </p:cNvGrpSpPr>
            <p:nvPr/>
          </p:nvGrpSpPr>
          <p:grpSpPr bwMode="auto">
            <a:xfrm>
              <a:off x="2976549" y="1943034"/>
              <a:ext cx="2286000" cy="2362200"/>
              <a:chOff x="2976549" y="1943034"/>
              <a:chExt cx="2286000" cy="2362200"/>
            </a:xfrm>
          </p:grpSpPr>
          <p:graphicFrame>
            <p:nvGraphicFramePr>
              <p:cNvPr id="5151" name="Object 28"/>
              <p:cNvGraphicFramePr>
                <a:graphicFrameLocks noChangeAspect="1"/>
              </p:cNvGraphicFramePr>
              <p:nvPr/>
            </p:nvGraphicFramePr>
            <p:xfrm>
              <a:off x="2976549" y="1943034"/>
              <a:ext cx="2286000" cy="2362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03" name="CorelDRAW" r:id="rId5" imgW="3542348" imgH="3275648" progId="CorelDRAW.Graphic.11">
                      <p:embed/>
                    </p:oleObj>
                  </mc:Choice>
                  <mc:Fallback>
                    <p:oleObj name="CorelDRAW" r:id="rId5" imgW="3542348" imgH="3275648" progId="CorelDRAW.Graphic.11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76549" y="1943034"/>
                            <a:ext cx="2286000" cy="2362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52" name="Group 88"/>
              <p:cNvGrpSpPr>
                <a:grpSpLocks/>
              </p:cNvGrpSpPr>
              <p:nvPr/>
            </p:nvGrpSpPr>
            <p:grpSpPr bwMode="auto">
              <a:xfrm>
                <a:off x="3471849" y="2514600"/>
                <a:ext cx="1295400" cy="1346200"/>
                <a:chOff x="192" y="192"/>
                <a:chExt cx="895" cy="863"/>
              </a:xfrm>
            </p:grpSpPr>
            <p:grpSp>
              <p:nvGrpSpPr>
                <p:cNvPr id="5154" name="Group 14"/>
                <p:cNvGrpSpPr>
                  <a:grpSpLocks/>
                </p:cNvGrpSpPr>
                <p:nvPr/>
              </p:nvGrpSpPr>
              <p:grpSpPr bwMode="auto">
                <a:xfrm>
                  <a:off x="192" y="192"/>
                  <a:ext cx="895" cy="863"/>
                  <a:chOff x="4525" y="346"/>
                  <a:chExt cx="895" cy="863"/>
                </a:xfrm>
              </p:grpSpPr>
              <p:sp>
                <p:nvSpPr>
                  <p:cNvPr id="5160" name="Oval 15" descr="Weave"/>
                  <p:cNvSpPr>
                    <a:spLocks noChangeArrowheads="1"/>
                  </p:cNvSpPr>
                  <p:nvPr/>
                </p:nvSpPr>
                <p:spPr bwMode="auto">
                  <a:xfrm>
                    <a:off x="4525" y="349"/>
                    <a:ext cx="895" cy="836"/>
                  </a:xfrm>
                  <a:prstGeom prst="ellipse">
                    <a:avLst/>
                  </a:prstGeom>
                  <a:blipFill dpi="0" rotWithShape="0">
                    <a:blip r:embed="rId6"/>
                    <a:srcRect/>
                    <a:tile tx="0" ty="0" sx="100000" sy="100000" flip="none" algn="tl"/>
                  </a:blipFill>
                  <a:ln w="57150">
                    <a:solidFill>
                      <a:srgbClr val="006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vi-V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161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44" y="346"/>
                    <a:ext cx="279" cy="1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1400" b="1">
                        <a:solidFill>
                          <a:srgbClr val="333399"/>
                        </a:solidFill>
                      </a:rPr>
                      <a:t>12</a:t>
                    </a:r>
                  </a:p>
                </p:txBody>
              </p:sp>
              <p:sp>
                <p:nvSpPr>
                  <p:cNvPr id="5162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23" y="425"/>
                    <a:ext cx="199" cy="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1400" b="1">
                        <a:solidFill>
                          <a:srgbClr val="333399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5163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02" y="535"/>
                    <a:ext cx="159" cy="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1400" b="1">
                        <a:solidFill>
                          <a:srgbClr val="333399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5164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42" y="683"/>
                    <a:ext cx="159" cy="1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1400" b="1">
                        <a:solidFill>
                          <a:srgbClr val="333399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5165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02" y="832"/>
                    <a:ext cx="199" cy="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1400" b="1">
                        <a:solidFill>
                          <a:srgbClr val="333399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5166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82" y="945"/>
                    <a:ext cx="159" cy="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1400" b="1">
                        <a:solidFill>
                          <a:srgbClr val="333399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5167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84" y="1013"/>
                    <a:ext cx="239" cy="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1400" b="1">
                        <a:solidFill>
                          <a:srgbClr val="333399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5168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85" y="943"/>
                    <a:ext cx="159" cy="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1400" b="1">
                        <a:solidFill>
                          <a:srgbClr val="333399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5169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64" y="832"/>
                    <a:ext cx="201" cy="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1400" b="1">
                        <a:solidFill>
                          <a:srgbClr val="333399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5170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26" y="683"/>
                    <a:ext cx="198" cy="1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1400" b="1">
                        <a:solidFill>
                          <a:srgbClr val="333399"/>
                        </a:solidFill>
                      </a:rPr>
                      <a:t>9</a:t>
                    </a:r>
                  </a:p>
                </p:txBody>
              </p:sp>
              <p:sp>
                <p:nvSpPr>
                  <p:cNvPr id="5171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25" y="535"/>
                    <a:ext cx="297" cy="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1400" b="1">
                        <a:solidFill>
                          <a:srgbClr val="333399"/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5172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43" y="424"/>
                    <a:ext cx="337" cy="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1400" b="1">
                        <a:solidFill>
                          <a:srgbClr val="333399"/>
                        </a:solidFill>
                      </a:rPr>
                      <a:t>11</a:t>
                    </a:r>
                  </a:p>
                </p:txBody>
              </p:sp>
            </p:grpSp>
            <p:grpSp>
              <p:nvGrpSpPr>
                <p:cNvPr id="5155" name="Group 87"/>
                <p:cNvGrpSpPr>
                  <a:grpSpLocks/>
                </p:cNvGrpSpPr>
                <p:nvPr/>
              </p:nvGrpSpPr>
              <p:grpSpPr bwMode="auto">
                <a:xfrm>
                  <a:off x="588" y="600"/>
                  <a:ext cx="368" cy="264"/>
                  <a:chOff x="588" y="600"/>
                  <a:chExt cx="368" cy="264"/>
                </a:xfrm>
              </p:grpSpPr>
              <p:grpSp>
                <p:nvGrpSpPr>
                  <p:cNvPr id="5156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588" y="615"/>
                    <a:ext cx="368" cy="249"/>
                    <a:chOff x="588" y="615"/>
                    <a:chExt cx="368" cy="249"/>
                  </a:xfrm>
                </p:grpSpPr>
                <p:sp>
                  <p:nvSpPr>
                    <p:cNvPr id="5158" name="AutoShape 29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613" y="615"/>
                      <a:ext cx="343" cy="43"/>
                    </a:xfrm>
                    <a:prstGeom prst="flowChartSort">
                      <a:avLst/>
                    </a:prstGeom>
                    <a:solidFill>
                      <a:srgbClr val="0066FF"/>
                    </a:solidFill>
                    <a:ln w="9525">
                      <a:solidFill>
                        <a:srgbClr val="0066FF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vi-V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159" name="AutoShape 30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520" y="705"/>
                      <a:ext cx="227" cy="91"/>
                    </a:xfrm>
                    <a:prstGeom prst="flowChartDecision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rgbClr val="FF3300"/>
                      </a:solidFill>
                      <a:miter lim="800000"/>
                      <a:headEnd/>
                      <a:tailEnd/>
                    </a:ln>
                  </p:spPr>
                  <p:txBody>
                    <a:bodyPr rot="10800000" vert="eaVert" wrap="none" anchor="ctr"/>
                    <a:lstStyle/>
                    <a:p>
                      <a:pPr eaLnBrk="1" hangingPunct="1"/>
                      <a:endParaRPr lang="vi-V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5157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597" y="600"/>
                    <a:ext cx="79" cy="70"/>
                  </a:xfrm>
                  <a:prstGeom prst="flowChartConnector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1" hangingPunct="1"/>
                    <a:endParaRPr lang="vi-VN" altLang="en-US" sz="1400">
                      <a:solidFill>
                        <a:srgbClr val="333399"/>
                      </a:solidFill>
                    </a:endParaRPr>
                  </a:p>
                </p:txBody>
              </p:sp>
            </p:grpSp>
          </p:grpSp>
          <p:sp>
            <p:nvSpPr>
              <p:cNvPr id="5153" name="Oval 227"/>
              <p:cNvSpPr>
                <a:spLocks noChangeArrowheads="1"/>
              </p:cNvSpPr>
              <p:nvPr/>
            </p:nvSpPr>
            <p:spPr bwMode="auto">
              <a:xfrm>
                <a:off x="3585234" y="389314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2400" b="1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grpSp>
          <p:nvGrpSpPr>
            <p:cNvPr id="5128" name="Group 4"/>
            <p:cNvGrpSpPr>
              <a:grpSpLocks/>
            </p:cNvGrpSpPr>
            <p:nvPr/>
          </p:nvGrpSpPr>
          <p:grpSpPr bwMode="auto">
            <a:xfrm>
              <a:off x="658707" y="3543300"/>
              <a:ext cx="2286000" cy="2362200"/>
              <a:chOff x="658707" y="3543300"/>
              <a:chExt cx="2286000" cy="2362200"/>
            </a:xfrm>
          </p:grpSpPr>
          <p:graphicFrame>
            <p:nvGraphicFramePr>
              <p:cNvPr id="5129" name="Object 50"/>
              <p:cNvGraphicFramePr>
                <a:graphicFrameLocks noChangeAspect="1"/>
              </p:cNvGraphicFramePr>
              <p:nvPr/>
            </p:nvGraphicFramePr>
            <p:xfrm>
              <a:off x="658707" y="3543300"/>
              <a:ext cx="2286000" cy="2362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04" name="CorelDRAW" r:id="rId7" imgW="3542348" imgH="3275648" progId="CorelDRAW.Graphic.11">
                      <p:embed/>
                    </p:oleObj>
                  </mc:Choice>
                  <mc:Fallback>
                    <p:oleObj name="CorelDRAW" r:id="rId7" imgW="3542348" imgH="3275648" progId="CorelDRAW.Graphic.11">
                      <p:embed/>
                      <p:pic>
                        <p:nvPicPr>
                          <p:cNvPr id="0" name="Object 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8707" y="3543300"/>
                            <a:ext cx="2286000" cy="2362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30" name="Group 110"/>
              <p:cNvGrpSpPr>
                <a:grpSpLocks/>
              </p:cNvGrpSpPr>
              <p:nvPr/>
            </p:nvGrpSpPr>
            <p:grpSpPr bwMode="auto">
              <a:xfrm>
                <a:off x="1184707" y="4152900"/>
                <a:ext cx="1295400" cy="1343025"/>
                <a:chOff x="228600" y="2743200"/>
                <a:chExt cx="1295399" cy="1234923"/>
              </a:xfrm>
            </p:grpSpPr>
            <p:grpSp>
              <p:nvGrpSpPr>
                <p:cNvPr id="5132" name="Group 109"/>
                <p:cNvGrpSpPr>
                  <a:grpSpLocks/>
                </p:cNvGrpSpPr>
                <p:nvPr/>
              </p:nvGrpSpPr>
              <p:grpSpPr bwMode="auto">
                <a:xfrm>
                  <a:off x="228600" y="2743200"/>
                  <a:ext cx="1295399" cy="1234923"/>
                  <a:chOff x="228600" y="2743200"/>
                  <a:chExt cx="1295399" cy="1234923"/>
                </a:xfrm>
              </p:grpSpPr>
              <p:grpSp>
                <p:nvGrpSpPr>
                  <p:cNvPr id="5134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228600" y="2743200"/>
                    <a:ext cx="1295399" cy="1234923"/>
                    <a:chOff x="228600" y="2743200"/>
                    <a:chExt cx="1295399" cy="1234923"/>
                  </a:xfrm>
                </p:grpSpPr>
                <p:grpSp>
                  <p:nvGrpSpPr>
                    <p:cNvPr id="5136" name="Group 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8600" y="2743200"/>
                      <a:ext cx="1295399" cy="1234923"/>
                      <a:chOff x="3074" y="1957"/>
                      <a:chExt cx="895" cy="864"/>
                    </a:xfrm>
                  </p:grpSpPr>
                  <p:sp>
                    <p:nvSpPr>
                      <p:cNvPr id="5138" name="Oval 52" descr="Weave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74" y="1960"/>
                        <a:ext cx="895" cy="836"/>
                      </a:xfrm>
                      <a:prstGeom prst="ellipse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  <a:ln w="57150">
                        <a:solidFill>
                          <a:srgbClr val="0066FF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1" hangingPunct="1"/>
                        <a:endParaRPr lang="vi-VN" alt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5139" name="Text Box 5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393" y="1957"/>
                        <a:ext cx="279" cy="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en-US" sz="1400" b="1">
                            <a:solidFill>
                              <a:srgbClr val="333399"/>
                            </a:solidFill>
                          </a:rPr>
                          <a:t>12</a:t>
                        </a:r>
                      </a:p>
                    </p:txBody>
                  </p:sp>
                  <p:sp>
                    <p:nvSpPr>
                      <p:cNvPr id="5140" name="Text Box 5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672" y="2035"/>
                        <a:ext cx="199" cy="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en-US" sz="1400" b="1">
                            <a:solidFill>
                              <a:srgbClr val="333399"/>
                            </a:solidFill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5141" name="Text Box 5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751" y="2146"/>
                        <a:ext cx="159" cy="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en-US" sz="1400" b="1">
                            <a:solidFill>
                              <a:srgbClr val="333399"/>
                            </a:solidFill>
                          </a:rPr>
                          <a:t>2</a:t>
                        </a:r>
                      </a:p>
                    </p:txBody>
                  </p:sp>
                  <p:sp>
                    <p:nvSpPr>
                      <p:cNvPr id="5142" name="Text Box 5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791" y="2294"/>
                        <a:ext cx="159" cy="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en-US" sz="1400" b="1">
                            <a:solidFill>
                              <a:srgbClr val="333399"/>
                            </a:solidFill>
                          </a:rPr>
                          <a:t>3</a:t>
                        </a:r>
                      </a:p>
                    </p:txBody>
                  </p:sp>
                  <p:sp>
                    <p:nvSpPr>
                      <p:cNvPr id="5143" name="Text Box 5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751" y="2442"/>
                        <a:ext cx="199" cy="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en-US" sz="1400" b="1">
                            <a:solidFill>
                              <a:srgbClr val="333399"/>
                            </a:solidFill>
                          </a:rPr>
                          <a:t>4</a:t>
                        </a:r>
                      </a:p>
                    </p:txBody>
                  </p:sp>
                  <p:sp>
                    <p:nvSpPr>
                      <p:cNvPr id="5144" name="Text Box 5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631" y="2556"/>
                        <a:ext cx="159" cy="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en-US" sz="1400" b="1">
                            <a:solidFill>
                              <a:srgbClr val="333399"/>
                            </a:solidFill>
                          </a:rPr>
                          <a:t>5</a:t>
                        </a:r>
                      </a:p>
                    </p:txBody>
                  </p:sp>
                  <p:sp>
                    <p:nvSpPr>
                      <p:cNvPr id="5145" name="Text Box 5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33" y="2625"/>
                        <a:ext cx="239" cy="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en-US" sz="1400" b="1">
                            <a:solidFill>
                              <a:srgbClr val="333399"/>
                            </a:solidFill>
                          </a:rPr>
                          <a:t>6</a:t>
                        </a:r>
                      </a:p>
                    </p:txBody>
                  </p:sp>
                  <p:sp>
                    <p:nvSpPr>
                      <p:cNvPr id="5146" name="Text Box 6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34" y="2555"/>
                        <a:ext cx="159" cy="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en-US" sz="1400" b="1">
                            <a:solidFill>
                              <a:srgbClr val="333399"/>
                            </a:solidFill>
                          </a:rPr>
                          <a:t>7</a:t>
                        </a:r>
                      </a:p>
                    </p:txBody>
                  </p:sp>
                  <p:sp>
                    <p:nvSpPr>
                      <p:cNvPr id="5147" name="Text Box 6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113" y="2443"/>
                        <a:ext cx="201" cy="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en-US" sz="1400" b="1">
                            <a:solidFill>
                              <a:srgbClr val="333399"/>
                            </a:solidFill>
                          </a:rPr>
                          <a:t>8</a:t>
                        </a:r>
                      </a:p>
                    </p:txBody>
                  </p:sp>
                  <p:sp>
                    <p:nvSpPr>
                      <p:cNvPr id="5148" name="Text Box 6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075" y="2294"/>
                        <a:ext cx="198" cy="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en-US" sz="1400" b="1">
                            <a:solidFill>
                              <a:srgbClr val="333399"/>
                            </a:solidFill>
                          </a:rPr>
                          <a:t>9</a:t>
                        </a:r>
                      </a:p>
                    </p:txBody>
                  </p:sp>
                  <p:sp>
                    <p:nvSpPr>
                      <p:cNvPr id="5149" name="Text Box 6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074" y="2146"/>
                        <a:ext cx="297" cy="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en-US" sz="1400" b="1">
                            <a:solidFill>
                              <a:srgbClr val="333399"/>
                            </a:solidFill>
                          </a:rPr>
                          <a:t>10</a:t>
                        </a:r>
                      </a:p>
                    </p:txBody>
                  </p:sp>
                  <p:sp>
                    <p:nvSpPr>
                      <p:cNvPr id="5150" name="Text Box 6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192" y="2035"/>
                        <a:ext cx="337" cy="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en-US" sz="1400" b="1">
                            <a:solidFill>
                              <a:srgbClr val="333399"/>
                            </a:solidFill>
                          </a:rPr>
                          <a:t>11</a:t>
                        </a:r>
                      </a:p>
                    </p:txBody>
                  </p:sp>
                </p:grpSp>
                <p:sp>
                  <p:nvSpPr>
                    <p:cNvPr id="5137" name="AutoShap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2228" y="3285578"/>
                      <a:ext cx="105658" cy="445944"/>
                    </a:xfrm>
                    <a:prstGeom prst="flowChartSort">
                      <a:avLst/>
                    </a:prstGeom>
                    <a:solidFill>
                      <a:srgbClr val="0066FF"/>
                    </a:solidFill>
                    <a:ln w="9525">
                      <a:solidFill>
                        <a:srgbClr val="0066FF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vi-V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5135" name="AutoShape 66"/>
                  <p:cNvSpPr>
                    <a:spLocks noChangeArrowheads="1"/>
                  </p:cNvSpPr>
                  <p:nvPr/>
                </p:nvSpPr>
                <p:spPr bwMode="auto">
                  <a:xfrm rot="7555438">
                    <a:off x="612757" y="3414153"/>
                    <a:ext cx="324453" cy="131711"/>
                  </a:xfrm>
                  <a:prstGeom prst="flowChartDecision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eaLnBrk="1" hangingPunct="1"/>
                    <a:endParaRPr lang="vi-VN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5133" name="AutoShape 67"/>
                <p:cNvSpPr>
                  <a:spLocks noChangeArrowheads="1"/>
                </p:cNvSpPr>
                <p:nvPr/>
              </p:nvSpPr>
              <p:spPr bwMode="auto">
                <a:xfrm>
                  <a:off x="801760" y="3292054"/>
                  <a:ext cx="114342" cy="100052"/>
                </a:xfrm>
                <a:prstGeom prst="flowChartConnector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vi-VN" altLang="en-US" sz="1400">
                    <a:solidFill>
                      <a:srgbClr val="333399"/>
                    </a:solidFill>
                  </a:endParaRPr>
                </a:p>
              </p:txBody>
            </p:sp>
          </p:grpSp>
          <p:sp>
            <p:nvSpPr>
              <p:cNvPr id="5131" name="Oval 228"/>
              <p:cNvSpPr>
                <a:spLocks noChangeArrowheads="1"/>
              </p:cNvSpPr>
              <p:nvPr/>
            </p:nvSpPr>
            <p:spPr bwMode="auto">
              <a:xfrm>
                <a:off x="816718" y="5370017"/>
                <a:ext cx="447654" cy="4723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2400" b="1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-0.02893 L 0.05156 -0.0287 C 0.05035 -0.08009 0.05625 -0.07963 0.04705 -0.10764 C 0.04601 -0.11042 0.04479 -0.11296 0.04392 -0.11574 C 0.04323 -0.11805 0.04219 -0.12731 0.04097 -0.12986 C 0.0401 -0.13148 0.03889 -0.13264 0.03785 -0.13403 C 0.03681 -0.13727 0.03611 -0.14097 0.0349 -0.14398 C 0.03368 -0.14699 0.03177 -0.14954 0.03038 -0.15208 C 0.02917 -0.15417 0.02812 -0.15602 0.02726 -0.15833 C 0.02622 -0.16088 0.02552 -0.16366 0.02431 -0.1662 C 0.02118 -0.17268 0.0125 -0.18588 0.00903 -0.18842 C 0.0066 -0.19051 0.00399 -0.19236 0.00156 -0.19467 C -0.00052 -0.19653 -0.00243 -0.19884 -0.00451 -0.20069 C -0.00747 -0.20301 -0.01059 -0.20486 -0.01354 -0.20671 C -0.02431 -0.21296 -0.02535 -0.21319 -0.03333 -0.2169 C -0.04184 -0.2162 -0.05052 -0.21597 -0.05903 -0.21481 C -0.06406 -0.21412 -0.07431 -0.20393 -0.07569 -0.20278 C -0.08715 -0.19236 -0.08229 -0.19792 -0.09097 -0.18657 C -0.09132 -0.18449 -0.09167 -0.18241 -0.09236 -0.18055 C -0.0941 -0.17616 -0.09844 -0.16829 -0.09844 -0.16805 C -0.10191 -0.15023 -0.09722 -0.17153 -0.10451 -0.15023 C -0.10729 -0.14213 -0.10781 -0.13634 -0.10903 -0.12801 C -0.10851 -0.1037 -0.10885 -0.0794 -0.10764 -0.05532 C -0.10729 -0.05092 -0.10503 -0.04722 -0.10451 -0.04305 C -0.10382 -0.03773 -0.1026 -0.02662 -0.10156 -0.02083 C -0.10104 -0.01875 -0.10052 -0.0169 -0.1 -0.01481 C -0.09896 -0.00671 -0.09809 0.00139 -0.09688 0.00949 C -0.09653 0.01273 -0.09635 0.01644 -0.09549 0.01945 C -0.09427 0.02315 -0.09219 0.02616 -0.09097 0.02963 C -0.08455 0.0463 -0.09497 0.02431 -0.08628 0.04167 C -0.08576 0.04375 -0.08559 0.04583 -0.0849 0.04769 C -0.08351 0.0507 -0.08177 0.05324 -0.08021 0.05579 C -0.07917 0.05787 -0.07813 0.05972 -0.07726 0.06204 C -0.07622 0.06458 -0.07535 0.06736 -0.07431 0.06991 C -0.07326 0.07222 -0.07222 0.07408 -0.07118 0.07616 C -0.06962 0.0794 -0.0684 0.08287 -0.06667 0.08611 C -0.06372 0.09167 -0.06111 0.09769 -0.05764 0.10232 C -0.05608 0.1044 -0.05434 0.10625 -0.05295 0.10833 C -0.04983 0.11366 -0.04757 0.11968 -0.04392 0.12454 C -0.03108 0.1419 -0.04844 0.11806 -0.0349 0.13866 C -0.0283 0.14861 -0.02778 0.1456 -0.02274 0.1588 C -0.02066 0.16435 -0.0191 0.17014 -0.01667 0.175 C -0.01458 0.17917 -0.01215 0.18287 -0.01059 0.18727 C -0.0059 0.19954 -0.00469 0.20185 -0.00156 0.21343 C -0.00035 0.21736 0.00035 0.22153 0.00156 0.22546 C 0.00347 0.23241 0.0059 0.23889 0.00764 0.24583 C 0.00816 0.24815 0.01389 0.27292 0.01667 0.28009 C 0.01806 0.28357 0.01962 0.28681 0.02118 0.29028 C 0.0217 0.29421 0.02205 0.29838 0.02274 0.30232 C 0.02413 0.30972 0.02604 0.3169 0.02726 0.32454 C 0.02812 0.32986 0.0283 0.33519 0.02882 0.34074 C 0.0276 0.37917 0.03264 0.37708 0.02431 0.39722 C 0.02274 0.4007 0.02153 0.40417 0.01962 0.40741 C 0.01788 0.41042 0.01562 0.41273 0.01372 0.41551 C 0.01076 0.42732 0.01441 0.41644 0.00764 0.42546 C 0.00573 0.42778 0.00451 0.43079 0.00312 0.43357 C 2.77778E-7 0.4456 0.00399 0.43426 -0.00608 0.4456 C -0.00747 0.44722 -0.00764 0.45023 -0.00903 0.45185 C -0.01076 0.4537 -0.01319 0.4544 -0.0151 0.45579 C -0.02031 0.45972 -0.02535 0.46366 -0.03021 0.46783 C -0.0349 0.47199 -0.03559 0.47292 -0.04097 0.47593 C -0.04583 0.47894 -0.05122 0.48079 -0.05608 0.48403 C -0.05799 0.48542 -0.06007 0.48681 -0.06215 0.4882 C -0.06493 0.48982 -0.07066 0.49283 -0.07431 0.49421 C -0.07622 0.49491 -0.0783 0.49537 -0.08021 0.4963 C -0.08177 0.49676 -0.08333 0.49769 -0.0849 0.49815 C -0.08837 0.49954 -0.09514 0.50162 -0.09844 0.50232 C -0.10243 0.50301 -0.1066 0.5037 -0.11059 0.5044 C -0.12778 0.5037 -0.14497 0.50347 -0.16215 0.50232 C -0.1651 0.50208 -0.16823 0.50093 -0.17118 0.50023 C -0.17465 0.49954 -0.1783 0.49884 -0.18177 0.49815 C -0.18559 0.49745 -0.19844 0.4956 -0.20295 0.49421 C -0.20608 0.49306 -0.20903 0.49097 -0.21215 0.49005 C -0.22865 0.48519 -0.23542 0.48565 -0.25295 0.48403 C -0.25747 0.48218 -0.26215 0.48033 -0.26667 0.47801 C -0.26875 0.47685 -0.27066 0.47523 -0.27274 0.47408 C -0.27517 0.47245 -0.27778 0.47153 -0.28021 0.46991 C -0.3066 0.45347 -0.28594 0.46482 -0.30295 0.45579 C -0.30451 0.4537 -0.3059 0.45162 -0.30747 0.44977 C -0.31146 0.44537 -0.31615 0.44236 -0.31962 0.43773 C -0.3309 0.42269 -0.31667 0.44097 -0.33021 0.42546 C -0.33733 0.41736 -0.33264 0.4213 -0.33941 0.41134 C -0.34618 0.40116 -0.35417 0.39398 -0.35903 0.38102 C -0.37153 0.34769 -0.35868 0.38125 -0.37118 0.3507 C -0.37222 0.34815 -0.37326 0.34537 -0.37413 0.34259 C -0.37535 0.33935 -0.37587 0.33588 -0.37726 0.33264 C -0.37899 0.32824 -0.3816 0.32477 -0.38333 0.32037 C -0.38472 0.31667 -0.38507 0.31227 -0.38628 0.30833 C -0.38715 0.30556 -0.38837 0.30301 -0.38941 0.30023 C -0.39479 0.26389 -0.39306 0.28033 -0.39531 0.25185 C -0.39444 0.22616 -0.39375 0.2007 -0.39236 0.175 C -0.39219 0.17292 -0.39149 0.17083 -0.3908 0.16898 C -0.38802 0.16088 -0.38403 0.15046 -0.38021 0.14283 C -0.37882 0.13982 -0.37708 0.1375 -0.37569 0.13472 C -0.37413 0.13148 -0.37292 0.12778 -0.37118 0.12454 C -0.36163 0.10718 -0.36597 0.11759 -0.35608 0.10232 C -0.35122 0.09514 -0.34705 0.0875 -0.34236 0.08009 C -0.33889 0.07454 -0.33611 0.06829 -0.33177 0.06389 C -0.32969 0.06204 -0.32778 0.05972 -0.32569 0.05787 C -0.32274 0.05509 -0.31944 0.05278 -0.31667 0.04977 C -0.31406 0.04722 -0.31163 0.04421 -0.30903 0.04167 C -0.30764 0.04028 -0.3059 0.03935 -0.30451 0.03773 C -0.30226 0.03519 -0.30052 0.03218 -0.29844 0.02963 C -0.28924 0.01875 -0.29462 0.0287 -0.28472 0.01343 C -0.28056 0.00695 -0.27726 -0.00069 -0.27274 -0.00671 C -0.27066 -0.00949 -0.2684 -0.0118 -0.26667 -0.01481 C -0.26285 -0.0206 -0.25816 -0.02592 -0.25608 -0.0331 C -0.25503 -0.03634 -0.25417 -0.03981 -0.25295 -0.04305 C -0.24757 -0.05764 -0.25035 -0.03866 -0.24236 -0.06528 C -0.24132 -0.06875 -0.24028 -0.07199 -0.23941 -0.07546 C -0.23872 -0.07731 -0.23854 -0.07963 -0.23785 -0.08148 C -0.23698 -0.08426 -0.23559 -0.0868 -0.2349 -0.08958 C -0.23316 -0.0956 -0.23021 -0.10764 -0.23021 -0.10741 C -0.22969 -0.11389 -0.22951 -0.11991 -0.22882 -0.12592 C -0.22813 -0.13055 -0.22691 -0.13542 -0.22569 -0.14005 C -0.22674 -0.15486 -0.22691 -0.16991 -0.22882 -0.18449 C -0.22899 -0.18634 -0.23073 -0.18727 -0.23177 -0.18842 C -0.23368 -0.19074 -0.23594 -0.19236 -0.23785 -0.19467 C -0.24809 -0.20625 -0.23681 -0.19583 -0.24688 -0.20463 C -0.24792 -0.20671 -0.24878 -0.2088 -0.25 -0.21065 C -0.25139 -0.21296 -0.2533 -0.21435 -0.25451 -0.2169 C -0.25538 -0.21852 -0.25556 -0.22083 -0.25608 -0.22292 C -0.25503 -0.22616 -0.25503 -0.23055 -0.25295 -0.23287 C -0.25104 -0.23518 -0.24774 -0.2338 -0.24549 -0.23495 C -0.24375 -0.23588 -0.24253 -0.23819 -0.2408 -0.23912 C -0.23854 -0.24028 -0.23576 -0.24028 -0.23333 -0.24097 C -0.23177 -0.24236 -0.22951 -0.24282 -0.22882 -0.24514 C -0.22726 -0.25023 -0.23316 -0.25347 -0.2349 -0.25509 C -0.23681 -0.25717 -0.23854 -0.25972 -0.2408 -0.26134 C -0.24375 -0.26319 -0.24722 -0.26296 -0.25 -0.26528 C -0.25486 -0.26967 -0.2526 -0.26921 -0.25608 -0.26921 L -0.25608 -0.26898 " pathEditMode="relative" rAng="0" ptsTypes="AAAAAAAAAAAAAAAAAAAAAAAAAAAAAAAAAAAAAAAAAAAAAAAAAAAAAAAAAAAAAAA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31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9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6 -0.03935 L 0.05556 -0.03912 C 0.05712 -0.04468 0.05903 -0.04977 0.06007 -0.05532 C 0.06407 -0.07616 0.06025 -0.13264 0.06007 -0.13611 C 0.05938 -0.1544 0.05955 -0.14722 0.05712 -0.15833 C 0.05608 -0.16366 0.05556 -0.16782 0.054 -0.17268 C 0.05313 -0.17546 0.05191 -0.17801 0.05105 -0.18056 C 0.04723 -0.19259 0.05278 -0.18403 0.04341 -0.20278 C 0.04254 -0.20486 0.04132 -0.20671 0.04046 -0.20903 C 0.03976 -0.21088 0.03976 -0.21319 0.03889 -0.21505 C 0.03716 -0.21921 0.0349 -0.22315 0.03282 -0.22708 C 0.029 -0.23472 0.03108 -0.23148 0.02674 -0.23727 C 0.02622 -0.23935 0.02605 -0.24143 0.02535 -0.24329 C 0.02205 -0.25162 0.01997 -0.25139 0.0132 -0.25741 L 0.00868 -0.26157 C 0.00712 -0.26273 0.00573 -0.26481 0.004 -0.26551 L -0.00954 -0.27153 L -0.01406 -0.27361 C -0.01562 -0.275 -0.01701 -0.27662 -0.01875 -0.27755 C -0.02013 -0.27847 -0.0217 -0.27917 -0.02326 -0.27963 C -0.03211 -0.2831 -0.03229 -0.28218 -0.04444 -0.28356 C -0.05607 -0.2831 -0.0677 -0.28333 -0.07934 -0.28171 C -0.0868 -0.28056 -0.08819 -0.27662 -0.09444 -0.27361 C -0.09635 -0.27268 -0.09843 -0.27222 -0.10052 -0.27153 C -0.10295 -0.26944 -0.10555 -0.26759 -0.10798 -0.26551 C -0.10954 -0.26412 -0.11093 -0.2625 -0.11267 -0.26157 C -0.11458 -0.26042 -0.11666 -0.26018 -0.11875 -0.25949 C -0.12552 -0.25023 -0.11684 -0.26088 -0.12934 -0.25139 C -0.13055 -0.25046 -0.13125 -0.24861 -0.13229 -0.24722 C -0.1342 -0.24514 -0.13628 -0.24329 -0.13836 -0.2412 C -0.14132 -0.23843 -0.14444 -0.23588 -0.14739 -0.2331 C -0.14895 -0.23194 -0.15069 -0.23079 -0.15208 -0.22917 C -0.15347 -0.22708 -0.15486 -0.22477 -0.15659 -0.22315 C -0.15937 -0.22014 -0.16267 -0.21759 -0.16562 -0.21505 C -0.16718 -0.21366 -0.16892 -0.21273 -0.17013 -0.21088 C -0.17812 -0.20046 -0.17395 -0.20509 -0.18229 -0.19676 C -0.18541 -0.19051 -0.18541 -0.18981 -0.18993 -0.18472 C -0.19184 -0.18241 -0.19409 -0.18102 -0.196 -0.1787 C -0.20243 -0.17014 -0.19531 -0.16898 -0.20816 -0.16042 C -0.21371 -0.15671 -0.21527 -0.15625 -0.22013 -0.15046 C -0.23507 -0.13264 -0.22378 -0.14306 -0.23385 -0.13426 C -0.23923 -0.12338 -0.23559 -0.12986 -0.246 -0.11597 C -0.24704 -0.11458 -0.24826 -0.11366 -0.24895 -0.11204 L -0.25503 -0.09977 C -0.25555 -0.09792 -0.2559 -0.0956 -0.25659 -0.09375 C -0.26423 -0.07361 -0.25468 -0.1044 -0.26267 -0.07963 C -0.26319 -0.07778 -0.26336 -0.07546 -0.26406 -0.07361 C -0.26597 -0.06944 -0.26822 -0.06551 -0.27013 -0.06157 C -0.27118 -0.05949 -0.27257 -0.05764 -0.27326 -0.05532 C -0.27534 -0.04699 -0.27378 -0.05116 -0.27777 -0.04329 L -0.28229 -0.02523 C -0.28281 -0.02315 -0.28298 -0.02083 -0.28385 -0.01898 C -0.28489 -0.01713 -0.28611 -0.01528 -0.2868 -0.01296 C -0.28819 -0.00903 -0.28888 -0.00486 -0.28993 -0.00093 C -0.29045 0.00116 -0.29045 0.00347 -0.29149 0.00509 L -0.29444 0.01134 C -0.29843 0.02732 -0.29236 0.00857 -0.30052 0.01921 C -0.30156 0.02083 -0.30121 0.02361 -0.30208 0.02546 C -0.30312 0.02778 -0.3052 0.02917 -0.30659 0.03148 C -0.31284 0.04144 -0.30572 0.03403 -0.31406 0.04144 C -0.31684 0.05232 -0.31475 0.04583 -0.3217 0.05972 C -0.32274 0.06181 -0.32326 0.06435 -0.32482 0.06574 L -0.32934 0.06991 C -0.3309 0.07662 -0.33072 0.07384 -0.33072 0.07801 L -0.33072 0.07824 L -0.33072 0.07801 L -0.33072 0.07824 " pathEditMode="relative" rAng="0" ptsTypes="AAAAAAAAAAAAAAAAAAAAAAAAAAAAAAAAAAAAAAAAAAAAAAAAAAAAAAAAAAAAAAAAAAA">
                                      <p:cBhvr>
                                        <p:cTn id="33" dur="2000" fill="hold"/>
                                        <p:tgtEl>
                                          <p:spTgt spid="31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4 -0.08032 L 0.05764 -0.08009 C 0.06181 -0.08912 0.06615 -0.09653 0.06823 -0.10648 C 0.06962 -0.11319 0.07119 -0.12662 0.07119 -0.12639 C 0.07066 -0.13541 0.07136 -0.14444 0.0698 -0.15301 C 0.06702 -0.1669 0.06407 -0.16342 0.05764 -0.16921 C 0.04358 -0.18171 0.0573 -0.17454 0.03941 -0.18125 C 0.03143 -0.18842 0.03768 -0.18403 0.02431 -0.18727 C 0.02223 -0.18773 0.02032 -0.18889 0.01823 -0.18935 C 0.01476 -0.19028 0.01112 -0.19074 0.00763 -0.19143 C -0.00555 -0.19074 -0.01875 -0.19051 -0.03178 -0.18935 C -0.03715 -0.18889 -0.04358 -0.18541 -0.04844 -0.18333 C -0.05 -0.18264 -0.05157 -0.18217 -0.05295 -0.18125 C -0.06163 -0.17546 -0.05711 -0.1787 -0.06667 -0.17106 C -0.0677 -0.16921 -0.0684 -0.1669 -0.06962 -0.16504 C -0.07968 -0.15162 -0.06909 -0.17106 -0.07725 -0.15486 C -0.07777 -0.15231 -0.07812 -0.14954 -0.07882 -0.14699 C -0.07968 -0.14352 -0.08124 -0.14028 -0.08177 -0.1368 C -0.08263 -0.13148 -0.08282 -0.12592 -0.08333 -0.1206 C -0.08282 -0.10926 -0.08263 -0.09768 -0.08177 -0.08634 C -0.08143 -0.08055 -0.07935 -0.07893 -0.07725 -0.07407 C -0.06006 -0.0331 -0.08542 -0.08958 -0.06667 -0.05185 C -0.06545 -0.04954 -0.0651 -0.04606 -0.06354 -0.04375 C -0.0625 -0.0419 -0.06042 -0.04143 -0.05902 -0.03981 C -0.05694 -0.03727 -0.05503 -0.03449 -0.05295 -0.03171 C -0.05018 -0.02014 -0.05364 -0.03055 -0.04549 -0.01967 C -0.0441 -0.01782 -0.04375 -0.01528 -0.04237 -0.01366 C -0.03959 -0.00972 -0.0342 -0.00532 -0.0302 -0.00347 C -0.0283 -0.00254 -0.02622 -0.00208 -0.02413 -0.00139 C -0.01945 0.00324 -0.01771 0.00602 -0.01215 0.0088 C -0.01007 0.00972 -0.00798 0.00996 -0.00607 0.01065 C -0.00399 0.01204 -0.0019 0.0132 5E-6 0.01482 C 0.00313 0.01713 0.00591 0.0206 0.00921 0.02292 C 0.01112 0.02408 0.0132 0.02546 0.01511 0.02685 C 0.0191 0.02986 0.02431 0.03472 0.02882 0.03704 C 0.03073 0.03796 0.03282 0.03843 0.0349 0.03889 C 0.03594 0.04028 0.03646 0.04283 0.03785 0.04306 C 0.04931 0.04445 0.04862 0.04283 0.05452 0.03496 C 0.05556 0.03218 0.05643 0.0294 0.05764 0.02685 C 0.05834 0.02523 0.0599 0.02454 0.0606 0.02292 C 0.06285 0.01783 0.06372 0.01204 0.06511 0.00671 C 0.06615 0.00324 0.06737 -1.85185E-6 0.06823 -0.00347 C 0.06893 -0.00602 0.06893 -0.00903 0.0698 -0.01157 C 0.07049 -0.01435 0.07171 -0.0169 0.07275 -0.01967 C 0.07327 -0.02291 0.07362 -0.02639 0.07431 -0.02963 C 0.07518 -0.03379 0.07726 -0.0419 0.07726 -0.04166 C 0.07674 -0.05532 0.07709 -0.06875 0.07587 -0.08217 C 0.07553 -0.08518 0.07362 -0.0875 0.07275 -0.09028 C 0.07171 -0.09352 0.07066 -0.09699 0.0698 -0.10046 C 0.0691 -0.10231 0.06893 -0.10463 0.06823 -0.10648 C 0.06459 -0.11504 0.06112 -0.1169 0.05608 -0.12477 C 0.04948 -0.13472 0.05764 -0.12778 0.04705 -0.13472 C 0.0408 -0.14699 0.0481 -0.13518 0.03646 -0.14491 C 0.03455 -0.14629 0.03351 -0.14907 0.03178 -0.15092 C 0.03039 -0.15254 0.02882 -0.1537 0.02726 -0.15486 C 0.02327 -0.15787 0.01876 -0.15949 0.01511 -0.16296 C 0.0132 -0.16504 0.01129 -0.16736 0.00921 -0.16921 C 0.00782 -0.17014 0.00608 -0.17037 0.00452 -0.17106 C 0.00243 -0.17222 0.00052 -0.17407 -0.00157 -0.17523 C -0.00295 -0.17592 -0.00452 -0.17639 -0.00607 -0.17708 C -0.01702 -0.18356 -0.00694 -0.17986 -0.01962 -0.18333 C -0.03282 -0.18264 -0.04601 -0.18241 -0.05902 -0.18125 C -0.06059 -0.18102 -0.06197 -0.17963 -0.06354 -0.17916 C -0.06667 -0.17824 -0.06962 -0.17778 -0.07274 -0.17708 C -0.07378 -0.17592 -0.07448 -0.17407 -0.07569 -0.17315 C -0.08315 -0.16759 -0.08489 -0.1706 -0.09237 -0.16296 C -0.10573 -0.1493 -0.10018 -0.1537 -0.10608 -0.14074 C -0.10799 -0.13657 -0.11094 -0.13333 -0.11216 -0.1287 C -0.11528 -0.1162 -0.11181 -0.12963 -0.11667 -0.11458 C -0.11771 -0.11134 -0.11858 -0.10787 -0.1198 -0.1044 C -0.12223 -0.08403 -0.1231 -0.08518 -0.11823 -0.05602 C -0.11754 -0.05208 -0.11546 -0.04907 -0.11355 -0.04583 C -0.10365 -0.02824 -0.10209 -0.025 -0.09079 -0.01366 C -0.0875 -0.00995 -0.08368 -0.00694 -0.0802 -0.00347 C -0.06909 0.0081 -0.07274 0.00718 -0.05902 0.01667 C -0.05572 0.01921 -0.0519 0.0206 -0.04844 0.02292 C -0.03664 0.03009 -0.04185 0.02824 -0.02882 0.03496 C -0.0257 0.03658 -0.02275 0.0382 -0.01962 0.03889 C -0.01423 0.04028 -0.0085 0.04028 -0.00295 0.04097 L 0.05157 0.03704 C 0.05417 0.03681 0.05678 0.03611 0.05921 0.03496 C 0.06563 0.03171 0.0698 0.02709 0.07587 0.02292 C 0.07882 0.0206 0.08195 0.01898 0.0849 0.01667 C 0.0894 0.01343 0.09757 0.00648 0.10157 0.00255 C 0.10573 -0.00139 0.1106 -0.00416 0.11372 -0.00949 C 0.1257 -0.03009 0.12171 -0.02083 0.12726 -0.03588 C 0.12778 -0.03981 0.12813 -0.04398 0.12882 -0.04791 C 0.12917 -0.05069 0.12987 -0.05324 0.13039 -0.05602 C 0.13091 -0.05995 0.13143 -0.06412 0.13178 -0.06805 C 0.13143 -0.08079 0.1316 -0.09375 0.13039 -0.10648 C 0.12952 -0.11481 0.12605 -0.11829 0.12275 -0.12477 C 0.12119 -0.12801 0.11997 -0.13148 0.11823 -0.13472 C 0.11129 -0.14791 0.1099 -0.14745 0.09843 -0.15903 C 0.09652 -0.16111 0.0948 -0.16366 0.09253 -0.16504 C 0.0894 -0.16713 0.08628 -0.16875 0.08333 -0.17106 C 0.08055 -0.17338 0.07865 -0.17731 0.07587 -0.17916 C 0.07257 -0.18148 0.06876 -0.18171 0.06511 -0.18333 C 0.05903 -0.18588 0.0533 -0.18958 0.04705 -0.19143 L 0.03941 -0.19329 C 0.03646 -0.19398 0.03334 -0.19467 0.03039 -0.19537 C 0.0283 -0.19583 0.02622 -0.19676 0.02431 -0.19745 C 0.01216 -0.19676 5E-6 -0.19653 -0.01215 -0.19537 C -0.01372 -0.19514 -0.0151 -0.19398 -0.01667 -0.19329 C -0.01858 -0.19259 -0.02066 -0.19213 -0.02275 -0.19143 C -0.02431 -0.19074 -0.0257 -0.18981 -0.02725 -0.18935 C -0.02969 -0.18842 -0.0323 -0.18796 -0.0349 -0.18727 C -0.03941 -0.18333 -0.0401 -0.18241 -0.04549 -0.17916 C -0.04688 -0.17847 -0.04844 -0.17778 -0.05 -0.17708 C -0.05157 -0.17592 -0.05295 -0.17454 -0.05452 -0.17315 C -0.05659 -0.17129 -0.05833 -0.16875 -0.06059 -0.16713 C -0.06197 -0.16597 -0.06354 -0.16574 -0.0651 -0.16504 C -0.06667 -0.16296 -0.06788 -0.16065 -0.06962 -0.15903 C -0.07152 -0.15717 -0.07395 -0.15694 -0.07569 -0.15486 C -0.07708 -0.15347 -0.0776 -0.15069 -0.07882 -0.14884 C -0.0802 -0.14676 -0.08194 -0.14514 -0.08333 -0.14282 C -0.08455 -0.14097 -0.08524 -0.13866 -0.08628 -0.1368 C -0.09704 -0.11759 -0.08855 -0.13426 -0.09548 -0.1206 C -0.09878 -0.10231 -0.09722 -0.10972 -0.09999 -0.09838 C -0.10157 -0.07824 -0.10278 -0.07153 -0.09999 -0.05 C -0.09965 -0.04745 -0.09791 -0.04606 -0.09687 -0.04375 C -0.09583 -0.0412 -0.09532 -0.03796 -0.09392 -0.03588 C -0.09218 -0.0331 -0.08975 -0.03194 -0.08784 -0.02963 C -0.08177 -0.02315 -0.07673 -0.01412 -0.06962 -0.00949 C -0.04671 0.00579 -0.07552 -0.01296 -0.05 0.00255 C -0.04688 0.0044 -0.04393 0.00671 -0.0408 0.0088 C -0.03143 0.01459 -0.01875 0.0213 -0.00902 0.02292 C -0.00295 0.02384 0.00747 0.02546 0.01372 0.02685 C 0.01615 0.02732 0.01876 0.02824 0.02119 0.02894 C 0.04098 0.02824 0.0606 0.02871 0.08038 0.02685 C 0.0882 0.02616 0.09028 0.02084 0.09705 0.01667 C 0.09983 0.01505 0.10313 0.01435 0.10608 0.01273 C 0.10921 0.01088 0.11198 0.00834 0.11511 0.00671 C 0.11806 0.00509 0.12136 0.0044 0.12431 0.00255 C 0.12987 -0.00069 0.13299 -0.00486 0.13785 -0.00949 C 0.13941 -0.01088 0.14115 -0.0118 0.14254 -0.01366 C 0.14428 -0.01597 0.14549 -0.01898 0.14705 -0.02153 C 0.14931 -0.02592 0.15174 -0.03079 0.15313 -0.03588 C 0.15382 -0.03842 0.154 -0.0412 0.15452 -0.04375 C 0.15504 -0.04583 0.15573 -0.04791 0.15608 -0.05 C 0.15678 -0.05324 0.15712 -0.05671 0.15764 -0.05995 C 0.15799 -0.06273 0.15869 -0.06551 0.15903 -0.06805 C 0.15869 -0.07963 0.15903 -0.0912 0.15764 -0.10254 C 0.1566 -0.10995 0.15261 -0.11597 0.14844 -0.1206 C 0.14584 -0.12384 0.14011 -0.12986 0.13646 -0.13264 C 0.13438 -0.13426 0.1323 -0.13518 0.13039 -0.1368 C 0.12882 -0.13796 0.12744 -0.13981 0.12587 -0.14074 C 0.12153 -0.14375 0.11337 -0.14699 0.10921 -0.14884 C 0.10712 -0.15092 0.10539 -0.15393 0.10313 -0.15486 C 0.09827 -0.15717 0.09289 -0.15764 0.08785 -0.15903 C 0.0849 -0.15972 0.08178 -0.16018 0.07882 -0.16111 C 0.07622 -0.16157 0.07379 -0.1625 0.07119 -0.16296 C 0.06424 -0.16458 0.05001 -0.16713 0.05001 -0.1669 L -0.02882 -0.16504 C -0.03629 -0.16481 -0.03976 -0.1618 -0.04688 -0.15903 C -0.05312 -0.15648 -0.05435 -0.15741 -0.06059 -0.15301 C -0.06372 -0.15069 -0.0665 -0.14699 -0.06962 -0.14491 C -0.0717 -0.14352 -0.07395 -0.14259 -0.07569 -0.14074 C -0.07743 -0.13912 -0.07865 -0.13657 -0.0802 -0.13472 C -0.0816 -0.1331 -0.08333 -0.13217 -0.08489 -0.13079 C -0.08715 -0.12592 -0.09322 -0.11412 -0.09548 -0.10856 C -0.09618 -0.10671 -0.09635 -0.1044 -0.09687 -0.10254 C -0.09878 -0.07893 -0.0993 -0.08449 -0.09687 -0.05995 C -0.0967 -0.05671 -0.0967 -0.05278 -0.09548 -0.05 C -0.09253 -0.04329 -0.08837 -0.03773 -0.08489 -0.03171 C -0.08282 -0.02824 -0.08107 -0.02477 -0.07882 -0.02153 C -0.07326 -0.01435 -0.06857 -0.00741 -0.06215 -0.00139 C -0.05868 0.00162 -0.05503 0.00371 -0.05157 0.00671 C -0.04844 0.00926 -0.04566 0.0125 -0.04237 0.01482 C -0.03907 0.01713 -0.03542 0.01921 -0.03178 0.02084 C -0.01337 0.02894 -0.01493 0.02801 5E-6 0.03102 C 0.01511 0.03033 0.03039 0.03056 0.04549 0.02894 C 0.04862 0.02847 0.05157 0.02639 0.05452 0.02477 C 0.05764 0.02315 0.0606 0.0206 0.06372 0.01875 C 0.06615 0.01736 0.06893 0.01644 0.07119 0.01482 C 0.07344 0.0132 0.07518 0.01042 0.07726 0.0088 C 0.08021 0.00625 0.0835 0.00509 0.08645 0.00255 C 0.09306 -0.00301 0.10122 -0.01528 0.10608 -0.02153 L 0.11667 -0.03588 C 0.11876 -0.03842 0.12101 -0.04074 0.12275 -0.04375 C 0.12431 -0.04653 0.12587 -0.04907 0.12726 -0.05185 C 0.129 -0.05509 0.13004 -0.05879 0.13178 -0.06204 C 0.13316 -0.06435 0.13507 -0.06574 0.13646 -0.06805 C 0.13768 -0.0706 0.13837 -0.07361 0.13941 -0.07616 C 0.14792 -0.09606 0.13629 -0.06597 0.14549 -0.09028 C 0.14601 -0.09514 0.14636 -0.09977 0.14705 -0.1044 C 0.14723 -0.10648 0.14844 -0.10833 0.14844 -0.11041 C 0.14844 -0.11111 0.14688 -0.13958 0.14549 -0.14491 C 0.14445 -0.14861 0.14254 -0.15162 0.14098 -0.15486 C 0.1382 -0.16065 0.13264 -0.17153 0.12882 -0.17315 C 0.12587 -0.17454 0.1224 -0.17477 0.1198 -0.17708 C 0.11459 -0.18171 0.11441 -0.18264 0.10764 -0.18518 C 0.10521 -0.18634 0.10261 -0.18657 0.10001 -0.18727 C 0.09843 -0.18773 0.09705 -0.18889 0.09548 -0.18935 C 0.0915 -0.19028 0.08733 -0.19051 0.08333 -0.19143 C 0.08073 -0.1919 0.0783 -0.19282 0.07587 -0.19329 C 0.06876 -0.19491 0.06164 -0.19583 0.05452 -0.19745 L 0.04549 -0.1993 L -0.0802 -0.19745 C -0.0823 -0.19722 -0.08438 -0.19606 -0.08628 -0.19537 C -0.08888 -0.19467 -0.09132 -0.19421 -0.09392 -0.19329 C -0.096 -0.19282 -0.09791 -0.1919 -0.09999 -0.19143 C -0.10296 -0.19051 -0.10608 -0.19004 -0.10903 -0.18935 C -0.11112 -0.18889 -0.1132 -0.18773 -0.11511 -0.18727 C -0.11823 -0.18657 -0.12136 -0.18611 -0.12414 -0.18518 C -0.14879 -0.17916 -0.13143 -0.18356 -0.14566 -0.17916 C -0.15 -0.17778 -0.15452 -0.17685 -0.15903 -0.17523 C -0.16667 -0.17245 -0.16893 -0.1706 -0.1757 -0.16713 C -0.17726 -0.16643 -0.17882 -0.16597 -0.18021 -0.16504 C -0.18959 -0.15972 -0.18334 -0.1618 -0.1941 -0.15694 C -0.19584 -0.15602 -0.19792 -0.15579 -0.2 -0.15486 C -0.20903 -0.15092 -0.20573 -0.15162 -0.21355 -0.14699 C -0.21615 -0.14537 -0.21875 -0.14444 -0.22119 -0.14282 C -0.22379 -0.1412 -0.22622 -0.13842 -0.22882 -0.1368 C -0.23056 -0.13565 -0.24115 -0.1331 -0.24254 -0.13264 C -0.2441 -0.13148 -0.24532 -0.12986 -0.24688 -0.1287 C -0.2507 -0.12592 -0.2566 -0.12245 -0.2606 -0.1206 C -0.2625 -0.11967 -0.26459 -0.11921 -0.26667 -0.11852 C -0.2691 -0.11666 -0.27153 -0.11435 -0.27414 -0.1125 C -0.27657 -0.11088 -0.27952 -0.11041 -0.28178 -0.10856 C -0.29375 -0.09861 -0.27744 -0.10486 -0.29393 -0.10046 C -0.29601 -0.09838 -0.29775 -0.09606 -0.3 -0.09444 C -0.30244 -0.09259 -0.30521 -0.09213 -0.30747 -0.09028 C -0.32483 -0.07592 -0.29636 -0.09259 -0.31962 -0.08032 C -0.32119 -0.07824 -0.3224 -0.07592 -0.32414 -0.07407 C -0.32605 -0.07245 -0.3283 -0.07176 -0.33021 -0.07014 C -0.33247 -0.06829 -0.33421 -0.06597 -0.33629 -0.06412 C -0.33924 -0.06134 -0.34289 -0.05949 -0.34549 -0.05602 C -0.35417 -0.04421 -0.3415 -0.06065 -0.35296 -0.04791 C -0.35886 -0.04143 -0.35886 -0.03796 -0.36511 -0.02963 C -0.36737 -0.02662 -0.37014 -0.0243 -0.37275 -0.02153 C -0.38004 -0.00231 -0.37084 -0.02639 -0.38021 -0.00347 C -0.38143 -0.00069 -0.38212 0.00209 -0.38334 0.00463 C -0.38577 0.01019 -0.38941 0.01597 -0.39237 0.02084 C -0.39341 0.02546 -0.3941 0.03033 -0.39549 0.03496 C -0.39619 0.03727 -0.39775 0.03889 -0.39844 0.04097 C -0.4007 0.04815 -0.39931 0.05162 -0.40157 0.05926 C -0.40209 0.06158 -0.40365 0.0632 -0.40452 0.06528 C -0.40573 0.06852 -0.4066 0.07199 -0.40747 0.07546 C -0.40816 0.07801 -0.40851 0.08079 -0.40903 0.08334 C -0.40955 0.08542 -0.41007 0.0875 -0.4106 0.08959 C -0.41112 0.09213 -0.41129 0.09514 -0.41216 0.09769 C -0.41285 0.09977 -0.41407 0.10162 -0.41511 0.10371 C -0.41685 0.11088 -0.41893 0.11852 -0.41962 0.12593 C -0.4224 0.15533 -0.41962 0.13148 -0.42275 0.15 C -0.42379 0.15671 -0.4257 0.17037 -0.4257 0.1706 C -0.43125 0.24884 -0.43004 0.21482 -0.42726 0.33796 C -0.42726 0.34005 -0.42622 0.34213 -0.4257 0.34398 C -0.42518 0.35139 -0.425 0.35903 -0.42414 0.36621 C -0.42396 0.36829 -0.4231 0.37037 -0.42275 0.37246 C -0.42205 0.37639 -0.42171 0.38033 -0.42119 0.38449 C -0.42171 0.40949 -0.42171 0.43426 -0.42275 0.45926 C -0.42275 0.46204 -0.42327 0.46482 -0.42414 0.46736 C -0.42587 0.47176 -0.42813 0.47546 -0.43021 0.4794 C -0.43612 0.48982 -0.43299 0.48519 -0.43941 0.49352 C -0.44306 0.50834 -0.43785 0.48935 -0.44549 0.50764 C -0.44671 0.51088 -0.44705 0.51459 -0.44844 0.51783 C -0.44966 0.52084 -0.45157 0.52315 -0.45296 0.52593 C -0.454 0.52778 -0.45504 0.52986 -0.45608 0.53195 C -0.45764 0.53519 -0.45886 0.53889 -0.4606 0.54213 C -0.46198 0.54491 -0.46372 0.54722 -0.46511 0.55023 C -0.46632 0.55278 -0.46685 0.55579 -0.46823 0.55834 C -0.46945 0.56065 -0.47136 0.56204 -0.47275 0.56435 C -0.48282 0.58056 -0.46823 0.56088 -0.48021 0.57431 C -0.48195 0.57616 -0.48299 0.57894 -0.4849 0.58056 C -0.48664 0.58195 -0.48889 0.58171 -0.4908 0.58241 C -0.50226 0.59259 -0.48577 0.57894 -0.50747 0.59051 C -0.51007 0.5919 -0.5125 0.59375 -0.51511 0.59468 C -0.52049 0.59653 -0.53542 0.59815 -0.53941 0.59861 C -0.54132 0.6 -0.54323 0.60162 -0.54549 0.60278 C -0.55278 0.60602 -0.55799 0.60671 -0.56511 0.6088 C -0.56806 0.60972 -0.57605 0.61273 -0.57882 0.61273 C -0.60244 0.61389 -0.62622 0.61412 -0.65 0.61482 C -0.65053 0.61759 -0.65035 0.6206 -0.65157 0.62292 C -0.65452 0.62894 -0.66112 0.62685 -0.66511 0.62894 C -0.6665 0.62963 -0.66719 0.63171 -0.66806 0.6331 L -0.66806 0.63334 L -0.66806 0.6331 L -0.66806 0.63334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31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15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64" grpId="0" animBg="1"/>
      <p:bldP spid="31964" grpId="1" animBg="1"/>
      <p:bldP spid="31966" grpId="0" animBg="1"/>
      <p:bldP spid="31966" grpId="1" animBg="1"/>
      <p:bldP spid="31967" grpId="0" animBg="1"/>
      <p:bldP spid="3196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5468"/>
            <a:ext cx="9144000" cy="1428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6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Kim </a:t>
            </a:r>
            <a:r>
              <a:rPr lang="en-US" altLang="en-US" sz="66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phuùt</a:t>
            </a:r>
            <a:r>
              <a:rPr lang="en-US" altLang="en-US" sz="6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66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chæ</a:t>
            </a:r>
            <a:r>
              <a:rPr lang="en-US" altLang="en-US" sz="6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66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soá</a:t>
            </a:r>
            <a:r>
              <a:rPr lang="en-US" altLang="en-US" sz="6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6 </a:t>
            </a:r>
            <a:r>
              <a:rPr lang="en-US" altLang="en-US" sz="66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ñöôïc</a:t>
            </a:r>
            <a:r>
              <a:rPr lang="en-US" altLang="en-US" sz="6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:</a:t>
            </a:r>
            <a:r>
              <a:rPr lang="en-US" altLang="en-US" sz="6600" dirty="0" smtClean="0">
                <a:solidFill>
                  <a:srgbClr val="FF33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3163888" y="2298700"/>
            <a:ext cx="4510087" cy="17827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88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60 phuùt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3214688" y="3749675"/>
            <a:ext cx="3759200" cy="145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8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6 phuùt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3119438" y="5133975"/>
            <a:ext cx="4205287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8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30 phuùt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487488" y="2225675"/>
            <a:ext cx="148272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8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A.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1519238" y="3652838"/>
            <a:ext cx="176847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8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B.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1565275" y="5124450"/>
            <a:ext cx="16065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8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C.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543675" y="2052638"/>
            <a:ext cx="1949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06506" name="Oval 10"/>
          <p:cNvSpPr>
            <a:spLocks noChangeArrowheads="1"/>
          </p:cNvSpPr>
          <p:nvPr/>
        </p:nvSpPr>
        <p:spPr bwMode="auto">
          <a:xfrm>
            <a:off x="1503363" y="5262563"/>
            <a:ext cx="1319212" cy="1341437"/>
          </a:xfrm>
          <a:prstGeom prst="ellipse">
            <a:avLst/>
          </a:prstGeom>
          <a:noFill/>
          <a:ln w="762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nimBg="1"/>
      <p:bldP spid="106499" grpId="0" build="p"/>
      <p:bldP spid="106500" grpId="0"/>
      <p:bldP spid="106502" grpId="0"/>
      <p:bldP spid="106503" grpId="0"/>
      <p:bldP spid="106504" grpId="0"/>
      <p:bldP spid="1065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33350" y="306388"/>
            <a:ext cx="901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Ghi giôø vaø veõ kim ñoàng hoà phuø hôïp caùc hình</a:t>
            </a:r>
          </a:p>
        </p:txBody>
      </p:sp>
      <p:grpSp>
        <p:nvGrpSpPr>
          <p:cNvPr id="118949" name="Group 165"/>
          <p:cNvGrpSpPr>
            <a:grpSpLocks/>
          </p:cNvGrpSpPr>
          <p:nvPr/>
        </p:nvGrpSpPr>
        <p:grpSpPr bwMode="auto">
          <a:xfrm>
            <a:off x="7048500" y="1312863"/>
            <a:ext cx="1930400" cy="1847850"/>
            <a:chOff x="4141" y="827"/>
            <a:chExt cx="1216" cy="1164"/>
          </a:xfrm>
        </p:grpSpPr>
        <p:grpSp>
          <p:nvGrpSpPr>
            <p:cNvPr id="34909" name="Group 44"/>
            <p:cNvGrpSpPr>
              <a:grpSpLocks/>
            </p:cNvGrpSpPr>
            <p:nvPr/>
          </p:nvGrpSpPr>
          <p:grpSpPr bwMode="auto">
            <a:xfrm>
              <a:off x="4141" y="827"/>
              <a:ext cx="1216" cy="1164"/>
              <a:chOff x="387" y="1407"/>
              <a:chExt cx="1216" cy="1164"/>
            </a:xfrm>
          </p:grpSpPr>
          <p:sp>
            <p:nvSpPr>
              <p:cNvPr id="34915" name="Oval 45"/>
              <p:cNvSpPr>
                <a:spLocks noChangeArrowheads="1"/>
              </p:cNvSpPr>
              <p:nvPr/>
            </p:nvSpPr>
            <p:spPr bwMode="auto">
              <a:xfrm>
                <a:off x="388" y="1445"/>
                <a:ext cx="1126" cy="112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4916" name="Text Box 46"/>
              <p:cNvSpPr txBox="1">
                <a:spLocks noChangeArrowheads="1"/>
              </p:cNvSpPr>
              <p:nvPr/>
            </p:nvSpPr>
            <p:spPr bwMode="auto">
              <a:xfrm>
                <a:off x="806" y="1407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12</a:t>
                </a:r>
              </a:p>
            </p:txBody>
          </p:sp>
          <p:sp>
            <p:nvSpPr>
              <p:cNvPr id="34917" name="Text Box 47"/>
              <p:cNvSpPr txBox="1">
                <a:spLocks noChangeArrowheads="1"/>
              </p:cNvSpPr>
              <p:nvPr/>
            </p:nvSpPr>
            <p:spPr bwMode="auto">
              <a:xfrm>
                <a:off x="1320" y="184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3</a:t>
                </a:r>
              </a:p>
            </p:txBody>
          </p:sp>
          <p:sp>
            <p:nvSpPr>
              <p:cNvPr id="34918" name="Text Box 48"/>
              <p:cNvSpPr txBox="1">
                <a:spLocks noChangeArrowheads="1"/>
              </p:cNvSpPr>
              <p:nvPr/>
            </p:nvSpPr>
            <p:spPr bwMode="auto">
              <a:xfrm>
                <a:off x="847" y="2317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6</a:t>
                </a:r>
              </a:p>
            </p:txBody>
          </p:sp>
          <p:sp>
            <p:nvSpPr>
              <p:cNvPr id="34919" name="Text Box 49"/>
              <p:cNvSpPr txBox="1">
                <a:spLocks noChangeArrowheads="1"/>
              </p:cNvSpPr>
              <p:nvPr/>
            </p:nvSpPr>
            <p:spPr bwMode="auto">
              <a:xfrm>
                <a:off x="387" y="1909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9</a:t>
                </a:r>
              </a:p>
            </p:txBody>
          </p:sp>
          <p:sp>
            <p:nvSpPr>
              <p:cNvPr id="34920" name="Text Box 50"/>
              <p:cNvSpPr txBox="1">
                <a:spLocks noChangeArrowheads="1"/>
              </p:cNvSpPr>
              <p:nvPr/>
            </p:nvSpPr>
            <p:spPr bwMode="auto">
              <a:xfrm>
                <a:off x="1025" y="1444"/>
                <a:ext cx="2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VNI-Times" pitchFamily="2" charset="0"/>
                  </a:rPr>
                  <a:t> </a:t>
                </a:r>
                <a:r>
                  <a:rPr lang="en-US" altLang="en-US" sz="2000">
                    <a:latin typeface="VNI-Times" pitchFamily="2" charset="0"/>
                  </a:rPr>
                  <a:t>1</a:t>
                </a:r>
              </a:p>
            </p:txBody>
          </p:sp>
          <p:sp>
            <p:nvSpPr>
              <p:cNvPr id="34921" name="Text Box 51"/>
              <p:cNvSpPr txBox="1">
                <a:spLocks noChangeArrowheads="1"/>
              </p:cNvSpPr>
              <p:nvPr/>
            </p:nvSpPr>
            <p:spPr bwMode="auto">
              <a:xfrm>
                <a:off x="1243" y="1611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2</a:t>
                </a:r>
              </a:p>
            </p:txBody>
          </p:sp>
          <p:sp>
            <p:nvSpPr>
              <p:cNvPr id="34922" name="Text Box 52"/>
              <p:cNvSpPr txBox="1">
                <a:spLocks noChangeArrowheads="1"/>
              </p:cNvSpPr>
              <p:nvPr/>
            </p:nvSpPr>
            <p:spPr bwMode="auto">
              <a:xfrm>
                <a:off x="1256" y="207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4</a:t>
                </a:r>
              </a:p>
            </p:txBody>
          </p:sp>
          <p:sp>
            <p:nvSpPr>
              <p:cNvPr id="34923" name="Text Box 53"/>
              <p:cNvSpPr txBox="1">
                <a:spLocks noChangeArrowheads="1"/>
              </p:cNvSpPr>
              <p:nvPr/>
            </p:nvSpPr>
            <p:spPr bwMode="auto">
              <a:xfrm>
                <a:off x="1103" y="2238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5</a:t>
                </a:r>
              </a:p>
            </p:txBody>
          </p:sp>
          <p:sp>
            <p:nvSpPr>
              <p:cNvPr id="34924" name="Text Box 54"/>
              <p:cNvSpPr txBox="1">
                <a:spLocks noChangeArrowheads="1"/>
              </p:cNvSpPr>
              <p:nvPr/>
            </p:nvSpPr>
            <p:spPr bwMode="auto">
              <a:xfrm>
                <a:off x="451" y="2166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8</a:t>
                </a:r>
              </a:p>
            </p:txBody>
          </p:sp>
          <p:sp>
            <p:nvSpPr>
              <p:cNvPr id="34925" name="Text Box 55"/>
              <p:cNvSpPr txBox="1">
                <a:spLocks noChangeArrowheads="1"/>
              </p:cNvSpPr>
              <p:nvPr/>
            </p:nvSpPr>
            <p:spPr bwMode="auto">
              <a:xfrm>
                <a:off x="605" y="228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7</a:t>
                </a:r>
              </a:p>
            </p:txBody>
          </p:sp>
          <p:sp>
            <p:nvSpPr>
              <p:cNvPr id="34926" name="Text Box 56"/>
              <p:cNvSpPr txBox="1">
                <a:spLocks noChangeArrowheads="1"/>
              </p:cNvSpPr>
              <p:nvPr/>
            </p:nvSpPr>
            <p:spPr bwMode="auto">
              <a:xfrm>
                <a:off x="412" y="169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10</a:t>
                </a:r>
              </a:p>
            </p:txBody>
          </p:sp>
          <p:sp>
            <p:nvSpPr>
              <p:cNvPr id="34927" name="Text Box 57"/>
              <p:cNvSpPr txBox="1">
                <a:spLocks noChangeArrowheads="1"/>
              </p:cNvSpPr>
              <p:nvPr/>
            </p:nvSpPr>
            <p:spPr bwMode="auto">
              <a:xfrm>
                <a:off x="564" y="150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11</a:t>
                </a:r>
              </a:p>
            </p:txBody>
          </p:sp>
        </p:grpSp>
        <p:grpSp>
          <p:nvGrpSpPr>
            <p:cNvPr id="34910" name="Group 164"/>
            <p:cNvGrpSpPr>
              <a:grpSpLocks/>
            </p:cNvGrpSpPr>
            <p:nvPr/>
          </p:nvGrpSpPr>
          <p:grpSpPr bwMode="auto">
            <a:xfrm>
              <a:off x="4676" y="1403"/>
              <a:ext cx="306" cy="384"/>
              <a:chOff x="4676" y="1403"/>
              <a:chExt cx="306" cy="384"/>
            </a:xfrm>
          </p:grpSpPr>
          <p:sp>
            <p:nvSpPr>
              <p:cNvPr id="34911" name="Line 60"/>
              <p:cNvSpPr>
                <a:spLocks noChangeShapeType="1"/>
              </p:cNvSpPr>
              <p:nvPr/>
            </p:nvSpPr>
            <p:spPr bwMode="auto">
              <a:xfrm>
                <a:off x="4700" y="1428"/>
                <a:ext cx="282" cy="20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34912" name="Group 163"/>
              <p:cNvGrpSpPr>
                <a:grpSpLocks/>
              </p:cNvGrpSpPr>
              <p:nvPr/>
            </p:nvGrpSpPr>
            <p:grpSpPr bwMode="auto">
              <a:xfrm>
                <a:off x="4676" y="1403"/>
                <a:ext cx="56" cy="384"/>
                <a:chOff x="4676" y="1403"/>
                <a:chExt cx="56" cy="384"/>
              </a:xfrm>
            </p:grpSpPr>
            <p:sp>
              <p:nvSpPr>
                <p:cNvPr id="34913" name="Oval 58"/>
                <p:cNvSpPr>
                  <a:spLocks noChangeArrowheads="1"/>
                </p:cNvSpPr>
                <p:nvPr/>
              </p:nvSpPr>
              <p:spPr bwMode="auto">
                <a:xfrm>
                  <a:off x="4676" y="1403"/>
                  <a:ext cx="56" cy="5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914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4686" y="1429"/>
                  <a:ext cx="2" cy="3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</p:grpSp>
      <p:grpSp>
        <p:nvGrpSpPr>
          <p:cNvPr id="118951" name="Group 167"/>
          <p:cNvGrpSpPr>
            <a:grpSpLocks/>
          </p:cNvGrpSpPr>
          <p:nvPr/>
        </p:nvGrpSpPr>
        <p:grpSpPr bwMode="auto">
          <a:xfrm>
            <a:off x="2005013" y="4156075"/>
            <a:ext cx="1930400" cy="1847850"/>
            <a:chOff x="1315" y="2696"/>
            <a:chExt cx="1216" cy="1164"/>
          </a:xfrm>
        </p:grpSpPr>
        <p:grpSp>
          <p:nvGrpSpPr>
            <p:cNvPr id="34894" name="Group 101"/>
            <p:cNvGrpSpPr>
              <a:grpSpLocks/>
            </p:cNvGrpSpPr>
            <p:nvPr/>
          </p:nvGrpSpPr>
          <p:grpSpPr bwMode="auto">
            <a:xfrm>
              <a:off x="1315" y="2696"/>
              <a:ext cx="1216" cy="1164"/>
              <a:chOff x="387" y="1407"/>
              <a:chExt cx="1216" cy="1164"/>
            </a:xfrm>
          </p:grpSpPr>
          <p:sp>
            <p:nvSpPr>
              <p:cNvPr id="34896" name="Oval 102"/>
              <p:cNvSpPr>
                <a:spLocks noChangeArrowheads="1"/>
              </p:cNvSpPr>
              <p:nvPr/>
            </p:nvSpPr>
            <p:spPr bwMode="auto">
              <a:xfrm>
                <a:off x="388" y="1445"/>
                <a:ext cx="1126" cy="112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4897" name="Text Box 103"/>
              <p:cNvSpPr txBox="1">
                <a:spLocks noChangeArrowheads="1"/>
              </p:cNvSpPr>
              <p:nvPr/>
            </p:nvSpPr>
            <p:spPr bwMode="auto">
              <a:xfrm>
                <a:off x="806" y="1407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12</a:t>
                </a:r>
              </a:p>
            </p:txBody>
          </p:sp>
          <p:sp>
            <p:nvSpPr>
              <p:cNvPr id="34898" name="Text Box 104"/>
              <p:cNvSpPr txBox="1">
                <a:spLocks noChangeArrowheads="1"/>
              </p:cNvSpPr>
              <p:nvPr/>
            </p:nvSpPr>
            <p:spPr bwMode="auto">
              <a:xfrm>
                <a:off x="1320" y="184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3</a:t>
                </a:r>
              </a:p>
            </p:txBody>
          </p:sp>
          <p:sp>
            <p:nvSpPr>
              <p:cNvPr id="34899" name="Text Box 105"/>
              <p:cNvSpPr txBox="1">
                <a:spLocks noChangeArrowheads="1"/>
              </p:cNvSpPr>
              <p:nvPr/>
            </p:nvSpPr>
            <p:spPr bwMode="auto">
              <a:xfrm>
                <a:off x="847" y="2317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6</a:t>
                </a:r>
              </a:p>
            </p:txBody>
          </p:sp>
          <p:sp>
            <p:nvSpPr>
              <p:cNvPr id="34900" name="Text Box 106"/>
              <p:cNvSpPr txBox="1">
                <a:spLocks noChangeArrowheads="1"/>
              </p:cNvSpPr>
              <p:nvPr/>
            </p:nvSpPr>
            <p:spPr bwMode="auto">
              <a:xfrm>
                <a:off x="387" y="1909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9</a:t>
                </a:r>
              </a:p>
            </p:txBody>
          </p:sp>
          <p:sp>
            <p:nvSpPr>
              <p:cNvPr id="34901" name="Text Box 107"/>
              <p:cNvSpPr txBox="1">
                <a:spLocks noChangeArrowheads="1"/>
              </p:cNvSpPr>
              <p:nvPr/>
            </p:nvSpPr>
            <p:spPr bwMode="auto">
              <a:xfrm>
                <a:off x="1025" y="1444"/>
                <a:ext cx="2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VNI-Times" pitchFamily="2" charset="0"/>
                  </a:rPr>
                  <a:t> </a:t>
                </a:r>
                <a:r>
                  <a:rPr lang="en-US" altLang="en-US" sz="2000">
                    <a:latin typeface="VNI-Times" pitchFamily="2" charset="0"/>
                  </a:rPr>
                  <a:t>1</a:t>
                </a:r>
              </a:p>
            </p:txBody>
          </p:sp>
          <p:sp>
            <p:nvSpPr>
              <p:cNvPr id="34902" name="Text Box 108"/>
              <p:cNvSpPr txBox="1">
                <a:spLocks noChangeArrowheads="1"/>
              </p:cNvSpPr>
              <p:nvPr/>
            </p:nvSpPr>
            <p:spPr bwMode="auto">
              <a:xfrm>
                <a:off x="1243" y="1611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2</a:t>
                </a:r>
              </a:p>
            </p:txBody>
          </p:sp>
          <p:sp>
            <p:nvSpPr>
              <p:cNvPr id="34903" name="Text Box 109"/>
              <p:cNvSpPr txBox="1">
                <a:spLocks noChangeArrowheads="1"/>
              </p:cNvSpPr>
              <p:nvPr/>
            </p:nvSpPr>
            <p:spPr bwMode="auto">
              <a:xfrm>
                <a:off x="1256" y="207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4</a:t>
                </a:r>
              </a:p>
            </p:txBody>
          </p:sp>
          <p:sp>
            <p:nvSpPr>
              <p:cNvPr id="34904" name="Text Box 110"/>
              <p:cNvSpPr txBox="1">
                <a:spLocks noChangeArrowheads="1"/>
              </p:cNvSpPr>
              <p:nvPr/>
            </p:nvSpPr>
            <p:spPr bwMode="auto">
              <a:xfrm>
                <a:off x="1103" y="2238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5</a:t>
                </a:r>
              </a:p>
            </p:txBody>
          </p:sp>
          <p:sp>
            <p:nvSpPr>
              <p:cNvPr id="34905" name="Text Box 111"/>
              <p:cNvSpPr txBox="1">
                <a:spLocks noChangeArrowheads="1"/>
              </p:cNvSpPr>
              <p:nvPr/>
            </p:nvSpPr>
            <p:spPr bwMode="auto">
              <a:xfrm>
                <a:off x="451" y="2166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8</a:t>
                </a:r>
              </a:p>
            </p:txBody>
          </p:sp>
          <p:sp>
            <p:nvSpPr>
              <p:cNvPr id="34906" name="Text Box 112"/>
              <p:cNvSpPr txBox="1">
                <a:spLocks noChangeArrowheads="1"/>
              </p:cNvSpPr>
              <p:nvPr/>
            </p:nvSpPr>
            <p:spPr bwMode="auto">
              <a:xfrm>
                <a:off x="605" y="228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7</a:t>
                </a:r>
              </a:p>
            </p:txBody>
          </p:sp>
          <p:sp>
            <p:nvSpPr>
              <p:cNvPr id="34907" name="Text Box 113"/>
              <p:cNvSpPr txBox="1">
                <a:spLocks noChangeArrowheads="1"/>
              </p:cNvSpPr>
              <p:nvPr/>
            </p:nvSpPr>
            <p:spPr bwMode="auto">
              <a:xfrm>
                <a:off x="412" y="169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10</a:t>
                </a:r>
              </a:p>
            </p:txBody>
          </p:sp>
          <p:sp>
            <p:nvSpPr>
              <p:cNvPr id="34908" name="Text Box 114"/>
              <p:cNvSpPr txBox="1">
                <a:spLocks noChangeArrowheads="1"/>
              </p:cNvSpPr>
              <p:nvPr/>
            </p:nvSpPr>
            <p:spPr bwMode="auto">
              <a:xfrm>
                <a:off x="564" y="150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11</a:t>
                </a:r>
              </a:p>
            </p:txBody>
          </p:sp>
        </p:grpSp>
        <p:sp>
          <p:nvSpPr>
            <p:cNvPr id="34895" name="Oval 115"/>
            <p:cNvSpPr>
              <a:spLocks noChangeArrowheads="1"/>
            </p:cNvSpPr>
            <p:nvPr/>
          </p:nvSpPr>
          <p:spPr bwMode="auto">
            <a:xfrm>
              <a:off x="1861" y="3259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grpSp>
        <p:nvGrpSpPr>
          <p:cNvPr id="118953" name="Group 169"/>
          <p:cNvGrpSpPr>
            <a:grpSpLocks/>
          </p:cNvGrpSpPr>
          <p:nvPr/>
        </p:nvGrpSpPr>
        <p:grpSpPr bwMode="auto">
          <a:xfrm>
            <a:off x="6338888" y="4157663"/>
            <a:ext cx="1930400" cy="1847850"/>
            <a:chOff x="3655" y="2645"/>
            <a:chExt cx="1216" cy="1164"/>
          </a:xfrm>
        </p:grpSpPr>
        <p:grpSp>
          <p:nvGrpSpPr>
            <p:cNvPr id="34876" name="Group 120"/>
            <p:cNvGrpSpPr>
              <a:grpSpLocks/>
            </p:cNvGrpSpPr>
            <p:nvPr/>
          </p:nvGrpSpPr>
          <p:grpSpPr bwMode="auto">
            <a:xfrm>
              <a:off x="3655" y="2645"/>
              <a:ext cx="1216" cy="1164"/>
              <a:chOff x="387" y="1407"/>
              <a:chExt cx="1216" cy="1164"/>
            </a:xfrm>
          </p:grpSpPr>
          <p:sp>
            <p:nvSpPr>
              <p:cNvPr id="34881" name="Oval 121"/>
              <p:cNvSpPr>
                <a:spLocks noChangeArrowheads="1"/>
              </p:cNvSpPr>
              <p:nvPr/>
            </p:nvSpPr>
            <p:spPr bwMode="auto">
              <a:xfrm>
                <a:off x="388" y="1445"/>
                <a:ext cx="1126" cy="112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4882" name="Text Box 122"/>
              <p:cNvSpPr txBox="1">
                <a:spLocks noChangeArrowheads="1"/>
              </p:cNvSpPr>
              <p:nvPr/>
            </p:nvSpPr>
            <p:spPr bwMode="auto">
              <a:xfrm>
                <a:off x="806" y="1407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12</a:t>
                </a:r>
              </a:p>
            </p:txBody>
          </p:sp>
          <p:sp>
            <p:nvSpPr>
              <p:cNvPr id="34883" name="Text Box 123"/>
              <p:cNvSpPr txBox="1">
                <a:spLocks noChangeArrowheads="1"/>
              </p:cNvSpPr>
              <p:nvPr/>
            </p:nvSpPr>
            <p:spPr bwMode="auto">
              <a:xfrm>
                <a:off x="1320" y="184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3</a:t>
                </a:r>
              </a:p>
            </p:txBody>
          </p:sp>
          <p:sp>
            <p:nvSpPr>
              <p:cNvPr id="34884" name="Text Box 124"/>
              <p:cNvSpPr txBox="1">
                <a:spLocks noChangeArrowheads="1"/>
              </p:cNvSpPr>
              <p:nvPr/>
            </p:nvSpPr>
            <p:spPr bwMode="auto">
              <a:xfrm>
                <a:off x="847" y="2317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6</a:t>
                </a:r>
              </a:p>
            </p:txBody>
          </p:sp>
          <p:sp>
            <p:nvSpPr>
              <p:cNvPr id="34885" name="Text Box 125"/>
              <p:cNvSpPr txBox="1">
                <a:spLocks noChangeArrowheads="1"/>
              </p:cNvSpPr>
              <p:nvPr/>
            </p:nvSpPr>
            <p:spPr bwMode="auto">
              <a:xfrm>
                <a:off x="387" y="1909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9</a:t>
                </a:r>
              </a:p>
            </p:txBody>
          </p:sp>
          <p:sp>
            <p:nvSpPr>
              <p:cNvPr id="34886" name="Text Box 126"/>
              <p:cNvSpPr txBox="1">
                <a:spLocks noChangeArrowheads="1"/>
              </p:cNvSpPr>
              <p:nvPr/>
            </p:nvSpPr>
            <p:spPr bwMode="auto">
              <a:xfrm>
                <a:off x="1025" y="1444"/>
                <a:ext cx="2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VNI-Times" pitchFamily="2" charset="0"/>
                  </a:rPr>
                  <a:t> </a:t>
                </a:r>
                <a:r>
                  <a:rPr lang="en-US" altLang="en-US" sz="2000">
                    <a:latin typeface="VNI-Times" pitchFamily="2" charset="0"/>
                  </a:rPr>
                  <a:t>1</a:t>
                </a:r>
              </a:p>
            </p:txBody>
          </p:sp>
          <p:sp>
            <p:nvSpPr>
              <p:cNvPr id="34887" name="Text Box 127"/>
              <p:cNvSpPr txBox="1">
                <a:spLocks noChangeArrowheads="1"/>
              </p:cNvSpPr>
              <p:nvPr/>
            </p:nvSpPr>
            <p:spPr bwMode="auto">
              <a:xfrm>
                <a:off x="1243" y="1611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2</a:t>
                </a:r>
              </a:p>
            </p:txBody>
          </p:sp>
          <p:sp>
            <p:nvSpPr>
              <p:cNvPr id="34888" name="Text Box 128"/>
              <p:cNvSpPr txBox="1">
                <a:spLocks noChangeArrowheads="1"/>
              </p:cNvSpPr>
              <p:nvPr/>
            </p:nvSpPr>
            <p:spPr bwMode="auto">
              <a:xfrm>
                <a:off x="1256" y="207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4</a:t>
                </a:r>
              </a:p>
            </p:txBody>
          </p:sp>
          <p:sp>
            <p:nvSpPr>
              <p:cNvPr id="34889" name="Text Box 129"/>
              <p:cNvSpPr txBox="1">
                <a:spLocks noChangeArrowheads="1"/>
              </p:cNvSpPr>
              <p:nvPr/>
            </p:nvSpPr>
            <p:spPr bwMode="auto">
              <a:xfrm>
                <a:off x="1103" y="2238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5</a:t>
                </a:r>
              </a:p>
            </p:txBody>
          </p:sp>
          <p:sp>
            <p:nvSpPr>
              <p:cNvPr id="34890" name="Text Box 130"/>
              <p:cNvSpPr txBox="1">
                <a:spLocks noChangeArrowheads="1"/>
              </p:cNvSpPr>
              <p:nvPr/>
            </p:nvSpPr>
            <p:spPr bwMode="auto">
              <a:xfrm>
                <a:off x="451" y="2166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8</a:t>
                </a:r>
              </a:p>
            </p:txBody>
          </p:sp>
          <p:sp>
            <p:nvSpPr>
              <p:cNvPr id="34891" name="Text Box 131"/>
              <p:cNvSpPr txBox="1">
                <a:spLocks noChangeArrowheads="1"/>
              </p:cNvSpPr>
              <p:nvPr/>
            </p:nvSpPr>
            <p:spPr bwMode="auto">
              <a:xfrm>
                <a:off x="605" y="228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7</a:t>
                </a:r>
              </a:p>
            </p:txBody>
          </p:sp>
          <p:sp>
            <p:nvSpPr>
              <p:cNvPr id="34892" name="Text Box 132"/>
              <p:cNvSpPr txBox="1">
                <a:spLocks noChangeArrowheads="1"/>
              </p:cNvSpPr>
              <p:nvPr/>
            </p:nvSpPr>
            <p:spPr bwMode="auto">
              <a:xfrm>
                <a:off x="412" y="169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10</a:t>
                </a:r>
              </a:p>
            </p:txBody>
          </p:sp>
          <p:sp>
            <p:nvSpPr>
              <p:cNvPr id="34893" name="Text Box 133"/>
              <p:cNvSpPr txBox="1">
                <a:spLocks noChangeArrowheads="1"/>
              </p:cNvSpPr>
              <p:nvPr/>
            </p:nvSpPr>
            <p:spPr bwMode="auto">
              <a:xfrm>
                <a:off x="564" y="150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11</a:t>
                </a:r>
              </a:p>
            </p:txBody>
          </p:sp>
        </p:grpSp>
        <p:grpSp>
          <p:nvGrpSpPr>
            <p:cNvPr id="34877" name="Group 168"/>
            <p:cNvGrpSpPr>
              <a:grpSpLocks/>
            </p:cNvGrpSpPr>
            <p:nvPr/>
          </p:nvGrpSpPr>
          <p:grpSpPr bwMode="auto">
            <a:xfrm>
              <a:off x="3971" y="3107"/>
              <a:ext cx="665" cy="170"/>
              <a:chOff x="3971" y="3107"/>
              <a:chExt cx="665" cy="170"/>
            </a:xfrm>
          </p:grpSpPr>
          <p:sp>
            <p:nvSpPr>
              <p:cNvPr id="34878" name="Oval 134"/>
              <p:cNvSpPr>
                <a:spLocks noChangeArrowheads="1"/>
              </p:cNvSpPr>
              <p:nvPr/>
            </p:nvSpPr>
            <p:spPr bwMode="auto">
              <a:xfrm>
                <a:off x="4190" y="3221"/>
                <a:ext cx="56" cy="5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34879" name="Line 136"/>
              <p:cNvSpPr>
                <a:spLocks noChangeShapeType="1"/>
              </p:cNvSpPr>
              <p:nvPr/>
            </p:nvSpPr>
            <p:spPr bwMode="auto">
              <a:xfrm flipH="1" flipV="1">
                <a:off x="3971" y="3107"/>
                <a:ext cx="243" cy="13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4880" name="Line 137"/>
              <p:cNvSpPr>
                <a:spLocks noChangeShapeType="1"/>
              </p:cNvSpPr>
              <p:nvPr/>
            </p:nvSpPr>
            <p:spPr bwMode="auto">
              <a:xfrm>
                <a:off x="4202" y="3247"/>
                <a:ext cx="4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18944" name="Group 160"/>
          <p:cNvGrpSpPr>
            <a:grpSpLocks/>
          </p:cNvGrpSpPr>
          <p:nvPr/>
        </p:nvGrpSpPr>
        <p:grpSpPr bwMode="auto">
          <a:xfrm>
            <a:off x="492125" y="1331913"/>
            <a:ext cx="1930400" cy="1847850"/>
            <a:chOff x="622" y="839"/>
            <a:chExt cx="1216" cy="1164"/>
          </a:xfrm>
        </p:grpSpPr>
        <p:grpSp>
          <p:nvGrpSpPr>
            <p:cNvPr id="34858" name="Group 141"/>
            <p:cNvGrpSpPr>
              <a:grpSpLocks/>
            </p:cNvGrpSpPr>
            <p:nvPr/>
          </p:nvGrpSpPr>
          <p:grpSpPr bwMode="auto">
            <a:xfrm>
              <a:off x="622" y="839"/>
              <a:ext cx="1216" cy="1164"/>
              <a:chOff x="387" y="1407"/>
              <a:chExt cx="1216" cy="1164"/>
            </a:xfrm>
          </p:grpSpPr>
          <p:sp>
            <p:nvSpPr>
              <p:cNvPr id="34863" name="Oval 142"/>
              <p:cNvSpPr>
                <a:spLocks noChangeArrowheads="1"/>
              </p:cNvSpPr>
              <p:nvPr/>
            </p:nvSpPr>
            <p:spPr bwMode="auto">
              <a:xfrm>
                <a:off x="388" y="1445"/>
                <a:ext cx="1126" cy="112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4864" name="Text Box 143"/>
              <p:cNvSpPr txBox="1">
                <a:spLocks noChangeArrowheads="1"/>
              </p:cNvSpPr>
              <p:nvPr/>
            </p:nvSpPr>
            <p:spPr bwMode="auto">
              <a:xfrm>
                <a:off x="806" y="1407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12</a:t>
                </a:r>
              </a:p>
            </p:txBody>
          </p:sp>
          <p:sp>
            <p:nvSpPr>
              <p:cNvPr id="34865" name="Text Box 144"/>
              <p:cNvSpPr txBox="1">
                <a:spLocks noChangeArrowheads="1"/>
              </p:cNvSpPr>
              <p:nvPr/>
            </p:nvSpPr>
            <p:spPr bwMode="auto">
              <a:xfrm>
                <a:off x="1320" y="184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3</a:t>
                </a:r>
              </a:p>
            </p:txBody>
          </p:sp>
          <p:sp>
            <p:nvSpPr>
              <p:cNvPr id="34866" name="Text Box 145"/>
              <p:cNvSpPr txBox="1">
                <a:spLocks noChangeArrowheads="1"/>
              </p:cNvSpPr>
              <p:nvPr/>
            </p:nvSpPr>
            <p:spPr bwMode="auto">
              <a:xfrm>
                <a:off x="847" y="2317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6</a:t>
                </a:r>
              </a:p>
            </p:txBody>
          </p:sp>
          <p:sp>
            <p:nvSpPr>
              <p:cNvPr id="34867" name="Text Box 146"/>
              <p:cNvSpPr txBox="1">
                <a:spLocks noChangeArrowheads="1"/>
              </p:cNvSpPr>
              <p:nvPr/>
            </p:nvSpPr>
            <p:spPr bwMode="auto">
              <a:xfrm>
                <a:off x="387" y="1909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9</a:t>
                </a:r>
              </a:p>
            </p:txBody>
          </p:sp>
          <p:sp>
            <p:nvSpPr>
              <p:cNvPr id="34868" name="Text Box 147"/>
              <p:cNvSpPr txBox="1">
                <a:spLocks noChangeArrowheads="1"/>
              </p:cNvSpPr>
              <p:nvPr/>
            </p:nvSpPr>
            <p:spPr bwMode="auto">
              <a:xfrm>
                <a:off x="1025" y="1444"/>
                <a:ext cx="2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VNI-Times" pitchFamily="2" charset="0"/>
                  </a:rPr>
                  <a:t> </a:t>
                </a:r>
                <a:r>
                  <a:rPr lang="en-US" altLang="en-US" sz="2000">
                    <a:latin typeface="VNI-Times" pitchFamily="2" charset="0"/>
                  </a:rPr>
                  <a:t>1</a:t>
                </a:r>
              </a:p>
            </p:txBody>
          </p:sp>
          <p:sp>
            <p:nvSpPr>
              <p:cNvPr id="34869" name="Text Box 148"/>
              <p:cNvSpPr txBox="1">
                <a:spLocks noChangeArrowheads="1"/>
              </p:cNvSpPr>
              <p:nvPr/>
            </p:nvSpPr>
            <p:spPr bwMode="auto">
              <a:xfrm>
                <a:off x="1243" y="1611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2</a:t>
                </a:r>
              </a:p>
            </p:txBody>
          </p:sp>
          <p:sp>
            <p:nvSpPr>
              <p:cNvPr id="34870" name="Text Box 149"/>
              <p:cNvSpPr txBox="1">
                <a:spLocks noChangeArrowheads="1"/>
              </p:cNvSpPr>
              <p:nvPr/>
            </p:nvSpPr>
            <p:spPr bwMode="auto">
              <a:xfrm>
                <a:off x="1256" y="207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4</a:t>
                </a:r>
              </a:p>
            </p:txBody>
          </p:sp>
          <p:sp>
            <p:nvSpPr>
              <p:cNvPr id="34871" name="Text Box 150"/>
              <p:cNvSpPr txBox="1">
                <a:spLocks noChangeArrowheads="1"/>
              </p:cNvSpPr>
              <p:nvPr/>
            </p:nvSpPr>
            <p:spPr bwMode="auto">
              <a:xfrm>
                <a:off x="1103" y="2238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5</a:t>
                </a:r>
              </a:p>
            </p:txBody>
          </p:sp>
          <p:sp>
            <p:nvSpPr>
              <p:cNvPr id="34872" name="Text Box 151"/>
              <p:cNvSpPr txBox="1">
                <a:spLocks noChangeArrowheads="1"/>
              </p:cNvSpPr>
              <p:nvPr/>
            </p:nvSpPr>
            <p:spPr bwMode="auto">
              <a:xfrm>
                <a:off x="451" y="2166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8</a:t>
                </a:r>
              </a:p>
            </p:txBody>
          </p:sp>
          <p:sp>
            <p:nvSpPr>
              <p:cNvPr id="34873" name="Text Box 152"/>
              <p:cNvSpPr txBox="1">
                <a:spLocks noChangeArrowheads="1"/>
              </p:cNvSpPr>
              <p:nvPr/>
            </p:nvSpPr>
            <p:spPr bwMode="auto">
              <a:xfrm>
                <a:off x="605" y="228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7</a:t>
                </a:r>
              </a:p>
            </p:txBody>
          </p:sp>
          <p:sp>
            <p:nvSpPr>
              <p:cNvPr id="34874" name="Text Box 153"/>
              <p:cNvSpPr txBox="1">
                <a:spLocks noChangeArrowheads="1"/>
              </p:cNvSpPr>
              <p:nvPr/>
            </p:nvSpPr>
            <p:spPr bwMode="auto">
              <a:xfrm>
                <a:off x="412" y="169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10</a:t>
                </a:r>
              </a:p>
            </p:txBody>
          </p:sp>
          <p:sp>
            <p:nvSpPr>
              <p:cNvPr id="34875" name="Text Box 154"/>
              <p:cNvSpPr txBox="1">
                <a:spLocks noChangeArrowheads="1"/>
              </p:cNvSpPr>
              <p:nvPr/>
            </p:nvSpPr>
            <p:spPr bwMode="auto">
              <a:xfrm>
                <a:off x="564" y="150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11</a:t>
                </a:r>
              </a:p>
            </p:txBody>
          </p:sp>
        </p:grpSp>
        <p:grpSp>
          <p:nvGrpSpPr>
            <p:cNvPr id="34859" name="Group 159"/>
            <p:cNvGrpSpPr>
              <a:grpSpLocks/>
            </p:cNvGrpSpPr>
            <p:nvPr/>
          </p:nvGrpSpPr>
          <p:grpSpPr bwMode="auto">
            <a:xfrm>
              <a:off x="925" y="1415"/>
              <a:ext cx="678" cy="282"/>
              <a:chOff x="925" y="1415"/>
              <a:chExt cx="678" cy="282"/>
            </a:xfrm>
          </p:grpSpPr>
          <p:sp>
            <p:nvSpPr>
              <p:cNvPr id="34860" name="Oval 155"/>
              <p:cNvSpPr>
                <a:spLocks noChangeArrowheads="1"/>
              </p:cNvSpPr>
              <p:nvPr/>
            </p:nvSpPr>
            <p:spPr bwMode="auto">
              <a:xfrm>
                <a:off x="1157" y="1415"/>
                <a:ext cx="56" cy="5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34861" name="Line 157"/>
              <p:cNvSpPr>
                <a:spLocks noChangeShapeType="1"/>
              </p:cNvSpPr>
              <p:nvPr/>
            </p:nvSpPr>
            <p:spPr bwMode="auto">
              <a:xfrm flipH="1">
                <a:off x="925" y="1440"/>
                <a:ext cx="256" cy="25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4862" name="Line 158"/>
              <p:cNvSpPr>
                <a:spLocks noChangeShapeType="1"/>
              </p:cNvSpPr>
              <p:nvPr/>
            </p:nvSpPr>
            <p:spPr bwMode="auto">
              <a:xfrm>
                <a:off x="1169" y="1441"/>
                <a:ext cx="4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18954" name="Rectangle 170"/>
          <p:cNvSpPr>
            <a:spLocks noChangeArrowheads="1"/>
          </p:cNvSpPr>
          <p:nvPr/>
        </p:nvSpPr>
        <p:spPr bwMode="auto">
          <a:xfrm>
            <a:off x="0" y="3352800"/>
            <a:ext cx="2335213" cy="669925"/>
          </a:xfrm>
          <a:prstGeom prst="rect">
            <a:avLst/>
          </a:prstGeom>
          <a:solidFill>
            <a:srgbClr val="66FF99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18955" name="Rectangle 171"/>
          <p:cNvSpPr>
            <a:spLocks noChangeArrowheads="1"/>
          </p:cNvSpPr>
          <p:nvPr/>
        </p:nvSpPr>
        <p:spPr bwMode="auto">
          <a:xfrm>
            <a:off x="3394075" y="3413125"/>
            <a:ext cx="2498725" cy="628650"/>
          </a:xfrm>
          <a:prstGeom prst="rect">
            <a:avLst/>
          </a:prstGeom>
          <a:solidFill>
            <a:srgbClr val="66FF99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11 giôø 30 phuùt</a:t>
            </a:r>
          </a:p>
        </p:txBody>
      </p:sp>
      <p:sp>
        <p:nvSpPr>
          <p:cNvPr id="118956" name="Rectangle 172"/>
          <p:cNvSpPr>
            <a:spLocks noChangeArrowheads="1"/>
          </p:cNvSpPr>
          <p:nvPr/>
        </p:nvSpPr>
        <p:spPr bwMode="auto">
          <a:xfrm>
            <a:off x="6637338" y="3392488"/>
            <a:ext cx="2254250" cy="669925"/>
          </a:xfrm>
          <a:prstGeom prst="rect">
            <a:avLst/>
          </a:prstGeom>
          <a:solidFill>
            <a:srgbClr val="66FF99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118958" name="Rectangle 174"/>
          <p:cNvSpPr>
            <a:spLocks noChangeArrowheads="1"/>
          </p:cNvSpPr>
          <p:nvPr/>
        </p:nvSpPr>
        <p:spPr bwMode="auto">
          <a:xfrm>
            <a:off x="1620838" y="6146800"/>
            <a:ext cx="2498725" cy="628650"/>
          </a:xfrm>
          <a:prstGeom prst="rect">
            <a:avLst/>
          </a:prstGeom>
          <a:solidFill>
            <a:srgbClr val="66FF99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8 giôø 15 phuùt</a:t>
            </a:r>
          </a:p>
        </p:txBody>
      </p:sp>
      <p:sp>
        <p:nvSpPr>
          <p:cNvPr id="118960" name="Rectangle 176"/>
          <p:cNvSpPr>
            <a:spLocks noChangeArrowheads="1"/>
          </p:cNvSpPr>
          <p:nvPr/>
        </p:nvSpPr>
        <p:spPr bwMode="auto">
          <a:xfrm>
            <a:off x="6073775" y="6105525"/>
            <a:ext cx="2478088" cy="669925"/>
          </a:xfrm>
          <a:prstGeom prst="rect">
            <a:avLst/>
          </a:prstGeom>
          <a:solidFill>
            <a:srgbClr val="66FF99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118980" name="Group 196"/>
          <p:cNvGrpSpPr>
            <a:grpSpLocks/>
          </p:cNvGrpSpPr>
          <p:nvPr/>
        </p:nvGrpSpPr>
        <p:grpSpPr bwMode="auto">
          <a:xfrm>
            <a:off x="3683000" y="1311275"/>
            <a:ext cx="1930400" cy="1847850"/>
            <a:chOff x="2320" y="826"/>
            <a:chExt cx="1216" cy="1164"/>
          </a:xfrm>
        </p:grpSpPr>
        <p:grpSp>
          <p:nvGrpSpPr>
            <p:cNvPr id="34843" name="Group 178"/>
            <p:cNvGrpSpPr>
              <a:grpSpLocks/>
            </p:cNvGrpSpPr>
            <p:nvPr/>
          </p:nvGrpSpPr>
          <p:grpSpPr bwMode="auto">
            <a:xfrm>
              <a:off x="2320" y="826"/>
              <a:ext cx="1216" cy="1164"/>
              <a:chOff x="387" y="1407"/>
              <a:chExt cx="1216" cy="1164"/>
            </a:xfrm>
          </p:grpSpPr>
          <p:sp>
            <p:nvSpPr>
              <p:cNvPr id="34845" name="Oval 179"/>
              <p:cNvSpPr>
                <a:spLocks noChangeArrowheads="1"/>
              </p:cNvSpPr>
              <p:nvPr/>
            </p:nvSpPr>
            <p:spPr bwMode="auto">
              <a:xfrm>
                <a:off x="388" y="1445"/>
                <a:ext cx="1126" cy="112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4846" name="Text Box 180"/>
              <p:cNvSpPr txBox="1">
                <a:spLocks noChangeArrowheads="1"/>
              </p:cNvSpPr>
              <p:nvPr/>
            </p:nvSpPr>
            <p:spPr bwMode="auto">
              <a:xfrm>
                <a:off x="806" y="1407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12</a:t>
                </a:r>
              </a:p>
            </p:txBody>
          </p:sp>
          <p:sp>
            <p:nvSpPr>
              <p:cNvPr id="34847" name="Text Box 181"/>
              <p:cNvSpPr txBox="1">
                <a:spLocks noChangeArrowheads="1"/>
              </p:cNvSpPr>
              <p:nvPr/>
            </p:nvSpPr>
            <p:spPr bwMode="auto">
              <a:xfrm>
                <a:off x="1320" y="184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3</a:t>
                </a:r>
              </a:p>
            </p:txBody>
          </p:sp>
          <p:sp>
            <p:nvSpPr>
              <p:cNvPr id="34848" name="Text Box 182"/>
              <p:cNvSpPr txBox="1">
                <a:spLocks noChangeArrowheads="1"/>
              </p:cNvSpPr>
              <p:nvPr/>
            </p:nvSpPr>
            <p:spPr bwMode="auto">
              <a:xfrm>
                <a:off x="847" y="2317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6</a:t>
                </a:r>
              </a:p>
            </p:txBody>
          </p:sp>
          <p:sp>
            <p:nvSpPr>
              <p:cNvPr id="34849" name="Text Box 183"/>
              <p:cNvSpPr txBox="1">
                <a:spLocks noChangeArrowheads="1"/>
              </p:cNvSpPr>
              <p:nvPr/>
            </p:nvSpPr>
            <p:spPr bwMode="auto">
              <a:xfrm>
                <a:off x="387" y="1909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9</a:t>
                </a:r>
              </a:p>
            </p:txBody>
          </p:sp>
          <p:sp>
            <p:nvSpPr>
              <p:cNvPr id="34850" name="Text Box 184"/>
              <p:cNvSpPr txBox="1">
                <a:spLocks noChangeArrowheads="1"/>
              </p:cNvSpPr>
              <p:nvPr/>
            </p:nvSpPr>
            <p:spPr bwMode="auto">
              <a:xfrm>
                <a:off x="1025" y="1444"/>
                <a:ext cx="2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VNI-Times" pitchFamily="2" charset="0"/>
                  </a:rPr>
                  <a:t> </a:t>
                </a:r>
                <a:r>
                  <a:rPr lang="en-US" altLang="en-US" sz="2000">
                    <a:latin typeface="VNI-Times" pitchFamily="2" charset="0"/>
                  </a:rPr>
                  <a:t>1</a:t>
                </a:r>
              </a:p>
            </p:txBody>
          </p:sp>
          <p:sp>
            <p:nvSpPr>
              <p:cNvPr id="34851" name="Text Box 185"/>
              <p:cNvSpPr txBox="1">
                <a:spLocks noChangeArrowheads="1"/>
              </p:cNvSpPr>
              <p:nvPr/>
            </p:nvSpPr>
            <p:spPr bwMode="auto">
              <a:xfrm>
                <a:off x="1243" y="1611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2</a:t>
                </a:r>
              </a:p>
            </p:txBody>
          </p:sp>
          <p:sp>
            <p:nvSpPr>
              <p:cNvPr id="34852" name="Text Box 186"/>
              <p:cNvSpPr txBox="1">
                <a:spLocks noChangeArrowheads="1"/>
              </p:cNvSpPr>
              <p:nvPr/>
            </p:nvSpPr>
            <p:spPr bwMode="auto">
              <a:xfrm>
                <a:off x="1256" y="207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4</a:t>
                </a:r>
              </a:p>
            </p:txBody>
          </p:sp>
          <p:sp>
            <p:nvSpPr>
              <p:cNvPr id="34853" name="Text Box 187"/>
              <p:cNvSpPr txBox="1">
                <a:spLocks noChangeArrowheads="1"/>
              </p:cNvSpPr>
              <p:nvPr/>
            </p:nvSpPr>
            <p:spPr bwMode="auto">
              <a:xfrm>
                <a:off x="1103" y="2238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5</a:t>
                </a:r>
              </a:p>
            </p:txBody>
          </p:sp>
          <p:sp>
            <p:nvSpPr>
              <p:cNvPr id="34854" name="Text Box 188"/>
              <p:cNvSpPr txBox="1">
                <a:spLocks noChangeArrowheads="1"/>
              </p:cNvSpPr>
              <p:nvPr/>
            </p:nvSpPr>
            <p:spPr bwMode="auto">
              <a:xfrm>
                <a:off x="451" y="2166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8</a:t>
                </a:r>
              </a:p>
            </p:txBody>
          </p:sp>
          <p:sp>
            <p:nvSpPr>
              <p:cNvPr id="34855" name="Text Box 189"/>
              <p:cNvSpPr txBox="1">
                <a:spLocks noChangeArrowheads="1"/>
              </p:cNvSpPr>
              <p:nvPr/>
            </p:nvSpPr>
            <p:spPr bwMode="auto">
              <a:xfrm>
                <a:off x="605" y="228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7</a:t>
                </a:r>
              </a:p>
            </p:txBody>
          </p:sp>
          <p:sp>
            <p:nvSpPr>
              <p:cNvPr id="34856" name="Text Box 190"/>
              <p:cNvSpPr txBox="1">
                <a:spLocks noChangeArrowheads="1"/>
              </p:cNvSpPr>
              <p:nvPr/>
            </p:nvSpPr>
            <p:spPr bwMode="auto">
              <a:xfrm>
                <a:off x="412" y="169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10</a:t>
                </a:r>
              </a:p>
            </p:txBody>
          </p:sp>
          <p:sp>
            <p:nvSpPr>
              <p:cNvPr id="34857" name="Text Box 191"/>
              <p:cNvSpPr txBox="1">
                <a:spLocks noChangeArrowheads="1"/>
              </p:cNvSpPr>
              <p:nvPr/>
            </p:nvSpPr>
            <p:spPr bwMode="auto">
              <a:xfrm>
                <a:off x="564" y="150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11</a:t>
                </a:r>
              </a:p>
            </p:txBody>
          </p:sp>
        </p:grpSp>
        <p:sp>
          <p:nvSpPr>
            <p:cNvPr id="34844" name="Oval 193"/>
            <p:cNvSpPr>
              <a:spLocks noChangeArrowheads="1"/>
            </p:cNvSpPr>
            <p:nvPr/>
          </p:nvSpPr>
          <p:spPr bwMode="auto">
            <a:xfrm>
              <a:off x="2855" y="1402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118981" name="Text Box 197"/>
          <p:cNvSpPr txBox="1">
            <a:spLocks noChangeArrowheads="1"/>
          </p:cNvSpPr>
          <p:nvPr/>
        </p:nvSpPr>
        <p:spPr bwMode="auto">
          <a:xfrm>
            <a:off x="0" y="1909763"/>
            <a:ext cx="4667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66FF"/>
                </a:solidFill>
              </a:rPr>
              <a:t>1</a:t>
            </a:r>
          </a:p>
        </p:txBody>
      </p:sp>
      <p:sp>
        <p:nvSpPr>
          <p:cNvPr id="118982" name="Text Box 198"/>
          <p:cNvSpPr txBox="1">
            <a:spLocks noChangeArrowheads="1"/>
          </p:cNvSpPr>
          <p:nvPr/>
        </p:nvSpPr>
        <p:spPr bwMode="auto">
          <a:xfrm>
            <a:off x="3108325" y="1951038"/>
            <a:ext cx="4667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66FF"/>
                </a:solidFill>
              </a:rPr>
              <a:t>2</a:t>
            </a:r>
          </a:p>
        </p:txBody>
      </p:sp>
      <p:sp>
        <p:nvSpPr>
          <p:cNvPr id="118983" name="Text Box 199"/>
          <p:cNvSpPr txBox="1">
            <a:spLocks noChangeArrowheads="1"/>
          </p:cNvSpPr>
          <p:nvPr/>
        </p:nvSpPr>
        <p:spPr bwMode="auto">
          <a:xfrm>
            <a:off x="6421438" y="1951038"/>
            <a:ext cx="4667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66FF"/>
                </a:solidFill>
              </a:rPr>
              <a:t>3</a:t>
            </a:r>
          </a:p>
        </p:txBody>
      </p:sp>
      <p:sp>
        <p:nvSpPr>
          <p:cNvPr id="118984" name="Text Box 200"/>
          <p:cNvSpPr txBox="1">
            <a:spLocks noChangeArrowheads="1"/>
          </p:cNvSpPr>
          <p:nvPr/>
        </p:nvSpPr>
        <p:spPr bwMode="auto">
          <a:xfrm>
            <a:off x="1362075" y="4713288"/>
            <a:ext cx="4667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66FF"/>
                </a:solidFill>
              </a:rPr>
              <a:t>4</a:t>
            </a:r>
          </a:p>
        </p:txBody>
      </p:sp>
      <p:sp>
        <p:nvSpPr>
          <p:cNvPr id="118985" name="Text Box 201"/>
          <p:cNvSpPr txBox="1">
            <a:spLocks noChangeArrowheads="1"/>
          </p:cNvSpPr>
          <p:nvPr/>
        </p:nvSpPr>
        <p:spPr bwMode="auto">
          <a:xfrm>
            <a:off x="5670550" y="4632325"/>
            <a:ext cx="4667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66FF"/>
                </a:solidFill>
              </a:rPr>
              <a:t>5</a:t>
            </a:r>
          </a:p>
        </p:txBody>
      </p:sp>
      <p:sp>
        <p:nvSpPr>
          <p:cNvPr id="118989" name="Text Box 205"/>
          <p:cNvSpPr txBox="1">
            <a:spLocks noChangeArrowheads="1"/>
          </p:cNvSpPr>
          <p:nvPr/>
        </p:nvSpPr>
        <p:spPr bwMode="auto">
          <a:xfrm>
            <a:off x="-15875" y="3414713"/>
            <a:ext cx="2682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7 giôø 15 phuùt</a:t>
            </a:r>
          </a:p>
        </p:txBody>
      </p:sp>
      <p:sp>
        <p:nvSpPr>
          <p:cNvPr id="118990" name="Text Box 206"/>
          <p:cNvSpPr txBox="1">
            <a:spLocks noChangeArrowheads="1"/>
          </p:cNvSpPr>
          <p:nvPr/>
        </p:nvSpPr>
        <p:spPr bwMode="auto">
          <a:xfrm>
            <a:off x="6564313" y="3414713"/>
            <a:ext cx="2682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4 giôø 30 phuùt</a:t>
            </a:r>
          </a:p>
        </p:txBody>
      </p:sp>
      <p:sp>
        <p:nvSpPr>
          <p:cNvPr id="118991" name="Text Box 207"/>
          <p:cNvSpPr txBox="1">
            <a:spLocks noChangeArrowheads="1"/>
          </p:cNvSpPr>
          <p:nvPr/>
        </p:nvSpPr>
        <p:spPr bwMode="auto">
          <a:xfrm>
            <a:off x="5999163" y="6140450"/>
            <a:ext cx="2682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10 giôø 15 phuùt</a:t>
            </a:r>
          </a:p>
        </p:txBody>
      </p:sp>
      <p:grpSp>
        <p:nvGrpSpPr>
          <p:cNvPr id="118998" name="Group 214"/>
          <p:cNvGrpSpPr>
            <a:grpSpLocks/>
          </p:cNvGrpSpPr>
          <p:nvPr/>
        </p:nvGrpSpPr>
        <p:grpSpPr bwMode="auto">
          <a:xfrm>
            <a:off x="4410075" y="1793875"/>
            <a:ext cx="182563" cy="1052513"/>
            <a:chOff x="2778" y="1130"/>
            <a:chExt cx="115" cy="663"/>
          </a:xfrm>
        </p:grpSpPr>
        <p:sp>
          <p:nvSpPr>
            <p:cNvPr id="34841" name="Line 208"/>
            <p:cNvSpPr>
              <a:spLocks noChangeShapeType="1"/>
            </p:cNvSpPr>
            <p:nvPr/>
          </p:nvSpPr>
          <p:spPr bwMode="auto">
            <a:xfrm flipH="1" flipV="1">
              <a:off x="2778" y="1130"/>
              <a:ext cx="102" cy="2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4842" name="Line 209"/>
            <p:cNvSpPr>
              <a:spLocks noChangeShapeType="1"/>
            </p:cNvSpPr>
            <p:nvPr/>
          </p:nvSpPr>
          <p:spPr bwMode="auto">
            <a:xfrm>
              <a:off x="2880" y="1408"/>
              <a:ext cx="13" cy="3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8997" name="Group 213"/>
          <p:cNvGrpSpPr>
            <a:grpSpLocks/>
          </p:cNvGrpSpPr>
          <p:nvPr/>
        </p:nvGrpSpPr>
        <p:grpSpPr bwMode="auto">
          <a:xfrm>
            <a:off x="2517775" y="5080000"/>
            <a:ext cx="996950" cy="223838"/>
            <a:chOff x="1586" y="3200"/>
            <a:chExt cx="628" cy="141"/>
          </a:xfrm>
        </p:grpSpPr>
        <p:sp>
          <p:nvSpPr>
            <p:cNvPr id="34839" name="Line 211"/>
            <p:cNvSpPr>
              <a:spLocks noChangeShapeType="1"/>
            </p:cNvSpPr>
            <p:nvPr/>
          </p:nvSpPr>
          <p:spPr bwMode="auto">
            <a:xfrm flipH="1">
              <a:off x="1586" y="3200"/>
              <a:ext cx="244" cy="14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4840" name="Line 212"/>
            <p:cNvSpPr>
              <a:spLocks noChangeShapeType="1"/>
            </p:cNvSpPr>
            <p:nvPr/>
          </p:nvSpPr>
          <p:spPr bwMode="auto">
            <a:xfrm>
              <a:off x="1843" y="3200"/>
              <a:ext cx="3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9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9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1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8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8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1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8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8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8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8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1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8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8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8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8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11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8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8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8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8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189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8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8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000"/>
                                        <p:tgtEl>
                                          <p:spTgt spid="1189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8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8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1000"/>
                                        <p:tgtEl>
                                          <p:spTgt spid="1189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954" grpId="0" uiExpand="1" build="allAtOnce" animBg="1"/>
      <p:bldP spid="118955" grpId="0" animBg="1"/>
      <p:bldP spid="118956" grpId="0" animBg="1"/>
      <p:bldP spid="118958" grpId="0" animBg="1"/>
      <p:bldP spid="118981" grpId="0"/>
      <p:bldP spid="118985" grpId="0"/>
      <p:bldP spid="118989" grpId="0"/>
      <p:bldP spid="118990" grpId="0"/>
      <p:bldP spid="11899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78313"/>
            <a:ext cx="8863013" cy="13604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>
            <a:normAutofit fontScale="90000"/>
          </a:bodyPr>
          <a:lstStyle/>
          <a:p>
            <a:pPr eaLnBrk="1" hangingPunct="1"/>
            <a:r>
              <a:rPr lang="en-US" altLang="en-US" sz="54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Baøi chuaån bò: Luyeän taäp</a:t>
            </a:r>
            <a:r>
              <a:rPr lang="en-US" altLang="en-US" sz="5400" smtClean="0">
                <a:solidFill>
                  <a:srgbClr val="FF3300"/>
                </a:solidFill>
                <a:latin typeface="VNI-Times" pitchFamily="2" charset="0"/>
              </a:rPr>
              <a:t/>
            </a:r>
            <a:br>
              <a:rPr lang="en-US" altLang="en-US" sz="5400" smtClean="0">
                <a:solidFill>
                  <a:srgbClr val="FF3300"/>
                </a:solidFill>
                <a:latin typeface="VNI-Times" pitchFamily="2" charset="0"/>
              </a:rPr>
            </a:br>
            <a:r>
              <a:rPr lang="en-US" altLang="en-US" sz="4300" smtClean="0">
                <a:solidFill>
                  <a:srgbClr val="FF3300"/>
                </a:solidFill>
                <a:latin typeface="VNI-Times" pitchFamily="2" charset="0"/>
              </a:rPr>
              <a:t/>
            </a:r>
            <a:br>
              <a:rPr lang="en-US" altLang="en-US" sz="4300" smtClean="0">
                <a:solidFill>
                  <a:srgbClr val="FF3300"/>
                </a:solidFill>
                <a:latin typeface="VNI-Times" pitchFamily="2" charset="0"/>
              </a:rPr>
            </a:br>
            <a:endParaRPr lang="en-US" altLang="en-US" sz="4300" smtClean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543675" y="2052638"/>
            <a:ext cx="1949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119813" name="Group 5"/>
          <p:cNvGrpSpPr>
            <a:grpSpLocks/>
          </p:cNvGrpSpPr>
          <p:nvPr/>
        </p:nvGrpSpPr>
        <p:grpSpPr bwMode="auto">
          <a:xfrm>
            <a:off x="549275" y="3273425"/>
            <a:ext cx="8302625" cy="3335338"/>
            <a:chOff x="0" y="1866"/>
            <a:chExt cx="5760" cy="2454"/>
          </a:xfrm>
        </p:grpSpPr>
        <p:pic>
          <p:nvPicPr>
            <p:cNvPr id="36871" name="Picture 6" descr="hoa 6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8"/>
              <a:ext cx="2931" cy="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2" name="Picture 7" descr="hoa 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" y="1866"/>
              <a:ext cx="2841" cy="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4"/>
          <p:cNvSpPr>
            <a:spLocks noChangeArrowheads="1" noChangeShapeType="1" noTextEdit="1"/>
          </p:cNvSpPr>
          <p:nvPr/>
        </p:nvSpPr>
        <p:spPr bwMode="auto">
          <a:xfrm>
            <a:off x="1023938" y="765175"/>
            <a:ext cx="7339012" cy="1758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hlink"/>
                    </a:gs>
                  </a:gsLst>
                  <a:lin ang="5400000" scaled="1"/>
                </a:gradFill>
              </a:rPr>
              <a:t>Chào </a:t>
            </a:r>
            <a:r>
              <a:rPr lang="vi-VN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hlink"/>
                    </a:gs>
                  </a:gsLst>
                  <a:lin ang="5400000" scaled="1"/>
                </a:gradFill>
              </a:rPr>
              <a:t>tạm biệt!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chemeClr val="hlink"/>
                  </a:gs>
                </a:gsLst>
                <a:lin ang="5400000" scaled="1"/>
              </a:gradFill>
            </a:endParaRPr>
          </a:p>
        </p:txBody>
      </p:sp>
      <p:sp>
        <p:nvSpPr>
          <p:cNvPr id="3891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74075" y="6299200"/>
            <a:ext cx="669925" cy="558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38916" name="Group 9"/>
          <p:cNvGrpSpPr>
            <a:grpSpLocks/>
          </p:cNvGrpSpPr>
          <p:nvPr/>
        </p:nvGrpSpPr>
        <p:grpSpPr bwMode="auto">
          <a:xfrm>
            <a:off x="1116013" y="2566988"/>
            <a:ext cx="7316787" cy="3502025"/>
            <a:chOff x="703" y="1617"/>
            <a:chExt cx="4609" cy="2206"/>
          </a:xfrm>
        </p:grpSpPr>
        <p:pic>
          <p:nvPicPr>
            <p:cNvPr id="38917" name="Picture 7" descr="c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3" y="1633"/>
              <a:ext cx="2414" cy="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8" name="Picture 8" descr="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" y="1617"/>
              <a:ext cx="2202" cy="2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1090" y="802176"/>
            <a:ext cx="6137564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000" dirty="0">
                <a:ln w="0"/>
                <a:solidFill>
                  <a:srgbClr val="00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4281" y="2073784"/>
            <a:ext cx="7031182" cy="1938992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000" dirty="0">
                <a:ln w="0"/>
                <a:solidFill>
                  <a:srgbClr val="8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XEM ĐỒNG HỒ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8" y="36743"/>
            <a:ext cx="9144000" cy="12049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6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1) </a:t>
            </a:r>
            <a:r>
              <a:rPr lang="en-US" altLang="en-US" sz="66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Ñoàng</a:t>
            </a:r>
            <a:r>
              <a:rPr lang="en-US" altLang="en-US" sz="6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66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hoà</a:t>
            </a:r>
            <a:r>
              <a:rPr lang="en-US" altLang="en-US" sz="6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66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chæ</a:t>
            </a:r>
            <a:r>
              <a:rPr lang="en-US" altLang="en-US" sz="6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66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maáy</a:t>
            </a:r>
            <a:r>
              <a:rPr lang="en-US" altLang="en-US" sz="6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66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giôø</a:t>
            </a:r>
            <a:r>
              <a:rPr lang="en-US" altLang="en-US" sz="6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?</a:t>
            </a:r>
            <a:r>
              <a:rPr lang="en-US" altLang="en-US" sz="6600" dirty="0" smtClean="0">
                <a:solidFill>
                  <a:srgbClr val="FF3300"/>
                </a:solidFill>
                <a:latin typeface="VNI-Times" pitchFamily="2" charset="0"/>
              </a:rPr>
              <a:t> </a:t>
            </a:r>
          </a:p>
        </p:txBody>
      </p:sp>
      <p:grpSp>
        <p:nvGrpSpPr>
          <p:cNvPr id="107632" name="Group 112"/>
          <p:cNvGrpSpPr>
            <a:grpSpLocks/>
          </p:cNvGrpSpPr>
          <p:nvPr/>
        </p:nvGrpSpPr>
        <p:grpSpPr bwMode="auto">
          <a:xfrm>
            <a:off x="306388" y="2126188"/>
            <a:ext cx="1930400" cy="1847850"/>
            <a:chOff x="297" y="1126"/>
            <a:chExt cx="1216" cy="1164"/>
          </a:xfrm>
        </p:grpSpPr>
        <p:grpSp>
          <p:nvGrpSpPr>
            <p:cNvPr id="7235" name="Group 86"/>
            <p:cNvGrpSpPr>
              <a:grpSpLocks/>
            </p:cNvGrpSpPr>
            <p:nvPr/>
          </p:nvGrpSpPr>
          <p:grpSpPr bwMode="auto">
            <a:xfrm>
              <a:off x="297" y="1126"/>
              <a:ext cx="1216" cy="1164"/>
              <a:chOff x="387" y="1407"/>
              <a:chExt cx="1216" cy="1164"/>
            </a:xfrm>
          </p:grpSpPr>
          <p:sp>
            <p:nvSpPr>
              <p:cNvPr id="7240" name="Oval 57"/>
              <p:cNvSpPr>
                <a:spLocks noChangeArrowheads="1"/>
              </p:cNvSpPr>
              <p:nvPr/>
            </p:nvSpPr>
            <p:spPr bwMode="auto">
              <a:xfrm>
                <a:off x="388" y="1445"/>
                <a:ext cx="1126" cy="112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241" name="Text Box 58"/>
              <p:cNvSpPr txBox="1">
                <a:spLocks noChangeArrowheads="1"/>
              </p:cNvSpPr>
              <p:nvPr/>
            </p:nvSpPr>
            <p:spPr bwMode="auto">
              <a:xfrm>
                <a:off x="806" y="1407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12</a:t>
                </a:r>
              </a:p>
            </p:txBody>
          </p:sp>
          <p:sp>
            <p:nvSpPr>
              <p:cNvPr id="7242" name="Text Box 59"/>
              <p:cNvSpPr txBox="1">
                <a:spLocks noChangeArrowheads="1"/>
              </p:cNvSpPr>
              <p:nvPr/>
            </p:nvSpPr>
            <p:spPr bwMode="auto">
              <a:xfrm>
                <a:off x="1320" y="184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3</a:t>
                </a:r>
              </a:p>
            </p:txBody>
          </p:sp>
          <p:sp>
            <p:nvSpPr>
              <p:cNvPr id="7243" name="Text Box 60"/>
              <p:cNvSpPr txBox="1">
                <a:spLocks noChangeArrowheads="1"/>
              </p:cNvSpPr>
              <p:nvPr/>
            </p:nvSpPr>
            <p:spPr bwMode="auto">
              <a:xfrm>
                <a:off x="847" y="2317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6</a:t>
                </a:r>
              </a:p>
            </p:txBody>
          </p:sp>
          <p:sp>
            <p:nvSpPr>
              <p:cNvPr id="7244" name="Text Box 61"/>
              <p:cNvSpPr txBox="1">
                <a:spLocks noChangeArrowheads="1"/>
              </p:cNvSpPr>
              <p:nvPr/>
            </p:nvSpPr>
            <p:spPr bwMode="auto">
              <a:xfrm>
                <a:off x="387" y="1909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9</a:t>
                </a:r>
              </a:p>
            </p:txBody>
          </p:sp>
          <p:sp>
            <p:nvSpPr>
              <p:cNvPr id="7245" name="Text Box 62"/>
              <p:cNvSpPr txBox="1">
                <a:spLocks noChangeArrowheads="1"/>
              </p:cNvSpPr>
              <p:nvPr/>
            </p:nvSpPr>
            <p:spPr bwMode="auto">
              <a:xfrm>
                <a:off x="1025" y="1444"/>
                <a:ext cx="2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VNI-Times" pitchFamily="2" charset="0"/>
                  </a:rPr>
                  <a:t> </a:t>
                </a:r>
                <a:r>
                  <a:rPr lang="en-US" altLang="en-US" sz="2000">
                    <a:latin typeface="VNI-Times" pitchFamily="2" charset="0"/>
                  </a:rPr>
                  <a:t>1</a:t>
                </a:r>
              </a:p>
            </p:txBody>
          </p:sp>
          <p:sp>
            <p:nvSpPr>
              <p:cNvPr id="7246" name="Text Box 65"/>
              <p:cNvSpPr txBox="1">
                <a:spLocks noChangeArrowheads="1"/>
              </p:cNvSpPr>
              <p:nvPr/>
            </p:nvSpPr>
            <p:spPr bwMode="auto">
              <a:xfrm>
                <a:off x="1243" y="1611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2</a:t>
                </a:r>
              </a:p>
            </p:txBody>
          </p:sp>
          <p:sp>
            <p:nvSpPr>
              <p:cNvPr id="7247" name="Text Box 66"/>
              <p:cNvSpPr txBox="1">
                <a:spLocks noChangeArrowheads="1"/>
              </p:cNvSpPr>
              <p:nvPr/>
            </p:nvSpPr>
            <p:spPr bwMode="auto">
              <a:xfrm>
                <a:off x="1256" y="207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latin typeface="VNI-Times" pitchFamily="2" charset="0"/>
                  </a:rPr>
                  <a:t>4</a:t>
                </a:r>
              </a:p>
            </p:txBody>
          </p:sp>
          <p:sp>
            <p:nvSpPr>
              <p:cNvPr id="7248" name="Text Box 67"/>
              <p:cNvSpPr txBox="1">
                <a:spLocks noChangeArrowheads="1"/>
              </p:cNvSpPr>
              <p:nvPr/>
            </p:nvSpPr>
            <p:spPr bwMode="auto">
              <a:xfrm>
                <a:off x="1103" y="2238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5</a:t>
                </a:r>
              </a:p>
            </p:txBody>
          </p:sp>
          <p:sp>
            <p:nvSpPr>
              <p:cNvPr id="7249" name="Text Box 70"/>
              <p:cNvSpPr txBox="1">
                <a:spLocks noChangeArrowheads="1"/>
              </p:cNvSpPr>
              <p:nvPr/>
            </p:nvSpPr>
            <p:spPr bwMode="auto">
              <a:xfrm>
                <a:off x="451" y="2166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8</a:t>
                </a:r>
              </a:p>
            </p:txBody>
          </p:sp>
          <p:sp>
            <p:nvSpPr>
              <p:cNvPr id="7250" name="Text Box 71"/>
              <p:cNvSpPr txBox="1">
                <a:spLocks noChangeArrowheads="1"/>
              </p:cNvSpPr>
              <p:nvPr/>
            </p:nvSpPr>
            <p:spPr bwMode="auto">
              <a:xfrm>
                <a:off x="605" y="228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7</a:t>
                </a:r>
              </a:p>
            </p:txBody>
          </p:sp>
          <p:sp>
            <p:nvSpPr>
              <p:cNvPr id="7251" name="Text Box 72"/>
              <p:cNvSpPr txBox="1">
                <a:spLocks noChangeArrowheads="1"/>
              </p:cNvSpPr>
              <p:nvPr/>
            </p:nvSpPr>
            <p:spPr bwMode="auto">
              <a:xfrm>
                <a:off x="412" y="169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10</a:t>
                </a:r>
              </a:p>
            </p:txBody>
          </p:sp>
          <p:sp>
            <p:nvSpPr>
              <p:cNvPr id="7252" name="Text Box 73"/>
              <p:cNvSpPr txBox="1">
                <a:spLocks noChangeArrowheads="1"/>
              </p:cNvSpPr>
              <p:nvPr/>
            </p:nvSpPr>
            <p:spPr bwMode="auto">
              <a:xfrm>
                <a:off x="564" y="150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11</a:t>
                </a:r>
              </a:p>
            </p:txBody>
          </p:sp>
        </p:grpSp>
        <p:sp>
          <p:nvSpPr>
            <p:cNvPr id="7236" name="Oval 87"/>
            <p:cNvSpPr>
              <a:spLocks noChangeArrowheads="1"/>
            </p:cNvSpPr>
            <p:nvPr/>
          </p:nvSpPr>
          <p:spPr bwMode="auto">
            <a:xfrm>
              <a:off x="832" y="1702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grpSp>
          <p:nvGrpSpPr>
            <p:cNvPr id="7237" name="Group 110"/>
            <p:cNvGrpSpPr>
              <a:grpSpLocks/>
            </p:cNvGrpSpPr>
            <p:nvPr/>
          </p:nvGrpSpPr>
          <p:grpSpPr bwMode="auto">
            <a:xfrm>
              <a:off x="844" y="1727"/>
              <a:ext cx="434" cy="206"/>
              <a:chOff x="845" y="1727"/>
              <a:chExt cx="434" cy="206"/>
            </a:xfrm>
          </p:grpSpPr>
          <p:sp>
            <p:nvSpPr>
              <p:cNvPr id="7238" name="Line 108"/>
              <p:cNvSpPr>
                <a:spLocks noChangeShapeType="1"/>
              </p:cNvSpPr>
              <p:nvPr/>
            </p:nvSpPr>
            <p:spPr bwMode="auto">
              <a:xfrm>
                <a:off x="857" y="1727"/>
                <a:ext cx="282" cy="20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39" name="Line 109"/>
              <p:cNvSpPr>
                <a:spLocks noChangeShapeType="1"/>
              </p:cNvSpPr>
              <p:nvPr/>
            </p:nvSpPr>
            <p:spPr bwMode="auto">
              <a:xfrm>
                <a:off x="845" y="1728"/>
                <a:ext cx="4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07693" name="Group 173"/>
          <p:cNvGrpSpPr>
            <a:grpSpLocks/>
          </p:cNvGrpSpPr>
          <p:nvPr/>
        </p:nvGrpSpPr>
        <p:grpSpPr bwMode="auto">
          <a:xfrm>
            <a:off x="2601913" y="2043058"/>
            <a:ext cx="1930400" cy="1847850"/>
            <a:chOff x="1639" y="1672"/>
            <a:chExt cx="1216" cy="1164"/>
          </a:xfrm>
        </p:grpSpPr>
        <p:grpSp>
          <p:nvGrpSpPr>
            <p:cNvPr id="7217" name="Group 114"/>
            <p:cNvGrpSpPr>
              <a:grpSpLocks/>
            </p:cNvGrpSpPr>
            <p:nvPr/>
          </p:nvGrpSpPr>
          <p:grpSpPr bwMode="auto">
            <a:xfrm>
              <a:off x="1639" y="1672"/>
              <a:ext cx="1216" cy="1164"/>
              <a:chOff x="387" y="1407"/>
              <a:chExt cx="1216" cy="1164"/>
            </a:xfrm>
          </p:grpSpPr>
          <p:sp>
            <p:nvSpPr>
              <p:cNvPr id="7222" name="Oval 115"/>
              <p:cNvSpPr>
                <a:spLocks noChangeArrowheads="1"/>
              </p:cNvSpPr>
              <p:nvPr/>
            </p:nvSpPr>
            <p:spPr bwMode="auto">
              <a:xfrm>
                <a:off x="388" y="1445"/>
                <a:ext cx="1126" cy="112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223" name="Text Box 116"/>
              <p:cNvSpPr txBox="1">
                <a:spLocks noChangeArrowheads="1"/>
              </p:cNvSpPr>
              <p:nvPr/>
            </p:nvSpPr>
            <p:spPr bwMode="auto">
              <a:xfrm>
                <a:off x="806" y="1407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12</a:t>
                </a:r>
              </a:p>
            </p:txBody>
          </p:sp>
          <p:sp>
            <p:nvSpPr>
              <p:cNvPr id="7224" name="Text Box 117"/>
              <p:cNvSpPr txBox="1">
                <a:spLocks noChangeArrowheads="1"/>
              </p:cNvSpPr>
              <p:nvPr/>
            </p:nvSpPr>
            <p:spPr bwMode="auto">
              <a:xfrm>
                <a:off x="1320" y="184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3</a:t>
                </a:r>
              </a:p>
            </p:txBody>
          </p:sp>
          <p:sp>
            <p:nvSpPr>
              <p:cNvPr id="7225" name="Text Box 118"/>
              <p:cNvSpPr txBox="1">
                <a:spLocks noChangeArrowheads="1"/>
              </p:cNvSpPr>
              <p:nvPr/>
            </p:nvSpPr>
            <p:spPr bwMode="auto">
              <a:xfrm>
                <a:off x="847" y="2317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6</a:t>
                </a:r>
              </a:p>
            </p:txBody>
          </p:sp>
          <p:sp>
            <p:nvSpPr>
              <p:cNvPr id="7226" name="Text Box 119"/>
              <p:cNvSpPr txBox="1">
                <a:spLocks noChangeArrowheads="1"/>
              </p:cNvSpPr>
              <p:nvPr/>
            </p:nvSpPr>
            <p:spPr bwMode="auto">
              <a:xfrm>
                <a:off x="387" y="1909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9</a:t>
                </a:r>
              </a:p>
            </p:txBody>
          </p:sp>
          <p:sp>
            <p:nvSpPr>
              <p:cNvPr id="7227" name="Text Box 120"/>
              <p:cNvSpPr txBox="1">
                <a:spLocks noChangeArrowheads="1"/>
              </p:cNvSpPr>
              <p:nvPr/>
            </p:nvSpPr>
            <p:spPr bwMode="auto">
              <a:xfrm>
                <a:off x="1025" y="1444"/>
                <a:ext cx="2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VNI-Times" pitchFamily="2" charset="0"/>
                  </a:rPr>
                  <a:t> </a:t>
                </a:r>
                <a:r>
                  <a:rPr lang="en-US" altLang="en-US" sz="2000">
                    <a:latin typeface="VNI-Times" pitchFamily="2" charset="0"/>
                  </a:rPr>
                  <a:t>1</a:t>
                </a:r>
              </a:p>
            </p:txBody>
          </p:sp>
          <p:sp>
            <p:nvSpPr>
              <p:cNvPr id="7228" name="Text Box 121"/>
              <p:cNvSpPr txBox="1">
                <a:spLocks noChangeArrowheads="1"/>
              </p:cNvSpPr>
              <p:nvPr/>
            </p:nvSpPr>
            <p:spPr bwMode="auto">
              <a:xfrm>
                <a:off x="1243" y="1611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2</a:t>
                </a:r>
              </a:p>
            </p:txBody>
          </p:sp>
          <p:sp>
            <p:nvSpPr>
              <p:cNvPr id="7229" name="Text Box 122"/>
              <p:cNvSpPr txBox="1">
                <a:spLocks noChangeArrowheads="1"/>
              </p:cNvSpPr>
              <p:nvPr/>
            </p:nvSpPr>
            <p:spPr bwMode="auto">
              <a:xfrm>
                <a:off x="1256" y="207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4</a:t>
                </a:r>
              </a:p>
            </p:txBody>
          </p:sp>
          <p:sp>
            <p:nvSpPr>
              <p:cNvPr id="7230" name="Text Box 123"/>
              <p:cNvSpPr txBox="1">
                <a:spLocks noChangeArrowheads="1"/>
              </p:cNvSpPr>
              <p:nvPr/>
            </p:nvSpPr>
            <p:spPr bwMode="auto">
              <a:xfrm>
                <a:off x="1103" y="2238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5</a:t>
                </a:r>
              </a:p>
            </p:txBody>
          </p:sp>
          <p:sp>
            <p:nvSpPr>
              <p:cNvPr id="7231" name="Text Box 124"/>
              <p:cNvSpPr txBox="1">
                <a:spLocks noChangeArrowheads="1"/>
              </p:cNvSpPr>
              <p:nvPr/>
            </p:nvSpPr>
            <p:spPr bwMode="auto">
              <a:xfrm>
                <a:off x="451" y="2166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8</a:t>
                </a:r>
              </a:p>
            </p:txBody>
          </p:sp>
          <p:sp>
            <p:nvSpPr>
              <p:cNvPr id="7232" name="Text Box 125"/>
              <p:cNvSpPr txBox="1">
                <a:spLocks noChangeArrowheads="1"/>
              </p:cNvSpPr>
              <p:nvPr/>
            </p:nvSpPr>
            <p:spPr bwMode="auto">
              <a:xfrm>
                <a:off x="605" y="228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7</a:t>
                </a:r>
              </a:p>
            </p:txBody>
          </p:sp>
          <p:sp>
            <p:nvSpPr>
              <p:cNvPr id="7233" name="Text Box 126"/>
              <p:cNvSpPr txBox="1">
                <a:spLocks noChangeArrowheads="1"/>
              </p:cNvSpPr>
              <p:nvPr/>
            </p:nvSpPr>
            <p:spPr bwMode="auto">
              <a:xfrm>
                <a:off x="412" y="169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latin typeface="VNI-Times" pitchFamily="2" charset="0"/>
                  </a:rPr>
                  <a:t>10</a:t>
                </a:r>
              </a:p>
            </p:txBody>
          </p:sp>
          <p:sp>
            <p:nvSpPr>
              <p:cNvPr id="7234" name="Text Box 127"/>
              <p:cNvSpPr txBox="1">
                <a:spLocks noChangeArrowheads="1"/>
              </p:cNvSpPr>
              <p:nvPr/>
            </p:nvSpPr>
            <p:spPr bwMode="auto">
              <a:xfrm>
                <a:off x="564" y="150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11</a:t>
                </a:r>
              </a:p>
            </p:txBody>
          </p:sp>
        </p:grpSp>
        <p:grpSp>
          <p:nvGrpSpPr>
            <p:cNvPr id="7218" name="Group 172"/>
            <p:cNvGrpSpPr>
              <a:grpSpLocks/>
            </p:cNvGrpSpPr>
            <p:nvPr/>
          </p:nvGrpSpPr>
          <p:grpSpPr bwMode="auto">
            <a:xfrm>
              <a:off x="2174" y="2086"/>
              <a:ext cx="167" cy="525"/>
              <a:chOff x="2174" y="2086"/>
              <a:chExt cx="167" cy="525"/>
            </a:xfrm>
          </p:grpSpPr>
          <p:sp>
            <p:nvSpPr>
              <p:cNvPr id="7219" name="Oval 128"/>
              <p:cNvSpPr>
                <a:spLocks noChangeArrowheads="1"/>
              </p:cNvSpPr>
              <p:nvPr/>
            </p:nvSpPr>
            <p:spPr bwMode="auto">
              <a:xfrm>
                <a:off x="2174" y="2248"/>
                <a:ext cx="56" cy="5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7220" name="Line 170"/>
              <p:cNvSpPr>
                <a:spLocks noChangeShapeType="1"/>
              </p:cNvSpPr>
              <p:nvPr/>
            </p:nvSpPr>
            <p:spPr bwMode="auto">
              <a:xfrm flipV="1">
                <a:off x="2189" y="2086"/>
                <a:ext cx="152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21" name="Line 171"/>
              <p:cNvSpPr>
                <a:spLocks noChangeShapeType="1"/>
              </p:cNvSpPr>
              <p:nvPr/>
            </p:nvSpPr>
            <p:spPr bwMode="auto">
              <a:xfrm>
                <a:off x="2202" y="2266"/>
                <a:ext cx="0" cy="3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07701" name="Group 181"/>
          <p:cNvGrpSpPr>
            <a:grpSpLocks/>
          </p:cNvGrpSpPr>
          <p:nvPr/>
        </p:nvGrpSpPr>
        <p:grpSpPr bwMode="auto">
          <a:xfrm>
            <a:off x="4878388" y="2022420"/>
            <a:ext cx="1930400" cy="1847850"/>
            <a:chOff x="3073" y="1646"/>
            <a:chExt cx="1216" cy="1164"/>
          </a:xfrm>
        </p:grpSpPr>
        <p:grpSp>
          <p:nvGrpSpPr>
            <p:cNvPr id="7199" name="Group 133"/>
            <p:cNvGrpSpPr>
              <a:grpSpLocks/>
            </p:cNvGrpSpPr>
            <p:nvPr/>
          </p:nvGrpSpPr>
          <p:grpSpPr bwMode="auto">
            <a:xfrm>
              <a:off x="3073" y="1646"/>
              <a:ext cx="1216" cy="1164"/>
              <a:chOff x="387" y="1407"/>
              <a:chExt cx="1216" cy="1164"/>
            </a:xfrm>
          </p:grpSpPr>
          <p:sp>
            <p:nvSpPr>
              <p:cNvPr id="7204" name="Oval 134"/>
              <p:cNvSpPr>
                <a:spLocks noChangeArrowheads="1"/>
              </p:cNvSpPr>
              <p:nvPr/>
            </p:nvSpPr>
            <p:spPr bwMode="auto">
              <a:xfrm>
                <a:off x="388" y="1445"/>
                <a:ext cx="1126" cy="112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205" name="Text Box 135"/>
              <p:cNvSpPr txBox="1">
                <a:spLocks noChangeArrowheads="1"/>
              </p:cNvSpPr>
              <p:nvPr/>
            </p:nvSpPr>
            <p:spPr bwMode="auto">
              <a:xfrm>
                <a:off x="806" y="1407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12</a:t>
                </a:r>
              </a:p>
            </p:txBody>
          </p:sp>
          <p:sp>
            <p:nvSpPr>
              <p:cNvPr id="7206" name="Text Box 136"/>
              <p:cNvSpPr txBox="1">
                <a:spLocks noChangeArrowheads="1"/>
              </p:cNvSpPr>
              <p:nvPr/>
            </p:nvSpPr>
            <p:spPr bwMode="auto">
              <a:xfrm>
                <a:off x="1320" y="184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3</a:t>
                </a:r>
              </a:p>
            </p:txBody>
          </p:sp>
          <p:sp>
            <p:nvSpPr>
              <p:cNvPr id="7207" name="Text Box 137"/>
              <p:cNvSpPr txBox="1">
                <a:spLocks noChangeArrowheads="1"/>
              </p:cNvSpPr>
              <p:nvPr/>
            </p:nvSpPr>
            <p:spPr bwMode="auto">
              <a:xfrm>
                <a:off x="847" y="2317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6</a:t>
                </a:r>
              </a:p>
            </p:txBody>
          </p:sp>
          <p:sp>
            <p:nvSpPr>
              <p:cNvPr id="7208" name="Text Box 138"/>
              <p:cNvSpPr txBox="1">
                <a:spLocks noChangeArrowheads="1"/>
              </p:cNvSpPr>
              <p:nvPr/>
            </p:nvSpPr>
            <p:spPr bwMode="auto">
              <a:xfrm>
                <a:off x="387" y="1909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9</a:t>
                </a:r>
              </a:p>
            </p:txBody>
          </p:sp>
          <p:sp>
            <p:nvSpPr>
              <p:cNvPr id="7209" name="Text Box 139"/>
              <p:cNvSpPr txBox="1">
                <a:spLocks noChangeArrowheads="1"/>
              </p:cNvSpPr>
              <p:nvPr/>
            </p:nvSpPr>
            <p:spPr bwMode="auto">
              <a:xfrm>
                <a:off x="1025" y="1444"/>
                <a:ext cx="2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>
                    <a:latin typeface="VNI-Times" pitchFamily="2" charset="0"/>
                  </a:rPr>
                  <a:t> </a:t>
                </a:r>
                <a:r>
                  <a:rPr lang="en-US" altLang="en-US" sz="2000" dirty="0">
                    <a:latin typeface="VNI-Times" pitchFamily="2" charset="0"/>
                  </a:rPr>
                  <a:t>1</a:t>
                </a:r>
              </a:p>
            </p:txBody>
          </p:sp>
          <p:sp>
            <p:nvSpPr>
              <p:cNvPr id="7210" name="Text Box 140"/>
              <p:cNvSpPr txBox="1">
                <a:spLocks noChangeArrowheads="1"/>
              </p:cNvSpPr>
              <p:nvPr/>
            </p:nvSpPr>
            <p:spPr bwMode="auto">
              <a:xfrm>
                <a:off x="1243" y="1611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2</a:t>
                </a:r>
              </a:p>
            </p:txBody>
          </p:sp>
          <p:sp>
            <p:nvSpPr>
              <p:cNvPr id="7211" name="Text Box 141"/>
              <p:cNvSpPr txBox="1">
                <a:spLocks noChangeArrowheads="1"/>
              </p:cNvSpPr>
              <p:nvPr/>
            </p:nvSpPr>
            <p:spPr bwMode="auto">
              <a:xfrm>
                <a:off x="1256" y="207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4</a:t>
                </a:r>
              </a:p>
            </p:txBody>
          </p:sp>
          <p:sp>
            <p:nvSpPr>
              <p:cNvPr id="7212" name="Text Box 142"/>
              <p:cNvSpPr txBox="1">
                <a:spLocks noChangeArrowheads="1"/>
              </p:cNvSpPr>
              <p:nvPr/>
            </p:nvSpPr>
            <p:spPr bwMode="auto">
              <a:xfrm>
                <a:off x="1103" y="2238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5</a:t>
                </a:r>
              </a:p>
            </p:txBody>
          </p:sp>
          <p:sp>
            <p:nvSpPr>
              <p:cNvPr id="7213" name="Text Box 143"/>
              <p:cNvSpPr txBox="1">
                <a:spLocks noChangeArrowheads="1"/>
              </p:cNvSpPr>
              <p:nvPr/>
            </p:nvSpPr>
            <p:spPr bwMode="auto">
              <a:xfrm>
                <a:off x="451" y="2166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8</a:t>
                </a:r>
              </a:p>
            </p:txBody>
          </p:sp>
          <p:sp>
            <p:nvSpPr>
              <p:cNvPr id="7214" name="Text Box 144"/>
              <p:cNvSpPr txBox="1">
                <a:spLocks noChangeArrowheads="1"/>
              </p:cNvSpPr>
              <p:nvPr/>
            </p:nvSpPr>
            <p:spPr bwMode="auto">
              <a:xfrm>
                <a:off x="605" y="228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7</a:t>
                </a:r>
              </a:p>
            </p:txBody>
          </p:sp>
          <p:sp>
            <p:nvSpPr>
              <p:cNvPr id="7215" name="Text Box 145"/>
              <p:cNvSpPr txBox="1">
                <a:spLocks noChangeArrowheads="1"/>
              </p:cNvSpPr>
              <p:nvPr/>
            </p:nvSpPr>
            <p:spPr bwMode="auto">
              <a:xfrm>
                <a:off x="412" y="169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10</a:t>
                </a:r>
              </a:p>
            </p:txBody>
          </p:sp>
          <p:sp>
            <p:nvSpPr>
              <p:cNvPr id="7216" name="Text Box 146"/>
              <p:cNvSpPr txBox="1">
                <a:spLocks noChangeArrowheads="1"/>
              </p:cNvSpPr>
              <p:nvPr/>
            </p:nvSpPr>
            <p:spPr bwMode="auto">
              <a:xfrm>
                <a:off x="564" y="150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11</a:t>
                </a:r>
              </a:p>
            </p:txBody>
          </p:sp>
        </p:grpSp>
        <p:grpSp>
          <p:nvGrpSpPr>
            <p:cNvPr id="7200" name="Group 180"/>
            <p:cNvGrpSpPr>
              <a:grpSpLocks/>
            </p:cNvGrpSpPr>
            <p:nvPr/>
          </p:nvGrpSpPr>
          <p:grpSpPr bwMode="auto">
            <a:xfrm>
              <a:off x="3328" y="2222"/>
              <a:ext cx="691" cy="56"/>
              <a:chOff x="3328" y="2222"/>
              <a:chExt cx="691" cy="56"/>
            </a:xfrm>
          </p:grpSpPr>
          <p:sp>
            <p:nvSpPr>
              <p:cNvPr id="7201" name="Oval 147"/>
              <p:cNvSpPr>
                <a:spLocks noChangeArrowheads="1"/>
              </p:cNvSpPr>
              <p:nvPr/>
            </p:nvSpPr>
            <p:spPr bwMode="auto">
              <a:xfrm>
                <a:off x="3608" y="2222"/>
                <a:ext cx="56" cy="5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7202" name="Line 174"/>
              <p:cNvSpPr>
                <a:spLocks noChangeShapeType="1"/>
              </p:cNvSpPr>
              <p:nvPr/>
            </p:nvSpPr>
            <p:spPr bwMode="auto">
              <a:xfrm flipH="1">
                <a:off x="3328" y="2253"/>
                <a:ext cx="30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03" name="Line 179"/>
              <p:cNvSpPr>
                <a:spLocks noChangeShapeType="1"/>
              </p:cNvSpPr>
              <p:nvPr/>
            </p:nvSpPr>
            <p:spPr bwMode="auto">
              <a:xfrm>
                <a:off x="3648" y="2253"/>
                <a:ext cx="37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07714" name="Text Box 194"/>
          <p:cNvSpPr txBox="1">
            <a:spLocks noChangeArrowheads="1"/>
          </p:cNvSpPr>
          <p:nvPr/>
        </p:nvSpPr>
        <p:spPr bwMode="auto">
          <a:xfrm>
            <a:off x="812800" y="3847750"/>
            <a:ext cx="8334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dirty="0">
                <a:solidFill>
                  <a:srgbClr val="0000FF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107715" name="Text Box 195"/>
          <p:cNvSpPr txBox="1">
            <a:spLocks noChangeArrowheads="1"/>
          </p:cNvSpPr>
          <p:nvPr/>
        </p:nvSpPr>
        <p:spPr bwMode="auto">
          <a:xfrm>
            <a:off x="3275013" y="3847750"/>
            <a:ext cx="8334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0000FF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07716" name="Text Box 196"/>
          <p:cNvSpPr txBox="1">
            <a:spLocks noChangeArrowheads="1"/>
          </p:cNvSpPr>
          <p:nvPr/>
        </p:nvSpPr>
        <p:spPr bwMode="auto">
          <a:xfrm>
            <a:off x="5532438" y="3847750"/>
            <a:ext cx="8334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0000FF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07742" name="Text Box 222"/>
          <p:cNvSpPr txBox="1">
            <a:spLocks noChangeArrowheads="1"/>
          </p:cNvSpPr>
          <p:nvPr/>
        </p:nvSpPr>
        <p:spPr bwMode="auto">
          <a:xfrm>
            <a:off x="8015288" y="3785838"/>
            <a:ext cx="8334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0000FF"/>
                </a:solidFill>
                <a:latin typeface="VNI-Times" pitchFamily="2" charset="0"/>
              </a:rPr>
              <a:t>D</a:t>
            </a:r>
          </a:p>
        </p:txBody>
      </p:sp>
      <p:grpSp>
        <p:nvGrpSpPr>
          <p:cNvPr id="107749" name="Group 229"/>
          <p:cNvGrpSpPr>
            <a:grpSpLocks/>
          </p:cNvGrpSpPr>
          <p:nvPr/>
        </p:nvGrpSpPr>
        <p:grpSpPr bwMode="auto">
          <a:xfrm>
            <a:off x="7259638" y="2022420"/>
            <a:ext cx="1930400" cy="1847850"/>
            <a:chOff x="4573" y="1646"/>
            <a:chExt cx="1216" cy="1164"/>
          </a:xfrm>
        </p:grpSpPr>
        <p:grpSp>
          <p:nvGrpSpPr>
            <p:cNvPr id="7181" name="Group 204"/>
            <p:cNvGrpSpPr>
              <a:grpSpLocks/>
            </p:cNvGrpSpPr>
            <p:nvPr/>
          </p:nvGrpSpPr>
          <p:grpSpPr bwMode="auto">
            <a:xfrm>
              <a:off x="4573" y="1646"/>
              <a:ext cx="1216" cy="1164"/>
              <a:chOff x="387" y="1407"/>
              <a:chExt cx="1216" cy="1164"/>
            </a:xfrm>
          </p:grpSpPr>
          <p:sp>
            <p:nvSpPr>
              <p:cNvPr id="7186" name="Oval 205"/>
              <p:cNvSpPr>
                <a:spLocks noChangeArrowheads="1"/>
              </p:cNvSpPr>
              <p:nvPr/>
            </p:nvSpPr>
            <p:spPr bwMode="auto">
              <a:xfrm>
                <a:off x="388" y="1445"/>
                <a:ext cx="1126" cy="112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7187" name="Text Box 206"/>
              <p:cNvSpPr txBox="1">
                <a:spLocks noChangeArrowheads="1"/>
              </p:cNvSpPr>
              <p:nvPr/>
            </p:nvSpPr>
            <p:spPr bwMode="auto">
              <a:xfrm>
                <a:off x="806" y="1407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12</a:t>
                </a:r>
              </a:p>
            </p:txBody>
          </p:sp>
          <p:sp>
            <p:nvSpPr>
              <p:cNvPr id="7188" name="Text Box 207"/>
              <p:cNvSpPr txBox="1">
                <a:spLocks noChangeArrowheads="1"/>
              </p:cNvSpPr>
              <p:nvPr/>
            </p:nvSpPr>
            <p:spPr bwMode="auto">
              <a:xfrm>
                <a:off x="1320" y="184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3</a:t>
                </a:r>
              </a:p>
            </p:txBody>
          </p:sp>
          <p:sp>
            <p:nvSpPr>
              <p:cNvPr id="7189" name="Text Box 208"/>
              <p:cNvSpPr txBox="1">
                <a:spLocks noChangeArrowheads="1"/>
              </p:cNvSpPr>
              <p:nvPr/>
            </p:nvSpPr>
            <p:spPr bwMode="auto">
              <a:xfrm>
                <a:off x="847" y="2317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6</a:t>
                </a:r>
              </a:p>
            </p:txBody>
          </p:sp>
          <p:sp>
            <p:nvSpPr>
              <p:cNvPr id="7190" name="Text Box 209"/>
              <p:cNvSpPr txBox="1">
                <a:spLocks noChangeArrowheads="1"/>
              </p:cNvSpPr>
              <p:nvPr/>
            </p:nvSpPr>
            <p:spPr bwMode="auto">
              <a:xfrm>
                <a:off x="387" y="1909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9</a:t>
                </a:r>
              </a:p>
            </p:txBody>
          </p:sp>
          <p:sp>
            <p:nvSpPr>
              <p:cNvPr id="7191" name="Text Box 210"/>
              <p:cNvSpPr txBox="1">
                <a:spLocks noChangeArrowheads="1"/>
              </p:cNvSpPr>
              <p:nvPr/>
            </p:nvSpPr>
            <p:spPr bwMode="auto">
              <a:xfrm>
                <a:off x="1025" y="1444"/>
                <a:ext cx="2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VNI-Times" pitchFamily="2" charset="0"/>
                  </a:rPr>
                  <a:t> </a:t>
                </a:r>
                <a:r>
                  <a:rPr lang="en-US" altLang="en-US" sz="2000">
                    <a:latin typeface="VNI-Times" pitchFamily="2" charset="0"/>
                  </a:rPr>
                  <a:t>1</a:t>
                </a:r>
              </a:p>
            </p:txBody>
          </p:sp>
          <p:sp>
            <p:nvSpPr>
              <p:cNvPr id="7192" name="Text Box 211"/>
              <p:cNvSpPr txBox="1">
                <a:spLocks noChangeArrowheads="1"/>
              </p:cNvSpPr>
              <p:nvPr/>
            </p:nvSpPr>
            <p:spPr bwMode="auto">
              <a:xfrm>
                <a:off x="1243" y="1611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2</a:t>
                </a:r>
              </a:p>
            </p:txBody>
          </p:sp>
          <p:sp>
            <p:nvSpPr>
              <p:cNvPr id="7193" name="Text Box 212"/>
              <p:cNvSpPr txBox="1">
                <a:spLocks noChangeArrowheads="1"/>
              </p:cNvSpPr>
              <p:nvPr/>
            </p:nvSpPr>
            <p:spPr bwMode="auto">
              <a:xfrm>
                <a:off x="1256" y="207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4</a:t>
                </a:r>
              </a:p>
            </p:txBody>
          </p:sp>
          <p:sp>
            <p:nvSpPr>
              <p:cNvPr id="7194" name="Text Box 213"/>
              <p:cNvSpPr txBox="1">
                <a:spLocks noChangeArrowheads="1"/>
              </p:cNvSpPr>
              <p:nvPr/>
            </p:nvSpPr>
            <p:spPr bwMode="auto">
              <a:xfrm>
                <a:off x="1103" y="2238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5</a:t>
                </a:r>
              </a:p>
            </p:txBody>
          </p:sp>
          <p:sp>
            <p:nvSpPr>
              <p:cNvPr id="7195" name="Text Box 214"/>
              <p:cNvSpPr txBox="1">
                <a:spLocks noChangeArrowheads="1"/>
              </p:cNvSpPr>
              <p:nvPr/>
            </p:nvSpPr>
            <p:spPr bwMode="auto">
              <a:xfrm>
                <a:off x="451" y="2166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8</a:t>
                </a:r>
              </a:p>
            </p:txBody>
          </p:sp>
          <p:sp>
            <p:nvSpPr>
              <p:cNvPr id="7196" name="Text Box 215"/>
              <p:cNvSpPr txBox="1">
                <a:spLocks noChangeArrowheads="1"/>
              </p:cNvSpPr>
              <p:nvPr/>
            </p:nvSpPr>
            <p:spPr bwMode="auto">
              <a:xfrm>
                <a:off x="605" y="228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7</a:t>
                </a:r>
              </a:p>
            </p:txBody>
          </p:sp>
          <p:sp>
            <p:nvSpPr>
              <p:cNvPr id="7197" name="Text Box 216"/>
              <p:cNvSpPr txBox="1">
                <a:spLocks noChangeArrowheads="1"/>
              </p:cNvSpPr>
              <p:nvPr/>
            </p:nvSpPr>
            <p:spPr bwMode="auto">
              <a:xfrm>
                <a:off x="412" y="169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10</a:t>
                </a:r>
              </a:p>
            </p:txBody>
          </p:sp>
          <p:sp>
            <p:nvSpPr>
              <p:cNvPr id="7198" name="Text Box 217"/>
              <p:cNvSpPr txBox="1">
                <a:spLocks noChangeArrowheads="1"/>
              </p:cNvSpPr>
              <p:nvPr/>
            </p:nvSpPr>
            <p:spPr bwMode="auto">
              <a:xfrm>
                <a:off x="564" y="150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11</a:t>
                </a:r>
              </a:p>
            </p:txBody>
          </p:sp>
        </p:grpSp>
        <p:grpSp>
          <p:nvGrpSpPr>
            <p:cNvPr id="7182" name="Group 228"/>
            <p:cNvGrpSpPr>
              <a:grpSpLocks/>
            </p:cNvGrpSpPr>
            <p:nvPr/>
          </p:nvGrpSpPr>
          <p:grpSpPr bwMode="auto">
            <a:xfrm>
              <a:off x="4869" y="2214"/>
              <a:ext cx="320" cy="410"/>
              <a:chOff x="4869" y="2214"/>
              <a:chExt cx="320" cy="410"/>
            </a:xfrm>
          </p:grpSpPr>
          <p:sp>
            <p:nvSpPr>
              <p:cNvPr id="7183" name="Oval 224"/>
              <p:cNvSpPr>
                <a:spLocks noChangeArrowheads="1"/>
              </p:cNvSpPr>
              <p:nvPr/>
            </p:nvSpPr>
            <p:spPr bwMode="auto">
              <a:xfrm>
                <a:off x="5133" y="2214"/>
                <a:ext cx="56" cy="5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7184" name="Line 226"/>
              <p:cNvSpPr>
                <a:spLocks noChangeShapeType="1"/>
              </p:cNvSpPr>
              <p:nvPr/>
            </p:nvSpPr>
            <p:spPr bwMode="auto">
              <a:xfrm flipH="1">
                <a:off x="4869" y="2227"/>
                <a:ext cx="289" cy="16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85" name="Line 227"/>
              <p:cNvSpPr>
                <a:spLocks noChangeShapeType="1"/>
              </p:cNvSpPr>
              <p:nvPr/>
            </p:nvSpPr>
            <p:spPr bwMode="auto">
              <a:xfrm>
                <a:off x="5158" y="2227"/>
                <a:ext cx="0" cy="3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0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0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0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7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7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  <p:bldP spid="107714" grpId="0"/>
      <p:bldP spid="107715" grpId="0"/>
      <p:bldP spid="107716" grpId="0"/>
      <p:bldP spid="1077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600075" y="5759450"/>
            <a:ext cx="12382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0000FF"/>
                </a:solidFill>
                <a:latin typeface="VNI-Times" pitchFamily="2" charset="0"/>
              </a:rPr>
              <a:t>  </a:t>
            </a:r>
            <a:r>
              <a:rPr lang="en-US" altLang="en-US" sz="6600">
                <a:solidFill>
                  <a:srgbClr val="0000FF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108584" name="Rectangle 40"/>
          <p:cNvSpPr>
            <a:spLocks noChangeArrowheads="1"/>
          </p:cNvSpPr>
          <p:nvPr/>
        </p:nvSpPr>
        <p:spPr bwMode="auto">
          <a:xfrm>
            <a:off x="1849438" y="5708650"/>
            <a:ext cx="5667375" cy="11080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FF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600">
                <a:solidFill>
                  <a:srgbClr val="FF3300"/>
                </a:solidFill>
                <a:latin typeface="VNI-Times" pitchFamily="2" charset="0"/>
              </a:rPr>
              <a:t>4 giôø 15 phuùt</a:t>
            </a:r>
          </a:p>
        </p:txBody>
      </p:sp>
      <p:grpSp>
        <p:nvGrpSpPr>
          <p:cNvPr id="9220" name="Group 49"/>
          <p:cNvGrpSpPr>
            <a:grpSpLocks/>
          </p:cNvGrpSpPr>
          <p:nvPr/>
        </p:nvGrpSpPr>
        <p:grpSpPr bwMode="auto">
          <a:xfrm>
            <a:off x="2647950" y="1331913"/>
            <a:ext cx="3903663" cy="4195762"/>
            <a:chOff x="1512" y="719"/>
            <a:chExt cx="2459" cy="2643"/>
          </a:xfrm>
        </p:grpSpPr>
        <p:grpSp>
          <p:nvGrpSpPr>
            <p:cNvPr id="9223" name="Group 48"/>
            <p:cNvGrpSpPr>
              <a:grpSpLocks/>
            </p:cNvGrpSpPr>
            <p:nvPr/>
          </p:nvGrpSpPr>
          <p:grpSpPr bwMode="auto">
            <a:xfrm>
              <a:off x="1512" y="719"/>
              <a:ext cx="2459" cy="2643"/>
              <a:chOff x="1512" y="719"/>
              <a:chExt cx="2459" cy="2643"/>
            </a:xfrm>
          </p:grpSpPr>
          <p:sp>
            <p:nvSpPr>
              <p:cNvPr id="9228" name="Oval 11"/>
              <p:cNvSpPr>
                <a:spLocks noChangeArrowheads="1"/>
              </p:cNvSpPr>
              <p:nvPr/>
            </p:nvSpPr>
            <p:spPr bwMode="auto">
              <a:xfrm>
                <a:off x="1641" y="999"/>
                <a:ext cx="2330" cy="233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9229" name="Text Box 13"/>
              <p:cNvSpPr txBox="1">
                <a:spLocks noChangeArrowheads="1"/>
              </p:cNvSpPr>
              <p:nvPr/>
            </p:nvSpPr>
            <p:spPr bwMode="auto">
              <a:xfrm>
                <a:off x="2628" y="933"/>
                <a:ext cx="41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latin typeface="VNI-Times" pitchFamily="2" charset="0"/>
                  </a:rPr>
                  <a:t>12</a:t>
                </a:r>
              </a:p>
            </p:txBody>
          </p:sp>
          <p:sp>
            <p:nvSpPr>
              <p:cNvPr id="9230" name="Text Box 14"/>
              <p:cNvSpPr txBox="1">
                <a:spLocks noChangeArrowheads="1"/>
              </p:cNvSpPr>
              <p:nvPr/>
            </p:nvSpPr>
            <p:spPr bwMode="auto">
              <a:xfrm>
                <a:off x="3537" y="1958"/>
                <a:ext cx="41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latin typeface="VNI-Times" pitchFamily="2" charset="0"/>
                  </a:rPr>
                  <a:t>  3</a:t>
                </a:r>
              </a:p>
            </p:txBody>
          </p:sp>
          <p:sp>
            <p:nvSpPr>
              <p:cNvPr id="9231" name="Text Box 15"/>
              <p:cNvSpPr txBox="1">
                <a:spLocks noChangeArrowheads="1"/>
              </p:cNvSpPr>
              <p:nvPr/>
            </p:nvSpPr>
            <p:spPr bwMode="auto">
              <a:xfrm>
                <a:off x="2563" y="2958"/>
                <a:ext cx="41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latin typeface="VNI-Times" pitchFamily="2" charset="0"/>
                  </a:rPr>
                  <a:t>  6</a:t>
                </a:r>
              </a:p>
            </p:txBody>
          </p:sp>
          <p:sp>
            <p:nvSpPr>
              <p:cNvPr id="9232" name="Text Box 16"/>
              <p:cNvSpPr txBox="1">
                <a:spLocks noChangeArrowheads="1"/>
              </p:cNvSpPr>
              <p:nvPr/>
            </p:nvSpPr>
            <p:spPr bwMode="auto">
              <a:xfrm>
                <a:off x="1512" y="1947"/>
                <a:ext cx="41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latin typeface="VNI-Times" pitchFamily="2" charset="0"/>
                  </a:rPr>
                  <a:t>  9</a:t>
                </a:r>
              </a:p>
            </p:txBody>
          </p:sp>
          <p:sp>
            <p:nvSpPr>
              <p:cNvPr id="9233" name="Text Box 17"/>
              <p:cNvSpPr txBox="1">
                <a:spLocks noChangeArrowheads="1"/>
              </p:cNvSpPr>
              <p:nvPr/>
            </p:nvSpPr>
            <p:spPr bwMode="auto">
              <a:xfrm>
                <a:off x="3101" y="1099"/>
                <a:ext cx="41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latin typeface="VNI-Times" pitchFamily="2" charset="0"/>
                  </a:rPr>
                  <a:t>  1</a:t>
                </a:r>
              </a:p>
            </p:txBody>
          </p:sp>
          <p:sp>
            <p:nvSpPr>
              <p:cNvPr id="9234" name="Text Box 18"/>
              <p:cNvSpPr txBox="1">
                <a:spLocks noChangeArrowheads="1"/>
              </p:cNvSpPr>
              <p:nvPr/>
            </p:nvSpPr>
            <p:spPr bwMode="auto">
              <a:xfrm>
                <a:off x="3432" y="1457"/>
                <a:ext cx="41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latin typeface="VNI-Times" pitchFamily="2" charset="0"/>
                  </a:rPr>
                  <a:t>  2</a:t>
                </a:r>
              </a:p>
            </p:txBody>
          </p:sp>
          <p:sp>
            <p:nvSpPr>
              <p:cNvPr id="9235" name="Text Box 19"/>
              <p:cNvSpPr txBox="1">
                <a:spLocks noChangeArrowheads="1"/>
              </p:cNvSpPr>
              <p:nvPr/>
            </p:nvSpPr>
            <p:spPr bwMode="auto">
              <a:xfrm>
                <a:off x="3409" y="2456"/>
                <a:ext cx="41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latin typeface="VNI-Times" pitchFamily="2" charset="0"/>
                  </a:rPr>
                  <a:t>  4</a:t>
                </a:r>
              </a:p>
            </p:txBody>
          </p:sp>
          <p:sp>
            <p:nvSpPr>
              <p:cNvPr id="9236" name="Text Box 20"/>
              <p:cNvSpPr txBox="1">
                <a:spLocks noChangeArrowheads="1"/>
              </p:cNvSpPr>
              <p:nvPr/>
            </p:nvSpPr>
            <p:spPr bwMode="auto">
              <a:xfrm>
                <a:off x="3050" y="2827"/>
                <a:ext cx="41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latin typeface="VNI-Times" pitchFamily="2" charset="0"/>
                  </a:rPr>
                  <a:t>  5</a:t>
                </a:r>
              </a:p>
            </p:txBody>
          </p:sp>
          <p:sp>
            <p:nvSpPr>
              <p:cNvPr id="9237" name="Text Box 21"/>
              <p:cNvSpPr txBox="1">
                <a:spLocks noChangeArrowheads="1"/>
              </p:cNvSpPr>
              <p:nvPr/>
            </p:nvSpPr>
            <p:spPr bwMode="auto">
              <a:xfrm>
                <a:off x="1988" y="2806"/>
                <a:ext cx="41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latin typeface="VNI-Times" pitchFamily="2" charset="0"/>
                  </a:rPr>
                  <a:t>  7</a:t>
                </a:r>
              </a:p>
            </p:txBody>
          </p:sp>
          <p:sp>
            <p:nvSpPr>
              <p:cNvPr id="9238" name="Text Box 22"/>
              <p:cNvSpPr txBox="1">
                <a:spLocks noChangeArrowheads="1"/>
              </p:cNvSpPr>
              <p:nvPr/>
            </p:nvSpPr>
            <p:spPr bwMode="auto">
              <a:xfrm>
                <a:off x="1602" y="2384"/>
                <a:ext cx="41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latin typeface="VNI-Times" pitchFamily="2" charset="0"/>
                  </a:rPr>
                  <a:t>  8</a:t>
                </a:r>
              </a:p>
            </p:txBody>
          </p:sp>
          <p:sp>
            <p:nvSpPr>
              <p:cNvPr id="9239" name="Text Box 23"/>
              <p:cNvSpPr txBox="1">
                <a:spLocks noChangeArrowheads="1"/>
              </p:cNvSpPr>
              <p:nvPr/>
            </p:nvSpPr>
            <p:spPr bwMode="auto">
              <a:xfrm>
                <a:off x="1779" y="1100"/>
                <a:ext cx="551" cy="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latin typeface="VNI-Times" pitchFamily="2" charset="0"/>
                  </a:rPr>
                  <a:t>  10</a:t>
                </a:r>
              </a:p>
            </p:txBody>
          </p:sp>
          <p:sp>
            <p:nvSpPr>
              <p:cNvPr id="9240" name="Text Box 24"/>
              <p:cNvSpPr txBox="1">
                <a:spLocks noChangeArrowheads="1"/>
              </p:cNvSpPr>
              <p:nvPr/>
            </p:nvSpPr>
            <p:spPr bwMode="auto">
              <a:xfrm>
                <a:off x="2159" y="719"/>
                <a:ext cx="551" cy="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latin typeface="VNI-Times" pitchFamily="2" charset="0"/>
                  </a:rPr>
                  <a:t>  11</a:t>
                </a:r>
              </a:p>
            </p:txBody>
          </p:sp>
        </p:grpSp>
        <p:grpSp>
          <p:nvGrpSpPr>
            <p:cNvPr id="9224" name="Group 44"/>
            <p:cNvGrpSpPr>
              <a:grpSpLocks/>
            </p:cNvGrpSpPr>
            <p:nvPr/>
          </p:nvGrpSpPr>
          <p:grpSpPr bwMode="auto">
            <a:xfrm>
              <a:off x="2807" y="2123"/>
              <a:ext cx="883" cy="538"/>
              <a:chOff x="2534" y="1523"/>
              <a:chExt cx="883" cy="538"/>
            </a:xfrm>
          </p:grpSpPr>
          <p:sp>
            <p:nvSpPr>
              <p:cNvPr id="9225" name="Line 25"/>
              <p:cNvSpPr>
                <a:spLocks noChangeShapeType="1"/>
              </p:cNvSpPr>
              <p:nvPr/>
            </p:nvSpPr>
            <p:spPr bwMode="auto">
              <a:xfrm>
                <a:off x="2573" y="1587"/>
                <a:ext cx="474" cy="47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26" name="Line 26"/>
              <p:cNvSpPr>
                <a:spLocks noChangeShapeType="1"/>
              </p:cNvSpPr>
              <p:nvPr/>
            </p:nvSpPr>
            <p:spPr bwMode="auto">
              <a:xfrm>
                <a:off x="2573" y="1587"/>
                <a:ext cx="8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27" name="Oval 43"/>
              <p:cNvSpPr>
                <a:spLocks noChangeArrowheads="1"/>
              </p:cNvSpPr>
              <p:nvPr/>
            </p:nvSpPr>
            <p:spPr bwMode="auto">
              <a:xfrm>
                <a:off x="2534" y="1523"/>
                <a:ext cx="128" cy="12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0" y="0"/>
            <a:ext cx="9144000" cy="914399"/>
          </a:xfrm>
          <a:prstGeom prst="rect">
            <a:avLst/>
          </a:prstGeom>
          <a:solidFill>
            <a:srgbClr val="D7D707"/>
          </a:solidFill>
          <a:ln>
            <a:solidFill>
              <a:srgbClr val="C3D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8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/>
      <p:bldP spid="1085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528638" y="5443538"/>
            <a:ext cx="12382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0000FF"/>
                </a:solidFill>
                <a:latin typeface="VNI-Times" pitchFamily="2" charset="0"/>
              </a:rPr>
              <a:t>  </a:t>
            </a:r>
            <a:r>
              <a:rPr lang="en-US" altLang="en-US" sz="6600">
                <a:solidFill>
                  <a:srgbClr val="0000FF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1849438" y="5461000"/>
            <a:ext cx="5667375" cy="11080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FF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600">
                <a:solidFill>
                  <a:srgbClr val="FF3300"/>
                </a:solidFill>
                <a:latin typeface="VNI-Times" pitchFamily="2" charset="0"/>
              </a:rPr>
              <a:t>1 giôø 30 phuùt</a:t>
            </a:r>
          </a:p>
        </p:txBody>
      </p:sp>
      <p:grpSp>
        <p:nvGrpSpPr>
          <p:cNvPr id="11268" name="Group 26"/>
          <p:cNvGrpSpPr>
            <a:grpSpLocks/>
          </p:cNvGrpSpPr>
          <p:nvPr/>
        </p:nvGrpSpPr>
        <p:grpSpPr bwMode="auto">
          <a:xfrm>
            <a:off x="2297113" y="1209675"/>
            <a:ext cx="3903662" cy="4157663"/>
            <a:chOff x="967" y="294"/>
            <a:chExt cx="2459" cy="2619"/>
          </a:xfrm>
        </p:grpSpPr>
        <p:grpSp>
          <p:nvGrpSpPr>
            <p:cNvPr id="11271" name="Group 25"/>
            <p:cNvGrpSpPr>
              <a:grpSpLocks/>
            </p:cNvGrpSpPr>
            <p:nvPr/>
          </p:nvGrpSpPr>
          <p:grpSpPr bwMode="auto">
            <a:xfrm>
              <a:off x="967" y="294"/>
              <a:ext cx="2459" cy="2619"/>
              <a:chOff x="967" y="294"/>
              <a:chExt cx="2459" cy="2619"/>
            </a:xfrm>
          </p:grpSpPr>
          <p:sp>
            <p:nvSpPr>
              <p:cNvPr id="11276" name="Oval 6"/>
              <p:cNvSpPr>
                <a:spLocks noChangeArrowheads="1"/>
              </p:cNvSpPr>
              <p:nvPr/>
            </p:nvSpPr>
            <p:spPr bwMode="auto">
              <a:xfrm>
                <a:off x="1096" y="550"/>
                <a:ext cx="2330" cy="233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1277" name="Text Box 7"/>
              <p:cNvSpPr txBox="1">
                <a:spLocks noChangeArrowheads="1"/>
              </p:cNvSpPr>
              <p:nvPr/>
            </p:nvSpPr>
            <p:spPr bwMode="auto">
              <a:xfrm>
                <a:off x="2083" y="484"/>
                <a:ext cx="41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latin typeface="VNI-Times" pitchFamily="2" charset="0"/>
                  </a:rPr>
                  <a:t>12</a:t>
                </a:r>
              </a:p>
            </p:txBody>
          </p:sp>
          <p:sp>
            <p:nvSpPr>
              <p:cNvPr id="11278" name="Text Box 8"/>
              <p:cNvSpPr txBox="1">
                <a:spLocks noChangeArrowheads="1"/>
              </p:cNvSpPr>
              <p:nvPr/>
            </p:nvSpPr>
            <p:spPr bwMode="auto">
              <a:xfrm>
                <a:off x="2992" y="1509"/>
                <a:ext cx="41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 dirty="0">
                    <a:latin typeface="VNI-Times" pitchFamily="2" charset="0"/>
                  </a:rPr>
                  <a:t>  3</a:t>
                </a:r>
              </a:p>
            </p:txBody>
          </p:sp>
          <p:sp>
            <p:nvSpPr>
              <p:cNvPr id="11279" name="Text Box 9"/>
              <p:cNvSpPr txBox="1">
                <a:spLocks noChangeArrowheads="1"/>
              </p:cNvSpPr>
              <p:nvPr/>
            </p:nvSpPr>
            <p:spPr bwMode="auto">
              <a:xfrm>
                <a:off x="2018" y="2509"/>
                <a:ext cx="41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latin typeface="VNI-Times" pitchFamily="2" charset="0"/>
                  </a:rPr>
                  <a:t>  6</a:t>
                </a:r>
              </a:p>
            </p:txBody>
          </p:sp>
          <p:sp>
            <p:nvSpPr>
              <p:cNvPr id="11280" name="Text Box 10"/>
              <p:cNvSpPr txBox="1">
                <a:spLocks noChangeArrowheads="1"/>
              </p:cNvSpPr>
              <p:nvPr/>
            </p:nvSpPr>
            <p:spPr bwMode="auto">
              <a:xfrm>
                <a:off x="967" y="1498"/>
                <a:ext cx="41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latin typeface="VNI-Times" pitchFamily="2" charset="0"/>
                  </a:rPr>
                  <a:t>  9</a:t>
                </a:r>
              </a:p>
            </p:txBody>
          </p:sp>
          <p:sp>
            <p:nvSpPr>
              <p:cNvPr id="11281" name="Text Box 11"/>
              <p:cNvSpPr txBox="1">
                <a:spLocks noChangeArrowheads="1"/>
              </p:cNvSpPr>
              <p:nvPr/>
            </p:nvSpPr>
            <p:spPr bwMode="auto">
              <a:xfrm>
                <a:off x="2556" y="650"/>
                <a:ext cx="41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latin typeface="VNI-Times" pitchFamily="2" charset="0"/>
                  </a:rPr>
                  <a:t>  1</a:t>
                </a:r>
              </a:p>
            </p:txBody>
          </p:sp>
          <p:sp>
            <p:nvSpPr>
              <p:cNvPr id="11282" name="Text Box 12"/>
              <p:cNvSpPr txBox="1">
                <a:spLocks noChangeArrowheads="1"/>
              </p:cNvSpPr>
              <p:nvPr/>
            </p:nvSpPr>
            <p:spPr bwMode="auto">
              <a:xfrm>
                <a:off x="2887" y="1008"/>
                <a:ext cx="41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latin typeface="VNI-Times" pitchFamily="2" charset="0"/>
                  </a:rPr>
                  <a:t>  2</a:t>
                </a:r>
              </a:p>
            </p:txBody>
          </p:sp>
          <p:sp>
            <p:nvSpPr>
              <p:cNvPr id="11283" name="Text Box 13"/>
              <p:cNvSpPr txBox="1">
                <a:spLocks noChangeArrowheads="1"/>
              </p:cNvSpPr>
              <p:nvPr/>
            </p:nvSpPr>
            <p:spPr bwMode="auto">
              <a:xfrm>
                <a:off x="2864" y="2007"/>
                <a:ext cx="41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latin typeface="VNI-Times" pitchFamily="2" charset="0"/>
                  </a:rPr>
                  <a:t>  4</a:t>
                </a:r>
              </a:p>
            </p:txBody>
          </p:sp>
          <p:sp>
            <p:nvSpPr>
              <p:cNvPr id="11284" name="Text Box 14"/>
              <p:cNvSpPr txBox="1">
                <a:spLocks noChangeArrowheads="1"/>
              </p:cNvSpPr>
              <p:nvPr/>
            </p:nvSpPr>
            <p:spPr bwMode="auto">
              <a:xfrm>
                <a:off x="2505" y="2378"/>
                <a:ext cx="41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latin typeface="VNI-Times" pitchFamily="2" charset="0"/>
                  </a:rPr>
                  <a:t>  5</a:t>
                </a:r>
              </a:p>
            </p:txBody>
          </p:sp>
          <p:sp>
            <p:nvSpPr>
              <p:cNvPr id="11285" name="Text Box 15"/>
              <p:cNvSpPr txBox="1">
                <a:spLocks noChangeArrowheads="1"/>
              </p:cNvSpPr>
              <p:nvPr/>
            </p:nvSpPr>
            <p:spPr bwMode="auto">
              <a:xfrm>
                <a:off x="1443" y="2357"/>
                <a:ext cx="41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latin typeface="VNI-Times" pitchFamily="2" charset="0"/>
                  </a:rPr>
                  <a:t>  7</a:t>
                </a:r>
              </a:p>
            </p:txBody>
          </p:sp>
          <p:sp>
            <p:nvSpPr>
              <p:cNvPr id="11286" name="Text Box 16"/>
              <p:cNvSpPr txBox="1">
                <a:spLocks noChangeArrowheads="1"/>
              </p:cNvSpPr>
              <p:nvPr/>
            </p:nvSpPr>
            <p:spPr bwMode="auto">
              <a:xfrm>
                <a:off x="1057" y="1935"/>
                <a:ext cx="41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latin typeface="VNI-Times" pitchFamily="2" charset="0"/>
                  </a:rPr>
                  <a:t>  8</a:t>
                </a:r>
              </a:p>
            </p:txBody>
          </p:sp>
          <p:sp>
            <p:nvSpPr>
              <p:cNvPr id="11287" name="Text Box 17"/>
              <p:cNvSpPr txBox="1">
                <a:spLocks noChangeArrowheads="1"/>
              </p:cNvSpPr>
              <p:nvPr/>
            </p:nvSpPr>
            <p:spPr bwMode="auto">
              <a:xfrm>
                <a:off x="1198" y="651"/>
                <a:ext cx="551" cy="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latin typeface="VNI-Times" pitchFamily="2" charset="0"/>
                  </a:rPr>
                  <a:t>  10</a:t>
                </a:r>
              </a:p>
            </p:txBody>
          </p:sp>
          <p:sp>
            <p:nvSpPr>
              <p:cNvPr id="11288" name="Text Box 18"/>
              <p:cNvSpPr txBox="1">
                <a:spLocks noChangeArrowheads="1"/>
              </p:cNvSpPr>
              <p:nvPr/>
            </p:nvSpPr>
            <p:spPr bwMode="auto">
              <a:xfrm>
                <a:off x="1554" y="294"/>
                <a:ext cx="551" cy="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>
                    <a:latin typeface="VNI-Times" pitchFamily="2" charset="0"/>
                  </a:rPr>
                  <a:t>  11</a:t>
                </a:r>
              </a:p>
            </p:txBody>
          </p:sp>
        </p:grpSp>
        <p:grpSp>
          <p:nvGrpSpPr>
            <p:cNvPr id="11272" name="Group 23"/>
            <p:cNvGrpSpPr>
              <a:grpSpLocks/>
            </p:cNvGrpSpPr>
            <p:nvPr/>
          </p:nvGrpSpPr>
          <p:grpSpPr bwMode="auto">
            <a:xfrm>
              <a:off x="2262" y="1244"/>
              <a:ext cx="422" cy="1323"/>
              <a:chOff x="2687" y="972"/>
              <a:chExt cx="422" cy="1323"/>
            </a:xfrm>
          </p:grpSpPr>
          <p:sp>
            <p:nvSpPr>
              <p:cNvPr id="11273" name="Line 20"/>
              <p:cNvSpPr>
                <a:spLocks noChangeShapeType="1"/>
              </p:cNvSpPr>
              <p:nvPr/>
            </p:nvSpPr>
            <p:spPr bwMode="auto">
              <a:xfrm flipV="1">
                <a:off x="2738" y="972"/>
                <a:ext cx="371" cy="45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74" name="Line 21"/>
              <p:cNvSpPr>
                <a:spLocks noChangeShapeType="1"/>
              </p:cNvSpPr>
              <p:nvPr/>
            </p:nvSpPr>
            <p:spPr bwMode="auto">
              <a:xfrm flipH="1">
                <a:off x="2717" y="1466"/>
                <a:ext cx="9" cy="82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75" name="Oval 22"/>
              <p:cNvSpPr>
                <a:spLocks noChangeArrowheads="1"/>
              </p:cNvSpPr>
              <p:nvPr/>
            </p:nvSpPr>
            <p:spPr bwMode="auto">
              <a:xfrm>
                <a:off x="2687" y="1378"/>
                <a:ext cx="128" cy="12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0" y="0"/>
            <a:ext cx="9144000" cy="914399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582613" y="5432425"/>
            <a:ext cx="12382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0000FF"/>
                </a:solidFill>
                <a:latin typeface="VNI-Times" pitchFamily="2" charset="0"/>
              </a:rPr>
              <a:t>  </a:t>
            </a:r>
            <a:r>
              <a:rPr lang="en-US" altLang="en-US" sz="6600">
                <a:solidFill>
                  <a:srgbClr val="0000FF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1849438" y="5461000"/>
            <a:ext cx="5667375" cy="11080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FF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600">
                <a:solidFill>
                  <a:srgbClr val="FF3300"/>
                </a:solidFill>
                <a:latin typeface="VNI-Times" pitchFamily="2" charset="0"/>
              </a:rPr>
              <a:t>9 giôø 15 phuùt</a:t>
            </a:r>
          </a:p>
        </p:txBody>
      </p:sp>
      <p:grpSp>
        <p:nvGrpSpPr>
          <p:cNvPr id="13316" name="Group 26"/>
          <p:cNvGrpSpPr>
            <a:grpSpLocks/>
          </p:cNvGrpSpPr>
          <p:nvPr/>
        </p:nvGrpSpPr>
        <p:grpSpPr bwMode="auto">
          <a:xfrm>
            <a:off x="2495550" y="1120775"/>
            <a:ext cx="3903663" cy="4233863"/>
            <a:chOff x="1392" y="346"/>
            <a:chExt cx="2459" cy="2667"/>
          </a:xfrm>
        </p:grpSpPr>
        <p:sp>
          <p:nvSpPr>
            <p:cNvPr id="13319" name="Oval 6"/>
            <p:cNvSpPr>
              <a:spLocks noChangeArrowheads="1"/>
            </p:cNvSpPr>
            <p:nvPr/>
          </p:nvSpPr>
          <p:spPr bwMode="auto">
            <a:xfrm>
              <a:off x="1521" y="650"/>
              <a:ext cx="2330" cy="233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3320" name="Text Box 7"/>
            <p:cNvSpPr txBox="1">
              <a:spLocks noChangeArrowheads="1"/>
            </p:cNvSpPr>
            <p:nvPr/>
          </p:nvSpPr>
          <p:spPr bwMode="auto">
            <a:xfrm>
              <a:off x="2508" y="584"/>
              <a:ext cx="4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latin typeface="VNI-Times" pitchFamily="2" charset="0"/>
                </a:rPr>
                <a:t>12</a:t>
              </a:r>
            </a:p>
          </p:txBody>
        </p:sp>
        <p:sp>
          <p:nvSpPr>
            <p:cNvPr id="13321" name="Text Box 8"/>
            <p:cNvSpPr txBox="1">
              <a:spLocks noChangeArrowheads="1"/>
            </p:cNvSpPr>
            <p:nvPr/>
          </p:nvSpPr>
          <p:spPr bwMode="auto">
            <a:xfrm>
              <a:off x="3417" y="1609"/>
              <a:ext cx="4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latin typeface="VNI-Times" pitchFamily="2" charset="0"/>
                </a:rPr>
                <a:t>  3</a:t>
              </a:r>
            </a:p>
          </p:txBody>
        </p:sp>
        <p:sp>
          <p:nvSpPr>
            <p:cNvPr id="13322" name="Text Box 9"/>
            <p:cNvSpPr txBox="1">
              <a:spLocks noChangeArrowheads="1"/>
            </p:cNvSpPr>
            <p:nvPr/>
          </p:nvSpPr>
          <p:spPr bwMode="auto">
            <a:xfrm>
              <a:off x="2443" y="2609"/>
              <a:ext cx="4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latin typeface="VNI-Times" pitchFamily="2" charset="0"/>
                </a:rPr>
                <a:t>  6</a:t>
              </a:r>
            </a:p>
          </p:txBody>
        </p:sp>
        <p:sp>
          <p:nvSpPr>
            <p:cNvPr id="13323" name="Text Box 10"/>
            <p:cNvSpPr txBox="1">
              <a:spLocks noChangeArrowheads="1"/>
            </p:cNvSpPr>
            <p:nvPr/>
          </p:nvSpPr>
          <p:spPr bwMode="auto">
            <a:xfrm>
              <a:off x="1392" y="1598"/>
              <a:ext cx="4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latin typeface="VNI-Times" pitchFamily="2" charset="0"/>
                </a:rPr>
                <a:t>  9</a:t>
              </a:r>
            </a:p>
          </p:txBody>
        </p:sp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>
              <a:off x="2981" y="750"/>
              <a:ext cx="4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latin typeface="VNI-Times" pitchFamily="2" charset="0"/>
                </a:rPr>
                <a:t>  1</a:t>
              </a:r>
            </a:p>
          </p:txBody>
        </p:sp>
        <p:sp>
          <p:nvSpPr>
            <p:cNvPr id="13325" name="Text Box 12"/>
            <p:cNvSpPr txBox="1">
              <a:spLocks noChangeArrowheads="1"/>
            </p:cNvSpPr>
            <p:nvPr/>
          </p:nvSpPr>
          <p:spPr bwMode="auto">
            <a:xfrm>
              <a:off x="3312" y="1108"/>
              <a:ext cx="4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latin typeface="VNI-Times" pitchFamily="2" charset="0"/>
                </a:rPr>
                <a:t>  2</a:t>
              </a:r>
            </a:p>
          </p:txBody>
        </p:sp>
        <p:sp>
          <p:nvSpPr>
            <p:cNvPr id="13326" name="Text Box 13"/>
            <p:cNvSpPr txBox="1">
              <a:spLocks noChangeArrowheads="1"/>
            </p:cNvSpPr>
            <p:nvPr/>
          </p:nvSpPr>
          <p:spPr bwMode="auto">
            <a:xfrm>
              <a:off x="3289" y="2107"/>
              <a:ext cx="4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latin typeface="VNI-Times" pitchFamily="2" charset="0"/>
                </a:rPr>
                <a:t>  4</a:t>
              </a:r>
            </a:p>
          </p:txBody>
        </p:sp>
        <p:sp>
          <p:nvSpPr>
            <p:cNvPr id="13327" name="Text Box 14"/>
            <p:cNvSpPr txBox="1">
              <a:spLocks noChangeArrowheads="1"/>
            </p:cNvSpPr>
            <p:nvPr/>
          </p:nvSpPr>
          <p:spPr bwMode="auto">
            <a:xfrm>
              <a:off x="2930" y="2478"/>
              <a:ext cx="4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latin typeface="VNI-Times" pitchFamily="2" charset="0"/>
                </a:rPr>
                <a:t>  5</a:t>
              </a:r>
            </a:p>
          </p:txBody>
        </p:sp>
        <p:sp>
          <p:nvSpPr>
            <p:cNvPr id="13328" name="Text Box 15"/>
            <p:cNvSpPr txBox="1">
              <a:spLocks noChangeArrowheads="1"/>
            </p:cNvSpPr>
            <p:nvPr/>
          </p:nvSpPr>
          <p:spPr bwMode="auto">
            <a:xfrm>
              <a:off x="1868" y="2457"/>
              <a:ext cx="4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latin typeface="VNI-Times" pitchFamily="2" charset="0"/>
                </a:rPr>
                <a:t>  7</a:t>
              </a:r>
            </a:p>
          </p:txBody>
        </p:sp>
        <p:sp>
          <p:nvSpPr>
            <p:cNvPr id="13329" name="Text Box 16"/>
            <p:cNvSpPr txBox="1">
              <a:spLocks noChangeArrowheads="1"/>
            </p:cNvSpPr>
            <p:nvPr/>
          </p:nvSpPr>
          <p:spPr bwMode="auto">
            <a:xfrm>
              <a:off x="1482" y="2035"/>
              <a:ext cx="4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latin typeface="VNI-Times" pitchFamily="2" charset="0"/>
                </a:rPr>
                <a:t>  8</a:t>
              </a:r>
            </a:p>
          </p:txBody>
        </p:sp>
        <p:sp>
          <p:nvSpPr>
            <p:cNvPr id="13330" name="Text Box 17"/>
            <p:cNvSpPr txBox="1">
              <a:spLocks noChangeArrowheads="1"/>
            </p:cNvSpPr>
            <p:nvPr/>
          </p:nvSpPr>
          <p:spPr bwMode="auto">
            <a:xfrm>
              <a:off x="1737" y="687"/>
              <a:ext cx="551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latin typeface="VNI-Times" pitchFamily="2" charset="0"/>
                </a:rPr>
                <a:t>  10</a:t>
              </a:r>
            </a:p>
          </p:txBody>
        </p:sp>
        <p:sp>
          <p:nvSpPr>
            <p:cNvPr id="13331" name="Text Box 18"/>
            <p:cNvSpPr txBox="1">
              <a:spLocks noChangeArrowheads="1"/>
            </p:cNvSpPr>
            <p:nvPr/>
          </p:nvSpPr>
          <p:spPr bwMode="auto">
            <a:xfrm>
              <a:off x="2027" y="346"/>
              <a:ext cx="551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latin typeface="VNI-Times" pitchFamily="2" charset="0"/>
                </a:rPr>
                <a:t>  11</a:t>
              </a:r>
            </a:p>
          </p:txBody>
        </p:sp>
        <p:sp>
          <p:nvSpPr>
            <p:cNvPr id="13332" name="Line 20"/>
            <p:cNvSpPr>
              <a:spLocks noChangeShapeType="1"/>
            </p:cNvSpPr>
            <p:nvPr/>
          </p:nvSpPr>
          <p:spPr bwMode="auto">
            <a:xfrm flipH="1" flipV="1">
              <a:off x="2046" y="1767"/>
              <a:ext cx="692" cy="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 flipV="1">
              <a:off x="2726" y="1810"/>
              <a:ext cx="875" cy="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34" name="Oval 22"/>
            <p:cNvSpPr>
              <a:spLocks noChangeArrowheads="1"/>
            </p:cNvSpPr>
            <p:nvPr/>
          </p:nvSpPr>
          <p:spPr bwMode="auto">
            <a:xfrm>
              <a:off x="2687" y="1750"/>
              <a:ext cx="128" cy="12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0" y="0"/>
            <a:ext cx="9144000" cy="914399"/>
          </a:xfrm>
          <a:prstGeom prst="rect">
            <a:avLst/>
          </a:prstGeom>
          <a:solidFill>
            <a:srgbClr val="D7D707"/>
          </a:solidFill>
          <a:ln>
            <a:solidFill>
              <a:srgbClr val="C3D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603250" y="5443538"/>
            <a:ext cx="12382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0000FF"/>
                </a:solidFill>
                <a:latin typeface="VNI-Times" pitchFamily="2" charset="0"/>
              </a:rPr>
              <a:t>  </a:t>
            </a:r>
            <a:r>
              <a:rPr lang="en-US" altLang="en-US" sz="6600">
                <a:solidFill>
                  <a:srgbClr val="0000FF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1849438" y="5461000"/>
            <a:ext cx="5667375" cy="11080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FF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600">
                <a:solidFill>
                  <a:srgbClr val="FF3300"/>
                </a:solidFill>
                <a:latin typeface="VNI-Times" pitchFamily="2" charset="0"/>
              </a:rPr>
              <a:t>8 giôø 30 phuùt</a:t>
            </a:r>
          </a:p>
        </p:txBody>
      </p:sp>
      <p:grpSp>
        <p:nvGrpSpPr>
          <p:cNvPr id="15364" name="Group 22"/>
          <p:cNvGrpSpPr>
            <a:grpSpLocks/>
          </p:cNvGrpSpPr>
          <p:nvPr/>
        </p:nvGrpSpPr>
        <p:grpSpPr bwMode="auto">
          <a:xfrm>
            <a:off x="2455863" y="1195388"/>
            <a:ext cx="3903662" cy="4173537"/>
            <a:chOff x="2208" y="732"/>
            <a:chExt cx="2459" cy="2629"/>
          </a:xfrm>
        </p:grpSpPr>
        <p:sp>
          <p:nvSpPr>
            <p:cNvPr id="15367" name="Oval 5"/>
            <p:cNvSpPr>
              <a:spLocks noChangeArrowheads="1"/>
            </p:cNvSpPr>
            <p:nvPr/>
          </p:nvSpPr>
          <p:spPr bwMode="auto">
            <a:xfrm>
              <a:off x="2337" y="974"/>
              <a:ext cx="2330" cy="233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5368" name="Text Box 6"/>
            <p:cNvSpPr txBox="1">
              <a:spLocks noChangeArrowheads="1"/>
            </p:cNvSpPr>
            <p:nvPr/>
          </p:nvSpPr>
          <p:spPr bwMode="auto">
            <a:xfrm>
              <a:off x="3324" y="932"/>
              <a:ext cx="4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latin typeface="VNI-Times" pitchFamily="2" charset="0"/>
                </a:rPr>
                <a:t>12</a:t>
              </a:r>
            </a:p>
          </p:txBody>
        </p:sp>
        <p:sp>
          <p:nvSpPr>
            <p:cNvPr id="15369" name="Text Box 7"/>
            <p:cNvSpPr txBox="1">
              <a:spLocks noChangeArrowheads="1"/>
            </p:cNvSpPr>
            <p:nvPr/>
          </p:nvSpPr>
          <p:spPr bwMode="auto">
            <a:xfrm>
              <a:off x="4233" y="1957"/>
              <a:ext cx="4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latin typeface="VNI-Times" pitchFamily="2" charset="0"/>
                </a:rPr>
                <a:t>  3</a:t>
              </a:r>
            </a:p>
          </p:txBody>
        </p:sp>
        <p:sp>
          <p:nvSpPr>
            <p:cNvPr id="15370" name="Text Box 8"/>
            <p:cNvSpPr txBox="1">
              <a:spLocks noChangeArrowheads="1"/>
            </p:cNvSpPr>
            <p:nvPr/>
          </p:nvSpPr>
          <p:spPr bwMode="auto">
            <a:xfrm>
              <a:off x="3259" y="2957"/>
              <a:ext cx="4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latin typeface="VNI-Times" pitchFamily="2" charset="0"/>
                </a:rPr>
                <a:t>  6</a:t>
              </a:r>
            </a:p>
          </p:txBody>
        </p:sp>
        <p:sp>
          <p:nvSpPr>
            <p:cNvPr id="15371" name="Text Box 9"/>
            <p:cNvSpPr txBox="1">
              <a:spLocks noChangeArrowheads="1"/>
            </p:cNvSpPr>
            <p:nvPr/>
          </p:nvSpPr>
          <p:spPr bwMode="auto">
            <a:xfrm>
              <a:off x="2208" y="1946"/>
              <a:ext cx="4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latin typeface="VNI-Times" pitchFamily="2" charset="0"/>
                </a:rPr>
                <a:t>  9</a:t>
              </a:r>
            </a:p>
          </p:txBody>
        </p:sp>
        <p:sp>
          <p:nvSpPr>
            <p:cNvPr id="15372" name="Text Box 10"/>
            <p:cNvSpPr txBox="1">
              <a:spLocks noChangeArrowheads="1"/>
            </p:cNvSpPr>
            <p:nvPr/>
          </p:nvSpPr>
          <p:spPr bwMode="auto">
            <a:xfrm>
              <a:off x="3797" y="1098"/>
              <a:ext cx="4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latin typeface="VNI-Times" pitchFamily="2" charset="0"/>
                </a:rPr>
                <a:t>  1</a:t>
              </a:r>
            </a:p>
          </p:txBody>
        </p:sp>
        <p:sp>
          <p:nvSpPr>
            <p:cNvPr id="15373" name="Text Box 11"/>
            <p:cNvSpPr txBox="1">
              <a:spLocks noChangeArrowheads="1"/>
            </p:cNvSpPr>
            <p:nvPr/>
          </p:nvSpPr>
          <p:spPr bwMode="auto">
            <a:xfrm>
              <a:off x="4128" y="1456"/>
              <a:ext cx="4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latin typeface="VNI-Times" pitchFamily="2" charset="0"/>
                </a:rPr>
                <a:t>  2</a:t>
              </a:r>
            </a:p>
          </p:txBody>
        </p:sp>
        <p:sp>
          <p:nvSpPr>
            <p:cNvPr id="15374" name="Text Box 12"/>
            <p:cNvSpPr txBox="1">
              <a:spLocks noChangeArrowheads="1"/>
            </p:cNvSpPr>
            <p:nvPr/>
          </p:nvSpPr>
          <p:spPr bwMode="auto">
            <a:xfrm>
              <a:off x="4105" y="2455"/>
              <a:ext cx="4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latin typeface="VNI-Times" pitchFamily="2" charset="0"/>
                </a:rPr>
                <a:t>  4</a:t>
              </a:r>
            </a:p>
          </p:txBody>
        </p:sp>
        <p:sp>
          <p:nvSpPr>
            <p:cNvPr id="15375" name="Text Box 13"/>
            <p:cNvSpPr txBox="1">
              <a:spLocks noChangeArrowheads="1"/>
            </p:cNvSpPr>
            <p:nvPr/>
          </p:nvSpPr>
          <p:spPr bwMode="auto">
            <a:xfrm>
              <a:off x="3746" y="2826"/>
              <a:ext cx="4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latin typeface="VNI-Times" pitchFamily="2" charset="0"/>
                </a:rPr>
                <a:t>  5</a:t>
              </a:r>
            </a:p>
          </p:txBody>
        </p:sp>
        <p:sp>
          <p:nvSpPr>
            <p:cNvPr id="15376" name="Text Box 14"/>
            <p:cNvSpPr txBox="1">
              <a:spLocks noChangeArrowheads="1"/>
            </p:cNvSpPr>
            <p:nvPr/>
          </p:nvSpPr>
          <p:spPr bwMode="auto">
            <a:xfrm>
              <a:off x="2684" y="2805"/>
              <a:ext cx="4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latin typeface="VNI-Times" pitchFamily="2" charset="0"/>
                </a:rPr>
                <a:t>  7</a:t>
              </a:r>
            </a:p>
          </p:txBody>
        </p:sp>
        <p:sp>
          <p:nvSpPr>
            <p:cNvPr id="15377" name="Text Box 15"/>
            <p:cNvSpPr txBox="1">
              <a:spLocks noChangeArrowheads="1"/>
            </p:cNvSpPr>
            <p:nvPr/>
          </p:nvSpPr>
          <p:spPr bwMode="auto">
            <a:xfrm>
              <a:off x="2298" y="2383"/>
              <a:ext cx="4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latin typeface="VNI-Times" pitchFamily="2" charset="0"/>
                </a:rPr>
                <a:t>  8</a:t>
              </a:r>
            </a:p>
          </p:txBody>
        </p:sp>
        <p:sp>
          <p:nvSpPr>
            <p:cNvPr id="15378" name="Text Box 16"/>
            <p:cNvSpPr txBox="1">
              <a:spLocks noChangeArrowheads="1"/>
            </p:cNvSpPr>
            <p:nvPr/>
          </p:nvSpPr>
          <p:spPr bwMode="auto">
            <a:xfrm>
              <a:off x="2471" y="1103"/>
              <a:ext cx="551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latin typeface="VNI-Times" pitchFamily="2" charset="0"/>
                </a:rPr>
                <a:t>  10</a:t>
              </a:r>
            </a:p>
          </p:txBody>
        </p:sp>
        <p:sp>
          <p:nvSpPr>
            <p:cNvPr id="15379" name="Text Box 17"/>
            <p:cNvSpPr txBox="1">
              <a:spLocks noChangeArrowheads="1"/>
            </p:cNvSpPr>
            <p:nvPr/>
          </p:nvSpPr>
          <p:spPr bwMode="auto">
            <a:xfrm>
              <a:off x="2792" y="732"/>
              <a:ext cx="551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>
                  <a:latin typeface="VNI-Times" pitchFamily="2" charset="0"/>
                </a:rPr>
                <a:t>  11</a:t>
              </a:r>
            </a:p>
          </p:txBody>
        </p:sp>
        <p:sp>
          <p:nvSpPr>
            <p:cNvPr id="15380" name="Line 18"/>
            <p:cNvSpPr>
              <a:spLocks noChangeShapeType="1"/>
            </p:cNvSpPr>
            <p:nvPr/>
          </p:nvSpPr>
          <p:spPr bwMode="auto">
            <a:xfrm flipH="1">
              <a:off x="2862" y="2151"/>
              <a:ext cx="692" cy="2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81" name="Line 19"/>
            <p:cNvSpPr>
              <a:spLocks noChangeShapeType="1"/>
            </p:cNvSpPr>
            <p:nvPr/>
          </p:nvSpPr>
          <p:spPr bwMode="auto">
            <a:xfrm>
              <a:off x="3542" y="2160"/>
              <a:ext cx="17" cy="85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82" name="Oval 20"/>
            <p:cNvSpPr>
              <a:spLocks noChangeArrowheads="1"/>
            </p:cNvSpPr>
            <p:nvPr/>
          </p:nvSpPr>
          <p:spPr bwMode="auto">
            <a:xfrm>
              <a:off x="3503" y="2098"/>
              <a:ext cx="128" cy="12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0" y="0"/>
            <a:ext cx="9144000" cy="914399"/>
          </a:xfrm>
          <a:prstGeom prst="rect">
            <a:avLst/>
          </a:prstGeom>
          <a:solidFill>
            <a:srgbClr val="D7D707"/>
          </a:solidFill>
          <a:ln>
            <a:solidFill>
              <a:srgbClr val="C3D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8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2)Moãi caâu döôùi ñaây öùng vôùi ñoàng hoà naøo?</a:t>
            </a:r>
            <a:r>
              <a:rPr lang="en-US" altLang="en-US" sz="6000" smtClean="0">
                <a:solidFill>
                  <a:srgbClr val="FF33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6543675" y="2052638"/>
            <a:ext cx="1949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115841" name="Group 129"/>
          <p:cNvGrpSpPr>
            <a:grpSpLocks/>
          </p:cNvGrpSpPr>
          <p:nvPr/>
        </p:nvGrpSpPr>
        <p:grpSpPr bwMode="auto">
          <a:xfrm>
            <a:off x="5354638" y="865188"/>
            <a:ext cx="1930400" cy="1847850"/>
            <a:chOff x="1639" y="1672"/>
            <a:chExt cx="1216" cy="1164"/>
          </a:xfrm>
        </p:grpSpPr>
        <p:grpSp>
          <p:nvGrpSpPr>
            <p:cNvPr id="17508" name="Group 130"/>
            <p:cNvGrpSpPr>
              <a:grpSpLocks/>
            </p:cNvGrpSpPr>
            <p:nvPr/>
          </p:nvGrpSpPr>
          <p:grpSpPr bwMode="auto">
            <a:xfrm>
              <a:off x="1639" y="1672"/>
              <a:ext cx="1216" cy="1164"/>
              <a:chOff x="387" y="1407"/>
              <a:chExt cx="1216" cy="1164"/>
            </a:xfrm>
          </p:grpSpPr>
          <p:sp>
            <p:nvSpPr>
              <p:cNvPr id="17513" name="Oval 131"/>
              <p:cNvSpPr>
                <a:spLocks noChangeArrowheads="1"/>
              </p:cNvSpPr>
              <p:nvPr/>
            </p:nvSpPr>
            <p:spPr bwMode="auto">
              <a:xfrm>
                <a:off x="388" y="1445"/>
                <a:ext cx="1126" cy="112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7514" name="Text Box 132"/>
              <p:cNvSpPr txBox="1">
                <a:spLocks noChangeArrowheads="1"/>
              </p:cNvSpPr>
              <p:nvPr/>
            </p:nvSpPr>
            <p:spPr bwMode="auto">
              <a:xfrm>
                <a:off x="806" y="1407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12</a:t>
                </a:r>
              </a:p>
            </p:txBody>
          </p:sp>
          <p:sp>
            <p:nvSpPr>
              <p:cNvPr id="17515" name="Text Box 133"/>
              <p:cNvSpPr txBox="1">
                <a:spLocks noChangeArrowheads="1"/>
              </p:cNvSpPr>
              <p:nvPr/>
            </p:nvSpPr>
            <p:spPr bwMode="auto">
              <a:xfrm>
                <a:off x="1320" y="184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3</a:t>
                </a:r>
              </a:p>
            </p:txBody>
          </p:sp>
          <p:sp>
            <p:nvSpPr>
              <p:cNvPr id="17516" name="Text Box 134"/>
              <p:cNvSpPr txBox="1">
                <a:spLocks noChangeArrowheads="1"/>
              </p:cNvSpPr>
              <p:nvPr/>
            </p:nvSpPr>
            <p:spPr bwMode="auto">
              <a:xfrm>
                <a:off x="847" y="2317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6</a:t>
                </a:r>
              </a:p>
            </p:txBody>
          </p:sp>
          <p:sp>
            <p:nvSpPr>
              <p:cNvPr id="17517" name="Text Box 135"/>
              <p:cNvSpPr txBox="1">
                <a:spLocks noChangeArrowheads="1"/>
              </p:cNvSpPr>
              <p:nvPr/>
            </p:nvSpPr>
            <p:spPr bwMode="auto">
              <a:xfrm>
                <a:off x="387" y="1909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9</a:t>
                </a:r>
              </a:p>
            </p:txBody>
          </p:sp>
          <p:sp>
            <p:nvSpPr>
              <p:cNvPr id="17518" name="Text Box 136"/>
              <p:cNvSpPr txBox="1">
                <a:spLocks noChangeArrowheads="1"/>
              </p:cNvSpPr>
              <p:nvPr/>
            </p:nvSpPr>
            <p:spPr bwMode="auto">
              <a:xfrm>
                <a:off x="1025" y="1444"/>
                <a:ext cx="2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VNI-Times" pitchFamily="2" charset="0"/>
                  </a:rPr>
                  <a:t> </a:t>
                </a:r>
                <a:r>
                  <a:rPr lang="en-US" altLang="en-US" sz="2000">
                    <a:latin typeface="VNI-Times" pitchFamily="2" charset="0"/>
                  </a:rPr>
                  <a:t>1</a:t>
                </a:r>
              </a:p>
            </p:txBody>
          </p:sp>
          <p:sp>
            <p:nvSpPr>
              <p:cNvPr id="17519" name="Text Box 137"/>
              <p:cNvSpPr txBox="1">
                <a:spLocks noChangeArrowheads="1"/>
              </p:cNvSpPr>
              <p:nvPr/>
            </p:nvSpPr>
            <p:spPr bwMode="auto">
              <a:xfrm>
                <a:off x="1243" y="1611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2</a:t>
                </a:r>
              </a:p>
            </p:txBody>
          </p:sp>
          <p:sp>
            <p:nvSpPr>
              <p:cNvPr id="17520" name="Text Box 138"/>
              <p:cNvSpPr txBox="1">
                <a:spLocks noChangeArrowheads="1"/>
              </p:cNvSpPr>
              <p:nvPr/>
            </p:nvSpPr>
            <p:spPr bwMode="auto">
              <a:xfrm>
                <a:off x="1256" y="207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4</a:t>
                </a:r>
              </a:p>
            </p:txBody>
          </p:sp>
          <p:sp>
            <p:nvSpPr>
              <p:cNvPr id="17521" name="Text Box 139"/>
              <p:cNvSpPr txBox="1">
                <a:spLocks noChangeArrowheads="1"/>
              </p:cNvSpPr>
              <p:nvPr/>
            </p:nvSpPr>
            <p:spPr bwMode="auto">
              <a:xfrm>
                <a:off x="1103" y="2238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5</a:t>
                </a:r>
              </a:p>
            </p:txBody>
          </p:sp>
          <p:sp>
            <p:nvSpPr>
              <p:cNvPr id="17522" name="Text Box 140"/>
              <p:cNvSpPr txBox="1">
                <a:spLocks noChangeArrowheads="1"/>
              </p:cNvSpPr>
              <p:nvPr/>
            </p:nvSpPr>
            <p:spPr bwMode="auto">
              <a:xfrm>
                <a:off x="451" y="2166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8</a:t>
                </a:r>
              </a:p>
            </p:txBody>
          </p:sp>
          <p:sp>
            <p:nvSpPr>
              <p:cNvPr id="17523" name="Text Box 141"/>
              <p:cNvSpPr txBox="1">
                <a:spLocks noChangeArrowheads="1"/>
              </p:cNvSpPr>
              <p:nvPr/>
            </p:nvSpPr>
            <p:spPr bwMode="auto">
              <a:xfrm>
                <a:off x="605" y="228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7</a:t>
                </a:r>
              </a:p>
            </p:txBody>
          </p:sp>
          <p:sp>
            <p:nvSpPr>
              <p:cNvPr id="17524" name="Text Box 142"/>
              <p:cNvSpPr txBox="1">
                <a:spLocks noChangeArrowheads="1"/>
              </p:cNvSpPr>
              <p:nvPr/>
            </p:nvSpPr>
            <p:spPr bwMode="auto">
              <a:xfrm>
                <a:off x="412" y="169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10</a:t>
                </a:r>
              </a:p>
            </p:txBody>
          </p:sp>
          <p:sp>
            <p:nvSpPr>
              <p:cNvPr id="17525" name="Text Box 143"/>
              <p:cNvSpPr txBox="1">
                <a:spLocks noChangeArrowheads="1"/>
              </p:cNvSpPr>
              <p:nvPr/>
            </p:nvSpPr>
            <p:spPr bwMode="auto">
              <a:xfrm>
                <a:off x="564" y="150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11</a:t>
                </a:r>
              </a:p>
            </p:txBody>
          </p:sp>
        </p:grpSp>
        <p:grpSp>
          <p:nvGrpSpPr>
            <p:cNvPr id="17509" name="Group 144"/>
            <p:cNvGrpSpPr>
              <a:grpSpLocks/>
            </p:cNvGrpSpPr>
            <p:nvPr/>
          </p:nvGrpSpPr>
          <p:grpSpPr bwMode="auto">
            <a:xfrm>
              <a:off x="2174" y="2086"/>
              <a:ext cx="167" cy="525"/>
              <a:chOff x="2174" y="2086"/>
              <a:chExt cx="167" cy="525"/>
            </a:xfrm>
          </p:grpSpPr>
          <p:sp>
            <p:nvSpPr>
              <p:cNvPr id="17510" name="Oval 145"/>
              <p:cNvSpPr>
                <a:spLocks noChangeArrowheads="1"/>
              </p:cNvSpPr>
              <p:nvPr/>
            </p:nvSpPr>
            <p:spPr bwMode="auto">
              <a:xfrm>
                <a:off x="2174" y="2248"/>
                <a:ext cx="56" cy="5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7511" name="Line 146"/>
              <p:cNvSpPr>
                <a:spLocks noChangeShapeType="1"/>
              </p:cNvSpPr>
              <p:nvPr/>
            </p:nvSpPr>
            <p:spPr bwMode="auto">
              <a:xfrm flipV="1">
                <a:off x="2189" y="2086"/>
                <a:ext cx="152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7512" name="Line 147"/>
              <p:cNvSpPr>
                <a:spLocks noChangeShapeType="1"/>
              </p:cNvSpPr>
              <p:nvPr/>
            </p:nvSpPr>
            <p:spPr bwMode="auto">
              <a:xfrm>
                <a:off x="2202" y="2266"/>
                <a:ext cx="0" cy="3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15884" name="Group 172"/>
          <p:cNvGrpSpPr>
            <a:grpSpLocks/>
          </p:cNvGrpSpPr>
          <p:nvPr/>
        </p:nvGrpSpPr>
        <p:grpSpPr bwMode="auto">
          <a:xfrm>
            <a:off x="7275513" y="825500"/>
            <a:ext cx="1930400" cy="1847850"/>
            <a:chOff x="4084" y="930"/>
            <a:chExt cx="1216" cy="1164"/>
          </a:xfrm>
        </p:grpSpPr>
        <p:grpSp>
          <p:nvGrpSpPr>
            <p:cNvPr id="17490" name="Group 173"/>
            <p:cNvGrpSpPr>
              <a:grpSpLocks/>
            </p:cNvGrpSpPr>
            <p:nvPr/>
          </p:nvGrpSpPr>
          <p:grpSpPr bwMode="auto">
            <a:xfrm>
              <a:off x="4084" y="930"/>
              <a:ext cx="1216" cy="1164"/>
              <a:chOff x="387" y="1407"/>
              <a:chExt cx="1216" cy="1164"/>
            </a:xfrm>
          </p:grpSpPr>
          <p:sp>
            <p:nvSpPr>
              <p:cNvPr id="17495" name="Oval 174"/>
              <p:cNvSpPr>
                <a:spLocks noChangeArrowheads="1"/>
              </p:cNvSpPr>
              <p:nvPr/>
            </p:nvSpPr>
            <p:spPr bwMode="auto">
              <a:xfrm>
                <a:off x="388" y="1445"/>
                <a:ext cx="1126" cy="112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7496" name="Text Box 175"/>
              <p:cNvSpPr txBox="1">
                <a:spLocks noChangeArrowheads="1"/>
              </p:cNvSpPr>
              <p:nvPr/>
            </p:nvSpPr>
            <p:spPr bwMode="auto">
              <a:xfrm>
                <a:off x="806" y="1407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12</a:t>
                </a:r>
              </a:p>
            </p:txBody>
          </p:sp>
          <p:sp>
            <p:nvSpPr>
              <p:cNvPr id="17497" name="Text Box 176"/>
              <p:cNvSpPr txBox="1">
                <a:spLocks noChangeArrowheads="1"/>
              </p:cNvSpPr>
              <p:nvPr/>
            </p:nvSpPr>
            <p:spPr bwMode="auto">
              <a:xfrm>
                <a:off x="1320" y="184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3</a:t>
                </a:r>
              </a:p>
            </p:txBody>
          </p:sp>
          <p:sp>
            <p:nvSpPr>
              <p:cNvPr id="17498" name="Text Box 177"/>
              <p:cNvSpPr txBox="1">
                <a:spLocks noChangeArrowheads="1"/>
              </p:cNvSpPr>
              <p:nvPr/>
            </p:nvSpPr>
            <p:spPr bwMode="auto">
              <a:xfrm>
                <a:off x="847" y="2317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6</a:t>
                </a:r>
              </a:p>
            </p:txBody>
          </p:sp>
          <p:sp>
            <p:nvSpPr>
              <p:cNvPr id="17499" name="Text Box 178"/>
              <p:cNvSpPr txBox="1">
                <a:spLocks noChangeArrowheads="1"/>
              </p:cNvSpPr>
              <p:nvPr/>
            </p:nvSpPr>
            <p:spPr bwMode="auto">
              <a:xfrm>
                <a:off x="387" y="1909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9</a:t>
                </a:r>
              </a:p>
            </p:txBody>
          </p:sp>
          <p:sp>
            <p:nvSpPr>
              <p:cNvPr id="17500" name="Text Box 179"/>
              <p:cNvSpPr txBox="1">
                <a:spLocks noChangeArrowheads="1"/>
              </p:cNvSpPr>
              <p:nvPr/>
            </p:nvSpPr>
            <p:spPr bwMode="auto">
              <a:xfrm>
                <a:off x="1025" y="1444"/>
                <a:ext cx="2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VNI-Times" pitchFamily="2" charset="0"/>
                  </a:rPr>
                  <a:t> </a:t>
                </a:r>
                <a:r>
                  <a:rPr lang="en-US" altLang="en-US" sz="2000">
                    <a:latin typeface="VNI-Times" pitchFamily="2" charset="0"/>
                  </a:rPr>
                  <a:t>1</a:t>
                </a:r>
              </a:p>
            </p:txBody>
          </p:sp>
          <p:sp>
            <p:nvSpPr>
              <p:cNvPr id="17501" name="Text Box 180"/>
              <p:cNvSpPr txBox="1">
                <a:spLocks noChangeArrowheads="1"/>
              </p:cNvSpPr>
              <p:nvPr/>
            </p:nvSpPr>
            <p:spPr bwMode="auto">
              <a:xfrm>
                <a:off x="1243" y="1611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2</a:t>
                </a:r>
              </a:p>
            </p:txBody>
          </p:sp>
          <p:sp>
            <p:nvSpPr>
              <p:cNvPr id="17502" name="Text Box 181"/>
              <p:cNvSpPr txBox="1">
                <a:spLocks noChangeArrowheads="1"/>
              </p:cNvSpPr>
              <p:nvPr/>
            </p:nvSpPr>
            <p:spPr bwMode="auto">
              <a:xfrm>
                <a:off x="1256" y="207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4</a:t>
                </a:r>
              </a:p>
            </p:txBody>
          </p:sp>
          <p:sp>
            <p:nvSpPr>
              <p:cNvPr id="17503" name="Text Box 182"/>
              <p:cNvSpPr txBox="1">
                <a:spLocks noChangeArrowheads="1"/>
              </p:cNvSpPr>
              <p:nvPr/>
            </p:nvSpPr>
            <p:spPr bwMode="auto">
              <a:xfrm>
                <a:off x="1103" y="2238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5</a:t>
                </a:r>
              </a:p>
            </p:txBody>
          </p:sp>
          <p:sp>
            <p:nvSpPr>
              <p:cNvPr id="17504" name="Text Box 183"/>
              <p:cNvSpPr txBox="1">
                <a:spLocks noChangeArrowheads="1"/>
              </p:cNvSpPr>
              <p:nvPr/>
            </p:nvSpPr>
            <p:spPr bwMode="auto">
              <a:xfrm>
                <a:off x="451" y="2166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8</a:t>
                </a:r>
              </a:p>
            </p:txBody>
          </p:sp>
          <p:sp>
            <p:nvSpPr>
              <p:cNvPr id="17505" name="Text Box 184"/>
              <p:cNvSpPr txBox="1">
                <a:spLocks noChangeArrowheads="1"/>
              </p:cNvSpPr>
              <p:nvPr/>
            </p:nvSpPr>
            <p:spPr bwMode="auto">
              <a:xfrm>
                <a:off x="605" y="228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7</a:t>
                </a:r>
              </a:p>
            </p:txBody>
          </p:sp>
          <p:sp>
            <p:nvSpPr>
              <p:cNvPr id="17506" name="Text Box 185"/>
              <p:cNvSpPr txBox="1">
                <a:spLocks noChangeArrowheads="1"/>
              </p:cNvSpPr>
              <p:nvPr/>
            </p:nvSpPr>
            <p:spPr bwMode="auto">
              <a:xfrm>
                <a:off x="412" y="169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10</a:t>
                </a:r>
              </a:p>
            </p:txBody>
          </p:sp>
          <p:sp>
            <p:nvSpPr>
              <p:cNvPr id="17507" name="Text Box 186"/>
              <p:cNvSpPr txBox="1">
                <a:spLocks noChangeArrowheads="1"/>
              </p:cNvSpPr>
              <p:nvPr/>
            </p:nvSpPr>
            <p:spPr bwMode="auto">
              <a:xfrm>
                <a:off x="564" y="150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11</a:t>
                </a:r>
              </a:p>
            </p:txBody>
          </p:sp>
        </p:grpSp>
        <p:grpSp>
          <p:nvGrpSpPr>
            <p:cNvPr id="17491" name="Group 187"/>
            <p:cNvGrpSpPr>
              <a:grpSpLocks/>
            </p:cNvGrpSpPr>
            <p:nvPr/>
          </p:nvGrpSpPr>
          <p:grpSpPr bwMode="auto">
            <a:xfrm>
              <a:off x="4619" y="1165"/>
              <a:ext cx="320" cy="397"/>
              <a:chOff x="4619" y="1165"/>
              <a:chExt cx="320" cy="397"/>
            </a:xfrm>
          </p:grpSpPr>
          <p:sp>
            <p:nvSpPr>
              <p:cNvPr id="17492" name="Oval 188"/>
              <p:cNvSpPr>
                <a:spLocks noChangeArrowheads="1"/>
              </p:cNvSpPr>
              <p:nvPr/>
            </p:nvSpPr>
            <p:spPr bwMode="auto">
              <a:xfrm>
                <a:off x="4619" y="1506"/>
                <a:ext cx="56" cy="5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7493" name="Line 189"/>
              <p:cNvSpPr>
                <a:spLocks noChangeShapeType="1"/>
              </p:cNvSpPr>
              <p:nvPr/>
            </p:nvSpPr>
            <p:spPr bwMode="auto">
              <a:xfrm flipV="1">
                <a:off x="4634" y="1536"/>
                <a:ext cx="305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7494" name="Line 190"/>
              <p:cNvSpPr>
                <a:spLocks noChangeShapeType="1"/>
              </p:cNvSpPr>
              <p:nvPr/>
            </p:nvSpPr>
            <p:spPr bwMode="auto">
              <a:xfrm flipH="1" flipV="1">
                <a:off x="4634" y="1165"/>
                <a:ext cx="13" cy="35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15924" name="Group 212"/>
          <p:cNvGrpSpPr>
            <a:grpSpLocks/>
          </p:cNvGrpSpPr>
          <p:nvPr/>
        </p:nvGrpSpPr>
        <p:grpSpPr bwMode="auto">
          <a:xfrm>
            <a:off x="5297488" y="2857500"/>
            <a:ext cx="1930400" cy="1847850"/>
            <a:chOff x="2740" y="2274"/>
            <a:chExt cx="1216" cy="1164"/>
          </a:xfrm>
        </p:grpSpPr>
        <p:grpSp>
          <p:nvGrpSpPr>
            <p:cNvPr id="17472" name="Group 192"/>
            <p:cNvGrpSpPr>
              <a:grpSpLocks/>
            </p:cNvGrpSpPr>
            <p:nvPr/>
          </p:nvGrpSpPr>
          <p:grpSpPr bwMode="auto">
            <a:xfrm>
              <a:off x="2740" y="2274"/>
              <a:ext cx="1216" cy="1164"/>
              <a:chOff x="387" y="1407"/>
              <a:chExt cx="1216" cy="1164"/>
            </a:xfrm>
          </p:grpSpPr>
          <p:sp>
            <p:nvSpPr>
              <p:cNvPr id="17477" name="Oval 193"/>
              <p:cNvSpPr>
                <a:spLocks noChangeArrowheads="1"/>
              </p:cNvSpPr>
              <p:nvPr/>
            </p:nvSpPr>
            <p:spPr bwMode="auto">
              <a:xfrm>
                <a:off x="388" y="1445"/>
                <a:ext cx="1126" cy="112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7478" name="Text Box 194"/>
              <p:cNvSpPr txBox="1">
                <a:spLocks noChangeArrowheads="1"/>
              </p:cNvSpPr>
              <p:nvPr/>
            </p:nvSpPr>
            <p:spPr bwMode="auto">
              <a:xfrm>
                <a:off x="806" y="1407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12</a:t>
                </a:r>
              </a:p>
            </p:txBody>
          </p:sp>
          <p:sp>
            <p:nvSpPr>
              <p:cNvPr id="17479" name="Text Box 195"/>
              <p:cNvSpPr txBox="1">
                <a:spLocks noChangeArrowheads="1"/>
              </p:cNvSpPr>
              <p:nvPr/>
            </p:nvSpPr>
            <p:spPr bwMode="auto">
              <a:xfrm>
                <a:off x="1320" y="184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3</a:t>
                </a:r>
              </a:p>
            </p:txBody>
          </p:sp>
          <p:sp>
            <p:nvSpPr>
              <p:cNvPr id="17480" name="Text Box 196"/>
              <p:cNvSpPr txBox="1">
                <a:spLocks noChangeArrowheads="1"/>
              </p:cNvSpPr>
              <p:nvPr/>
            </p:nvSpPr>
            <p:spPr bwMode="auto">
              <a:xfrm>
                <a:off x="847" y="2317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6</a:t>
                </a:r>
              </a:p>
            </p:txBody>
          </p:sp>
          <p:sp>
            <p:nvSpPr>
              <p:cNvPr id="17481" name="Text Box 197"/>
              <p:cNvSpPr txBox="1">
                <a:spLocks noChangeArrowheads="1"/>
              </p:cNvSpPr>
              <p:nvPr/>
            </p:nvSpPr>
            <p:spPr bwMode="auto">
              <a:xfrm>
                <a:off x="387" y="1909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9</a:t>
                </a:r>
              </a:p>
            </p:txBody>
          </p:sp>
          <p:sp>
            <p:nvSpPr>
              <p:cNvPr id="17482" name="Text Box 198"/>
              <p:cNvSpPr txBox="1">
                <a:spLocks noChangeArrowheads="1"/>
              </p:cNvSpPr>
              <p:nvPr/>
            </p:nvSpPr>
            <p:spPr bwMode="auto">
              <a:xfrm>
                <a:off x="1025" y="1444"/>
                <a:ext cx="2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VNI-Times" pitchFamily="2" charset="0"/>
                  </a:rPr>
                  <a:t> </a:t>
                </a:r>
                <a:r>
                  <a:rPr lang="en-US" altLang="en-US" sz="2000">
                    <a:latin typeface="VNI-Times" pitchFamily="2" charset="0"/>
                  </a:rPr>
                  <a:t>1</a:t>
                </a:r>
              </a:p>
            </p:txBody>
          </p:sp>
          <p:sp>
            <p:nvSpPr>
              <p:cNvPr id="17483" name="Text Box 199"/>
              <p:cNvSpPr txBox="1">
                <a:spLocks noChangeArrowheads="1"/>
              </p:cNvSpPr>
              <p:nvPr/>
            </p:nvSpPr>
            <p:spPr bwMode="auto">
              <a:xfrm>
                <a:off x="1243" y="1611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2</a:t>
                </a:r>
              </a:p>
            </p:txBody>
          </p:sp>
          <p:sp>
            <p:nvSpPr>
              <p:cNvPr id="17484" name="Text Box 200"/>
              <p:cNvSpPr txBox="1">
                <a:spLocks noChangeArrowheads="1"/>
              </p:cNvSpPr>
              <p:nvPr/>
            </p:nvSpPr>
            <p:spPr bwMode="auto">
              <a:xfrm>
                <a:off x="1256" y="207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4</a:t>
                </a:r>
              </a:p>
            </p:txBody>
          </p:sp>
          <p:sp>
            <p:nvSpPr>
              <p:cNvPr id="17485" name="Text Box 201"/>
              <p:cNvSpPr txBox="1">
                <a:spLocks noChangeArrowheads="1"/>
              </p:cNvSpPr>
              <p:nvPr/>
            </p:nvSpPr>
            <p:spPr bwMode="auto">
              <a:xfrm>
                <a:off x="1103" y="2238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5</a:t>
                </a:r>
              </a:p>
            </p:txBody>
          </p:sp>
          <p:sp>
            <p:nvSpPr>
              <p:cNvPr id="17486" name="Text Box 202"/>
              <p:cNvSpPr txBox="1">
                <a:spLocks noChangeArrowheads="1"/>
              </p:cNvSpPr>
              <p:nvPr/>
            </p:nvSpPr>
            <p:spPr bwMode="auto">
              <a:xfrm>
                <a:off x="451" y="2166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8</a:t>
                </a:r>
              </a:p>
            </p:txBody>
          </p:sp>
          <p:sp>
            <p:nvSpPr>
              <p:cNvPr id="17487" name="Text Box 203"/>
              <p:cNvSpPr txBox="1">
                <a:spLocks noChangeArrowheads="1"/>
              </p:cNvSpPr>
              <p:nvPr/>
            </p:nvSpPr>
            <p:spPr bwMode="auto">
              <a:xfrm>
                <a:off x="605" y="228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7</a:t>
                </a:r>
              </a:p>
            </p:txBody>
          </p:sp>
          <p:sp>
            <p:nvSpPr>
              <p:cNvPr id="17488" name="Text Box 204"/>
              <p:cNvSpPr txBox="1">
                <a:spLocks noChangeArrowheads="1"/>
              </p:cNvSpPr>
              <p:nvPr/>
            </p:nvSpPr>
            <p:spPr bwMode="auto">
              <a:xfrm>
                <a:off x="412" y="169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10</a:t>
                </a:r>
              </a:p>
            </p:txBody>
          </p:sp>
          <p:sp>
            <p:nvSpPr>
              <p:cNvPr id="17489" name="Text Box 205"/>
              <p:cNvSpPr txBox="1">
                <a:spLocks noChangeArrowheads="1"/>
              </p:cNvSpPr>
              <p:nvPr/>
            </p:nvSpPr>
            <p:spPr bwMode="auto">
              <a:xfrm>
                <a:off x="564" y="150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11</a:t>
                </a:r>
              </a:p>
            </p:txBody>
          </p:sp>
        </p:grpSp>
        <p:grpSp>
          <p:nvGrpSpPr>
            <p:cNvPr id="17473" name="Group 211"/>
            <p:cNvGrpSpPr>
              <a:grpSpLocks/>
            </p:cNvGrpSpPr>
            <p:nvPr/>
          </p:nvGrpSpPr>
          <p:grpSpPr bwMode="auto">
            <a:xfrm>
              <a:off x="3275" y="2850"/>
              <a:ext cx="398" cy="56"/>
              <a:chOff x="3275" y="2850"/>
              <a:chExt cx="398" cy="56"/>
            </a:xfrm>
          </p:grpSpPr>
          <p:sp>
            <p:nvSpPr>
              <p:cNvPr id="17474" name="Oval 207"/>
              <p:cNvSpPr>
                <a:spLocks noChangeArrowheads="1"/>
              </p:cNvSpPr>
              <p:nvPr/>
            </p:nvSpPr>
            <p:spPr bwMode="auto">
              <a:xfrm>
                <a:off x="3275" y="2850"/>
                <a:ext cx="56" cy="5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7475" name="Line 208"/>
              <p:cNvSpPr>
                <a:spLocks noChangeShapeType="1"/>
              </p:cNvSpPr>
              <p:nvPr/>
            </p:nvSpPr>
            <p:spPr bwMode="auto">
              <a:xfrm flipV="1">
                <a:off x="3290" y="2880"/>
                <a:ext cx="305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7476" name="Line 209"/>
              <p:cNvSpPr>
                <a:spLocks noChangeShapeType="1"/>
              </p:cNvSpPr>
              <p:nvPr/>
            </p:nvSpPr>
            <p:spPr bwMode="auto">
              <a:xfrm flipV="1">
                <a:off x="3303" y="2866"/>
                <a:ext cx="370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15945" name="Group 233"/>
          <p:cNvGrpSpPr>
            <a:grpSpLocks/>
          </p:cNvGrpSpPr>
          <p:nvPr/>
        </p:nvGrpSpPr>
        <p:grpSpPr bwMode="auto">
          <a:xfrm>
            <a:off x="7275513" y="2874963"/>
            <a:ext cx="1930400" cy="1847850"/>
            <a:chOff x="4033" y="2286"/>
            <a:chExt cx="1216" cy="1164"/>
          </a:xfrm>
        </p:grpSpPr>
        <p:grpSp>
          <p:nvGrpSpPr>
            <p:cNvPr id="17454" name="Group 214"/>
            <p:cNvGrpSpPr>
              <a:grpSpLocks/>
            </p:cNvGrpSpPr>
            <p:nvPr/>
          </p:nvGrpSpPr>
          <p:grpSpPr bwMode="auto">
            <a:xfrm>
              <a:off x="4033" y="2286"/>
              <a:ext cx="1216" cy="1164"/>
              <a:chOff x="387" y="1407"/>
              <a:chExt cx="1216" cy="1164"/>
            </a:xfrm>
          </p:grpSpPr>
          <p:sp>
            <p:nvSpPr>
              <p:cNvPr id="17459" name="Oval 215"/>
              <p:cNvSpPr>
                <a:spLocks noChangeArrowheads="1"/>
              </p:cNvSpPr>
              <p:nvPr/>
            </p:nvSpPr>
            <p:spPr bwMode="auto">
              <a:xfrm>
                <a:off x="388" y="1445"/>
                <a:ext cx="1126" cy="112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7460" name="Text Box 216"/>
              <p:cNvSpPr txBox="1">
                <a:spLocks noChangeArrowheads="1"/>
              </p:cNvSpPr>
              <p:nvPr/>
            </p:nvSpPr>
            <p:spPr bwMode="auto">
              <a:xfrm>
                <a:off x="806" y="1407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12</a:t>
                </a:r>
              </a:p>
            </p:txBody>
          </p:sp>
          <p:sp>
            <p:nvSpPr>
              <p:cNvPr id="17461" name="Text Box 217"/>
              <p:cNvSpPr txBox="1">
                <a:spLocks noChangeArrowheads="1"/>
              </p:cNvSpPr>
              <p:nvPr/>
            </p:nvSpPr>
            <p:spPr bwMode="auto">
              <a:xfrm>
                <a:off x="1320" y="184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3</a:t>
                </a:r>
              </a:p>
            </p:txBody>
          </p:sp>
          <p:sp>
            <p:nvSpPr>
              <p:cNvPr id="17462" name="Text Box 218"/>
              <p:cNvSpPr txBox="1">
                <a:spLocks noChangeArrowheads="1"/>
              </p:cNvSpPr>
              <p:nvPr/>
            </p:nvSpPr>
            <p:spPr bwMode="auto">
              <a:xfrm>
                <a:off x="847" y="2317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6</a:t>
                </a:r>
              </a:p>
            </p:txBody>
          </p:sp>
          <p:sp>
            <p:nvSpPr>
              <p:cNvPr id="17463" name="Text Box 219"/>
              <p:cNvSpPr txBox="1">
                <a:spLocks noChangeArrowheads="1"/>
              </p:cNvSpPr>
              <p:nvPr/>
            </p:nvSpPr>
            <p:spPr bwMode="auto">
              <a:xfrm>
                <a:off x="387" y="1909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9</a:t>
                </a:r>
              </a:p>
            </p:txBody>
          </p:sp>
          <p:sp>
            <p:nvSpPr>
              <p:cNvPr id="17464" name="Text Box 220"/>
              <p:cNvSpPr txBox="1">
                <a:spLocks noChangeArrowheads="1"/>
              </p:cNvSpPr>
              <p:nvPr/>
            </p:nvSpPr>
            <p:spPr bwMode="auto">
              <a:xfrm>
                <a:off x="1025" y="1444"/>
                <a:ext cx="2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VNI-Times" pitchFamily="2" charset="0"/>
                  </a:rPr>
                  <a:t> </a:t>
                </a:r>
                <a:r>
                  <a:rPr lang="en-US" altLang="en-US" sz="2000">
                    <a:latin typeface="VNI-Times" pitchFamily="2" charset="0"/>
                  </a:rPr>
                  <a:t>1</a:t>
                </a:r>
              </a:p>
            </p:txBody>
          </p:sp>
          <p:sp>
            <p:nvSpPr>
              <p:cNvPr id="17465" name="Text Box 221"/>
              <p:cNvSpPr txBox="1">
                <a:spLocks noChangeArrowheads="1"/>
              </p:cNvSpPr>
              <p:nvPr/>
            </p:nvSpPr>
            <p:spPr bwMode="auto">
              <a:xfrm>
                <a:off x="1243" y="1611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2</a:t>
                </a:r>
              </a:p>
            </p:txBody>
          </p:sp>
          <p:sp>
            <p:nvSpPr>
              <p:cNvPr id="17466" name="Text Box 222"/>
              <p:cNvSpPr txBox="1">
                <a:spLocks noChangeArrowheads="1"/>
              </p:cNvSpPr>
              <p:nvPr/>
            </p:nvSpPr>
            <p:spPr bwMode="auto">
              <a:xfrm>
                <a:off x="1256" y="207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4</a:t>
                </a:r>
              </a:p>
            </p:txBody>
          </p:sp>
          <p:sp>
            <p:nvSpPr>
              <p:cNvPr id="17467" name="Text Box 223"/>
              <p:cNvSpPr txBox="1">
                <a:spLocks noChangeArrowheads="1"/>
              </p:cNvSpPr>
              <p:nvPr/>
            </p:nvSpPr>
            <p:spPr bwMode="auto">
              <a:xfrm>
                <a:off x="1103" y="2238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5</a:t>
                </a:r>
              </a:p>
            </p:txBody>
          </p:sp>
          <p:sp>
            <p:nvSpPr>
              <p:cNvPr id="17468" name="Text Box 224"/>
              <p:cNvSpPr txBox="1">
                <a:spLocks noChangeArrowheads="1"/>
              </p:cNvSpPr>
              <p:nvPr/>
            </p:nvSpPr>
            <p:spPr bwMode="auto">
              <a:xfrm>
                <a:off x="451" y="2166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8</a:t>
                </a:r>
              </a:p>
            </p:txBody>
          </p:sp>
          <p:sp>
            <p:nvSpPr>
              <p:cNvPr id="17469" name="Text Box 225"/>
              <p:cNvSpPr txBox="1">
                <a:spLocks noChangeArrowheads="1"/>
              </p:cNvSpPr>
              <p:nvPr/>
            </p:nvSpPr>
            <p:spPr bwMode="auto">
              <a:xfrm>
                <a:off x="605" y="228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7</a:t>
                </a:r>
              </a:p>
            </p:txBody>
          </p:sp>
          <p:sp>
            <p:nvSpPr>
              <p:cNvPr id="17470" name="Text Box 226"/>
              <p:cNvSpPr txBox="1">
                <a:spLocks noChangeArrowheads="1"/>
              </p:cNvSpPr>
              <p:nvPr/>
            </p:nvSpPr>
            <p:spPr bwMode="auto">
              <a:xfrm>
                <a:off x="412" y="169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10</a:t>
                </a:r>
              </a:p>
            </p:txBody>
          </p:sp>
          <p:sp>
            <p:nvSpPr>
              <p:cNvPr id="17471" name="Text Box 227"/>
              <p:cNvSpPr txBox="1">
                <a:spLocks noChangeArrowheads="1"/>
              </p:cNvSpPr>
              <p:nvPr/>
            </p:nvSpPr>
            <p:spPr bwMode="auto">
              <a:xfrm>
                <a:off x="564" y="150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11</a:t>
                </a:r>
              </a:p>
            </p:txBody>
          </p:sp>
        </p:grpSp>
        <p:grpSp>
          <p:nvGrpSpPr>
            <p:cNvPr id="17455" name="Group 232"/>
            <p:cNvGrpSpPr>
              <a:grpSpLocks/>
            </p:cNvGrpSpPr>
            <p:nvPr/>
          </p:nvGrpSpPr>
          <p:grpSpPr bwMode="auto">
            <a:xfrm>
              <a:off x="4568" y="2862"/>
              <a:ext cx="307" cy="362"/>
              <a:chOff x="4568" y="2862"/>
              <a:chExt cx="307" cy="362"/>
            </a:xfrm>
          </p:grpSpPr>
          <p:sp>
            <p:nvSpPr>
              <p:cNvPr id="17456" name="Oval 229"/>
              <p:cNvSpPr>
                <a:spLocks noChangeArrowheads="1"/>
              </p:cNvSpPr>
              <p:nvPr/>
            </p:nvSpPr>
            <p:spPr bwMode="auto">
              <a:xfrm>
                <a:off x="4568" y="2862"/>
                <a:ext cx="56" cy="5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7457" name="Line 230"/>
              <p:cNvSpPr>
                <a:spLocks noChangeShapeType="1"/>
              </p:cNvSpPr>
              <p:nvPr/>
            </p:nvSpPr>
            <p:spPr bwMode="auto">
              <a:xfrm>
                <a:off x="4583" y="2892"/>
                <a:ext cx="292" cy="17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7458" name="Line 231"/>
              <p:cNvSpPr>
                <a:spLocks noChangeShapeType="1"/>
              </p:cNvSpPr>
              <p:nvPr/>
            </p:nvSpPr>
            <p:spPr bwMode="auto">
              <a:xfrm>
                <a:off x="4596" y="2880"/>
                <a:ext cx="0" cy="3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15965" name="Group 253"/>
          <p:cNvGrpSpPr>
            <a:grpSpLocks/>
          </p:cNvGrpSpPr>
          <p:nvPr/>
        </p:nvGrpSpPr>
        <p:grpSpPr bwMode="auto">
          <a:xfrm>
            <a:off x="5357813" y="4906963"/>
            <a:ext cx="1930400" cy="1847850"/>
            <a:chOff x="679" y="1288"/>
            <a:chExt cx="1216" cy="1164"/>
          </a:xfrm>
        </p:grpSpPr>
        <p:grpSp>
          <p:nvGrpSpPr>
            <p:cNvPr id="17437" name="Group 235"/>
            <p:cNvGrpSpPr>
              <a:grpSpLocks/>
            </p:cNvGrpSpPr>
            <p:nvPr/>
          </p:nvGrpSpPr>
          <p:grpSpPr bwMode="auto">
            <a:xfrm>
              <a:off x="679" y="1288"/>
              <a:ext cx="1216" cy="1164"/>
              <a:chOff x="387" y="1407"/>
              <a:chExt cx="1216" cy="1164"/>
            </a:xfrm>
          </p:grpSpPr>
          <p:sp>
            <p:nvSpPr>
              <p:cNvPr id="17441" name="Oval 236"/>
              <p:cNvSpPr>
                <a:spLocks noChangeArrowheads="1"/>
              </p:cNvSpPr>
              <p:nvPr/>
            </p:nvSpPr>
            <p:spPr bwMode="auto">
              <a:xfrm>
                <a:off x="388" y="1445"/>
                <a:ext cx="1126" cy="112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7442" name="Text Box 237"/>
              <p:cNvSpPr txBox="1">
                <a:spLocks noChangeArrowheads="1"/>
              </p:cNvSpPr>
              <p:nvPr/>
            </p:nvSpPr>
            <p:spPr bwMode="auto">
              <a:xfrm>
                <a:off x="806" y="1407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12</a:t>
                </a:r>
              </a:p>
            </p:txBody>
          </p:sp>
          <p:sp>
            <p:nvSpPr>
              <p:cNvPr id="17443" name="Text Box 238"/>
              <p:cNvSpPr txBox="1">
                <a:spLocks noChangeArrowheads="1"/>
              </p:cNvSpPr>
              <p:nvPr/>
            </p:nvSpPr>
            <p:spPr bwMode="auto">
              <a:xfrm>
                <a:off x="1320" y="184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3</a:t>
                </a:r>
              </a:p>
            </p:txBody>
          </p:sp>
          <p:sp>
            <p:nvSpPr>
              <p:cNvPr id="17444" name="Text Box 239"/>
              <p:cNvSpPr txBox="1">
                <a:spLocks noChangeArrowheads="1"/>
              </p:cNvSpPr>
              <p:nvPr/>
            </p:nvSpPr>
            <p:spPr bwMode="auto">
              <a:xfrm>
                <a:off x="847" y="2317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6</a:t>
                </a:r>
              </a:p>
            </p:txBody>
          </p:sp>
          <p:sp>
            <p:nvSpPr>
              <p:cNvPr id="17445" name="Text Box 240"/>
              <p:cNvSpPr txBox="1">
                <a:spLocks noChangeArrowheads="1"/>
              </p:cNvSpPr>
              <p:nvPr/>
            </p:nvSpPr>
            <p:spPr bwMode="auto">
              <a:xfrm>
                <a:off x="387" y="1909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9</a:t>
                </a:r>
              </a:p>
            </p:txBody>
          </p:sp>
          <p:sp>
            <p:nvSpPr>
              <p:cNvPr id="17446" name="Text Box 241"/>
              <p:cNvSpPr txBox="1">
                <a:spLocks noChangeArrowheads="1"/>
              </p:cNvSpPr>
              <p:nvPr/>
            </p:nvSpPr>
            <p:spPr bwMode="auto">
              <a:xfrm>
                <a:off x="1025" y="1444"/>
                <a:ext cx="2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VNI-Times" pitchFamily="2" charset="0"/>
                  </a:rPr>
                  <a:t> </a:t>
                </a:r>
                <a:r>
                  <a:rPr lang="en-US" altLang="en-US" sz="2000">
                    <a:latin typeface="VNI-Times" pitchFamily="2" charset="0"/>
                  </a:rPr>
                  <a:t>1</a:t>
                </a:r>
              </a:p>
            </p:txBody>
          </p:sp>
          <p:sp>
            <p:nvSpPr>
              <p:cNvPr id="17447" name="Text Box 242"/>
              <p:cNvSpPr txBox="1">
                <a:spLocks noChangeArrowheads="1"/>
              </p:cNvSpPr>
              <p:nvPr/>
            </p:nvSpPr>
            <p:spPr bwMode="auto">
              <a:xfrm>
                <a:off x="1243" y="1611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2</a:t>
                </a:r>
              </a:p>
            </p:txBody>
          </p:sp>
          <p:sp>
            <p:nvSpPr>
              <p:cNvPr id="17448" name="Text Box 243"/>
              <p:cNvSpPr txBox="1">
                <a:spLocks noChangeArrowheads="1"/>
              </p:cNvSpPr>
              <p:nvPr/>
            </p:nvSpPr>
            <p:spPr bwMode="auto">
              <a:xfrm>
                <a:off x="1256" y="207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4</a:t>
                </a:r>
              </a:p>
            </p:txBody>
          </p:sp>
          <p:sp>
            <p:nvSpPr>
              <p:cNvPr id="17449" name="Text Box 244"/>
              <p:cNvSpPr txBox="1">
                <a:spLocks noChangeArrowheads="1"/>
              </p:cNvSpPr>
              <p:nvPr/>
            </p:nvSpPr>
            <p:spPr bwMode="auto">
              <a:xfrm>
                <a:off x="1103" y="2238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5</a:t>
                </a:r>
              </a:p>
            </p:txBody>
          </p:sp>
          <p:sp>
            <p:nvSpPr>
              <p:cNvPr id="17450" name="Text Box 245"/>
              <p:cNvSpPr txBox="1">
                <a:spLocks noChangeArrowheads="1"/>
              </p:cNvSpPr>
              <p:nvPr/>
            </p:nvSpPr>
            <p:spPr bwMode="auto">
              <a:xfrm>
                <a:off x="451" y="2166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8</a:t>
                </a:r>
              </a:p>
            </p:txBody>
          </p:sp>
          <p:sp>
            <p:nvSpPr>
              <p:cNvPr id="17451" name="Text Box 246"/>
              <p:cNvSpPr txBox="1">
                <a:spLocks noChangeArrowheads="1"/>
              </p:cNvSpPr>
              <p:nvPr/>
            </p:nvSpPr>
            <p:spPr bwMode="auto">
              <a:xfrm>
                <a:off x="605" y="228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7</a:t>
                </a:r>
              </a:p>
            </p:txBody>
          </p:sp>
          <p:sp>
            <p:nvSpPr>
              <p:cNvPr id="17452" name="Text Box 247"/>
              <p:cNvSpPr txBox="1">
                <a:spLocks noChangeArrowheads="1"/>
              </p:cNvSpPr>
              <p:nvPr/>
            </p:nvSpPr>
            <p:spPr bwMode="auto">
              <a:xfrm>
                <a:off x="412" y="1692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10</a:t>
                </a:r>
              </a:p>
            </p:txBody>
          </p:sp>
          <p:sp>
            <p:nvSpPr>
              <p:cNvPr id="17453" name="Text Box 248"/>
              <p:cNvSpPr txBox="1">
                <a:spLocks noChangeArrowheads="1"/>
              </p:cNvSpPr>
              <p:nvPr/>
            </p:nvSpPr>
            <p:spPr bwMode="auto">
              <a:xfrm>
                <a:off x="564" y="150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VNI-Times" pitchFamily="2" charset="0"/>
                  </a:rPr>
                  <a:t>11</a:t>
                </a:r>
              </a:p>
            </p:txBody>
          </p:sp>
        </p:grpSp>
        <p:sp>
          <p:nvSpPr>
            <p:cNvPr id="17438" name="Oval 250"/>
            <p:cNvSpPr>
              <a:spLocks noChangeArrowheads="1"/>
            </p:cNvSpPr>
            <p:nvPr/>
          </p:nvSpPr>
          <p:spPr bwMode="auto">
            <a:xfrm>
              <a:off x="1214" y="1864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7439" name="Line 251"/>
            <p:cNvSpPr>
              <a:spLocks noChangeShapeType="1"/>
            </p:cNvSpPr>
            <p:nvPr/>
          </p:nvSpPr>
          <p:spPr bwMode="auto">
            <a:xfrm>
              <a:off x="1229" y="1894"/>
              <a:ext cx="138" cy="2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440" name="Line 252"/>
            <p:cNvSpPr>
              <a:spLocks noChangeShapeType="1"/>
            </p:cNvSpPr>
            <p:nvPr/>
          </p:nvSpPr>
          <p:spPr bwMode="auto">
            <a:xfrm>
              <a:off x="1229" y="1869"/>
              <a:ext cx="26" cy="3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5973" name="Group 261"/>
          <p:cNvGrpSpPr>
            <a:grpSpLocks/>
          </p:cNvGrpSpPr>
          <p:nvPr/>
        </p:nvGrpSpPr>
        <p:grpSpPr bwMode="auto">
          <a:xfrm>
            <a:off x="7319963" y="5305425"/>
            <a:ext cx="1727200" cy="1219200"/>
            <a:chOff x="474" y="1626"/>
            <a:chExt cx="1088" cy="768"/>
          </a:xfrm>
        </p:grpSpPr>
        <p:sp>
          <p:nvSpPr>
            <p:cNvPr id="17432" name="AutoShape 254"/>
            <p:cNvSpPr>
              <a:spLocks noChangeArrowheads="1"/>
            </p:cNvSpPr>
            <p:nvPr/>
          </p:nvSpPr>
          <p:spPr bwMode="auto">
            <a:xfrm>
              <a:off x="474" y="1626"/>
              <a:ext cx="1088" cy="76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76200">
              <a:solidFill>
                <a:srgbClr val="66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/>
            </a:p>
          </p:txBody>
        </p:sp>
        <p:sp>
          <p:nvSpPr>
            <p:cNvPr id="17433" name="Rectangle 256"/>
            <p:cNvSpPr>
              <a:spLocks noChangeArrowheads="1"/>
            </p:cNvSpPr>
            <p:nvPr/>
          </p:nvSpPr>
          <p:spPr bwMode="auto">
            <a:xfrm>
              <a:off x="652" y="1870"/>
              <a:ext cx="730" cy="281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VNI-Times" pitchFamily="2" charset="0"/>
                </a:rPr>
                <a:t>19:00</a:t>
              </a:r>
            </a:p>
          </p:txBody>
        </p:sp>
        <p:sp>
          <p:nvSpPr>
            <p:cNvPr id="17434" name="Oval 258"/>
            <p:cNvSpPr>
              <a:spLocks noChangeArrowheads="1"/>
            </p:cNvSpPr>
            <p:nvPr/>
          </p:nvSpPr>
          <p:spPr bwMode="auto">
            <a:xfrm flipV="1">
              <a:off x="936" y="2214"/>
              <a:ext cx="103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7435" name="Oval 259"/>
            <p:cNvSpPr>
              <a:spLocks noChangeArrowheads="1"/>
            </p:cNvSpPr>
            <p:nvPr/>
          </p:nvSpPr>
          <p:spPr bwMode="auto">
            <a:xfrm flipV="1">
              <a:off x="1075" y="2214"/>
              <a:ext cx="103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7436" name="Oval 260"/>
            <p:cNvSpPr>
              <a:spLocks noChangeArrowheads="1"/>
            </p:cNvSpPr>
            <p:nvPr/>
          </p:nvSpPr>
          <p:spPr bwMode="auto">
            <a:xfrm flipV="1">
              <a:off x="1229" y="2214"/>
              <a:ext cx="103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115974" name="Text Box 262"/>
          <p:cNvSpPr txBox="1">
            <a:spLocks noChangeArrowheads="1"/>
          </p:cNvSpPr>
          <p:nvPr/>
        </p:nvSpPr>
        <p:spPr bwMode="auto">
          <a:xfrm>
            <a:off x="5554663" y="1543050"/>
            <a:ext cx="5286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3300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115975" name="Text Box 263"/>
          <p:cNvSpPr txBox="1">
            <a:spLocks noChangeArrowheads="1"/>
          </p:cNvSpPr>
          <p:nvPr/>
        </p:nvSpPr>
        <p:spPr bwMode="auto">
          <a:xfrm>
            <a:off x="5556250" y="3475038"/>
            <a:ext cx="5286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33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15976" name="Text Box 264"/>
          <p:cNvSpPr txBox="1">
            <a:spLocks noChangeArrowheads="1"/>
          </p:cNvSpPr>
          <p:nvPr/>
        </p:nvSpPr>
        <p:spPr bwMode="auto">
          <a:xfrm>
            <a:off x="5659438" y="5567363"/>
            <a:ext cx="5286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3300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15977" name="Text Box 265"/>
          <p:cNvSpPr txBox="1">
            <a:spLocks noChangeArrowheads="1"/>
          </p:cNvSpPr>
          <p:nvPr/>
        </p:nvSpPr>
        <p:spPr bwMode="auto">
          <a:xfrm>
            <a:off x="3427413" y="1884363"/>
            <a:ext cx="5286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3300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115978" name="Text Box 266"/>
          <p:cNvSpPr txBox="1">
            <a:spLocks noChangeArrowheads="1"/>
          </p:cNvSpPr>
          <p:nvPr/>
        </p:nvSpPr>
        <p:spPr bwMode="auto">
          <a:xfrm>
            <a:off x="7519988" y="3457575"/>
            <a:ext cx="5286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3300"/>
                </a:solidFill>
                <a:latin typeface="VNI-Times" pitchFamily="2" charset="0"/>
              </a:rPr>
              <a:t>E</a:t>
            </a:r>
          </a:p>
        </p:txBody>
      </p:sp>
      <p:sp>
        <p:nvSpPr>
          <p:cNvPr id="115979" name="Text Box 267"/>
          <p:cNvSpPr txBox="1">
            <a:spLocks noChangeArrowheads="1"/>
          </p:cNvSpPr>
          <p:nvPr/>
        </p:nvSpPr>
        <p:spPr bwMode="auto">
          <a:xfrm>
            <a:off x="7927975" y="5121275"/>
            <a:ext cx="5286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3300"/>
                </a:solidFill>
                <a:latin typeface="VNI-Times" pitchFamily="2" charset="0"/>
              </a:rPr>
              <a:t>G</a:t>
            </a:r>
          </a:p>
        </p:txBody>
      </p:sp>
      <p:sp>
        <p:nvSpPr>
          <p:cNvPr id="115981" name="Line 269"/>
          <p:cNvSpPr>
            <a:spLocks noChangeShapeType="1"/>
          </p:cNvSpPr>
          <p:nvPr/>
        </p:nvSpPr>
        <p:spPr bwMode="auto">
          <a:xfrm>
            <a:off x="5222875" y="911225"/>
            <a:ext cx="58738" cy="5802313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5995" name="Rectangle 283"/>
          <p:cNvSpPr>
            <a:spLocks noChangeArrowheads="1"/>
          </p:cNvSpPr>
          <p:nvPr/>
        </p:nvSpPr>
        <p:spPr bwMode="auto">
          <a:xfrm>
            <a:off x="0" y="935038"/>
            <a:ext cx="5100638" cy="6889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a)An </a:t>
            </a:r>
            <a:r>
              <a:rPr lang="en-US" alt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vaøo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hoïc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luùc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13 </a:t>
            </a:r>
            <a:r>
              <a:rPr lang="en-US" alt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giôø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30 </a:t>
            </a:r>
            <a:r>
              <a:rPr lang="en-US" alt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phuùt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.</a:t>
            </a:r>
          </a:p>
        </p:txBody>
      </p:sp>
      <p:sp>
        <p:nvSpPr>
          <p:cNvPr id="115996" name="Rectangle 284"/>
          <p:cNvSpPr>
            <a:spLocks noChangeArrowheads="1"/>
          </p:cNvSpPr>
          <p:nvPr/>
        </p:nvSpPr>
        <p:spPr bwMode="auto">
          <a:xfrm>
            <a:off x="0" y="1951038"/>
            <a:ext cx="5100638" cy="6889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b)An ra chôi luùc 15 giôø.</a:t>
            </a:r>
          </a:p>
        </p:txBody>
      </p:sp>
      <p:sp>
        <p:nvSpPr>
          <p:cNvPr id="115997" name="Rectangle 285"/>
          <p:cNvSpPr>
            <a:spLocks noChangeArrowheads="1"/>
          </p:cNvSpPr>
          <p:nvPr/>
        </p:nvSpPr>
        <p:spPr bwMode="auto">
          <a:xfrm>
            <a:off x="0" y="2967038"/>
            <a:ext cx="5243513" cy="688975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c)An vaøo hoïc tieáp luùc 15 giôø 15phuùt</a:t>
            </a:r>
          </a:p>
        </p:txBody>
      </p:sp>
      <p:sp>
        <p:nvSpPr>
          <p:cNvPr id="115998" name="Rectangle 286"/>
          <p:cNvSpPr>
            <a:spLocks noChangeArrowheads="1"/>
          </p:cNvSpPr>
          <p:nvPr/>
        </p:nvSpPr>
        <p:spPr bwMode="auto">
          <a:xfrm>
            <a:off x="0" y="3859213"/>
            <a:ext cx="5243513" cy="688975"/>
          </a:xfrm>
          <a:prstGeom prst="rect">
            <a:avLst/>
          </a:prstGeom>
          <a:solidFill>
            <a:srgbClr val="66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d)An tan luùc 16 giôø 30phuùt</a:t>
            </a:r>
          </a:p>
        </p:txBody>
      </p:sp>
      <p:sp>
        <p:nvSpPr>
          <p:cNvPr id="115999" name="Rectangle 287"/>
          <p:cNvSpPr>
            <a:spLocks noChangeArrowheads="1"/>
          </p:cNvSpPr>
          <p:nvPr/>
        </p:nvSpPr>
        <p:spPr bwMode="auto">
          <a:xfrm>
            <a:off x="0" y="4857750"/>
            <a:ext cx="5243513" cy="688975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e)An töôùi rau luùc 5 giôø30phuùt chieàu</a:t>
            </a:r>
          </a:p>
        </p:txBody>
      </p:sp>
      <p:sp>
        <p:nvSpPr>
          <p:cNvPr id="116000" name="Rectangle 288"/>
          <p:cNvSpPr>
            <a:spLocks noChangeArrowheads="1"/>
          </p:cNvSpPr>
          <p:nvPr/>
        </p:nvSpPr>
        <p:spPr bwMode="auto">
          <a:xfrm>
            <a:off x="0" y="5913438"/>
            <a:ext cx="5243513" cy="688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g)An aên côm luùc 7 giôø toái</a:t>
            </a:r>
          </a:p>
        </p:txBody>
      </p:sp>
      <p:sp>
        <p:nvSpPr>
          <p:cNvPr id="117" name="Text Box 262"/>
          <p:cNvSpPr txBox="1">
            <a:spLocks noChangeArrowheads="1"/>
          </p:cNvSpPr>
          <p:nvPr/>
        </p:nvSpPr>
        <p:spPr bwMode="auto">
          <a:xfrm>
            <a:off x="7451725" y="1612900"/>
            <a:ext cx="5286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3300"/>
                </a:solidFill>
                <a:latin typeface="VNI-Times" pitchFamily="2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1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1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1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1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1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16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5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5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5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5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5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1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5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5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1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5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5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1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5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5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1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5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5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nimBg="1"/>
      <p:bldP spid="115974" grpId="0"/>
      <p:bldP spid="115976" grpId="0"/>
      <p:bldP spid="115979" grpId="0"/>
      <p:bldP spid="115981" grpId="0" animBg="1"/>
      <p:bldP spid="115995" grpId="0" animBg="1"/>
      <p:bldP spid="115996" grpId="0" animBg="1"/>
      <p:bldP spid="115997" grpId="0" animBg="1"/>
      <p:bldP spid="115998" grpId="0" animBg="1"/>
      <p:bldP spid="115999" grpId="0" animBg="1"/>
      <p:bldP spid="116000" grpId="0" animBg="1"/>
      <p:bldP spid="1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547742"/>
  <p:tag name="VIOLETTITLE" val="Thực hành xem đồng hồ"/>
  <p:tag name="VIOLETLESSON" val="79"/>
  <p:tag name="VIOLETCATID" val="2195"/>
  <p:tag name="VIOLETSUBJECT" val="Toán học 2"/>
  <p:tag name="VIOLETAUTHORID" val="12589385"/>
  <p:tag name="VIOLETAUTHORNAME" val="Nguyễn Ngọc Thìn"/>
  <p:tag name="VIOLETAUTHORAVATAR" val="no_avatar.jpg"/>
  <p:tag name="VIOLETAUTHORADDRESS" val="trường TH Loc Phu - Bình Phước"/>
  <p:tag name="VIOLETDATE" val="2019-03-08 10:52:50"/>
  <p:tag name="VIOLETHIT" val="93"/>
  <p:tag name="VIOLETLIK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1454</TotalTime>
  <Words>690</Words>
  <Application>Microsoft Office PowerPoint</Application>
  <PresentationFormat>On-screen Show (4:3)</PresentationFormat>
  <Paragraphs>407</Paragraphs>
  <Slides>23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 Light</vt:lpstr>
      <vt:lpstr>Calibri</vt:lpstr>
      <vt:lpstr>Times New Roman</vt:lpstr>
      <vt:lpstr>VNI-Times</vt:lpstr>
      <vt:lpstr>Office Theme</vt:lpstr>
      <vt:lpstr>1_Office Theme</vt:lpstr>
      <vt:lpstr>CorelDRAW 11.0 Graphic</vt:lpstr>
      <vt:lpstr>PowerPoint Presentation</vt:lpstr>
      <vt:lpstr>PowerPoint Presentation</vt:lpstr>
      <vt:lpstr>PowerPoint Presentation</vt:lpstr>
      <vt:lpstr>1) Ñoàng hoà chæ maáy giôø? </vt:lpstr>
      <vt:lpstr>PowerPoint Presentation</vt:lpstr>
      <vt:lpstr>PowerPoint Presentation</vt:lpstr>
      <vt:lpstr>PowerPoint Presentation</vt:lpstr>
      <vt:lpstr>PowerPoint Presentation</vt:lpstr>
      <vt:lpstr>2)Moãi caâu döôùi ñaây öùng vôùi ñoàng hoà naøo?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Quay kim treân maët  ñoàng hoà ñeå chæ:   2 giôø,  1 giôø 30 phuùt,  6giôø 15 phuùt,  5 giôø röôõi.</vt:lpstr>
      <vt:lpstr>PowerPoint Presentation</vt:lpstr>
      <vt:lpstr>1) 1 giôø coù bao nhieâu phuùt ?</vt:lpstr>
      <vt:lpstr>2. Kim phuùt chæ soá 3 ñöôïc: </vt:lpstr>
      <vt:lpstr>Kim phuùt chæ soá 6 ñöôïc: </vt:lpstr>
      <vt:lpstr>PowerPoint Presentation</vt:lpstr>
      <vt:lpstr>Baøi chuaån bò: Luyeän taäp  </vt:lpstr>
      <vt:lpstr>PowerPoint Presentation</vt:lpstr>
    </vt:vector>
  </TitlesOfParts>
  <Company>Al3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LapTop</dc:creator>
  <cp:lastModifiedBy>PC_ASUS</cp:lastModifiedBy>
  <cp:revision>179</cp:revision>
  <dcterms:created xsi:type="dcterms:W3CDTF">2006-11-12T16:34:28Z</dcterms:created>
  <dcterms:modified xsi:type="dcterms:W3CDTF">2019-03-17T16:44:50Z</dcterms:modified>
</cp:coreProperties>
</file>