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9" r:id="rId2"/>
  </p:sldMasterIdLst>
  <p:notesMasterIdLst>
    <p:notesMasterId r:id="rId24"/>
  </p:notesMasterIdLst>
  <p:sldIdLst>
    <p:sldId id="272" r:id="rId3"/>
    <p:sldId id="294" r:id="rId4"/>
    <p:sldId id="299" r:id="rId5"/>
    <p:sldId id="279" r:id="rId6"/>
    <p:sldId id="284" r:id="rId7"/>
    <p:sldId id="280" r:id="rId8"/>
    <p:sldId id="281" r:id="rId9"/>
    <p:sldId id="300" r:id="rId10"/>
    <p:sldId id="297" r:id="rId11"/>
    <p:sldId id="287" r:id="rId12"/>
    <p:sldId id="264" r:id="rId13"/>
    <p:sldId id="298" r:id="rId14"/>
    <p:sldId id="258" r:id="rId15"/>
    <p:sldId id="268" r:id="rId16"/>
    <p:sldId id="271" r:id="rId17"/>
    <p:sldId id="257" r:id="rId18"/>
    <p:sldId id="303" r:id="rId19"/>
    <p:sldId id="305" r:id="rId20"/>
    <p:sldId id="275" r:id="rId21"/>
    <p:sldId id="302" r:id="rId22"/>
    <p:sldId id="274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33"/>
    <a:srgbClr val="9900CC"/>
    <a:srgbClr val="FFCCFF"/>
    <a:srgbClr val="CCFFFF"/>
    <a:srgbClr val="FFFF66"/>
    <a:srgbClr val="CC66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7" autoAdjust="0"/>
    <p:restoredTop sz="96595" autoAdjust="0"/>
  </p:normalViewPr>
  <p:slideViewPr>
    <p:cSldViewPr>
      <p:cViewPr>
        <p:scale>
          <a:sx n="74" d="100"/>
          <a:sy n="74" d="100"/>
        </p:scale>
        <p:origin x="-114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0EC7769-1473-49C6-8FB7-716F800ECFF3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61650ED-99CD-4B13-B59C-64B416666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80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F51D-58FD-4AD5-98FB-5EA7F26FE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735283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72B2D-A45D-4CE8-9D71-CB298E1EF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460182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62F7-29AC-4D12-BB31-5D697150A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29922"/>
      </p:ext>
    </p:extLst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DC77-BE0B-46AB-AD1A-730EB138845C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BD5B-8859-4395-88DF-8667E69C2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351143"/>
      </p:ext>
    </p:extLst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F885-D2CE-4121-8366-576959187CAD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8C4C-59FB-4A92-8422-738EFB1E07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97F5-72D6-472B-A57A-37A63B531696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705C-20D3-4C68-A3F3-BEF502540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662718"/>
      </p:ext>
    </p:extLst>
  </p:cSld>
  <p:clrMapOvr>
    <a:masterClrMapping/>
  </p:clrMapOvr>
  <p:transition spd="slow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3A8E-1BF7-43EC-9505-4DFDDF1746C0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AB57-60A6-4132-B344-F300DBBDF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567448"/>
      </p:ext>
    </p:extLst>
  </p:cSld>
  <p:clrMapOvr>
    <a:masterClrMapping/>
  </p:clrMapOvr>
  <p:transition spd="slow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8F53-F81D-4064-8D44-174F18AF07CB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9FB4-FEB7-4EE0-A48E-7F5CD78D2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867764"/>
      </p:ext>
    </p:extLst>
  </p:cSld>
  <p:clrMapOvr>
    <a:masterClrMapping/>
  </p:clrMapOvr>
  <p:transition spd="slow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754A6-A94E-4ACE-B67D-AB42A61861BF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1992-743B-4802-A832-93A7FABFC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939864"/>
      </p:ext>
    </p:extLst>
  </p:cSld>
  <p:clrMapOvr>
    <a:masterClrMapping/>
  </p:clrMapOvr>
  <p:transition spd="slow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1D8A-0D2B-4CD5-AEF2-4A56302AECBC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EB5A-21CD-4CEF-B4DC-217847F8B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1043"/>
      </p:ext>
    </p:extLst>
  </p:cSld>
  <p:clrMapOvr>
    <a:masterClrMapping/>
  </p:clrMapOvr>
  <p:transition spd="slow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8B2BC-9149-40AC-9953-F5F955234AEA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0766-E86B-4DBE-917C-F094C7045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919407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D0001-BAC4-40B1-9A01-A5C00EE2F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053195"/>
      </p:ext>
    </p:extLst>
  </p:cSld>
  <p:clrMapOvr>
    <a:masterClrMapping/>
  </p:clrMapOvr>
  <p:transition spd="slow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33227-2A27-4DC2-9EF6-D8BF95DAD4FF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0ADF-211E-4CEA-BA9A-73823D768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689893"/>
      </p:ext>
    </p:extLst>
  </p:cSld>
  <p:clrMapOvr>
    <a:masterClrMapping/>
  </p:clrMapOvr>
  <p:transition spd="slow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696C9-F819-4FC4-887B-85EE78F744A4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62E4-F3CB-4B01-9693-A9B65CEC2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884135"/>
      </p:ext>
    </p:extLst>
  </p:cSld>
  <p:clrMapOvr>
    <a:masterClrMapping/>
  </p:clrMapOvr>
  <p:transition spd="slow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5DA-BF8A-427F-9DFB-95A678B35229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FE952-12FC-46AE-A1EA-B4799FB7B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14510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5C6B-88F3-48B2-9F31-699D054FF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21325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7282-D3AF-4851-A454-908FE0225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78677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7FFA-C095-4960-9872-4391148FA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787104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AB726-0937-4C1D-B848-1A04E495D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911103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0014-50C5-43F1-8C87-E76FAAC4D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466408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6CB3D-8693-47B1-A773-23FADBC3D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731900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7F7E-E1B4-4144-8EC8-3C929F2A9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073751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F8A01A5E-60EA-45DC-A3F9-5ED2E37D4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356A14A-11DB-4FB5-858E-DA6551C9B6F3}" type="datetimeFigureOut">
              <a:rPr lang="en-US"/>
              <a:pPr>
                <a:defRPr/>
              </a:pPr>
              <a:t>3/17/2019</a:t>
            </a:fld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91539C43-1492-429F-8430-01DBADA1B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981200" y="2636837"/>
            <a:ext cx="5105400" cy="2011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prstTxWarp prst="textStop">
              <a:avLst/>
            </a:prstTxWarp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en-US" sz="36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33CC3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Lớp2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05200" y="4963180"/>
            <a:ext cx="159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8686800" cy="152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prstTxWarp prst="textStop">
              <a:avLst>
                <a:gd name="adj" fmla="val 26690"/>
              </a:avLst>
            </a:prstTxWarp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altLang="en-US" sz="36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33CC3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4" descr="224118027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4000"/>
            <a:ext cx="3962400" cy="635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1600_X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04800"/>
            <a:ext cx="41592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1066800" y="3810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/>
          </a:p>
        </p:txBody>
      </p:sp>
      <p:pic>
        <p:nvPicPr>
          <p:cNvPr id="13315" name="Picture 11" descr="Hình ảnh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34883" b="13954"/>
          <a:stretch>
            <a:fillRect/>
          </a:stretch>
        </p:blipFill>
        <p:spPr bwMode="auto">
          <a:xfrm>
            <a:off x="228600" y="3352800"/>
            <a:ext cx="868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x1pjzF2-RYhxRWtSbRE9koX_RVxSpruzAC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4"/>
          <p:cNvSpPr txBox="1">
            <a:spLocks noChangeArrowheads="1"/>
          </p:cNvSpPr>
          <p:nvPr/>
        </p:nvSpPr>
        <p:spPr bwMode="auto">
          <a:xfrm>
            <a:off x="914400" y="213360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-Các móc xích của nó có hình gì ?</a:t>
            </a:r>
          </a:p>
        </p:txBody>
      </p:sp>
      <p:sp>
        <p:nvSpPr>
          <p:cNvPr id="5132" name="TextBox 5"/>
          <p:cNvSpPr txBox="1">
            <a:spLocks noChangeArrowheads="1"/>
          </p:cNvSpPr>
          <p:nvPr/>
        </p:nvSpPr>
        <p:spPr bwMode="auto">
          <a:xfrm>
            <a:off x="990600" y="1981200"/>
            <a:ext cx="7162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-Kích thước của các móc xích ra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</a:p>
        </p:txBody>
      </p:sp>
      <p:sp>
        <p:nvSpPr>
          <p:cNvPr id="5133" name="TextBox 6"/>
          <p:cNvSpPr txBox="1">
            <a:spLocks noChangeArrowheads="1"/>
          </p:cNvSpPr>
          <p:nvPr/>
        </p:nvSpPr>
        <p:spPr bwMode="auto">
          <a:xfrm>
            <a:off x="609600" y="21336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-Màu sắc của dây xúc xích như thế nào?</a:t>
            </a:r>
          </a:p>
        </p:txBody>
      </p:sp>
      <p:sp>
        <p:nvSpPr>
          <p:cNvPr id="5134" name="TextBox 7"/>
          <p:cNvSpPr txBox="1">
            <a:spLocks noChangeArrowheads="1"/>
          </p:cNvSpPr>
          <p:nvPr/>
        </p:nvSpPr>
        <p:spPr bwMode="auto">
          <a:xfrm>
            <a:off x="609600" y="21336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-Các vòng dây xúc xích có đặc điểm gì ?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</p:childTnLst>
        </p:cTn>
      </p:par>
    </p:tnLst>
    <p:bldLst>
      <p:bldP spid="5131" grpId="0"/>
      <p:bldP spid="5131" grpId="1"/>
      <p:bldP spid="5132" grpId="0"/>
      <p:bldP spid="5132" grpId="1"/>
      <p:bldP spid="5133" grpId="0"/>
      <p:bldP spid="5133" grpId="1"/>
      <p:bldP spid="5134" grpId="0"/>
      <p:bldP spid="51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-1400175" y="762000"/>
            <a:ext cx="6124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>
              <a:spcBef>
                <a:spcPct val="20000"/>
              </a:spcBef>
            </a:pPr>
            <a:r>
              <a:rPr lang="en-US" altLang="en-US" u="sng">
                <a:solidFill>
                  <a:srgbClr val="3333FF"/>
                </a:solidFill>
              </a:rPr>
              <a:t>Bước 1:</a:t>
            </a:r>
            <a:r>
              <a:rPr lang="en-US" altLang="en-US" b="0"/>
              <a:t> Cắt thành các nan giấy.</a:t>
            </a:r>
          </a:p>
        </p:txBody>
      </p:sp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429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28600" y="3200400"/>
            <a:ext cx="294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Các nan rộng 1 ô, dài 12 ô.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143000" y="29098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Hình 1</a:t>
            </a:r>
          </a:p>
        </p:txBody>
      </p:sp>
      <p:pic>
        <p:nvPicPr>
          <p:cNvPr id="14342" name="Picture 3" descr="H:\HINHKT\Ảnh0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CFEA"/>
              </a:clrFrom>
              <a:clrTo>
                <a:srgbClr val="D2C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13792" r="15218" b="3079"/>
          <a:stretch>
            <a:fillRect/>
          </a:stretch>
        </p:blipFill>
        <p:spPr bwMode="auto">
          <a:xfrm>
            <a:off x="685800" y="4427538"/>
            <a:ext cx="25908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H:\HINHKT\Ảnh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H:\HINHKT\Ảnh0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590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5029200" y="3352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0000"/>
                </a:solidFill>
              </a:rPr>
              <a:t>Hình 3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5943600" y="6248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0000"/>
                </a:solidFill>
              </a:rPr>
              <a:t>Hình 4,5</a:t>
            </a:r>
          </a:p>
        </p:txBody>
      </p:sp>
      <p:sp>
        <p:nvSpPr>
          <p:cNvPr id="14347" name="TextBox 9"/>
          <p:cNvSpPr txBox="1">
            <a:spLocks noChangeArrowheads="1"/>
          </p:cNvSpPr>
          <p:nvPr/>
        </p:nvSpPr>
        <p:spPr bwMode="auto">
          <a:xfrm>
            <a:off x="685800" y="6262688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0000"/>
                </a:solidFill>
              </a:rPr>
              <a:t>Hình 2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1828800" y="762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làm xúc xích trang trí 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457200" y="3810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>
                <a:solidFill>
                  <a:srgbClr val="0000FF"/>
                </a:solidFill>
              </a:rPr>
              <a:t>Bước 2</a:t>
            </a:r>
            <a:r>
              <a:rPr lang="en-US" altLang="en-US" u="sng">
                <a:solidFill>
                  <a:schemeClr val="tx2"/>
                </a:solidFill>
              </a:rPr>
              <a:t>:</a:t>
            </a:r>
            <a:r>
              <a:rPr lang="en-US" altLang="en-US" b="0">
                <a:solidFill>
                  <a:schemeClr val="tx2"/>
                </a:solidFill>
              </a:rPr>
              <a:t> Dán các nan giấy thành dây xúc xích.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3276600" y="8382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>
              <a:spcBef>
                <a:spcPct val="20000"/>
              </a:spcBef>
            </a:pPr>
            <a:r>
              <a:rPr lang="en-US" altLang="en-US" u="sng">
                <a:solidFill>
                  <a:srgbClr val="3333FF"/>
                </a:solidFill>
              </a:rPr>
              <a:t>Bước 3:</a:t>
            </a:r>
            <a:r>
              <a:rPr lang="en-US" altLang="en-US" b="0"/>
              <a:t> Lồng  móc xích thứ 2.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191000" y="35814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>
              <a:spcBef>
                <a:spcPct val="20000"/>
              </a:spcBef>
            </a:pPr>
            <a:r>
              <a:rPr lang="en-US" altLang="en-US" u="sng">
                <a:solidFill>
                  <a:srgbClr val="3333FF"/>
                </a:solidFill>
              </a:rPr>
              <a:t>Bước 4,5:</a:t>
            </a:r>
            <a:r>
              <a:rPr lang="en-US" altLang="en-US" b="0"/>
              <a:t> Lồng các móc xích tiếp theo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0" y="34020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 sz="2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008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1497013"/>
            <a:ext cx="8534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Quy trình làm xúc xích trang trí</a:t>
            </a:r>
            <a:endParaRPr lang="en-US" altLang="en-US" sz="2800" u="sng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 : Cắt thành các nan giấy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0" y="26670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Mỗi nan giấy rộng 1 ô, dài 12 ô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405" r="16072" b="16217"/>
          <a:stretch>
            <a:fillRect/>
          </a:stretch>
        </p:blipFill>
        <p:spPr bwMode="auto">
          <a:xfrm>
            <a:off x="1600200" y="3352800"/>
            <a:ext cx="594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3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4" name="Picture 3" descr="H:\HINHKT\Ảnh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581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6334125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038600" y="3048000"/>
            <a:ext cx="4724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Bôi hồ vào đầu nan và dán nan thứ nhất thành vòng tròn. Chú ý dán chồng khít 2 đầu nan vào khoảng 1 ô, mặt màu quay ra ngoài.</a:t>
            </a:r>
          </a:p>
        </p:txBody>
      </p:sp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0" y="18288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Dán các nan giấy thành dây xúc xích.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0" grpId="0"/>
      <p:bldP spid="13325" grpId="0"/>
      <p:bldP spid="256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HINHKT\Ảnh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4413"/>
            <a:ext cx="411480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6334125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181600" y="2752725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800600" y="3057525"/>
            <a:ext cx="4191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Luồn nan thứ 2 khác màu vào vòng nan thứ nhất sau đó bôi hồ vào một đầu nan và dán tiếp thành vòng tròn thứ hai 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228600" y="1524000"/>
            <a:ext cx="685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Dán các nan giấy thành dây xúc xích.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3495" grpId="0"/>
      <p:bldP spid="634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38400" y="5257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4</a:t>
            </a:r>
          </a:p>
        </p:txBody>
      </p:sp>
      <p:pic>
        <p:nvPicPr>
          <p:cNvPr id="7" name="Picture 6" descr="H:\HINHKT\Ảnh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7050"/>
            <a:ext cx="79248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09600" y="575945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Cứ tiếp tục làm như vậy cho đến khi được dây xúc xích dài theo ý muốn.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2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:\HINHKT\Ảnh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0850"/>
            <a:ext cx="762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5600" y="53340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5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09600" y="575945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Cứ tiếp tục làm như vậy cho đến khi được dây xúc xích dài theo ý muốn.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2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-1400175" y="762000"/>
            <a:ext cx="6124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>
              <a:spcBef>
                <a:spcPct val="20000"/>
              </a:spcBef>
            </a:pPr>
            <a:r>
              <a:rPr lang="en-US" altLang="en-US" u="sng">
                <a:solidFill>
                  <a:srgbClr val="3333FF"/>
                </a:solidFill>
              </a:rPr>
              <a:t>Bước 1:</a:t>
            </a:r>
            <a:r>
              <a:rPr lang="en-US" altLang="en-US" b="0"/>
              <a:t> Cắt thành các nan giấy.</a:t>
            </a:r>
          </a:p>
        </p:txBody>
      </p:sp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429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28600" y="3200400"/>
            <a:ext cx="294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Các nan rộng 1 ô, dài 12 ô.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143000" y="29098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Hình 1</a:t>
            </a:r>
          </a:p>
        </p:txBody>
      </p:sp>
      <p:pic>
        <p:nvPicPr>
          <p:cNvPr id="20486" name="Picture 3" descr="H:\HINHKT\Ảnh0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CFEA"/>
              </a:clrFrom>
              <a:clrTo>
                <a:srgbClr val="D2C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13792" r="15218" b="3079"/>
          <a:stretch>
            <a:fillRect/>
          </a:stretch>
        </p:blipFill>
        <p:spPr bwMode="auto">
          <a:xfrm>
            <a:off x="685800" y="4427538"/>
            <a:ext cx="25908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H:\HINHKT\Ảnh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H:\HINHKT\Ảnh0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590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5029200" y="3352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0000"/>
                </a:solidFill>
              </a:rPr>
              <a:t>Hình 3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5943600" y="6248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0000"/>
                </a:solidFill>
              </a:rPr>
              <a:t>Hình 4,5</a:t>
            </a:r>
          </a:p>
        </p:txBody>
      </p:sp>
      <p:sp>
        <p:nvSpPr>
          <p:cNvPr id="20491" name="TextBox 9"/>
          <p:cNvSpPr txBox="1">
            <a:spLocks noChangeArrowheads="1"/>
          </p:cNvSpPr>
          <p:nvPr/>
        </p:nvSpPr>
        <p:spPr bwMode="auto">
          <a:xfrm>
            <a:off x="685800" y="6262688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0">
                <a:solidFill>
                  <a:srgbClr val="FF0000"/>
                </a:solidFill>
              </a:rPr>
              <a:t>Hình 2</a:t>
            </a:r>
          </a:p>
        </p:txBody>
      </p:sp>
      <p:sp>
        <p:nvSpPr>
          <p:cNvPr id="20492" name="Text Box 14"/>
          <p:cNvSpPr txBox="1">
            <a:spLocks noChangeArrowheads="1"/>
          </p:cNvSpPr>
          <p:nvPr/>
        </p:nvSpPr>
        <p:spPr bwMode="auto">
          <a:xfrm>
            <a:off x="1828800" y="762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làm xúc xích trang trí 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457200" y="3810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>
                <a:solidFill>
                  <a:srgbClr val="0000FF"/>
                </a:solidFill>
              </a:rPr>
              <a:t>Bước 2</a:t>
            </a:r>
            <a:r>
              <a:rPr lang="en-US" altLang="en-US" u="sng">
                <a:solidFill>
                  <a:schemeClr val="tx2"/>
                </a:solidFill>
              </a:rPr>
              <a:t>:</a:t>
            </a:r>
            <a:r>
              <a:rPr lang="en-US" altLang="en-US" b="0">
                <a:solidFill>
                  <a:schemeClr val="tx2"/>
                </a:solidFill>
              </a:rPr>
              <a:t> Dán các nan giấy thành dây xúc xích.</a:t>
            </a:r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3276600" y="8382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>
              <a:spcBef>
                <a:spcPct val="20000"/>
              </a:spcBef>
            </a:pPr>
            <a:r>
              <a:rPr lang="en-US" altLang="en-US" u="sng">
                <a:solidFill>
                  <a:srgbClr val="3333FF"/>
                </a:solidFill>
              </a:rPr>
              <a:t>Bước 3:</a:t>
            </a:r>
            <a:r>
              <a:rPr lang="en-US" altLang="en-US" b="0"/>
              <a:t> Lồng  móc xích thứ 2.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191000" y="35814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>
              <a:spcBef>
                <a:spcPct val="20000"/>
              </a:spcBef>
            </a:pPr>
            <a:r>
              <a:rPr lang="en-US" altLang="en-US" u="sng">
                <a:solidFill>
                  <a:srgbClr val="3333FF"/>
                </a:solidFill>
              </a:rPr>
              <a:t>Bước 4,5:</a:t>
            </a:r>
            <a:r>
              <a:rPr lang="en-US" altLang="en-US" b="0"/>
              <a:t> Lồng các móc xích tiếp theo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giấy nháp </a:t>
            </a:r>
            <a:endParaRPr lang="en-US" altLang="en-US" sz="7200" b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ẢNH CỦA DUYÊN\hinh-nen-powerpoint-don-gian-dep-30-461x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2895600"/>
            <a:ext cx="7848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2. Phong bì dùng để làm gì 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8200" y="2133600"/>
            <a:ext cx="79248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1. Hãy nêu các bước làm phong bì ?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gray">
          <a:xfrm>
            <a:off x="228600" y="1295400"/>
            <a:ext cx="3200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dirty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Ôn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cũ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9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457200" y="1600200"/>
            <a:ext cx="7848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B050"/>
                </a:solidFill>
              </a:rPr>
              <a:t>-</a:t>
            </a:r>
            <a:r>
              <a:rPr lang="en-US" sz="3200">
                <a:solidFill>
                  <a:srgbClr val="00B050"/>
                </a:solidFill>
              </a:rPr>
              <a:t>Củng cố - Dặn dò :</a:t>
            </a:r>
          </a:p>
          <a:p>
            <a:r>
              <a:rPr lang="en-US" sz="3200">
                <a:solidFill>
                  <a:srgbClr val="FF0066"/>
                </a:solidFill>
              </a:rPr>
              <a:t>     Luyện tập thành thạo các bước làm dây xúc xích trang trí .</a:t>
            </a:r>
          </a:p>
          <a:p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57200" y="1760538"/>
            <a:ext cx="79248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ĐẾN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ĐÂY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HẾT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XIN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CẢM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ƠN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</a:t>
            </a:r>
            <a:r>
              <a:rPr lang="en-US" altLang="en-US" sz="4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1066800" y="3810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/>
          </a:p>
        </p:txBody>
      </p:sp>
      <p:pic>
        <p:nvPicPr>
          <p:cNvPr id="5123" name="Picture 11" descr="Hình ảnh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34883" b="13954"/>
          <a:stretch>
            <a:fillRect/>
          </a:stretch>
        </p:blipFill>
        <p:spPr bwMode="auto">
          <a:xfrm>
            <a:off x="228600" y="3352800"/>
            <a:ext cx="868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295400" y="1981200"/>
            <a:ext cx="5943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600" b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Dây này là dây gì ?</a:t>
            </a:r>
          </a:p>
          <a:p>
            <a:r>
              <a:rPr lang="en-US" altLang="en-US" sz="3600" b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altLang="en-US" sz="2800" b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5125" name="Picture 11" descr="x1pjzF2-RYhxRWtSbRE9koX_RVxSpruzAC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20574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 này xúc xích dùng để làm gì?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180" grpId="0"/>
      <p:bldP spid="7180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Những chiếc xúc xích màu vàng và ghi khiến đám cưới ấn tượ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5200"/>
            <a:ext cx="85344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981200" y="319088"/>
            <a:ext cx="647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Dây xúc xích trang trí căn phòng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143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/>
          </a:p>
        </p:txBody>
      </p:sp>
      <p:pic>
        <p:nvPicPr>
          <p:cNvPr id="80901" name="Picture 5" descr="ShowTopicSub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81000" y="14288"/>
            <a:ext cx="853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Dây xúc xích trang trí ngày hội, các ngày lễ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752600" y="76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Dây xúc xích trang trí trong nhà</a:t>
            </a:r>
          </a:p>
        </p:txBody>
      </p:sp>
      <p:pic>
        <p:nvPicPr>
          <p:cNvPr id="8195" name="Picture 4" descr="D:\ẢNH CỦA DUYÊN\5c0cb98483d7fedd38dad297a55e3f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467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3"/>
          <a:stretch>
            <a:fillRect/>
          </a:stretch>
        </p:blipFill>
        <p:spPr bwMode="auto">
          <a:xfrm>
            <a:off x="457200" y="990600"/>
            <a:ext cx="8382000" cy="5715000"/>
          </a:xfrm>
          <a:prstGeom prst="rect">
            <a:avLst/>
          </a:prstGeom>
          <a:solidFill>
            <a:srgbClr val="33CCCC"/>
          </a:solidFill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Dây xúc xích dùng để trang trí đám cưới.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066800" y="3810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b="0"/>
          </a:p>
        </p:txBody>
      </p:sp>
      <p:pic>
        <p:nvPicPr>
          <p:cNvPr id="10243" name="Picture 11" descr="Hình ảnh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34883" b="13954"/>
          <a:stretch>
            <a:fillRect/>
          </a:stretch>
        </p:blipFill>
        <p:spPr bwMode="auto">
          <a:xfrm>
            <a:off x="228600" y="3352800"/>
            <a:ext cx="868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 descr="x1pjzF2-RYhxRWtSbRE9koX_RVxSpruzAC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3"/>
          <p:cNvSpPr txBox="1">
            <a:spLocks noChangeArrowheads="1"/>
          </p:cNvSpPr>
          <p:nvPr/>
        </p:nvSpPr>
        <p:spPr bwMode="auto">
          <a:xfrm>
            <a:off x="1295400" y="1981200"/>
            <a:ext cx="716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-Dây xúc xích này làm bằng gì ?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ẢNH CỦA DUYÊN\day-chuyen-bac-nam-ha-noi-2017-a1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962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D:\ẢNH CỦA DUYÊN\SLH2KK10834.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42667"/>
  <p:tag name="VIOLETTITLE" val="Bài 13. Làm dây xúc xích trang trí"/>
  <p:tag name="VIOLETLESSON" val="13"/>
  <p:tag name="VIOLETCATID" val="7880539"/>
  <p:tag name="VIOLETSUBJECT" val="Thủ công 2"/>
  <p:tag name="VIOLETAUTHORID" val="12159743"/>
  <p:tag name="VIOLETAUTHORNAME" val="Phạm Thị Ngọc Huyền"/>
  <p:tag name="VIOLETAUTHORAVATAR" val="no_avatar.jpg"/>
  <p:tag name="VIOLETAUTHORADDRESS" val="CĐSP Hà Tây - Hà Nội"/>
  <p:tag name="VIOLETDATE" val="2019-02-28 23:10:59"/>
  <p:tag name="VIOLETHIT" val="104"/>
  <p:tag name="VIOLETLIKE" val="1"/>
</p:tagLst>
</file>

<file path=ppt/theme/theme1.xml><?xml version="1.0" encoding="utf-8"?>
<a:theme xmlns:a="http://schemas.openxmlformats.org/drawingml/2006/main" name="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467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Thiết kế: Thạch Trương Thảo (0987 039 863)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ThanhHai</dc:creator>
  <cp:lastModifiedBy>PC_ASUS</cp:lastModifiedBy>
  <cp:revision>141</cp:revision>
  <cp:lastPrinted>1601-01-01T00:00:00Z</cp:lastPrinted>
  <dcterms:created xsi:type="dcterms:W3CDTF">1601-01-01T00:00:00Z</dcterms:created>
  <dcterms:modified xsi:type="dcterms:W3CDTF">2019-03-17T16:52:14Z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