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  <p:sldMasterId id="2147483661" r:id="rId3"/>
  </p:sldMasterIdLst>
  <p:notesMasterIdLst>
    <p:notesMasterId r:id="rId22"/>
  </p:notesMasterIdLst>
  <p:handoutMasterIdLst>
    <p:handoutMasterId r:id="rId23"/>
  </p:handoutMasterIdLst>
  <p:sldIdLst>
    <p:sldId id="284" r:id="rId4"/>
    <p:sldId id="263" r:id="rId5"/>
    <p:sldId id="297" r:id="rId6"/>
    <p:sldId id="264" r:id="rId7"/>
    <p:sldId id="301" r:id="rId8"/>
    <p:sldId id="304" r:id="rId9"/>
    <p:sldId id="307" r:id="rId10"/>
    <p:sldId id="278" r:id="rId11"/>
    <p:sldId id="310" r:id="rId12"/>
    <p:sldId id="309" r:id="rId13"/>
    <p:sldId id="266" r:id="rId14"/>
    <p:sldId id="311" r:id="rId15"/>
    <p:sldId id="312" r:id="rId16"/>
    <p:sldId id="314" r:id="rId17"/>
    <p:sldId id="315" r:id="rId18"/>
    <p:sldId id="318" r:id="rId19"/>
    <p:sldId id="319" r:id="rId20"/>
    <p:sldId id="320" r:id="rId21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600" b="1" kern="1200">
        <a:solidFill>
          <a:schemeClr val="accent2"/>
        </a:solidFill>
        <a:latin typeface=".Vn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600" b="1" kern="1200">
        <a:solidFill>
          <a:schemeClr val="accent2"/>
        </a:solidFill>
        <a:latin typeface=".Vn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600" b="1" kern="1200">
        <a:solidFill>
          <a:schemeClr val="accent2"/>
        </a:solidFill>
        <a:latin typeface=".Vn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600" b="1" kern="1200">
        <a:solidFill>
          <a:schemeClr val="accent2"/>
        </a:solidFill>
        <a:latin typeface=".Vn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600" b="1" kern="1200">
        <a:solidFill>
          <a:schemeClr val="accent2"/>
        </a:solidFill>
        <a:latin typeface=".VnArial" pitchFamily="34" charset="0"/>
        <a:ea typeface="+mn-ea"/>
        <a:cs typeface="+mn-cs"/>
      </a:defRPr>
    </a:lvl5pPr>
    <a:lvl6pPr marL="2286000" algn="l" defTabSz="914400" rtl="0" eaLnBrk="1" latinLnBrk="0" hangingPunct="1">
      <a:defRPr sz="3600" b="1" kern="1200">
        <a:solidFill>
          <a:schemeClr val="accent2"/>
        </a:solidFill>
        <a:latin typeface=".VnArial" pitchFamily="34" charset="0"/>
        <a:ea typeface="+mn-ea"/>
        <a:cs typeface="+mn-cs"/>
      </a:defRPr>
    </a:lvl6pPr>
    <a:lvl7pPr marL="2743200" algn="l" defTabSz="914400" rtl="0" eaLnBrk="1" latinLnBrk="0" hangingPunct="1">
      <a:defRPr sz="3600" b="1" kern="1200">
        <a:solidFill>
          <a:schemeClr val="accent2"/>
        </a:solidFill>
        <a:latin typeface=".VnArial" pitchFamily="34" charset="0"/>
        <a:ea typeface="+mn-ea"/>
        <a:cs typeface="+mn-cs"/>
      </a:defRPr>
    </a:lvl7pPr>
    <a:lvl8pPr marL="3200400" algn="l" defTabSz="914400" rtl="0" eaLnBrk="1" latinLnBrk="0" hangingPunct="1">
      <a:defRPr sz="3600" b="1" kern="1200">
        <a:solidFill>
          <a:schemeClr val="accent2"/>
        </a:solidFill>
        <a:latin typeface=".VnArial" pitchFamily="34" charset="0"/>
        <a:ea typeface="+mn-ea"/>
        <a:cs typeface="+mn-cs"/>
      </a:defRPr>
    </a:lvl8pPr>
    <a:lvl9pPr marL="3657600" algn="l" defTabSz="914400" rtl="0" eaLnBrk="1" latinLnBrk="0" hangingPunct="1">
      <a:defRPr sz="3600" b="1" kern="1200">
        <a:solidFill>
          <a:schemeClr val="accent2"/>
        </a:solidFill>
        <a:latin typeface=".Vn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0000"/>
    <a:srgbClr val="CCFF99"/>
    <a:srgbClr val="66FFFF"/>
    <a:srgbClr val="66FF33"/>
    <a:srgbClr val="FF3300"/>
    <a:srgbClr val="3333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148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1524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gs" Target="tags/tag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r>
              <a:rPr lang="en-US"/>
              <a:t>22 – 2 - 2005</a:t>
            </a: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A098BD47-33CF-4574-9C8C-208F53913D5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7715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45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52400" y="8534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r>
              <a:rPr lang="en-US"/>
              <a:t>22  - 2 - 2005</a:t>
            </a:r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34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A2ACB7C0-40A4-4975-A408-D7CCE0C9E6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8581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22  - 2 - 2005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2FBBFC-C710-4D80-BFA6-6B9449DFE6A5}" type="slidenum">
              <a:rPr lang="en-US"/>
              <a:pPr/>
              <a:t>1</a:t>
            </a:fld>
            <a:endParaRPr lang="en-US"/>
          </a:p>
        </p:txBody>
      </p:sp>
      <p:sp>
        <p:nvSpPr>
          <p:cNvPr id="65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22  - 2 - 2005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841957-E200-4137-A11D-2BFEDC06CC52}" type="slidenum">
              <a:rPr lang="en-US"/>
              <a:pPr/>
              <a:t>2</a:t>
            </a:fld>
            <a:endParaRPr lang="en-US"/>
          </a:p>
        </p:txBody>
      </p:sp>
      <p:sp>
        <p:nvSpPr>
          <p:cNvPr id="675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7F73D1-91D1-4402-A323-3836F541B88B}" type="datetime1">
              <a:rPr lang="en-US"/>
              <a:pPr/>
              <a:t>3/17/2019</a:t>
            </a:fld>
            <a:r>
              <a:rPr lang="en-US"/>
              <a:t>22 – 2 - 2005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69BBAB-1FAA-4E4E-A68A-1091839A6F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536719"/>
      </p:ext>
    </p:extLst>
  </p:cSld>
  <p:clrMapOvr>
    <a:masterClrMapping/>
  </p:clrMapOvr>
  <p:transition advTm="0">
    <p:zoom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2F80CF-B10F-4742-B965-1CA49CC891AA}" type="datetime1">
              <a:rPr lang="en-US"/>
              <a:pPr/>
              <a:t>3/17/2019</a:t>
            </a:fld>
            <a:r>
              <a:rPr lang="en-US"/>
              <a:t>22 – 2 - 2005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0D8D08-031E-4942-A873-DA4690940E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577921"/>
      </p:ext>
    </p:extLst>
  </p:cSld>
  <p:clrMapOvr>
    <a:masterClrMapping/>
  </p:clrMapOvr>
  <p:transition advTm="0">
    <p:zoom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08E96D-E9AA-4B64-A0F1-15DCF1841380}" type="datetime1">
              <a:rPr lang="en-US"/>
              <a:pPr/>
              <a:t>3/17/2019</a:t>
            </a:fld>
            <a:r>
              <a:rPr lang="en-US"/>
              <a:t>22 – 2 - 2005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031615-B8A0-46BC-A1BF-8E03FDD868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627818"/>
      </p:ext>
    </p:extLst>
  </p:cSld>
  <p:clrMapOvr>
    <a:masterClrMapping/>
  </p:clrMapOvr>
  <p:transition advTm="0">
    <p:zoom dir="in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40B7675-3602-4AAE-9AC4-AB6619DBA0DC}" type="datetime1">
              <a:rPr lang="en-US"/>
              <a:pPr/>
              <a:t>3/17/2019</a:t>
            </a:fld>
            <a:r>
              <a:rPr lang="en-US"/>
              <a:t>22 – 2 - 2005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D2E49DF-C121-48C6-91D8-3FB920FBC3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577661"/>
      </p:ext>
    </p:extLst>
  </p:cSld>
  <p:clrMapOvr>
    <a:masterClrMapping/>
  </p:clrMapOvr>
  <p:transition advTm="0">
    <p:zoom dir="in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978C1AE-D1A3-41C6-AA35-040FDE71AF0E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75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FB3051B-2663-412D-9660-913CB4CFFE8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7528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107529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7530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7531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07532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7533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7534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7535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7536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7537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107538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07539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7540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7541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07542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107543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7544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7545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7546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7547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107548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7549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4BE380-16C3-456B-9548-0BF002017A63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A7A686-0BC4-4EED-B651-2D5134C241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80853"/>
      </p:ext>
    </p:extLst>
  </p:cSld>
  <p:clrMapOvr>
    <a:masterClrMapping/>
  </p:clrMapOvr>
  <p:transition>
    <p:zoom dir="in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A3FDA3-8711-415A-ABC4-3AED0BC196C0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3F481-6E3C-4A58-8828-5F54492DF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228609"/>
      </p:ext>
    </p:extLst>
  </p:cSld>
  <p:clrMapOvr>
    <a:masterClrMapping/>
  </p:clrMapOvr>
  <p:transition>
    <p:zoom dir="in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EFF16E-67BF-48FA-BD4B-01C61344D3BF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4BC13D-846D-4BE2-95EA-2138779F52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624172"/>
      </p:ext>
    </p:extLst>
  </p:cSld>
  <p:clrMapOvr>
    <a:masterClrMapping/>
  </p:clrMapOvr>
  <p:transition>
    <p:zoom dir="in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EE27FF-5E1B-453D-A73A-413B514A8A33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C7B31-68AA-48C4-A474-7C3323BD88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510633"/>
      </p:ext>
    </p:extLst>
  </p:cSld>
  <p:clrMapOvr>
    <a:masterClrMapping/>
  </p:clrMapOvr>
  <p:transition>
    <p:zoom dir="in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DB0C60-3A6E-460B-84BB-9E8628E20C62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FB054B-B4FE-4227-9E10-636B8343E6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914569"/>
      </p:ext>
    </p:extLst>
  </p:cSld>
  <p:clrMapOvr>
    <a:masterClrMapping/>
  </p:clrMapOvr>
  <p:transition>
    <p:zoom dir="in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97572AC-88D1-4B62-9C0C-129A81852718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B41C6C-FC86-4733-8FDE-0A13CE093F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672701"/>
      </p:ext>
    </p:extLst>
  </p:cSld>
  <p:clrMapOvr>
    <a:masterClrMapping/>
  </p:clrMapOvr>
  <p:transition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35036E-40B8-4131-B358-53F45F873073}" type="datetime1">
              <a:rPr lang="en-US"/>
              <a:pPr/>
              <a:t>3/17/2019</a:t>
            </a:fld>
            <a:r>
              <a:rPr lang="en-US"/>
              <a:t>22 – 2 - 2005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21D5C-755A-4F2C-A7A4-B32038A5E2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649213"/>
      </p:ext>
    </p:extLst>
  </p:cSld>
  <p:clrMapOvr>
    <a:masterClrMapping/>
  </p:clrMapOvr>
  <p:transition advTm="0">
    <p:zoom dir="in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46010B2-83E1-4E41-9A0D-E0EF9B690156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9A69CD-4675-4856-8257-38F51C4624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674214"/>
      </p:ext>
    </p:extLst>
  </p:cSld>
  <p:clrMapOvr>
    <a:masterClrMapping/>
  </p:clrMapOvr>
  <p:transition>
    <p:zoom dir="in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BB14C7-D072-418A-96E4-830A207D7848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AFF684-ECA0-472A-A65B-3EE2B62FD3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04340"/>
      </p:ext>
    </p:extLst>
  </p:cSld>
  <p:clrMapOvr>
    <a:masterClrMapping/>
  </p:clrMapOvr>
  <p:transition>
    <p:zoom dir="in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93A475-9CFC-4CA1-BB6B-7D2DE2B682A7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35E1D3-9C64-41CE-AFD9-AE62969B4E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9039"/>
      </p:ext>
    </p:extLst>
  </p:cSld>
  <p:clrMapOvr>
    <a:masterClrMapping/>
  </p:clrMapOvr>
  <p:transition>
    <p:zoom dir="in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257B86-85F5-4E6E-98DD-75FD04A50CF8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1CAC70-F13D-4EB3-A704-B2DC9A9A06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86147"/>
      </p:ext>
    </p:extLst>
  </p:cSld>
  <p:clrMapOvr>
    <a:masterClrMapping/>
  </p:clrMapOvr>
  <p:transition>
    <p:zoom dir="in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95588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9558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955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58B1BF7-2355-4A02-95DF-52EDB667D34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9559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F7B8E43B-8746-44A8-859B-C4F8CC74B8DE}" type="datetime1">
              <a:rPr lang="en-US"/>
              <a:pPr/>
              <a:t>3/17/2019</a:t>
            </a:fld>
            <a:endParaRPr lang="en-US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B20081-6183-492B-BBB1-A2CE35BA2DD6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587613-0AA5-4973-8260-C4273D1A95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14152"/>
      </p:ext>
    </p:extLst>
  </p:cSld>
  <p:clrMapOvr>
    <a:masterClrMapping/>
  </p:clrMapOvr>
  <p:transition>
    <p:zoom dir="in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A46576-9A33-4980-978D-9538DD9B3DA9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C95C9F-950B-45E2-9154-510EA22E7E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361126"/>
      </p:ext>
    </p:extLst>
  </p:cSld>
  <p:clrMapOvr>
    <a:masterClrMapping/>
  </p:clrMapOvr>
  <p:transition>
    <p:zoom dir="in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21C7B9-41FB-4A0A-8574-F2EC193E2020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B53637-7D8D-4A3C-97CE-5A935E219B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64254"/>
      </p:ext>
    </p:extLst>
  </p:cSld>
  <p:clrMapOvr>
    <a:masterClrMapping/>
  </p:clrMapOvr>
  <p:transition>
    <p:zoom dir="in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A29F15-F8C3-4A93-9D98-1367B46F08DA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116A86-81D4-48AF-AC15-B43BE1EC4AA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99573"/>
      </p:ext>
    </p:extLst>
  </p:cSld>
  <p:clrMapOvr>
    <a:masterClrMapping/>
  </p:clrMapOvr>
  <p:transition>
    <p:zoom dir="in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0DC5F3-C052-49EC-B1BD-017D3EF9D94E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85FF1-63D7-4B0F-BE02-333648AFEC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832169"/>
      </p:ext>
    </p:extLst>
  </p:cSld>
  <p:clrMapOvr>
    <a:masterClrMapping/>
  </p:clrMapOvr>
  <p:transition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2CD291-C5A6-46BA-82A1-05DC609CCFA8}" type="datetime1">
              <a:rPr lang="en-US"/>
              <a:pPr/>
              <a:t>3/17/2019</a:t>
            </a:fld>
            <a:r>
              <a:rPr lang="en-US"/>
              <a:t>22 – 2 - 2005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E3011E-670E-4B23-BED6-69224BBC5E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916662"/>
      </p:ext>
    </p:extLst>
  </p:cSld>
  <p:clrMapOvr>
    <a:masterClrMapping/>
  </p:clrMapOvr>
  <p:transition advTm="0">
    <p:zoom dir="in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47EE33-A204-4905-AD35-F1D176ADA0E1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581F10-6A19-492C-87D3-55470B22C1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994364"/>
      </p:ext>
    </p:extLst>
  </p:cSld>
  <p:clrMapOvr>
    <a:masterClrMapping/>
  </p:clrMapOvr>
  <p:transition>
    <p:zoom dir="in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394938-805D-4410-8424-C863F08D0D05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F5A6E6-6808-4471-94C1-FCC63545F3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54457"/>
      </p:ext>
    </p:extLst>
  </p:cSld>
  <p:clrMapOvr>
    <a:masterClrMapping/>
  </p:clrMapOvr>
  <p:transition>
    <p:zoom dir="in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0FB2EB-668F-4D3A-80E5-D40639D53B73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0381FE-ABE0-4B59-B5C7-13C465EFE1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753405"/>
      </p:ext>
    </p:extLst>
  </p:cSld>
  <p:clrMapOvr>
    <a:masterClrMapping/>
  </p:clrMapOvr>
  <p:transition>
    <p:zoom dir="in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23F677-CE90-47E0-A988-C4304C307EEC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91CE75-A737-4EF0-AA9F-4B33CD3E4D8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103262"/>
      </p:ext>
    </p:extLst>
  </p:cSld>
  <p:clrMapOvr>
    <a:masterClrMapping/>
  </p:clrMapOvr>
  <p:transition>
    <p:zoom dir="in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CCADB4-3A0F-4E28-858C-6C6E1EAC1364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DA4869-FB71-4F43-95CC-38B17413C0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903575"/>
      </p:ext>
    </p:extLst>
  </p:cSld>
  <p:clrMapOvr>
    <a:masterClrMapping/>
  </p:clrMapOvr>
  <p:transition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47BBE7-4E6E-4443-9BD5-057D8573550D}" type="datetime1">
              <a:rPr lang="en-US"/>
              <a:pPr/>
              <a:t>3/17/2019</a:t>
            </a:fld>
            <a:r>
              <a:rPr lang="en-US"/>
              <a:t>22 – 2 - 2005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70F3A5-B199-443E-9092-BA21B6AE03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62122"/>
      </p:ext>
    </p:extLst>
  </p:cSld>
  <p:clrMapOvr>
    <a:masterClrMapping/>
  </p:clrMapOvr>
  <p:transition advTm="0"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3EDFCE-C6DD-4B8B-8576-CDC0F6542235}" type="datetime1">
              <a:rPr lang="en-US"/>
              <a:pPr/>
              <a:t>3/17/2019</a:t>
            </a:fld>
            <a:r>
              <a:rPr lang="en-US"/>
              <a:t>22 – 2 - 2005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40D86A-624C-46FE-BD51-9C511BEA50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655795"/>
      </p:ext>
    </p:extLst>
  </p:cSld>
  <p:clrMapOvr>
    <a:masterClrMapping/>
  </p:clrMapOvr>
  <p:transition advTm="0"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3AEFB0-3043-4ECE-B98B-81282DDD9E7E}" type="datetime1">
              <a:rPr lang="en-US"/>
              <a:pPr/>
              <a:t>3/17/2019</a:t>
            </a:fld>
            <a:r>
              <a:rPr lang="en-US"/>
              <a:t>22 – 2 - 2005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A0BFF6-4938-4E9D-AD6D-B115A4E210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983138"/>
      </p:ext>
    </p:extLst>
  </p:cSld>
  <p:clrMapOvr>
    <a:masterClrMapping/>
  </p:clrMapOvr>
  <p:transition advTm="0"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962262A-7BFD-4C0A-88E8-FE0471FC53C1}" type="datetime1">
              <a:rPr lang="en-US"/>
              <a:pPr/>
              <a:t>3/17/2019</a:t>
            </a:fld>
            <a:r>
              <a:rPr lang="en-US"/>
              <a:t>22 – 2 - 2005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F4702-C643-4DF7-BDAC-E2EDFA0B96C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40070"/>
      </p:ext>
    </p:extLst>
  </p:cSld>
  <p:clrMapOvr>
    <a:masterClrMapping/>
  </p:clrMapOvr>
  <p:transition advTm="0"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9717E1-3122-4F43-8FA7-4C15BE281A44}" type="datetime1">
              <a:rPr lang="en-US"/>
              <a:pPr/>
              <a:t>3/17/2019</a:t>
            </a:fld>
            <a:r>
              <a:rPr lang="en-US"/>
              <a:t>22 – 2 - 2005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D43A9-CDA6-4D1E-8471-17336E1F79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766053"/>
      </p:ext>
    </p:extLst>
  </p:cSld>
  <p:clrMapOvr>
    <a:masterClrMapping/>
  </p:clrMapOvr>
  <p:transition advTm="0"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355D01-F301-4D38-8848-594DEA57FE22}" type="datetime1">
              <a:rPr lang="en-US"/>
              <a:pPr/>
              <a:t>3/17/2019</a:t>
            </a:fld>
            <a:r>
              <a:rPr lang="en-US"/>
              <a:t>22 – 2 - 2005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1B131-E48D-4810-A1CC-401EE7D9DE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724998"/>
      </p:ext>
    </p:extLst>
  </p:cSld>
  <p:clrMapOvr>
    <a:masterClrMapping/>
  </p:clrMapOvr>
  <p:transition advTm="0"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fld id="{03B7E9CB-560C-4338-BD26-1A15B23D8C0E}" type="datetime1">
              <a:rPr lang="en-US"/>
              <a:pPr/>
              <a:t>3/17/2019</a:t>
            </a:fld>
            <a:r>
              <a:rPr lang="en-US"/>
              <a:t>22 – 2 - 2005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B63DFCFF-89C6-4CDD-8138-D4077873FDA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94" r:id="rId12"/>
  </p:sldLayoutIdLst>
  <p:transition advTm="0">
    <p:zoom dir="in"/>
  </p:transition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fld id="{3B716004-C019-4009-AF78-FF011B322C07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65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fld id="{764F1513-64B5-4140-935D-E793CF17B61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650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650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06506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650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650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650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651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651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651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651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651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651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06516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517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651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0651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0652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10652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652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652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grpSp>
            <p:nvGrpSpPr>
              <p:cNvPr id="106524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52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0652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0652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0652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0652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0653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0653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0653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</p:grpSp>
      </p:grpSp>
      <p:grpSp>
        <p:nvGrpSpPr>
          <p:cNvPr id="10653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653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653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065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65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653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grpSp>
            <p:nvGrpSpPr>
              <p:cNvPr id="106539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654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0654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0654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0654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0654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0654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0654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0654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</p:grpSp>
        <p:sp>
          <p:nvSpPr>
            <p:cNvPr id="10654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zoom dir="in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b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F1A8346D-CBC7-4414-BEC3-5AC1310B6613}" type="datetime1">
              <a:rPr lang="en-US"/>
              <a:pPr/>
              <a:t>3/17/2019</a:t>
            </a:fld>
            <a:endParaRPr lang="en-US"/>
          </a:p>
        </p:txBody>
      </p:sp>
      <p:sp>
        <p:nvSpPr>
          <p:cNvPr id="194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94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489B7B46-9F65-43C7-B38A-03B490DA7CF8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ransition>
    <p:zoom dir="in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gif"/><Relationship Id="rId4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2.png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gif"/><Relationship Id="rId5" Type="http://schemas.openxmlformats.org/officeDocument/2006/relationships/image" Target="../media/image9.wmf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2.png"/><Relationship Id="rId4" Type="http://schemas.openxmlformats.org/officeDocument/2006/relationships/image" Target="../media/image1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2.png"/><Relationship Id="rId4" Type="http://schemas.openxmlformats.org/officeDocument/2006/relationships/image" Target="../media/image1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png"/><Relationship Id="rId5" Type="http://schemas.openxmlformats.org/officeDocument/2006/relationships/image" Target="../media/image12.png"/><Relationship Id="rId4" Type="http://schemas.openxmlformats.org/officeDocument/2006/relationships/image" Target="../media/image15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0.xml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6445-0D35-4B99-9191-0B51F91937AB}" type="slidenum">
              <a:rPr lang="en-US"/>
              <a:pPr/>
              <a:t>1</a:t>
            </a:fld>
            <a:endParaRPr lang="en-US"/>
          </a:p>
        </p:txBody>
      </p:sp>
      <p:grpSp>
        <p:nvGrpSpPr>
          <p:cNvPr id="37902" name="Group 14"/>
          <p:cNvGrpSpPr>
            <a:grpSpLocks/>
          </p:cNvGrpSpPr>
          <p:nvPr/>
        </p:nvGrpSpPr>
        <p:grpSpPr bwMode="auto">
          <a:xfrm>
            <a:off x="304800" y="1143000"/>
            <a:ext cx="8610600" cy="5791200"/>
            <a:chOff x="768" y="336"/>
            <a:chExt cx="4704" cy="3648"/>
          </a:xfrm>
        </p:grpSpPr>
        <p:pic>
          <p:nvPicPr>
            <p:cNvPr id="37892" name="Picture 4" descr="BALLOON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384"/>
              <a:ext cx="843" cy="11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893" name="AutoShape 5"/>
            <p:cNvSpPr>
              <a:spLocks noChangeArrowheads="1"/>
            </p:cNvSpPr>
            <p:nvPr/>
          </p:nvSpPr>
          <p:spPr bwMode="auto">
            <a:xfrm>
              <a:off x="4080" y="1344"/>
              <a:ext cx="864" cy="768"/>
            </a:xfrm>
            <a:prstGeom prst="star5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7894" name="AutoShape 6"/>
            <p:cNvSpPr>
              <a:spLocks noChangeArrowheads="1"/>
            </p:cNvSpPr>
            <p:nvPr/>
          </p:nvSpPr>
          <p:spPr bwMode="auto">
            <a:xfrm>
              <a:off x="768" y="768"/>
              <a:ext cx="576" cy="528"/>
            </a:xfrm>
            <a:prstGeom prst="star5">
              <a:avLst/>
            </a:prstGeom>
            <a:solidFill>
              <a:srgbClr val="FFFF00"/>
            </a:solidFill>
            <a:ln w="38100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7895" name="AutoShape 7"/>
            <p:cNvSpPr>
              <a:spLocks noChangeArrowheads="1"/>
            </p:cNvSpPr>
            <p:nvPr/>
          </p:nvSpPr>
          <p:spPr bwMode="auto">
            <a:xfrm>
              <a:off x="4944" y="2688"/>
              <a:ext cx="528" cy="576"/>
            </a:xfrm>
            <a:prstGeom prst="star5">
              <a:avLst/>
            </a:prstGeom>
            <a:solidFill>
              <a:srgbClr val="FFFF00"/>
            </a:solidFill>
            <a:ln w="38100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7896" name="AutoShape 8"/>
            <p:cNvSpPr>
              <a:spLocks noChangeArrowheads="1"/>
            </p:cNvSpPr>
            <p:nvPr/>
          </p:nvSpPr>
          <p:spPr bwMode="auto">
            <a:xfrm>
              <a:off x="2160" y="3168"/>
              <a:ext cx="528" cy="576"/>
            </a:xfrm>
            <a:prstGeom prst="star5">
              <a:avLst/>
            </a:prstGeom>
            <a:solidFill>
              <a:srgbClr val="66FF33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7897" name="AutoShape 9"/>
            <p:cNvSpPr>
              <a:spLocks noChangeArrowheads="1"/>
            </p:cNvSpPr>
            <p:nvPr/>
          </p:nvSpPr>
          <p:spPr bwMode="auto">
            <a:xfrm>
              <a:off x="4608" y="336"/>
              <a:ext cx="528" cy="576"/>
            </a:xfrm>
            <a:prstGeom prst="star5">
              <a:avLst/>
            </a:prstGeom>
            <a:solidFill>
              <a:schemeClr val="accent2"/>
            </a:solidFill>
            <a:ln w="57150">
              <a:solidFill>
                <a:srgbClr val="66FF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pic>
          <p:nvPicPr>
            <p:cNvPr id="37898" name="Picture 10" descr="BALLOON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5" y="2787"/>
              <a:ext cx="843" cy="11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899" name="Picture 11" descr="BALLOON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0" y="480"/>
              <a:ext cx="1183" cy="16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900" name="Picture 12" descr="BALLOON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" y="2544"/>
              <a:ext cx="1014" cy="1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392662" y="2971800"/>
            <a:ext cx="661773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9600" dirty="0">
                <a:latin typeface=".VnCommercial Script" pitchFamily="34" charset="0"/>
              </a:rPr>
              <a:t>    </a:t>
            </a:r>
            <a:r>
              <a:rPr lang="en-US" sz="8000" dirty="0" err="1" smtClean="0">
                <a:latin typeface=".VnCommercial Script" pitchFamily="34" charset="0"/>
              </a:rPr>
              <a:t>M«n</a:t>
            </a:r>
            <a:r>
              <a:rPr lang="en-US" sz="8000" dirty="0" smtClean="0">
                <a:latin typeface=".VnCommercial Script" pitchFamily="34" charset="0"/>
              </a:rPr>
              <a:t> </a:t>
            </a:r>
            <a:r>
              <a:rPr lang="en-US" sz="8000" dirty="0" err="1">
                <a:latin typeface=".VnCommercial Script" pitchFamily="34" charset="0"/>
              </a:rPr>
              <a:t>To¸n</a:t>
            </a:r>
            <a:r>
              <a:rPr lang="en-US" sz="8000" dirty="0">
                <a:latin typeface=".VnCommercial Script" pitchFamily="34" charset="0"/>
              </a:rPr>
              <a:t> </a:t>
            </a:r>
            <a:r>
              <a:rPr lang="en-US" sz="8000" dirty="0" err="1" smtClean="0">
                <a:latin typeface=".VnCommercial Script" pitchFamily="34" charset="0"/>
              </a:rPr>
              <a:t>Líp</a:t>
            </a:r>
            <a:r>
              <a:rPr lang="en-US" sz="8000" dirty="0" smtClean="0">
                <a:latin typeface=".VnCommercial Script" pitchFamily="34" charset="0"/>
              </a:rPr>
              <a:t> 2</a:t>
            </a:r>
          </a:p>
        </p:txBody>
      </p:sp>
      <p:sp>
        <p:nvSpPr>
          <p:cNvPr id="37908" name="WordArt 20"/>
          <p:cNvSpPr>
            <a:spLocks noChangeArrowheads="1" noChangeShapeType="1" noTextEdit="1"/>
          </p:cNvSpPr>
          <p:nvPr/>
        </p:nvSpPr>
        <p:spPr bwMode="auto">
          <a:xfrm>
            <a:off x="304800" y="533400"/>
            <a:ext cx="8610600" cy="2667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r>
              <a:rPr lang="vi-VN" sz="4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VNI-Avo"/>
              </a:rPr>
              <a:t>TRƯỜNG TIỂU HỌC ÁI MỘ A</a:t>
            </a:r>
            <a:endParaRPr lang="vi-VN" sz="40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latin typeface="VNI-Avo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BFC7-8E77-4377-A39A-328577CE9101}" type="slidenum">
              <a:rPr lang="en-US"/>
              <a:pPr/>
              <a:t>10</a:t>
            </a:fld>
            <a:endParaRPr lang="en-US"/>
          </a:p>
        </p:txBody>
      </p:sp>
      <p:sp>
        <p:nvSpPr>
          <p:cNvPr id="167938" name="Text Box 2"/>
          <p:cNvSpPr txBox="1">
            <a:spLocks noChangeArrowheads="1"/>
          </p:cNvSpPr>
          <p:nvPr/>
        </p:nvSpPr>
        <p:spPr bwMode="auto">
          <a:xfrm>
            <a:off x="2133600" y="254000"/>
            <a:ext cx="2724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4000" i="1">
                <a:solidFill>
                  <a:srgbClr val="FF9933"/>
                </a:solidFill>
                <a:latin typeface=".VnTime" pitchFamily="34" charset="0"/>
              </a:rPr>
              <a:t>B¶ng chia 5</a:t>
            </a:r>
          </a:p>
        </p:txBody>
      </p:sp>
      <p:grpSp>
        <p:nvGrpSpPr>
          <p:cNvPr id="167939" name="Group 3"/>
          <p:cNvGrpSpPr>
            <a:grpSpLocks/>
          </p:cNvGrpSpPr>
          <p:nvPr/>
        </p:nvGrpSpPr>
        <p:grpSpPr bwMode="auto">
          <a:xfrm>
            <a:off x="4953000" y="990600"/>
            <a:ext cx="2743200" cy="5562600"/>
            <a:chOff x="3168" y="624"/>
            <a:chExt cx="1728" cy="3504"/>
          </a:xfrm>
        </p:grpSpPr>
        <p:sp>
          <p:nvSpPr>
            <p:cNvPr id="167940" name="Text Box 4"/>
            <p:cNvSpPr txBox="1">
              <a:spLocks noChangeArrowheads="1"/>
            </p:cNvSpPr>
            <p:nvPr/>
          </p:nvSpPr>
          <p:spPr bwMode="auto">
            <a:xfrm>
              <a:off x="3312" y="624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5 : 5 =  1 </a:t>
              </a:r>
            </a:p>
          </p:txBody>
        </p:sp>
        <p:sp>
          <p:nvSpPr>
            <p:cNvPr id="167941" name="Text Box 5"/>
            <p:cNvSpPr txBox="1">
              <a:spLocks noChangeArrowheads="1"/>
            </p:cNvSpPr>
            <p:nvPr/>
          </p:nvSpPr>
          <p:spPr bwMode="auto">
            <a:xfrm>
              <a:off x="3264" y="960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10: 5 =  2</a:t>
              </a:r>
            </a:p>
          </p:txBody>
        </p:sp>
        <p:sp>
          <p:nvSpPr>
            <p:cNvPr id="167942" name="Text Box 6"/>
            <p:cNvSpPr txBox="1">
              <a:spLocks noChangeArrowheads="1"/>
            </p:cNvSpPr>
            <p:nvPr/>
          </p:nvSpPr>
          <p:spPr bwMode="auto">
            <a:xfrm>
              <a:off x="3264" y="1324"/>
              <a:ext cx="153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15: 5 =  3</a:t>
              </a:r>
            </a:p>
          </p:txBody>
        </p:sp>
        <p:sp>
          <p:nvSpPr>
            <p:cNvPr id="167943" name="Text Box 7"/>
            <p:cNvSpPr txBox="1">
              <a:spLocks noChangeArrowheads="1"/>
            </p:cNvSpPr>
            <p:nvPr/>
          </p:nvSpPr>
          <p:spPr bwMode="auto">
            <a:xfrm>
              <a:off x="3216" y="1660"/>
              <a:ext cx="15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20 : 5 =  4</a:t>
              </a:r>
            </a:p>
          </p:txBody>
        </p:sp>
        <p:sp>
          <p:nvSpPr>
            <p:cNvPr id="167944" name="Text Box 8"/>
            <p:cNvSpPr txBox="1">
              <a:spLocks noChangeArrowheads="1"/>
            </p:cNvSpPr>
            <p:nvPr/>
          </p:nvSpPr>
          <p:spPr bwMode="auto">
            <a:xfrm>
              <a:off x="3216" y="2016"/>
              <a:ext cx="16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25 : 5 =  5 </a:t>
              </a:r>
            </a:p>
          </p:txBody>
        </p:sp>
        <p:sp>
          <p:nvSpPr>
            <p:cNvPr id="167945" name="Text Box 9"/>
            <p:cNvSpPr txBox="1">
              <a:spLocks noChangeArrowheads="1"/>
            </p:cNvSpPr>
            <p:nvPr/>
          </p:nvSpPr>
          <p:spPr bwMode="auto">
            <a:xfrm>
              <a:off x="3168" y="2304"/>
              <a:ext cx="17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 30 : 5 =  6</a:t>
              </a:r>
            </a:p>
          </p:txBody>
        </p:sp>
        <p:sp>
          <p:nvSpPr>
            <p:cNvPr id="167946" name="Text Box 10"/>
            <p:cNvSpPr txBox="1">
              <a:spLocks noChangeArrowheads="1"/>
            </p:cNvSpPr>
            <p:nvPr/>
          </p:nvSpPr>
          <p:spPr bwMode="auto">
            <a:xfrm>
              <a:off x="3168" y="2668"/>
              <a:ext cx="16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 35 : 5 =  7</a:t>
              </a:r>
            </a:p>
          </p:txBody>
        </p:sp>
        <p:sp>
          <p:nvSpPr>
            <p:cNvPr id="167947" name="Text Box 11"/>
            <p:cNvSpPr txBox="1">
              <a:spLocks noChangeArrowheads="1"/>
            </p:cNvSpPr>
            <p:nvPr/>
          </p:nvSpPr>
          <p:spPr bwMode="auto">
            <a:xfrm>
              <a:off x="3168" y="3004"/>
              <a:ext cx="16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 40 : 5 =  8</a:t>
              </a:r>
            </a:p>
          </p:txBody>
        </p:sp>
        <p:sp>
          <p:nvSpPr>
            <p:cNvPr id="167948" name="Text Box 12"/>
            <p:cNvSpPr txBox="1">
              <a:spLocks noChangeArrowheads="1"/>
            </p:cNvSpPr>
            <p:nvPr/>
          </p:nvSpPr>
          <p:spPr bwMode="auto">
            <a:xfrm>
              <a:off x="3168" y="3388"/>
              <a:ext cx="17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 45 : 5 =  9</a:t>
              </a:r>
            </a:p>
          </p:txBody>
        </p:sp>
        <p:sp>
          <p:nvSpPr>
            <p:cNvPr id="167949" name="Text Box 13"/>
            <p:cNvSpPr txBox="1">
              <a:spLocks noChangeArrowheads="1"/>
            </p:cNvSpPr>
            <p:nvPr/>
          </p:nvSpPr>
          <p:spPr bwMode="auto">
            <a:xfrm>
              <a:off x="3168" y="3724"/>
              <a:ext cx="17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 50 : 5 = 10</a:t>
              </a:r>
            </a:p>
          </p:txBody>
        </p:sp>
      </p:grpSp>
      <p:grpSp>
        <p:nvGrpSpPr>
          <p:cNvPr id="167950" name="Group 14"/>
          <p:cNvGrpSpPr>
            <a:grpSpLocks/>
          </p:cNvGrpSpPr>
          <p:nvPr/>
        </p:nvGrpSpPr>
        <p:grpSpPr bwMode="auto">
          <a:xfrm>
            <a:off x="6781800" y="1066800"/>
            <a:ext cx="685800" cy="5410200"/>
            <a:chOff x="4272" y="672"/>
            <a:chExt cx="432" cy="3408"/>
          </a:xfrm>
        </p:grpSpPr>
        <p:pic>
          <p:nvPicPr>
            <p:cNvPr id="167951" name="Picture 15" descr="FULLMO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2" y="672"/>
              <a:ext cx="278" cy="2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7952" name="Picture 16" descr="FULLMO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1" y="1392"/>
              <a:ext cx="285" cy="2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7953" name="Picture 17" descr="ROOSTER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0" y="2016"/>
              <a:ext cx="336" cy="3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7954" name="Picture 18" descr="APPLE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2688"/>
              <a:ext cx="261" cy="3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7955" name="Picture 19" descr="FULLMO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0" y="1728"/>
              <a:ext cx="285" cy="2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7956" name="Picture 20" descr="SUNFACE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2352"/>
              <a:ext cx="336" cy="3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7957" name="AutoShape 21"/>
            <p:cNvSpPr>
              <a:spLocks noChangeArrowheads="1"/>
            </p:cNvSpPr>
            <p:nvPr/>
          </p:nvSpPr>
          <p:spPr bwMode="auto">
            <a:xfrm>
              <a:off x="4368" y="3456"/>
              <a:ext cx="280" cy="288"/>
            </a:xfrm>
            <a:prstGeom prst="smileyFace">
              <a:avLst>
                <a:gd name="adj" fmla="val 4653"/>
              </a:avLst>
            </a:prstGeom>
            <a:solidFill>
              <a:srgbClr val="FF0000"/>
            </a:solidFill>
            <a:ln w="381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pic>
          <p:nvPicPr>
            <p:cNvPr id="167958" name="Picture 22" descr="APPLE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0" y="970"/>
              <a:ext cx="300" cy="3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7959" name="Picture 23" descr="FULLMO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3072"/>
              <a:ext cx="285" cy="2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7960" name="Picture 24" descr="FULLMO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71" y="3792"/>
              <a:ext cx="333" cy="2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7968" name="Group 32"/>
          <p:cNvGrpSpPr>
            <a:grpSpLocks/>
          </p:cNvGrpSpPr>
          <p:nvPr/>
        </p:nvGrpSpPr>
        <p:grpSpPr bwMode="auto">
          <a:xfrm>
            <a:off x="593725" y="990600"/>
            <a:ext cx="2806700" cy="4176713"/>
            <a:chOff x="374" y="624"/>
            <a:chExt cx="1768" cy="2631"/>
          </a:xfrm>
        </p:grpSpPr>
        <p:sp>
          <p:nvSpPr>
            <p:cNvPr id="167969" name="Text Box 33"/>
            <p:cNvSpPr txBox="1">
              <a:spLocks noChangeArrowheads="1"/>
            </p:cNvSpPr>
            <p:nvPr/>
          </p:nvSpPr>
          <p:spPr bwMode="auto">
            <a:xfrm>
              <a:off x="558" y="2256"/>
              <a:ext cx="158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sz="4400">
                  <a:latin typeface="Times New Roman" pitchFamily="18" charset="0"/>
                </a:rPr>
                <a:t>5 x 4 = 20</a:t>
              </a:r>
            </a:p>
          </p:txBody>
        </p:sp>
        <p:sp>
          <p:nvSpPr>
            <p:cNvPr id="167970" name="Text Box 34"/>
            <p:cNvSpPr txBox="1">
              <a:spLocks noChangeArrowheads="1"/>
            </p:cNvSpPr>
            <p:nvPr/>
          </p:nvSpPr>
          <p:spPr bwMode="auto">
            <a:xfrm>
              <a:off x="374" y="2736"/>
              <a:ext cx="1615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4800">
                  <a:latin typeface="Times New Roman" pitchFamily="18" charset="0"/>
                </a:rPr>
                <a:t>20 : 5 = 4</a:t>
              </a:r>
            </a:p>
          </p:txBody>
        </p:sp>
        <p:grpSp>
          <p:nvGrpSpPr>
            <p:cNvPr id="167971" name="Group 35"/>
            <p:cNvGrpSpPr>
              <a:grpSpLocks/>
            </p:cNvGrpSpPr>
            <p:nvPr/>
          </p:nvGrpSpPr>
          <p:grpSpPr bwMode="auto">
            <a:xfrm>
              <a:off x="384" y="624"/>
              <a:ext cx="1680" cy="1452"/>
              <a:chOff x="240" y="624"/>
              <a:chExt cx="1680" cy="1452"/>
            </a:xfrm>
          </p:grpSpPr>
          <p:grpSp>
            <p:nvGrpSpPr>
              <p:cNvPr id="167972" name="Group 36"/>
              <p:cNvGrpSpPr>
                <a:grpSpLocks/>
              </p:cNvGrpSpPr>
              <p:nvPr/>
            </p:nvGrpSpPr>
            <p:grpSpPr bwMode="auto">
              <a:xfrm>
                <a:off x="1152" y="624"/>
                <a:ext cx="336" cy="1440"/>
                <a:chOff x="1152" y="624"/>
                <a:chExt cx="336" cy="1440"/>
              </a:xfrm>
            </p:grpSpPr>
            <p:sp>
              <p:nvSpPr>
                <p:cNvPr id="167973" name="Rectangle 37"/>
                <p:cNvSpPr>
                  <a:spLocks noChangeArrowheads="1"/>
                </p:cNvSpPr>
                <p:nvPr/>
              </p:nvSpPr>
              <p:spPr bwMode="auto">
                <a:xfrm>
                  <a:off x="1152" y="624"/>
                  <a:ext cx="336" cy="1440"/>
                </a:xfrm>
                <a:prstGeom prst="rect">
                  <a:avLst/>
                </a:prstGeom>
                <a:solidFill>
                  <a:srgbClr val="FFFF00"/>
                </a:solidFill>
                <a:ln w="28575">
                  <a:solidFill>
                    <a:srgbClr val="3333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grpSp>
              <p:nvGrpSpPr>
                <p:cNvPr id="167974" name="Group 38"/>
                <p:cNvGrpSpPr>
                  <a:grpSpLocks/>
                </p:cNvGrpSpPr>
                <p:nvPr/>
              </p:nvGrpSpPr>
              <p:grpSpPr bwMode="auto">
                <a:xfrm>
                  <a:off x="1200" y="672"/>
                  <a:ext cx="240" cy="1104"/>
                  <a:chOff x="1008" y="672"/>
                  <a:chExt cx="240" cy="1104"/>
                </a:xfrm>
              </p:grpSpPr>
              <p:sp>
                <p:nvSpPr>
                  <p:cNvPr id="167975" name="Oval 39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672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7976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960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7977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248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7978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536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sp>
              <p:nvSpPr>
                <p:cNvPr id="167979" name="Oval 43"/>
                <p:cNvSpPr>
                  <a:spLocks noChangeArrowheads="1"/>
                </p:cNvSpPr>
                <p:nvPr/>
              </p:nvSpPr>
              <p:spPr bwMode="auto">
                <a:xfrm>
                  <a:off x="1200" y="1824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grpSp>
            <p:nvGrpSpPr>
              <p:cNvPr id="167980" name="Group 44"/>
              <p:cNvGrpSpPr>
                <a:grpSpLocks/>
              </p:cNvGrpSpPr>
              <p:nvPr/>
            </p:nvGrpSpPr>
            <p:grpSpPr bwMode="auto">
              <a:xfrm>
                <a:off x="696" y="636"/>
                <a:ext cx="336" cy="1440"/>
                <a:chOff x="1152" y="624"/>
                <a:chExt cx="336" cy="1440"/>
              </a:xfrm>
            </p:grpSpPr>
            <p:sp>
              <p:nvSpPr>
                <p:cNvPr id="167981" name="Rectangle 45"/>
                <p:cNvSpPr>
                  <a:spLocks noChangeArrowheads="1"/>
                </p:cNvSpPr>
                <p:nvPr/>
              </p:nvSpPr>
              <p:spPr bwMode="auto">
                <a:xfrm>
                  <a:off x="1152" y="624"/>
                  <a:ext cx="336" cy="1440"/>
                </a:xfrm>
                <a:prstGeom prst="rect">
                  <a:avLst/>
                </a:prstGeom>
                <a:solidFill>
                  <a:srgbClr val="FFFF00"/>
                </a:solidFill>
                <a:ln w="28575">
                  <a:solidFill>
                    <a:srgbClr val="3333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grpSp>
              <p:nvGrpSpPr>
                <p:cNvPr id="167982" name="Group 46"/>
                <p:cNvGrpSpPr>
                  <a:grpSpLocks/>
                </p:cNvGrpSpPr>
                <p:nvPr/>
              </p:nvGrpSpPr>
              <p:grpSpPr bwMode="auto">
                <a:xfrm>
                  <a:off x="1200" y="672"/>
                  <a:ext cx="240" cy="1104"/>
                  <a:chOff x="1008" y="672"/>
                  <a:chExt cx="240" cy="1104"/>
                </a:xfrm>
              </p:grpSpPr>
              <p:sp>
                <p:nvSpPr>
                  <p:cNvPr id="167983" name="Oval 47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672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7984" name="Oval 48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960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7985" name="Oval 49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248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7986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536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sp>
              <p:nvSpPr>
                <p:cNvPr id="167987" name="Oval 51"/>
                <p:cNvSpPr>
                  <a:spLocks noChangeArrowheads="1"/>
                </p:cNvSpPr>
                <p:nvPr/>
              </p:nvSpPr>
              <p:spPr bwMode="auto">
                <a:xfrm>
                  <a:off x="1200" y="1824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grpSp>
            <p:nvGrpSpPr>
              <p:cNvPr id="167988" name="Group 52"/>
              <p:cNvGrpSpPr>
                <a:grpSpLocks/>
              </p:cNvGrpSpPr>
              <p:nvPr/>
            </p:nvGrpSpPr>
            <p:grpSpPr bwMode="auto">
              <a:xfrm>
                <a:off x="240" y="624"/>
                <a:ext cx="336" cy="1440"/>
                <a:chOff x="1152" y="624"/>
                <a:chExt cx="336" cy="1440"/>
              </a:xfrm>
            </p:grpSpPr>
            <p:sp>
              <p:nvSpPr>
                <p:cNvPr id="167989" name="Rectangle 53"/>
                <p:cNvSpPr>
                  <a:spLocks noChangeArrowheads="1"/>
                </p:cNvSpPr>
                <p:nvPr/>
              </p:nvSpPr>
              <p:spPr bwMode="auto">
                <a:xfrm>
                  <a:off x="1152" y="624"/>
                  <a:ext cx="336" cy="1440"/>
                </a:xfrm>
                <a:prstGeom prst="rect">
                  <a:avLst/>
                </a:prstGeom>
                <a:solidFill>
                  <a:srgbClr val="FFFF00"/>
                </a:solidFill>
                <a:ln w="28575">
                  <a:solidFill>
                    <a:srgbClr val="3333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grpSp>
              <p:nvGrpSpPr>
                <p:cNvPr id="167990" name="Group 54"/>
                <p:cNvGrpSpPr>
                  <a:grpSpLocks/>
                </p:cNvGrpSpPr>
                <p:nvPr/>
              </p:nvGrpSpPr>
              <p:grpSpPr bwMode="auto">
                <a:xfrm>
                  <a:off x="1200" y="672"/>
                  <a:ext cx="240" cy="1104"/>
                  <a:chOff x="1008" y="672"/>
                  <a:chExt cx="240" cy="1104"/>
                </a:xfrm>
              </p:grpSpPr>
              <p:sp>
                <p:nvSpPr>
                  <p:cNvPr id="167991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672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7992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960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7993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248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7994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536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sp>
              <p:nvSpPr>
                <p:cNvPr id="167995" name="Oval 59"/>
                <p:cNvSpPr>
                  <a:spLocks noChangeArrowheads="1"/>
                </p:cNvSpPr>
                <p:nvPr/>
              </p:nvSpPr>
              <p:spPr bwMode="auto">
                <a:xfrm>
                  <a:off x="1200" y="1824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grpSp>
            <p:nvGrpSpPr>
              <p:cNvPr id="167996" name="Group 60"/>
              <p:cNvGrpSpPr>
                <a:grpSpLocks/>
              </p:cNvGrpSpPr>
              <p:nvPr/>
            </p:nvGrpSpPr>
            <p:grpSpPr bwMode="auto">
              <a:xfrm>
                <a:off x="1152" y="624"/>
                <a:ext cx="336" cy="1440"/>
                <a:chOff x="1152" y="624"/>
                <a:chExt cx="336" cy="1440"/>
              </a:xfrm>
            </p:grpSpPr>
            <p:sp>
              <p:nvSpPr>
                <p:cNvPr id="167997" name="Rectangle 61"/>
                <p:cNvSpPr>
                  <a:spLocks noChangeArrowheads="1"/>
                </p:cNvSpPr>
                <p:nvPr/>
              </p:nvSpPr>
              <p:spPr bwMode="auto">
                <a:xfrm>
                  <a:off x="1152" y="624"/>
                  <a:ext cx="336" cy="1440"/>
                </a:xfrm>
                <a:prstGeom prst="rect">
                  <a:avLst/>
                </a:prstGeom>
                <a:solidFill>
                  <a:srgbClr val="FFFF00"/>
                </a:solidFill>
                <a:ln w="28575">
                  <a:solidFill>
                    <a:srgbClr val="3333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grpSp>
              <p:nvGrpSpPr>
                <p:cNvPr id="167998" name="Group 62"/>
                <p:cNvGrpSpPr>
                  <a:grpSpLocks/>
                </p:cNvGrpSpPr>
                <p:nvPr/>
              </p:nvGrpSpPr>
              <p:grpSpPr bwMode="auto">
                <a:xfrm>
                  <a:off x="1200" y="672"/>
                  <a:ext cx="240" cy="1104"/>
                  <a:chOff x="1008" y="672"/>
                  <a:chExt cx="240" cy="1104"/>
                </a:xfrm>
              </p:grpSpPr>
              <p:sp>
                <p:nvSpPr>
                  <p:cNvPr id="167999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672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8000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960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8001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248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8002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536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sp>
              <p:nvSpPr>
                <p:cNvPr id="168003" name="Oval 67"/>
                <p:cNvSpPr>
                  <a:spLocks noChangeArrowheads="1"/>
                </p:cNvSpPr>
                <p:nvPr/>
              </p:nvSpPr>
              <p:spPr bwMode="auto">
                <a:xfrm>
                  <a:off x="1200" y="1824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grpSp>
            <p:nvGrpSpPr>
              <p:cNvPr id="168004" name="Group 68"/>
              <p:cNvGrpSpPr>
                <a:grpSpLocks/>
              </p:cNvGrpSpPr>
              <p:nvPr/>
            </p:nvGrpSpPr>
            <p:grpSpPr bwMode="auto">
              <a:xfrm>
                <a:off x="1584" y="636"/>
                <a:ext cx="336" cy="1440"/>
                <a:chOff x="1152" y="624"/>
                <a:chExt cx="336" cy="1440"/>
              </a:xfrm>
            </p:grpSpPr>
            <p:sp>
              <p:nvSpPr>
                <p:cNvPr id="168005" name="Rectangle 69"/>
                <p:cNvSpPr>
                  <a:spLocks noChangeArrowheads="1"/>
                </p:cNvSpPr>
                <p:nvPr/>
              </p:nvSpPr>
              <p:spPr bwMode="auto">
                <a:xfrm>
                  <a:off x="1152" y="624"/>
                  <a:ext cx="336" cy="1440"/>
                </a:xfrm>
                <a:prstGeom prst="rect">
                  <a:avLst/>
                </a:prstGeom>
                <a:solidFill>
                  <a:srgbClr val="FFFF00"/>
                </a:solidFill>
                <a:ln w="28575">
                  <a:solidFill>
                    <a:srgbClr val="3333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grpSp>
              <p:nvGrpSpPr>
                <p:cNvPr id="168006" name="Group 70"/>
                <p:cNvGrpSpPr>
                  <a:grpSpLocks/>
                </p:cNvGrpSpPr>
                <p:nvPr/>
              </p:nvGrpSpPr>
              <p:grpSpPr bwMode="auto">
                <a:xfrm>
                  <a:off x="1200" y="672"/>
                  <a:ext cx="240" cy="1104"/>
                  <a:chOff x="1008" y="672"/>
                  <a:chExt cx="240" cy="1104"/>
                </a:xfrm>
              </p:grpSpPr>
              <p:sp>
                <p:nvSpPr>
                  <p:cNvPr id="168007" name="Oval 71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672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8008" name="Oval 72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960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8009" name="Oval 73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248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8010" name="Oval 74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536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sp>
              <p:nvSpPr>
                <p:cNvPr id="168011" name="Oval 75"/>
                <p:cNvSpPr>
                  <a:spLocks noChangeArrowheads="1"/>
                </p:cNvSpPr>
                <p:nvPr/>
              </p:nvSpPr>
              <p:spPr bwMode="auto">
                <a:xfrm>
                  <a:off x="1200" y="1824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</p:grpSp>
      </p:grp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83AB8-A7E9-4906-9650-003BA13B8E60}" type="slidenum">
              <a:rPr lang="en-US"/>
              <a:pPr/>
              <a:t>11</a:t>
            </a:fld>
            <a:endParaRPr lang="en-US"/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048000" y="228600"/>
            <a:ext cx="2724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4000" i="1">
                <a:solidFill>
                  <a:srgbClr val="FF9933"/>
                </a:solidFill>
                <a:latin typeface=".VnTime" pitchFamily="34" charset="0"/>
              </a:rPr>
              <a:t>B¶ng chia 5</a:t>
            </a:r>
          </a:p>
        </p:txBody>
      </p:sp>
      <p:grpSp>
        <p:nvGrpSpPr>
          <p:cNvPr id="12336" name="Group 48"/>
          <p:cNvGrpSpPr>
            <a:grpSpLocks/>
          </p:cNvGrpSpPr>
          <p:nvPr/>
        </p:nvGrpSpPr>
        <p:grpSpPr bwMode="auto">
          <a:xfrm>
            <a:off x="5029200" y="1066800"/>
            <a:ext cx="2743200" cy="5562600"/>
            <a:chOff x="3168" y="624"/>
            <a:chExt cx="1728" cy="3504"/>
          </a:xfrm>
        </p:grpSpPr>
        <p:sp>
          <p:nvSpPr>
            <p:cNvPr id="12324" name="Text Box 36"/>
            <p:cNvSpPr txBox="1">
              <a:spLocks noChangeArrowheads="1"/>
            </p:cNvSpPr>
            <p:nvPr/>
          </p:nvSpPr>
          <p:spPr bwMode="auto">
            <a:xfrm>
              <a:off x="3312" y="624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5 : 5 = 1 </a:t>
              </a:r>
            </a:p>
          </p:txBody>
        </p:sp>
        <p:sp>
          <p:nvSpPr>
            <p:cNvPr id="12325" name="Text Box 37"/>
            <p:cNvSpPr txBox="1">
              <a:spLocks noChangeArrowheads="1"/>
            </p:cNvSpPr>
            <p:nvPr/>
          </p:nvSpPr>
          <p:spPr bwMode="auto">
            <a:xfrm>
              <a:off x="3264" y="960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10: 5 = 2</a:t>
              </a:r>
            </a:p>
          </p:txBody>
        </p:sp>
        <p:sp>
          <p:nvSpPr>
            <p:cNvPr id="12326" name="Text Box 38"/>
            <p:cNvSpPr txBox="1">
              <a:spLocks noChangeArrowheads="1"/>
            </p:cNvSpPr>
            <p:nvPr/>
          </p:nvSpPr>
          <p:spPr bwMode="auto">
            <a:xfrm>
              <a:off x="3264" y="1324"/>
              <a:ext cx="153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15: 5 = 3</a:t>
              </a:r>
            </a:p>
          </p:txBody>
        </p:sp>
        <p:sp>
          <p:nvSpPr>
            <p:cNvPr id="12327" name="Text Box 39"/>
            <p:cNvSpPr txBox="1">
              <a:spLocks noChangeArrowheads="1"/>
            </p:cNvSpPr>
            <p:nvPr/>
          </p:nvSpPr>
          <p:spPr bwMode="auto">
            <a:xfrm>
              <a:off x="3216" y="1660"/>
              <a:ext cx="15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20 : 5 = 4</a:t>
              </a:r>
            </a:p>
          </p:txBody>
        </p:sp>
        <p:sp>
          <p:nvSpPr>
            <p:cNvPr id="12328" name="Text Box 40"/>
            <p:cNvSpPr txBox="1">
              <a:spLocks noChangeArrowheads="1"/>
            </p:cNvSpPr>
            <p:nvPr/>
          </p:nvSpPr>
          <p:spPr bwMode="auto">
            <a:xfrm>
              <a:off x="3216" y="2016"/>
              <a:ext cx="16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25 : 5 = 5 </a:t>
              </a:r>
            </a:p>
          </p:txBody>
        </p:sp>
        <p:sp>
          <p:nvSpPr>
            <p:cNvPr id="12329" name="Text Box 41"/>
            <p:cNvSpPr txBox="1">
              <a:spLocks noChangeArrowheads="1"/>
            </p:cNvSpPr>
            <p:nvPr/>
          </p:nvSpPr>
          <p:spPr bwMode="auto">
            <a:xfrm>
              <a:off x="3168" y="2304"/>
              <a:ext cx="17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 30 : 5 = 6</a:t>
              </a:r>
            </a:p>
          </p:txBody>
        </p:sp>
        <p:sp>
          <p:nvSpPr>
            <p:cNvPr id="12330" name="Text Box 42"/>
            <p:cNvSpPr txBox="1">
              <a:spLocks noChangeArrowheads="1"/>
            </p:cNvSpPr>
            <p:nvPr/>
          </p:nvSpPr>
          <p:spPr bwMode="auto">
            <a:xfrm>
              <a:off x="3168" y="2668"/>
              <a:ext cx="16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 35 : 5 = 7</a:t>
              </a:r>
            </a:p>
          </p:txBody>
        </p:sp>
        <p:sp>
          <p:nvSpPr>
            <p:cNvPr id="12331" name="Text Box 43"/>
            <p:cNvSpPr txBox="1">
              <a:spLocks noChangeArrowheads="1"/>
            </p:cNvSpPr>
            <p:nvPr/>
          </p:nvSpPr>
          <p:spPr bwMode="auto">
            <a:xfrm>
              <a:off x="3168" y="3004"/>
              <a:ext cx="16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 40 : 5 = 8</a:t>
              </a:r>
            </a:p>
          </p:txBody>
        </p:sp>
        <p:sp>
          <p:nvSpPr>
            <p:cNvPr id="12332" name="Text Box 44"/>
            <p:cNvSpPr txBox="1">
              <a:spLocks noChangeArrowheads="1"/>
            </p:cNvSpPr>
            <p:nvPr/>
          </p:nvSpPr>
          <p:spPr bwMode="auto">
            <a:xfrm>
              <a:off x="3168" y="3388"/>
              <a:ext cx="17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 45 : 5 = 9</a:t>
              </a:r>
            </a:p>
          </p:txBody>
        </p:sp>
        <p:sp>
          <p:nvSpPr>
            <p:cNvPr id="12333" name="Text Box 45"/>
            <p:cNvSpPr txBox="1">
              <a:spLocks noChangeArrowheads="1"/>
            </p:cNvSpPr>
            <p:nvPr/>
          </p:nvSpPr>
          <p:spPr bwMode="auto">
            <a:xfrm>
              <a:off x="3168" y="3724"/>
              <a:ext cx="17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 50 : 5 =10</a:t>
              </a:r>
            </a:p>
          </p:txBody>
        </p:sp>
      </p:grpSp>
      <p:pic>
        <p:nvPicPr>
          <p:cNvPr id="12351" name="Picture 63" descr="SUNFAC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350" y="4267200"/>
            <a:ext cx="554038" cy="566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44" name="Picture 56" descr="SUNFAC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088" y="1143000"/>
            <a:ext cx="523875" cy="534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46" name="Picture 58" descr="SUNFAC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286000"/>
            <a:ext cx="404813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49" name="Picture 61" descr="SUNFACE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410200"/>
            <a:ext cx="630238" cy="63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52" name="AutoShape 64"/>
          <p:cNvSpPr>
            <a:spLocks noChangeArrowheads="1"/>
          </p:cNvSpPr>
          <p:nvPr/>
        </p:nvSpPr>
        <p:spPr bwMode="auto">
          <a:xfrm>
            <a:off x="6816725" y="3352800"/>
            <a:ext cx="422275" cy="428625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2341" name="AutoShape 53"/>
          <p:cNvSpPr>
            <a:spLocks noChangeArrowheads="1"/>
          </p:cNvSpPr>
          <p:nvPr/>
        </p:nvSpPr>
        <p:spPr bwMode="auto">
          <a:xfrm>
            <a:off x="5257800" y="4953000"/>
            <a:ext cx="538163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pic>
        <p:nvPicPr>
          <p:cNvPr id="12369" name="Picture 81" descr="APPLE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5725" y="2698750"/>
            <a:ext cx="592138" cy="66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400" name="Rectangle 112"/>
          <p:cNvSpPr>
            <a:spLocks noChangeArrowheads="1"/>
          </p:cNvSpPr>
          <p:nvPr/>
        </p:nvSpPr>
        <p:spPr bwMode="auto">
          <a:xfrm>
            <a:off x="6677025" y="2286000"/>
            <a:ext cx="533400" cy="5334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en-US"/>
              <a:t> 3</a:t>
            </a:r>
          </a:p>
        </p:txBody>
      </p:sp>
      <p:sp>
        <p:nvSpPr>
          <p:cNvPr id="12437" name="Text Box 149"/>
          <p:cNvSpPr txBox="1">
            <a:spLocks noChangeArrowheads="1"/>
          </p:cNvSpPr>
          <p:nvPr/>
        </p:nvSpPr>
        <p:spPr bwMode="auto">
          <a:xfrm>
            <a:off x="790575" y="3581400"/>
            <a:ext cx="2514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4400">
                <a:solidFill>
                  <a:srgbClr val="3333FF"/>
                </a:solidFill>
                <a:latin typeface="Times New Roman" pitchFamily="18" charset="0"/>
              </a:rPr>
              <a:t>5 x 4 = 20</a:t>
            </a:r>
          </a:p>
        </p:txBody>
      </p:sp>
      <p:sp>
        <p:nvSpPr>
          <p:cNvPr id="12438" name="Text Box 150"/>
          <p:cNvSpPr txBox="1">
            <a:spLocks noChangeArrowheads="1"/>
          </p:cNvSpPr>
          <p:nvPr/>
        </p:nvSpPr>
        <p:spPr bwMode="auto">
          <a:xfrm>
            <a:off x="561975" y="4343400"/>
            <a:ext cx="2563813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4800">
                <a:solidFill>
                  <a:srgbClr val="3333FF"/>
                </a:solidFill>
                <a:latin typeface="Times New Roman" pitchFamily="18" charset="0"/>
              </a:rPr>
              <a:t>20 : 5 = 4</a:t>
            </a:r>
          </a:p>
        </p:txBody>
      </p:sp>
      <p:grpSp>
        <p:nvGrpSpPr>
          <p:cNvPr id="12439" name="Group 151"/>
          <p:cNvGrpSpPr>
            <a:grpSpLocks/>
          </p:cNvGrpSpPr>
          <p:nvPr/>
        </p:nvGrpSpPr>
        <p:grpSpPr bwMode="auto">
          <a:xfrm>
            <a:off x="381000" y="914400"/>
            <a:ext cx="2667000" cy="2305050"/>
            <a:chOff x="240" y="624"/>
            <a:chExt cx="1680" cy="1452"/>
          </a:xfrm>
        </p:grpSpPr>
        <p:grpSp>
          <p:nvGrpSpPr>
            <p:cNvPr id="12440" name="Group 152"/>
            <p:cNvGrpSpPr>
              <a:grpSpLocks/>
            </p:cNvGrpSpPr>
            <p:nvPr/>
          </p:nvGrpSpPr>
          <p:grpSpPr bwMode="auto">
            <a:xfrm>
              <a:off x="1152" y="624"/>
              <a:ext cx="336" cy="1440"/>
              <a:chOff x="1152" y="624"/>
              <a:chExt cx="336" cy="1440"/>
            </a:xfrm>
          </p:grpSpPr>
          <p:sp>
            <p:nvSpPr>
              <p:cNvPr id="12441" name="Rectangle 153"/>
              <p:cNvSpPr>
                <a:spLocks noChangeArrowheads="1"/>
              </p:cNvSpPr>
              <p:nvPr/>
            </p:nvSpPr>
            <p:spPr bwMode="auto">
              <a:xfrm>
                <a:off x="1152" y="624"/>
                <a:ext cx="336" cy="14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rgbClr val="3333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grpSp>
            <p:nvGrpSpPr>
              <p:cNvPr id="12442" name="Group 154"/>
              <p:cNvGrpSpPr>
                <a:grpSpLocks/>
              </p:cNvGrpSpPr>
              <p:nvPr/>
            </p:nvGrpSpPr>
            <p:grpSpPr bwMode="auto">
              <a:xfrm>
                <a:off x="1200" y="672"/>
                <a:ext cx="240" cy="1104"/>
                <a:chOff x="1008" y="672"/>
                <a:chExt cx="240" cy="1104"/>
              </a:xfrm>
            </p:grpSpPr>
            <p:sp>
              <p:nvSpPr>
                <p:cNvPr id="12443" name="Oval 155"/>
                <p:cNvSpPr>
                  <a:spLocks noChangeArrowheads="1"/>
                </p:cNvSpPr>
                <p:nvPr/>
              </p:nvSpPr>
              <p:spPr bwMode="auto">
                <a:xfrm>
                  <a:off x="1008" y="672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44" name="Oval 156"/>
                <p:cNvSpPr>
                  <a:spLocks noChangeArrowheads="1"/>
                </p:cNvSpPr>
                <p:nvPr/>
              </p:nvSpPr>
              <p:spPr bwMode="auto">
                <a:xfrm>
                  <a:off x="1008" y="960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45" name="Oval 157"/>
                <p:cNvSpPr>
                  <a:spLocks noChangeArrowheads="1"/>
                </p:cNvSpPr>
                <p:nvPr/>
              </p:nvSpPr>
              <p:spPr bwMode="auto">
                <a:xfrm>
                  <a:off x="1008" y="1248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46" name="Oval 158"/>
                <p:cNvSpPr>
                  <a:spLocks noChangeArrowheads="1"/>
                </p:cNvSpPr>
                <p:nvPr/>
              </p:nvSpPr>
              <p:spPr bwMode="auto">
                <a:xfrm>
                  <a:off x="1008" y="1536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2447" name="Oval 159"/>
              <p:cNvSpPr>
                <a:spLocks noChangeArrowheads="1"/>
              </p:cNvSpPr>
              <p:nvPr/>
            </p:nvSpPr>
            <p:spPr bwMode="auto">
              <a:xfrm>
                <a:off x="1200" y="1824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2448" name="Group 160"/>
            <p:cNvGrpSpPr>
              <a:grpSpLocks/>
            </p:cNvGrpSpPr>
            <p:nvPr/>
          </p:nvGrpSpPr>
          <p:grpSpPr bwMode="auto">
            <a:xfrm>
              <a:off x="696" y="636"/>
              <a:ext cx="336" cy="1440"/>
              <a:chOff x="1152" y="624"/>
              <a:chExt cx="336" cy="1440"/>
            </a:xfrm>
          </p:grpSpPr>
          <p:sp>
            <p:nvSpPr>
              <p:cNvPr id="12449" name="Rectangle 161"/>
              <p:cNvSpPr>
                <a:spLocks noChangeArrowheads="1"/>
              </p:cNvSpPr>
              <p:nvPr/>
            </p:nvSpPr>
            <p:spPr bwMode="auto">
              <a:xfrm>
                <a:off x="1152" y="624"/>
                <a:ext cx="336" cy="14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rgbClr val="3333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grpSp>
            <p:nvGrpSpPr>
              <p:cNvPr id="12450" name="Group 162"/>
              <p:cNvGrpSpPr>
                <a:grpSpLocks/>
              </p:cNvGrpSpPr>
              <p:nvPr/>
            </p:nvGrpSpPr>
            <p:grpSpPr bwMode="auto">
              <a:xfrm>
                <a:off x="1200" y="672"/>
                <a:ext cx="240" cy="1104"/>
                <a:chOff x="1008" y="672"/>
                <a:chExt cx="240" cy="1104"/>
              </a:xfrm>
            </p:grpSpPr>
            <p:sp>
              <p:nvSpPr>
                <p:cNvPr id="12451" name="Oval 163"/>
                <p:cNvSpPr>
                  <a:spLocks noChangeArrowheads="1"/>
                </p:cNvSpPr>
                <p:nvPr/>
              </p:nvSpPr>
              <p:spPr bwMode="auto">
                <a:xfrm>
                  <a:off x="1008" y="672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52" name="Oval 164"/>
                <p:cNvSpPr>
                  <a:spLocks noChangeArrowheads="1"/>
                </p:cNvSpPr>
                <p:nvPr/>
              </p:nvSpPr>
              <p:spPr bwMode="auto">
                <a:xfrm>
                  <a:off x="1008" y="960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53" name="Oval 165"/>
                <p:cNvSpPr>
                  <a:spLocks noChangeArrowheads="1"/>
                </p:cNvSpPr>
                <p:nvPr/>
              </p:nvSpPr>
              <p:spPr bwMode="auto">
                <a:xfrm>
                  <a:off x="1008" y="1248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54" name="Oval 166"/>
                <p:cNvSpPr>
                  <a:spLocks noChangeArrowheads="1"/>
                </p:cNvSpPr>
                <p:nvPr/>
              </p:nvSpPr>
              <p:spPr bwMode="auto">
                <a:xfrm>
                  <a:off x="1008" y="1536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2455" name="Oval 167"/>
              <p:cNvSpPr>
                <a:spLocks noChangeArrowheads="1"/>
              </p:cNvSpPr>
              <p:nvPr/>
            </p:nvSpPr>
            <p:spPr bwMode="auto">
              <a:xfrm>
                <a:off x="1200" y="1824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2456" name="Group 168"/>
            <p:cNvGrpSpPr>
              <a:grpSpLocks/>
            </p:cNvGrpSpPr>
            <p:nvPr/>
          </p:nvGrpSpPr>
          <p:grpSpPr bwMode="auto">
            <a:xfrm>
              <a:off x="240" y="624"/>
              <a:ext cx="336" cy="1440"/>
              <a:chOff x="1152" y="624"/>
              <a:chExt cx="336" cy="1440"/>
            </a:xfrm>
          </p:grpSpPr>
          <p:sp>
            <p:nvSpPr>
              <p:cNvPr id="12457" name="Rectangle 169"/>
              <p:cNvSpPr>
                <a:spLocks noChangeArrowheads="1"/>
              </p:cNvSpPr>
              <p:nvPr/>
            </p:nvSpPr>
            <p:spPr bwMode="auto">
              <a:xfrm>
                <a:off x="1152" y="624"/>
                <a:ext cx="336" cy="14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rgbClr val="3333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grpSp>
            <p:nvGrpSpPr>
              <p:cNvPr id="12458" name="Group 170"/>
              <p:cNvGrpSpPr>
                <a:grpSpLocks/>
              </p:cNvGrpSpPr>
              <p:nvPr/>
            </p:nvGrpSpPr>
            <p:grpSpPr bwMode="auto">
              <a:xfrm>
                <a:off x="1200" y="672"/>
                <a:ext cx="240" cy="1104"/>
                <a:chOff x="1008" y="672"/>
                <a:chExt cx="240" cy="1104"/>
              </a:xfrm>
            </p:grpSpPr>
            <p:sp>
              <p:nvSpPr>
                <p:cNvPr id="12459" name="Oval 171"/>
                <p:cNvSpPr>
                  <a:spLocks noChangeArrowheads="1"/>
                </p:cNvSpPr>
                <p:nvPr/>
              </p:nvSpPr>
              <p:spPr bwMode="auto">
                <a:xfrm>
                  <a:off x="1008" y="672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60" name="Oval 172"/>
                <p:cNvSpPr>
                  <a:spLocks noChangeArrowheads="1"/>
                </p:cNvSpPr>
                <p:nvPr/>
              </p:nvSpPr>
              <p:spPr bwMode="auto">
                <a:xfrm>
                  <a:off x="1008" y="960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61" name="Oval 173"/>
                <p:cNvSpPr>
                  <a:spLocks noChangeArrowheads="1"/>
                </p:cNvSpPr>
                <p:nvPr/>
              </p:nvSpPr>
              <p:spPr bwMode="auto">
                <a:xfrm>
                  <a:off x="1008" y="1248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62" name="Oval 174"/>
                <p:cNvSpPr>
                  <a:spLocks noChangeArrowheads="1"/>
                </p:cNvSpPr>
                <p:nvPr/>
              </p:nvSpPr>
              <p:spPr bwMode="auto">
                <a:xfrm>
                  <a:off x="1008" y="1536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2463" name="Oval 175"/>
              <p:cNvSpPr>
                <a:spLocks noChangeArrowheads="1"/>
              </p:cNvSpPr>
              <p:nvPr/>
            </p:nvSpPr>
            <p:spPr bwMode="auto">
              <a:xfrm>
                <a:off x="1200" y="1824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2464" name="Group 176"/>
            <p:cNvGrpSpPr>
              <a:grpSpLocks/>
            </p:cNvGrpSpPr>
            <p:nvPr/>
          </p:nvGrpSpPr>
          <p:grpSpPr bwMode="auto">
            <a:xfrm>
              <a:off x="1152" y="624"/>
              <a:ext cx="336" cy="1440"/>
              <a:chOff x="1152" y="624"/>
              <a:chExt cx="336" cy="1440"/>
            </a:xfrm>
          </p:grpSpPr>
          <p:sp>
            <p:nvSpPr>
              <p:cNvPr id="12465" name="Rectangle 177"/>
              <p:cNvSpPr>
                <a:spLocks noChangeArrowheads="1"/>
              </p:cNvSpPr>
              <p:nvPr/>
            </p:nvSpPr>
            <p:spPr bwMode="auto">
              <a:xfrm>
                <a:off x="1152" y="624"/>
                <a:ext cx="336" cy="14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rgbClr val="3333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grpSp>
            <p:nvGrpSpPr>
              <p:cNvPr id="12466" name="Group 178"/>
              <p:cNvGrpSpPr>
                <a:grpSpLocks/>
              </p:cNvGrpSpPr>
              <p:nvPr/>
            </p:nvGrpSpPr>
            <p:grpSpPr bwMode="auto">
              <a:xfrm>
                <a:off x="1200" y="672"/>
                <a:ext cx="240" cy="1104"/>
                <a:chOff x="1008" y="672"/>
                <a:chExt cx="240" cy="1104"/>
              </a:xfrm>
            </p:grpSpPr>
            <p:sp>
              <p:nvSpPr>
                <p:cNvPr id="12467" name="Oval 179"/>
                <p:cNvSpPr>
                  <a:spLocks noChangeArrowheads="1"/>
                </p:cNvSpPr>
                <p:nvPr/>
              </p:nvSpPr>
              <p:spPr bwMode="auto">
                <a:xfrm>
                  <a:off x="1008" y="672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68" name="Oval 180"/>
                <p:cNvSpPr>
                  <a:spLocks noChangeArrowheads="1"/>
                </p:cNvSpPr>
                <p:nvPr/>
              </p:nvSpPr>
              <p:spPr bwMode="auto">
                <a:xfrm>
                  <a:off x="1008" y="960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69" name="Oval 181"/>
                <p:cNvSpPr>
                  <a:spLocks noChangeArrowheads="1"/>
                </p:cNvSpPr>
                <p:nvPr/>
              </p:nvSpPr>
              <p:spPr bwMode="auto">
                <a:xfrm>
                  <a:off x="1008" y="1248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70" name="Oval 182"/>
                <p:cNvSpPr>
                  <a:spLocks noChangeArrowheads="1"/>
                </p:cNvSpPr>
                <p:nvPr/>
              </p:nvSpPr>
              <p:spPr bwMode="auto">
                <a:xfrm>
                  <a:off x="1008" y="1536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2471" name="Oval 183"/>
              <p:cNvSpPr>
                <a:spLocks noChangeArrowheads="1"/>
              </p:cNvSpPr>
              <p:nvPr/>
            </p:nvSpPr>
            <p:spPr bwMode="auto">
              <a:xfrm>
                <a:off x="1200" y="1824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2472" name="Group 184"/>
            <p:cNvGrpSpPr>
              <a:grpSpLocks/>
            </p:cNvGrpSpPr>
            <p:nvPr/>
          </p:nvGrpSpPr>
          <p:grpSpPr bwMode="auto">
            <a:xfrm>
              <a:off x="1584" y="636"/>
              <a:ext cx="336" cy="1440"/>
              <a:chOff x="1152" y="624"/>
              <a:chExt cx="336" cy="1440"/>
            </a:xfrm>
          </p:grpSpPr>
          <p:sp>
            <p:nvSpPr>
              <p:cNvPr id="12473" name="Rectangle 185"/>
              <p:cNvSpPr>
                <a:spLocks noChangeArrowheads="1"/>
              </p:cNvSpPr>
              <p:nvPr/>
            </p:nvSpPr>
            <p:spPr bwMode="auto">
              <a:xfrm>
                <a:off x="1152" y="624"/>
                <a:ext cx="336" cy="14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rgbClr val="3333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grpSp>
            <p:nvGrpSpPr>
              <p:cNvPr id="12474" name="Group 186"/>
              <p:cNvGrpSpPr>
                <a:grpSpLocks/>
              </p:cNvGrpSpPr>
              <p:nvPr/>
            </p:nvGrpSpPr>
            <p:grpSpPr bwMode="auto">
              <a:xfrm>
                <a:off x="1200" y="672"/>
                <a:ext cx="240" cy="1104"/>
                <a:chOff x="1008" y="672"/>
                <a:chExt cx="240" cy="1104"/>
              </a:xfrm>
            </p:grpSpPr>
            <p:sp>
              <p:nvSpPr>
                <p:cNvPr id="12475" name="Oval 187"/>
                <p:cNvSpPr>
                  <a:spLocks noChangeArrowheads="1"/>
                </p:cNvSpPr>
                <p:nvPr/>
              </p:nvSpPr>
              <p:spPr bwMode="auto">
                <a:xfrm>
                  <a:off x="1008" y="672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76" name="Oval 188"/>
                <p:cNvSpPr>
                  <a:spLocks noChangeArrowheads="1"/>
                </p:cNvSpPr>
                <p:nvPr/>
              </p:nvSpPr>
              <p:spPr bwMode="auto">
                <a:xfrm>
                  <a:off x="1008" y="960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77" name="Oval 189"/>
                <p:cNvSpPr>
                  <a:spLocks noChangeArrowheads="1"/>
                </p:cNvSpPr>
                <p:nvPr/>
              </p:nvSpPr>
              <p:spPr bwMode="auto">
                <a:xfrm>
                  <a:off x="1008" y="1248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78" name="Oval 190"/>
                <p:cNvSpPr>
                  <a:spLocks noChangeArrowheads="1"/>
                </p:cNvSpPr>
                <p:nvPr/>
              </p:nvSpPr>
              <p:spPr bwMode="auto">
                <a:xfrm>
                  <a:off x="1008" y="1536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2479" name="Oval 191"/>
              <p:cNvSpPr>
                <a:spLocks noChangeArrowheads="1"/>
              </p:cNvSpPr>
              <p:nvPr/>
            </p:nvSpPr>
            <p:spPr bwMode="auto">
              <a:xfrm>
                <a:off x="1200" y="1824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pic>
        <p:nvPicPr>
          <p:cNvPr id="12482" name="Picture 194" descr="APPLE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133600"/>
            <a:ext cx="592138" cy="66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483" name="AutoShape 195"/>
          <p:cNvSpPr>
            <a:spLocks noChangeArrowheads="1"/>
          </p:cNvSpPr>
          <p:nvPr/>
        </p:nvSpPr>
        <p:spPr bwMode="auto">
          <a:xfrm>
            <a:off x="5245100" y="3810000"/>
            <a:ext cx="533400" cy="430213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pic>
        <p:nvPicPr>
          <p:cNvPr id="12484" name="Picture 196" descr="APPLE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5943600"/>
            <a:ext cx="592138" cy="66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485" name="Picture 197" descr="Chuong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CDB5D-A3B5-4835-8B96-53747D4C5F2E}" type="slidenum">
              <a:rPr lang="en-US"/>
              <a:pPr/>
              <a:t>12</a:t>
            </a:fld>
            <a:endParaRPr lang="en-US"/>
          </a:p>
        </p:txBody>
      </p:sp>
      <p:sp>
        <p:nvSpPr>
          <p:cNvPr id="169986" name="Text Box 2"/>
          <p:cNvSpPr txBox="1">
            <a:spLocks noChangeArrowheads="1"/>
          </p:cNvSpPr>
          <p:nvPr/>
        </p:nvSpPr>
        <p:spPr bwMode="auto">
          <a:xfrm>
            <a:off x="3048000" y="228600"/>
            <a:ext cx="2724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4000" i="1">
                <a:solidFill>
                  <a:srgbClr val="FF9933"/>
                </a:solidFill>
                <a:latin typeface=".VnTime" pitchFamily="34" charset="0"/>
              </a:rPr>
              <a:t>B¶ng chia 5</a:t>
            </a:r>
          </a:p>
        </p:txBody>
      </p:sp>
      <p:grpSp>
        <p:nvGrpSpPr>
          <p:cNvPr id="169987" name="Group 3"/>
          <p:cNvGrpSpPr>
            <a:grpSpLocks/>
          </p:cNvGrpSpPr>
          <p:nvPr/>
        </p:nvGrpSpPr>
        <p:grpSpPr bwMode="auto">
          <a:xfrm>
            <a:off x="5029200" y="1066800"/>
            <a:ext cx="2743200" cy="5562600"/>
            <a:chOff x="3168" y="624"/>
            <a:chExt cx="1728" cy="3504"/>
          </a:xfrm>
        </p:grpSpPr>
        <p:sp>
          <p:nvSpPr>
            <p:cNvPr id="169988" name="Text Box 4"/>
            <p:cNvSpPr txBox="1">
              <a:spLocks noChangeArrowheads="1"/>
            </p:cNvSpPr>
            <p:nvPr/>
          </p:nvSpPr>
          <p:spPr bwMode="auto">
            <a:xfrm>
              <a:off x="3312" y="624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5 : 5 = 1 </a:t>
              </a:r>
            </a:p>
          </p:txBody>
        </p:sp>
        <p:sp>
          <p:nvSpPr>
            <p:cNvPr id="169989" name="Text Box 5"/>
            <p:cNvSpPr txBox="1">
              <a:spLocks noChangeArrowheads="1"/>
            </p:cNvSpPr>
            <p:nvPr/>
          </p:nvSpPr>
          <p:spPr bwMode="auto">
            <a:xfrm>
              <a:off x="3264" y="960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10: 5 = 2</a:t>
              </a:r>
            </a:p>
          </p:txBody>
        </p:sp>
        <p:sp>
          <p:nvSpPr>
            <p:cNvPr id="169990" name="Text Box 6"/>
            <p:cNvSpPr txBox="1">
              <a:spLocks noChangeArrowheads="1"/>
            </p:cNvSpPr>
            <p:nvPr/>
          </p:nvSpPr>
          <p:spPr bwMode="auto">
            <a:xfrm>
              <a:off x="3264" y="1324"/>
              <a:ext cx="153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15: 5 = 3</a:t>
              </a:r>
            </a:p>
          </p:txBody>
        </p:sp>
        <p:sp>
          <p:nvSpPr>
            <p:cNvPr id="169991" name="Text Box 7"/>
            <p:cNvSpPr txBox="1">
              <a:spLocks noChangeArrowheads="1"/>
            </p:cNvSpPr>
            <p:nvPr/>
          </p:nvSpPr>
          <p:spPr bwMode="auto">
            <a:xfrm>
              <a:off x="3216" y="1660"/>
              <a:ext cx="15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20 : 5 = 4</a:t>
              </a:r>
            </a:p>
          </p:txBody>
        </p:sp>
        <p:sp>
          <p:nvSpPr>
            <p:cNvPr id="169992" name="Text Box 8"/>
            <p:cNvSpPr txBox="1">
              <a:spLocks noChangeArrowheads="1"/>
            </p:cNvSpPr>
            <p:nvPr/>
          </p:nvSpPr>
          <p:spPr bwMode="auto">
            <a:xfrm>
              <a:off x="3216" y="2016"/>
              <a:ext cx="16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25 : 5 = 5 </a:t>
              </a:r>
            </a:p>
          </p:txBody>
        </p:sp>
        <p:sp>
          <p:nvSpPr>
            <p:cNvPr id="169993" name="Text Box 9"/>
            <p:cNvSpPr txBox="1">
              <a:spLocks noChangeArrowheads="1"/>
            </p:cNvSpPr>
            <p:nvPr/>
          </p:nvSpPr>
          <p:spPr bwMode="auto">
            <a:xfrm>
              <a:off x="3168" y="2304"/>
              <a:ext cx="17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 30 : 5 = 6</a:t>
              </a:r>
            </a:p>
          </p:txBody>
        </p:sp>
        <p:sp>
          <p:nvSpPr>
            <p:cNvPr id="169994" name="Text Box 10"/>
            <p:cNvSpPr txBox="1">
              <a:spLocks noChangeArrowheads="1"/>
            </p:cNvSpPr>
            <p:nvPr/>
          </p:nvSpPr>
          <p:spPr bwMode="auto">
            <a:xfrm>
              <a:off x="3168" y="2668"/>
              <a:ext cx="16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 35 : 5 = 7</a:t>
              </a:r>
            </a:p>
          </p:txBody>
        </p:sp>
        <p:sp>
          <p:nvSpPr>
            <p:cNvPr id="169995" name="Text Box 11"/>
            <p:cNvSpPr txBox="1">
              <a:spLocks noChangeArrowheads="1"/>
            </p:cNvSpPr>
            <p:nvPr/>
          </p:nvSpPr>
          <p:spPr bwMode="auto">
            <a:xfrm>
              <a:off x="3168" y="3004"/>
              <a:ext cx="16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 40 : 5 = 8</a:t>
              </a:r>
            </a:p>
          </p:txBody>
        </p:sp>
        <p:sp>
          <p:nvSpPr>
            <p:cNvPr id="169996" name="Text Box 12"/>
            <p:cNvSpPr txBox="1">
              <a:spLocks noChangeArrowheads="1"/>
            </p:cNvSpPr>
            <p:nvPr/>
          </p:nvSpPr>
          <p:spPr bwMode="auto">
            <a:xfrm>
              <a:off x="3168" y="3388"/>
              <a:ext cx="17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 45 : 5 = 9</a:t>
              </a:r>
            </a:p>
          </p:txBody>
        </p:sp>
        <p:sp>
          <p:nvSpPr>
            <p:cNvPr id="169997" name="Text Box 13"/>
            <p:cNvSpPr txBox="1">
              <a:spLocks noChangeArrowheads="1"/>
            </p:cNvSpPr>
            <p:nvPr/>
          </p:nvSpPr>
          <p:spPr bwMode="auto">
            <a:xfrm>
              <a:off x="3168" y="3724"/>
              <a:ext cx="17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 50 : 5 =10</a:t>
              </a:r>
            </a:p>
          </p:txBody>
        </p:sp>
      </p:grpSp>
      <p:pic>
        <p:nvPicPr>
          <p:cNvPr id="169998" name="Picture 14" descr="SUNFAC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725" y="4343400"/>
            <a:ext cx="479425" cy="490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9999" name="Picture 15" descr="SUNFAC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088" y="1143000"/>
            <a:ext cx="523875" cy="534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000" name="Picture 16" descr="SUNFAC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254250"/>
            <a:ext cx="479425" cy="48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001" name="Picture 17" descr="SUNFACE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5486400"/>
            <a:ext cx="555625" cy="563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0002" name="AutoShape 18"/>
          <p:cNvSpPr>
            <a:spLocks noChangeArrowheads="1"/>
          </p:cNvSpPr>
          <p:nvPr/>
        </p:nvSpPr>
        <p:spPr bwMode="auto">
          <a:xfrm>
            <a:off x="6816725" y="3352800"/>
            <a:ext cx="422275" cy="428625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70003" name="AutoShape 19"/>
          <p:cNvSpPr>
            <a:spLocks noChangeArrowheads="1"/>
          </p:cNvSpPr>
          <p:nvPr/>
        </p:nvSpPr>
        <p:spPr bwMode="auto">
          <a:xfrm>
            <a:off x="5257800" y="4953000"/>
            <a:ext cx="538163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70004" name="AutoShape 20"/>
          <p:cNvSpPr>
            <a:spLocks noChangeArrowheads="1"/>
          </p:cNvSpPr>
          <p:nvPr/>
        </p:nvSpPr>
        <p:spPr bwMode="auto">
          <a:xfrm>
            <a:off x="5334000" y="1752600"/>
            <a:ext cx="403225" cy="354013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pic>
        <p:nvPicPr>
          <p:cNvPr id="170005" name="Picture 21" descr="APPLE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722563"/>
            <a:ext cx="523875" cy="58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006" name="Picture 22" descr="FULLMO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6050" y="3810000"/>
            <a:ext cx="53340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007" name="Picture 23" descr="APPLE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6019800"/>
            <a:ext cx="671513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0012" name="Text Box 28"/>
          <p:cNvSpPr txBox="1">
            <a:spLocks noChangeArrowheads="1"/>
          </p:cNvSpPr>
          <p:nvPr/>
        </p:nvSpPr>
        <p:spPr bwMode="auto">
          <a:xfrm>
            <a:off x="790575" y="3581400"/>
            <a:ext cx="2514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4400">
                <a:solidFill>
                  <a:srgbClr val="3333FF"/>
                </a:solidFill>
                <a:latin typeface="Times New Roman" pitchFamily="18" charset="0"/>
              </a:rPr>
              <a:t>5 x 4 = 20</a:t>
            </a:r>
          </a:p>
        </p:txBody>
      </p:sp>
      <p:sp>
        <p:nvSpPr>
          <p:cNvPr id="170013" name="Text Box 29"/>
          <p:cNvSpPr txBox="1">
            <a:spLocks noChangeArrowheads="1"/>
          </p:cNvSpPr>
          <p:nvPr/>
        </p:nvSpPr>
        <p:spPr bwMode="auto">
          <a:xfrm>
            <a:off x="561975" y="4343400"/>
            <a:ext cx="2563813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4800">
                <a:solidFill>
                  <a:srgbClr val="3333FF"/>
                </a:solidFill>
                <a:latin typeface="Times New Roman" pitchFamily="18" charset="0"/>
              </a:rPr>
              <a:t>20 : 5 = 4</a:t>
            </a:r>
          </a:p>
        </p:txBody>
      </p:sp>
      <p:grpSp>
        <p:nvGrpSpPr>
          <p:cNvPr id="170014" name="Group 30"/>
          <p:cNvGrpSpPr>
            <a:grpSpLocks/>
          </p:cNvGrpSpPr>
          <p:nvPr/>
        </p:nvGrpSpPr>
        <p:grpSpPr bwMode="auto">
          <a:xfrm>
            <a:off x="381000" y="914400"/>
            <a:ext cx="2667000" cy="2305050"/>
            <a:chOff x="240" y="624"/>
            <a:chExt cx="1680" cy="1452"/>
          </a:xfrm>
        </p:grpSpPr>
        <p:grpSp>
          <p:nvGrpSpPr>
            <p:cNvPr id="170015" name="Group 31"/>
            <p:cNvGrpSpPr>
              <a:grpSpLocks/>
            </p:cNvGrpSpPr>
            <p:nvPr/>
          </p:nvGrpSpPr>
          <p:grpSpPr bwMode="auto">
            <a:xfrm>
              <a:off x="1152" y="624"/>
              <a:ext cx="336" cy="1440"/>
              <a:chOff x="1152" y="624"/>
              <a:chExt cx="336" cy="1440"/>
            </a:xfrm>
          </p:grpSpPr>
          <p:sp>
            <p:nvSpPr>
              <p:cNvPr id="170016" name="Rectangle 32"/>
              <p:cNvSpPr>
                <a:spLocks noChangeArrowheads="1"/>
              </p:cNvSpPr>
              <p:nvPr/>
            </p:nvSpPr>
            <p:spPr bwMode="auto">
              <a:xfrm>
                <a:off x="1152" y="624"/>
                <a:ext cx="336" cy="14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rgbClr val="3333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grpSp>
            <p:nvGrpSpPr>
              <p:cNvPr id="170017" name="Group 33"/>
              <p:cNvGrpSpPr>
                <a:grpSpLocks/>
              </p:cNvGrpSpPr>
              <p:nvPr/>
            </p:nvGrpSpPr>
            <p:grpSpPr bwMode="auto">
              <a:xfrm>
                <a:off x="1200" y="672"/>
                <a:ext cx="240" cy="1104"/>
                <a:chOff x="1008" y="672"/>
                <a:chExt cx="240" cy="1104"/>
              </a:xfrm>
            </p:grpSpPr>
            <p:sp>
              <p:nvSpPr>
                <p:cNvPr id="170018" name="Oval 34"/>
                <p:cNvSpPr>
                  <a:spLocks noChangeArrowheads="1"/>
                </p:cNvSpPr>
                <p:nvPr/>
              </p:nvSpPr>
              <p:spPr bwMode="auto">
                <a:xfrm>
                  <a:off x="1008" y="672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70019" name="Oval 35"/>
                <p:cNvSpPr>
                  <a:spLocks noChangeArrowheads="1"/>
                </p:cNvSpPr>
                <p:nvPr/>
              </p:nvSpPr>
              <p:spPr bwMode="auto">
                <a:xfrm>
                  <a:off x="1008" y="960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70020" name="Oval 36"/>
                <p:cNvSpPr>
                  <a:spLocks noChangeArrowheads="1"/>
                </p:cNvSpPr>
                <p:nvPr/>
              </p:nvSpPr>
              <p:spPr bwMode="auto">
                <a:xfrm>
                  <a:off x="1008" y="1248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70021" name="Oval 37"/>
                <p:cNvSpPr>
                  <a:spLocks noChangeArrowheads="1"/>
                </p:cNvSpPr>
                <p:nvPr/>
              </p:nvSpPr>
              <p:spPr bwMode="auto">
                <a:xfrm>
                  <a:off x="1008" y="1536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70022" name="Oval 38"/>
              <p:cNvSpPr>
                <a:spLocks noChangeArrowheads="1"/>
              </p:cNvSpPr>
              <p:nvPr/>
            </p:nvSpPr>
            <p:spPr bwMode="auto">
              <a:xfrm>
                <a:off x="1200" y="1824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70023" name="Group 39"/>
            <p:cNvGrpSpPr>
              <a:grpSpLocks/>
            </p:cNvGrpSpPr>
            <p:nvPr/>
          </p:nvGrpSpPr>
          <p:grpSpPr bwMode="auto">
            <a:xfrm>
              <a:off x="696" y="636"/>
              <a:ext cx="336" cy="1440"/>
              <a:chOff x="1152" y="624"/>
              <a:chExt cx="336" cy="1440"/>
            </a:xfrm>
          </p:grpSpPr>
          <p:sp>
            <p:nvSpPr>
              <p:cNvPr id="170024" name="Rectangle 40"/>
              <p:cNvSpPr>
                <a:spLocks noChangeArrowheads="1"/>
              </p:cNvSpPr>
              <p:nvPr/>
            </p:nvSpPr>
            <p:spPr bwMode="auto">
              <a:xfrm>
                <a:off x="1152" y="624"/>
                <a:ext cx="336" cy="14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rgbClr val="3333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grpSp>
            <p:nvGrpSpPr>
              <p:cNvPr id="170025" name="Group 41"/>
              <p:cNvGrpSpPr>
                <a:grpSpLocks/>
              </p:cNvGrpSpPr>
              <p:nvPr/>
            </p:nvGrpSpPr>
            <p:grpSpPr bwMode="auto">
              <a:xfrm>
                <a:off x="1200" y="672"/>
                <a:ext cx="240" cy="1104"/>
                <a:chOff x="1008" y="672"/>
                <a:chExt cx="240" cy="1104"/>
              </a:xfrm>
            </p:grpSpPr>
            <p:sp>
              <p:nvSpPr>
                <p:cNvPr id="170026" name="Oval 42"/>
                <p:cNvSpPr>
                  <a:spLocks noChangeArrowheads="1"/>
                </p:cNvSpPr>
                <p:nvPr/>
              </p:nvSpPr>
              <p:spPr bwMode="auto">
                <a:xfrm>
                  <a:off x="1008" y="672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70027" name="Oval 43"/>
                <p:cNvSpPr>
                  <a:spLocks noChangeArrowheads="1"/>
                </p:cNvSpPr>
                <p:nvPr/>
              </p:nvSpPr>
              <p:spPr bwMode="auto">
                <a:xfrm>
                  <a:off x="1008" y="960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70028" name="Oval 44"/>
                <p:cNvSpPr>
                  <a:spLocks noChangeArrowheads="1"/>
                </p:cNvSpPr>
                <p:nvPr/>
              </p:nvSpPr>
              <p:spPr bwMode="auto">
                <a:xfrm>
                  <a:off x="1008" y="1248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70029" name="Oval 45"/>
                <p:cNvSpPr>
                  <a:spLocks noChangeArrowheads="1"/>
                </p:cNvSpPr>
                <p:nvPr/>
              </p:nvSpPr>
              <p:spPr bwMode="auto">
                <a:xfrm>
                  <a:off x="1008" y="1536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70030" name="Oval 46"/>
              <p:cNvSpPr>
                <a:spLocks noChangeArrowheads="1"/>
              </p:cNvSpPr>
              <p:nvPr/>
            </p:nvSpPr>
            <p:spPr bwMode="auto">
              <a:xfrm>
                <a:off x="1200" y="1824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70031" name="Group 47"/>
            <p:cNvGrpSpPr>
              <a:grpSpLocks/>
            </p:cNvGrpSpPr>
            <p:nvPr/>
          </p:nvGrpSpPr>
          <p:grpSpPr bwMode="auto">
            <a:xfrm>
              <a:off x="240" y="624"/>
              <a:ext cx="336" cy="1440"/>
              <a:chOff x="1152" y="624"/>
              <a:chExt cx="336" cy="1440"/>
            </a:xfrm>
          </p:grpSpPr>
          <p:sp>
            <p:nvSpPr>
              <p:cNvPr id="170032" name="Rectangle 48"/>
              <p:cNvSpPr>
                <a:spLocks noChangeArrowheads="1"/>
              </p:cNvSpPr>
              <p:nvPr/>
            </p:nvSpPr>
            <p:spPr bwMode="auto">
              <a:xfrm>
                <a:off x="1152" y="624"/>
                <a:ext cx="336" cy="14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rgbClr val="3333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grpSp>
            <p:nvGrpSpPr>
              <p:cNvPr id="170033" name="Group 49"/>
              <p:cNvGrpSpPr>
                <a:grpSpLocks/>
              </p:cNvGrpSpPr>
              <p:nvPr/>
            </p:nvGrpSpPr>
            <p:grpSpPr bwMode="auto">
              <a:xfrm>
                <a:off x="1200" y="672"/>
                <a:ext cx="240" cy="1104"/>
                <a:chOff x="1008" y="672"/>
                <a:chExt cx="240" cy="1104"/>
              </a:xfrm>
            </p:grpSpPr>
            <p:sp>
              <p:nvSpPr>
                <p:cNvPr id="170034" name="Oval 50"/>
                <p:cNvSpPr>
                  <a:spLocks noChangeArrowheads="1"/>
                </p:cNvSpPr>
                <p:nvPr/>
              </p:nvSpPr>
              <p:spPr bwMode="auto">
                <a:xfrm>
                  <a:off x="1008" y="672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70035" name="Oval 51"/>
                <p:cNvSpPr>
                  <a:spLocks noChangeArrowheads="1"/>
                </p:cNvSpPr>
                <p:nvPr/>
              </p:nvSpPr>
              <p:spPr bwMode="auto">
                <a:xfrm>
                  <a:off x="1008" y="960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70036" name="Oval 52"/>
                <p:cNvSpPr>
                  <a:spLocks noChangeArrowheads="1"/>
                </p:cNvSpPr>
                <p:nvPr/>
              </p:nvSpPr>
              <p:spPr bwMode="auto">
                <a:xfrm>
                  <a:off x="1008" y="1248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70037" name="Oval 53"/>
                <p:cNvSpPr>
                  <a:spLocks noChangeArrowheads="1"/>
                </p:cNvSpPr>
                <p:nvPr/>
              </p:nvSpPr>
              <p:spPr bwMode="auto">
                <a:xfrm>
                  <a:off x="1008" y="1536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70038" name="Oval 54"/>
              <p:cNvSpPr>
                <a:spLocks noChangeArrowheads="1"/>
              </p:cNvSpPr>
              <p:nvPr/>
            </p:nvSpPr>
            <p:spPr bwMode="auto">
              <a:xfrm>
                <a:off x="1200" y="1824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70039" name="Group 55"/>
            <p:cNvGrpSpPr>
              <a:grpSpLocks/>
            </p:cNvGrpSpPr>
            <p:nvPr/>
          </p:nvGrpSpPr>
          <p:grpSpPr bwMode="auto">
            <a:xfrm>
              <a:off x="1152" y="624"/>
              <a:ext cx="336" cy="1440"/>
              <a:chOff x="1152" y="624"/>
              <a:chExt cx="336" cy="1440"/>
            </a:xfrm>
          </p:grpSpPr>
          <p:sp>
            <p:nvSpPr>
              <p:cNvPr id="170040" name="Rectangle 56"/>
              <p:cNvSpPr>
                <a:spLocks noChangeArrowheads="1"/>
              </p:cNvSpPr>
              <p:nvPr/>
            </p:nvSpPr>
            <p:spPr bwMode="auto">
              <a:xfrm>
                <a:off x="1152" y="624"/>
                <a:ext cx="336" cy="14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rgbClr val="3333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grpSp>
            <p:nvGrpSpPr>
              <p:cNvPr id="170041" name="Group 57"/>
              <p:cNvGrpSpPr>
                <a:grpSpLocks/>
              </p:cNvGrpSpPr>
              <p:nvPr/>
            </p:nvGrpSpPr>
            <p:grpSpPr bwMode="auto">
              <a:xfrm>
                <a:off x="1200" y="672"/>
                <a:ext cx="240" cy="1104"/>
                <a:chOff x="1008" y="672"/>
                <a:chExt cx="240" cy="1104"/>
              </a:xfrm>
            </p:grpSpPr>
            <p:sp>
              <p:nvSpPr>
                <p:cNvPr id="170042" name="Oval 58"/>
                <p:cNvSpPr>
                  <a:spLocks noChangeArrowheads="1"/>
                </p:cNvSpPr>
                <p:nvPr/>
              </p:nvSpPr>
              <p:spPr bwMode="auto">
                <a:xfrm>
                  <a:off x="1008" y="672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70043" name="Oval 59"/>
                <p:cNvSpPr>
                  <a:spLocks noChangeArrowheads="1"/>
                </p:cNvSpPr>
                <p:nvPr/>
              </p:nvSpPr>
              <p:spPr bwMode="auto">
                <a:xfrm>
                  <a:off x="1008" y="960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70044" name="Oval 60"/>
                <p:cNvSpPr>
                  <a:spLocks noChangeArrowheads="1"/>
                </p:cNvSpPr>
                <p:nvPr/>
              </p:nvSpPr>
              <p:spPr bwMode="auto">
                <a:xfrm>
                  <a:off x="1008" y="1248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70045" name="Oval 61"/>
                <p:cNvSpPr>
                  <a:spLocks noChangeArrowheads="1"/>
                </p:cNvSpPr>
                <p:nvPr/>
              </p:nvSpPr>
              <p:spPr bwMode="auto">
                <a:xfrm>
                  <a:off x="1008" y="1536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70046" name="Oval 62"/>
              <p:cNvSpPr>
                <a:spLocks noChangeArrowheads="1"/>
              </p:cNvSpPr>
              <p:nvPr/>
            </p:nvSpPr>
            <p:spPr bwMode="auto">
              <a:xfrm>
                <a:off x="1200" y="1824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70047" name="Group 63"/>
            <p:cNvGrpSpPr>
              <a:grpSpLocks/>
            </p:cNvGrpSpPr>
            <p:nvPr/>
          </p:nvGrpSpPr>
          <p:grpSpPr bwMode="auto">
            <a:xfrm>
              <a:off x="1584" y="636"/>
              <a:ext cx="336" cy="1440"/>
              <a:chOff x="1152" y="624"/>
              <a:chExt cx="336" cy="1440"/>
            </a:xfrm>
          </p:grpSpPr>
          <p:sp>
            <p:nvSpPr>
              <p:cNvPr id="170048" name="Rectangle 64"/>
              <p:cNvSpPr>
                <a:spLocks noChangeArrowheads="1"/>
              </p:cNvSpPr>
              <p:nvPr/>
            </p:nvSpPr>
            <p:spPr bwMode="auto">
              <a:xfrm>
                <a:off x="1152" y="624"/>
                <a:ext cx="336" cy="14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rgbClr val="3333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grpSp>
            <p:nvGrpSpPr>
              <p:cNvPr id="170049" name="Group 65"/>
              <p:cNvGrpSpPr>
                <a:grpSpLocks/>
              </p:cNvGrpSpPr>
              <p:nvPr/>
            </p:nvGrpSpPr>
            <p:grpSpPr bwMode="auto">
              <a:xfrm>
                <a:off x="1200" y="672"/>
                <a:ext cx="240" cy="1104"/>
                <a:chOff x="1008" y="672"/>
                <a:chExt cx="240" cy="1104"/>
              </a:xfrm>
            </p:grpSpPr>
            <p:sp>
              <p:nvSpPr>
                <p:cNvPr id="170050" name="Oval 66"/>
                <p:cNvSpPr>
                  <a:spLocks noChangeArrowheads="1"/>
                </p:cNvSpPr>
                <p:nvPr/>
              </p:nvSpPr>
              <p:spPr bwMode="auto">
                <a:xfrm>
                  <a:off x="1008" y="672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70051" name="Oval 67"/>
                <p:cNvSpPr>
                  <a:spLocks noChangeArrowheads="1"/>
                </p:cNvSpPr>
                <p:nvPr/>
              </p:nvSpPr>
              <p:spPr bwMode="auto">
                <a:xfrm>
                  <a:off x="1008" y="960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70052" name="Oval 68"/>
                <p:cNvSpPr>
                  <a:spLocks noChangeArrowheads="1"/>
                </p:cNvSpPr>
                <p:nvPr/>
              </p:nvSpPr>
              <p:spPr bwMode="auto">
                <a:xfrm>
                  <a:off x="1008" y="1248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70053" name="Oval 69"/>
                <p:cNvSpPr>
                  <a:spLocks noChangeArrowheads="1"/>
                </p:cNvSpPr>
                <p:nvPr/>
              </p:nvSpPr>
              <p:spPr bwMode="auto">
                <a:xfrm>
                  <a:off x="1008" y="1536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70054" name="Oval 70"/>
              <p:cNvSpPr>
                <a:spLocks noChangeArrowheads="1"/>
              </p:cNvSpPr>
              <p:nvPr/>
            </p:nvSpPr>
            <p:spPr bwMode="auto">
              <a:xfrm>
                <a:off x="1200" y="1824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pic>
        <p:nvPicPr>
          <p:cNvPr id="170055" name="Picture 71" descr="Chuong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0057" name="Picture 73" descr="BD20530_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95800"/>
            <a:ext cx="1852613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0952C-7322-41BC-8039-96F63F5194FC}" type="slidenum">
              <a:rPr lang="en-US"/>
              <a:pPr/>
              <a:t>13</a:t>
            </a:fld>
            <a:endParaRPr lang="en-US"/>
          </a:p>
        </p:txBody>
      </p:sp>
      <p:graphicFrame>
        <p:nvGraphicFramePr>
          <p:cNvPr id="171011" name="Object 3"/>
          <p:cNvGraphicFramePr>
            <a:graphicFrameLocks noChangeAspect="1"/>
          </p:cNvGraphicFramePr>
          <p:nvPr/>
        </p:nvGraphicFramePr>
        <p:xfrm>
          <a:off x="6248400" y="152400"/>
          <a:ext cx="1676400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93" name="Clip" r:id="rId3" imgW="4583880" imgH="2828880" progId="MS_ClipArt_Gallery.5">
                  <p:embed/>
                </p:oleObj>
              </mc:Choice>
              <mc:Fallback>
                <p:oleObj name="Clip" r:id="rId3" imgW="4583880" imgH="2828880" progId="MS_ClipArt_Gallery.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152400"/>
                        <a:ext cx="1676400" cy="103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1077" name="Group 69"/>
          <p:cNvGrpSpPr>
            <a:grpSpLocks/>
          </p:cNvGrpSpPr>
          <p:nvPr/>
        </p:nvGrpSpPr>
        <p:grpSpPr bwMode="auto">
          <a:xfrm>
            <a:off x="533400" y="1447800"/>
            <a:ext cx="2057400" cy="617538"/>
            <a:chOff x="336" y="912"/>
            <a:chExt cx="1296" cy="389"/>
          </a:xfrm>
        </p:grpSpPr>
        <p:sp>
          <p:nvSpPr>
            <p:cNvPr id="171010" name="Text Box 2"/>
            <p:cNvSpPr txBox="1">
              <a:spLocks noChangeArrowheads="1"/>
            </p:cNvSpPr>
            <p:nvPr/>
          </p:nvSpPr>
          <p:spPr bwMode="auto">
            <a:xfrm>
              <a:off x="336" y="974"/>
              <a:ext cx="727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2800" u="sng"/>
                <a:t>Bµi 1</a:t>
              </a:r>
              <a:r>
                <a:rPr lang="en-US" sz="2800"/>
                <a:t>:</a:t>
              </a:r>
            </a:p>
          </p:txBody>
        </p:sp>
        <p:sp>
          <p:nvSpPr>
            <p:cNvPr id="171012" name="Text Box 4"/>
            <p:cNvSpPr txBox="1">
              <a:spLocks noChangeArrowheads="1"/>
            </p:cNvSpPr>
            <p:nvPr/>
          </p:nvSpPr>
          <p:spPr bwMode="auto">
            <a:xfrm>
              <a:off x="1008" y="912"/>
              <a:ext cx="624" cy="339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800"/>
                <a:t>Sè ?</a:t>
              </a:r>
            </a:p>
          </p:txBody>
        </p:sp>
      </p:grpSp>
      <p:graphicFrame>
        <p:nvGraphicFramePr>
          <p:cNvPr id="171013" name="Group 5"/>
          <p:cNvGraphicFramePr>
            <a:graphicFrameLocks noGrp="1"/>
          </p:cNvGraphicFramePr>
          <p:nvPr>
            <p:ph type="tbl" idx="1"/>
          </p:nvPr>
        </p:nvGraphicFramePr>
        <p:xfrm>
          <a:off x="609600" y="2514600"/>
          <a:ext cx="8229600" cy="2209801"/>
        </p:xfrm>
        <a:graphic>
          <a:graphicData uri="http://schemas.openxmlformats.org/drawingml/2006/table">
            <a:tbl>
              <a:tblPr/>
              <a:tblGrid>
                <a:gridCol w="2614613"/>
                <a:gridCol w="615950"/>
                <a:gridCol w="538162"/>
                <a:gridCol w="538163"/>
                <a:gridCol w="538162"/>
                <a:gridCol w="538163"/>
                <a:gridCol w="539750"/>
                <a:gridCol w="614362"/>
                <a:gridCol w="615950"/>
                <a:gridCol w="538163"/>
                <a:gridCol w="538162"/>
              </a:tblGrid>
              <a:tr h="739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Sè bÞ chia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10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20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30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40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50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45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35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25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15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 5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Sè chia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  5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 5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 5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 5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 5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 5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 5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728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.VnArial" pitchFamily="34" charset="0"/>
                        </a:rPr>
                        <a:t>Th­¬ng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sp>
        <p:nvSpPr>
          <p:cNvPr id="171063" name="Text Box 55"/>
          <p:cNvSpPr txBox="1">
            <a:spLocks noChangeArrowheads="1"/>
          </p:cNvSpPr>
          <p:nvPr/>
        </p:nvSpPr>
        <p:spPr bwMode="auto">
          <a:xfrm>
            <a:off x="3408363" y="4114800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800">
                <a:solidFill>
                  <a:srgbClr val="FF33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71064" name="Text Box 56"/>
          <p:cNvSpPr txBox="1">
            <a:spLocks noChangeArrowheads="1"/>
          </p:cNvSpPr>
          <p:nvPr/>
        </p:nvSpPr>
        <p:spPr bwMode="auto">
          <a:xfrm>
            <a:off x="3962400" y="411480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800">
                <a:solidFill>
                  <a:srgbClr val="FF33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171065" name="Text Box 57"/>
          <p:cNvSpPr txBox="1">
            <a:spLocks noChangeArrowheads="1"/>
          </p:cNvSpPr>
          <p:nvPr/>
        </p:nvSpPr>
        <p:spPr bwMode="auto">
          <a:xfrm>
            <a:off x="4495800" y="411480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800">
                <a:solidFill>
                  <a:srgbClr val="FF33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171066" name="Text Box 58"/>
          <p:cNvSpPr txBox="1">
            <a:spLocks noChangeArrowheads="1"/>
          </p:cNvSpPr>
          <p:nvPr/>
        </p:nvSpPr>
        <p:spPr bwMode="auto">
          <a:xfrm>
            <a:off x="5029200" y="411480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800">
                <a:solidFill>
                  <a:srgbClr val="FF33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171067" name="Text Box 59"/>
          <p:cNvSpPr txBox="1">
            <a:spLocks noChangeArrowheads="1"/>
          </p:cNvSpPr>
          <p:nvPr/>
        </p:nvSpPr>
        <p:spPr bwMode="auto">
          <a:xfrm>
            <a:off x="5389563" y="4114800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800">
                <a:solidFill>
                  <a:srgbClr val="FF3300"/>
                </a:solidFill>
                <a:latin typeface="Times New Roman" pitchFamily="18" charset="0"/>
              </a:rPr>
              <a:t>10</a:t>
            </a:r>
          </a:p>
        </p:txBody>
      </p:sp>
      <p:sp>
        <p:nvSpPr>
          <p:cNvPr id="171068" name="Text Box 60"/>
          <p:cNvSpPr txBox="1">
            <a:spLocks noChangeArrowheads="1"/>
          </p:cNvSpPr>
          <p:nvPr/>
        </p:nvSpPr>
        <p:spPr bwMode="auto">
          <a:xfrm>
            <a:off x="6019800" y="4059238"/>
            <a:ext cx="4635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320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800">
                <a:solidFill>
                  <a:srgbClr val="FF3300"/>
                </a:solidFill>
                <a:latin typeface="Times New Roman" pitchFamily="18" charset="0"/>
              </a:rPr>
              <a:t>9</a:t>
            </a:r>
          </a:p>
        </p:txBody>
      </p:sp>
      <p:sp>
        <p:nvSpPr>
          <p:cNvPr id="171069" name="Text Box 61"/>
          <p:cNvSpPr txBox="1">
            <a:spLocks noChangeArrowheads="1"/>
          </p:cNvSpPr>
          <p:nvPr/>
        </p:nvSpPr>
        <p:spPr bwMode="auto">
          <a:xfrm>
            <a:off x="6638925" y="411480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800">
                <a:solidFill>
                  <a:srgbClr val="FF33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171070" name="Text Box 62"/>
          <p:cNvSpPr txBox="1">
            <a:spLocks noChangeArrowheads="1"/>
          </p:cNvSpPr>
          <p:nvPr/>
        </p:nvSpPr>
        <p:spPr bwMode="auto">
          <a:xfrm>
            <a:off x="7272338" y="411480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800">
                <a:solidFill>
                  <a:srgbClr val="FF33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171071" name="Text Box 63"/>
          <p:cNvSpPr txBox="1">
            <a:spLocks noChangeArrowheads="1"/>
          </p:cNvSpPr>
          <p:nvPr/>
        </p:nvSpPr>
        <p:spPr bwMode="auto">
          <a:xfrm>
            <a:off x="7881938" y="411480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800">
                <a:solidFill>
                  <a:srgbClr val="FF33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171072" name="Text Box 64"/>
          <p:cNvSpPr txBox="1">
            <a:spLocks noChangeArrowheads="1"/>
          </p:cNvSpPr>
          <p:nvPr/>
        </p:nvSpPr>
        <p:spPr bwMode="auto">
          <a:xfrm>
            <a:off x="8382000" y="4114800"/>
            <a:ext cx="48895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800">
                <a:solidFill>
                  <a:srgbClr val="FF3300"/>
                </a:solidFill>
                <a:latin typeface="Times New Roman" pitchFamily="18" charset="0"/>
              </a:rPr>
              <a:t>1</a:t>
            </a:r>
          </a:p>
        </p:txBody>
      </p:sp>
      <p:pic>
        <p:nvPicPr>
          <p:cNvPr id="171075" name="Picture 67" descr="BD20530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67200"/>
            <a:ext cx="2032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1076" name="Text Box 68"/>
          <p:cNvSpPr txBox="1">
            <a:spLocks noChangeArrowheads="1"/>
          </p:cNvSpPr>
          <p:nvPr/>
        </p:nvSpPr>
        <p:spPr bwMode="auto">
          <a:xfrm>
            <a:off x="609600" y="533400"/>
            <a:ext cx="2667000" cy="519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800" i="1" u="sng">
                <a:solidFill>
                  <a:srgbClr val="3333FF"/>
                </a:solidFill>
                <a:latin typeface=".VnTime" pitchFamily="34" charset="0"/>
              </a:rPr>
              <a:t>2. Thùc hµnh:</a:t>
            </a:r>
          </a:p>
        </p:txBody>
      </p:sp>
      <p:sp>
        <p:nvSpPr>
          <p:cNvPr id="171084" name="Text Box 76"/>
          <p:cNvSpPr txBox="1">
            <a:spLocks noChangeArrowheads="1"/>
          </p:cNvSpPr>
          <p:nvPr/>
        </p:nvSpPr>
        <p:spPr bwMode="auto">
          <a:xfrm>
            <a:off x="2819400" y="6338888"/>
            <a:ext cx="609600" cy="5191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800">
                <a:solidFill>
                  <a:schemeClr val="bg1"/>
                </a:solidFill>
                <a:latin typeface="Times New Roman" pitchFamily="18" charset="0"/>
              </a:rPr>
              <a:t>10</a:t>
            </a:r>
          </a:p>
        </p:txBody>
      </p:sp>
      <p:sp>
        <p:nvSpPr>
          <p:cNvPr id="171085" name="Text Box 77"/>
          <p:cNvSpPr txBox="1">
            <a:spLocks noChangeArrowheads="1"/>
          </p:cNvSpPr>
          <p:nvPr/>
        </p:nvSpPr>
        <p:spPr bwMode="auto">
          <a:xfrm>
            <a:off x="2286000" y="5486400"/>
            <a:ext cx="473075" cy="5889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320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</a:rPr>
              <a:t>9</a:t>
            </a:r>
          </a:p>
        </p:txBody>
      </p:sp>
      <p:sp>
        <p:nvSpPr>
          <p:cNvPr id="171092" name="WordArt 84"/>
          <p:cNvSpPr>
            <a:spLocks noChangeArrowheads="1" noChangeShapeType="1" noTextEdit="1"/>
          </p:cNvSpPr>
          <p:nvPr/>
        </p:nvSpPr>
        <p:spPr bwMode="auto">
          <a:xfrm>
            <a:off x="914400" y="5029200"/>
            <a:ext cx="7791450" cy="14478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20644"/>
                <a:gd name="adj2" fmla="val 514"/>
              </a:avLst>
            </a:prstTxWarp>
          </a:bodyPr>
          <a:lstStyle/>
          <a:p>
            <a:r>
              <a:rPr lang="pt-BR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33FF"/>
                </a:solidFill>
                <a:effectLst>
                  <a:outerShdw dist="53882" dir="2700000" algn="ctr" rotWithShape="0">
                    <a:srgbClr val="C0C0C0"/>
                  </a:outerShdw>
                </a:effectLst>
                <a:latin typeface=".VnAristote"/>
              </a:rPr>
              <a:t>Chóc mõng c¸c em ®· lµm ®óng ®¸p ¸n</a:t>
            </a:r>
            <a:endParaRPr lang="vi-VN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3333FF"/>
              </a:solidFill>
              <a:effectLst>
                <a:outerShdw dist="53882" dir="2700000" algn="ctr" rotWithShape="0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2000"/>
                                        <p:tgtEl>
                                          <p:spTgt spid="17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7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7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71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71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71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71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71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71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71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171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171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63" grpId="0"/>
      <p:bldP spid="171064" grpId="0"/>
      <p:bldP spid="171066" grpId="0"/>
      <p:bldP spid="171069" grpId="0"/>
      <p:bldP spid="171071" grpId="0"/>
      <p:bldP spid="171072" grpId="0"/>
      <p:bldP spid="17109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17A5-7C93-4872-B766-19FFE9AB0A2F}" type="slidenum">
              <a:rPr lang="en-US"/>
              <a:pPr/>
              <a:t>14</a:t>
            </a:fld>
            <a:endParaRPr lang="en-US"/>
          </a:p>
        </p:txBody>
      </p:sp>
      <p:sp>
        <p:nvSpPr>
          <p:cNvPr id="173058" name="Text Box 2"/>
          <p:cNvSpPr txBox="1">
            <a:spLocks noChangeArrowheads="1"/>
          </p:cNvSpPr>
          <p:nvPr/>
        </p:nvSpPr>
        <p:spPr bwMode="auto">
          <a:xfrm>
            <a:off x="0" y="152400"/>
            <a:ext cx="80010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800" u="sng">
                <a:solidFill>
                  <a:srgbClr val="FF3300"/>
                </a:solidFill>
              </a:rPr>
              <a:t>Bµi 2:</a:t>
            </a:r>
          </a:p>
          <a:p>
            <a:pPr algn="l"/>
            <a:r>
              <a:rPr lang="en-US" sz="2800">
                <a:solidFill>
                  <a:srgbClr val="FF3300"/>
                </a:solidFill>
              </a:rPr>
              <a:t>	Cã 15 b«ng hoa c¾m ®Òu vµo 5 b×nh hoa. </a:t>
            </a:r>
          </a:p>
          <a:p>
            <a:pPr algn="l"/>
            <a:r>
              <a:rPr lang="en-US" sz="2800">
                <a:solidFill>
                  <a:srgbClr val="FF3300"/>
                </a:solidFill>
              </a:rPr>
              <a:t>Hái mçi b×nh cã mÊy </a:t>
            </a:r>
            <a:r>
              <a:rPr lang="en-US" sz="2800" u="sng">
                <a:solidFill>
                  <a:schemeClr val="hlink"/>
                </a:solidFill>
              </a:rPr>
              <a:t>b«ng hoa</a:t>
            </a:r>
            <a:r>
              <a:rPr lang="en-US" sz="2800">
                <a:solidFill>
                  <a:srgbClr val="FF3300"/>
                </a:solidFill>
              </a:rPr>
              <a:t> ?</a:t>
            </a:r>
          </a:p>
        </p:txBody>
      </p:sp>
      <p:sp>
        <p:nvSpPr>
          <p:cNvPr id="173059" name="Text Box 3"/>
          <p:cNvSpPr txBox="1">
            <a:spLocks noChangeArrowheads="1"/>
          </p:cNvSpPr>
          <p:nvPr/>
        </p:nvSpPr>
        <p:spPr bwMode="auto">
          <a:xfrm>
            <a:off x="2286000" y="2743200"/>
            <a:ext cx="1555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5b×nh: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73060" name="Text Box 4"/>
          <p:cNvSpPr txBox="1">
            <a:spLocks noChangeArrowheads="1"/>
          </p:cNvSpPr>
          <p:nvPr/>
        </p:nvSpPr>
        <p:spPr bwMode="auto">
          <a:xfrm>
            <a:off x="3429000" y="1905000"/>
            <a:ext cx="2209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u="sng"/>
              <a:t>Tãm t¾t:</a:t>
            </a:r>
            <a:endParaRPr lang="en-US" sz="2800" b="0" u="sng">
              <a:solidFill>
                <a:schemeClr val="tx1"/>
              </a:solidFill>
              <a:latin typeface=".VnCommercial Script" pitchFamily="34" charset="0"/>
            </a:endParaRPr>
          </a:p>
        </p:txBody>
      </p:sp>
      <p:graphicFrame>
        <p:nvGraphicFramePr>
          <p:cNvPr id="173062" name="Object 6"/>
          <p:cNvGraphicFramePr>
            <a:graphicFrameLocks noChangeAspect="1"/>
          </p:cNvGraphicFramePr>
          <p:nvPr/>
        </p:nvGraphicFramePr>
        <p:xfrm>
          <a:off x="8193088" y="0"/>
          <a:ext cx="950912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070" name="Clip" r:id="rId3" imgW="1820520" imgH="2530080" progId="MS_ClipArt_Gallery.2">
                  <p:embed/>
                </p:oleObj>
              </mc:Choice>
              <mc:Fallback>
                <p:oleObj name="Clip" r:id="rId3" imgW="1820520" imgH="253008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3088" y="0"/>
                        <a:ext cx="950912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3063" name="Picture 7" descr="BD20530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67200"/>
            <a:ext cx="2032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3065" name="Text Box 9"/>
          <p:cNvSpPr txBox="1">
            <a:spLocks noChangeArrowheads="1"/>
          </p:cNvSpPr>
          <p:nvPr/>
        </p:nvSpPr>
        <p:spPr bwMode="auto">
          <a:xfrm>
            <a:off x="3810000" y="5067300"/>
            <a:ext cx="692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73066" name="Text Box 10"/>
          <p:cNvSpPr txBox="1">
            <a:spLocks noChangeArrowheads="1"/>
          </p:cNvSpPr>
          <p:nvPr/>
        </p:nvSpPr>
        <p:spPr bwMode="auto">
          <a:xfrm>
            <a:off x="3810000" y="5029200"/>
            <a:ext cx="692150" cy="6413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4692650" y="2743200"/>
            <a:ext cx="2241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b«ng hoa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73068" name="Text Box 12"/>
          <p:cNvSpPr txBox="1">
            <a:spLocks noChangeArrowheads="1"/>
          </p:cNvSpPr>
          <p:nvPr/>
        </p:nvSpPr>
        <p:spPr bwMode="auto">
          <a:xfrm>
            <a:off x="2254250" y="3505200"/>
            <a:ext cx="1555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1b×nh: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73069" name="Text Box 13"/>
          <p:cNvSpPr txBox="1">
            <a:spLocks noChangeArrowheads="1"/>
          </p:cNvSpPr>
          <p:nvPr/>
        </p:nvSpPr>
        <p:spPr bwMode="auto">
          <a:xfrm>
            <a:off x="3962400" y="3505200"/>
            <a:ext cx="3232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…  b«ng hoa?</a:t>
            </a:r>
            <a:endParaRPr lang="en-US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75"/>
                                        <p:tgtEl>
                                          <p:spTgt spid="173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3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75"/>
                                        <p:tgtEl>
                                          <p:spTgt spid="173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26" dur="2000" fill="hold"/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73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73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59" grpId="0" autoUpdateAnimBg="0"/>
      <p:bldP spid="173065" grpId="0" autoUpdateAnimBg="0"/>
      <p:bldP spid="173065" grpId="1"/>
      <p:bldP spid="173067" grpId="0"/>
      <p:bldP spid="173068" grpId="0"/>
      <p:bldP spid="17306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35BC-0C08-4F73-B591-88DDB325510B}" type="slidenum">
              <a:rPr lang="en-US"/>
              <a:pPr/>
              <a:t>15</a:t>
            </a:fld>
            <a:endParaRPr lang="en-US"/>
          </a:p>
        </p:txBody>
      </p:sp>
      <p:sp>
        <p:nvSpPr>
          <p:cNvPr id="174082" name="Text Box 2"/>
          <p:cNvSpPr txBox="1">
            <a:spLocks noChangeArrowheads="1"/>
          </p:cNvSpPr>
          <p:nvPr/>
        </p:nvSpPr>
        <p:spPr bwMode="auto">
          <a:xfrm>
            <a:off x="0" y="0"/>
            <a:ext cx="80010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800" u="sng">
                <a:solidFill>
                  <a:srgbClr val="FF3300"/>
                </a:solidFill>
              </a:rPr>
              <a:t>Bµi 2:</a:t>
            </a:r>
          </a:p>
          <a:p>
            <a:pPr algn="l"/>
            <a:r>
              <a:rPr lang="en-US" sz="2800">
                <a:solidFill>
                  <a:srgbClr val="FF3300"/>
                </a:solidFill>
              </a:rPr>
              <a:t>	Cã 15 b«ng hoa c¾m ®Òu vµo 5 b×nh hoa. </a:t>
            </a:r>
          </a:p>
          <a:p>
            <a:pPr algn="l"/>
            <a:r>
              <a:rPr lang="en-US" sz="2800">
                <a:solidFill>
                  <a:srgbClr val="FF3300"/>
                </a:solidFill>
              </a:rPr>
              <a:t>Hái mçi b×nh cã mÊy </a:t>
            </a:r>
            <a:r>
              <a:rPr lang="en-US" sz="2800">
                <a:solidFill>
                  <a:schemeClr val="hlink"/>
                </a:solidFill>
              </a:rPr>
              <a:t>b«ng hoa</a:t>
            </a:r>
            <a:r>
              <a:rPr lang="en-US" sz="2800">
                <a:solidFill>
                  <a:srgbClr val="FF3300"/>
                </a:solidFill>
              </a:rPr>
              <a:t> ?</a:t>
            </a:r>
          </a:p>
        </p:txBody>
      </p:sp>
      <p:sp>
        <p:nvSpPr>
          <p:cNvPr id="174084" name="Text Box 4"/>
          <p:cNvSpPr txBox="1">
            <a:spLocks noChangeArrowheads="1"/>
          </p:cNvSpPr>
          <p:nvPr/>
        </p:nvSpPr>
        <p:spPr bwMode="auto">
          <a:xfrm>
            <a:off x="3429000" y="1905000"/>
            <a:ext cx="1828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u="sng"/>
              <a:t>Bµi gi¶i</a:t>
            </a:r>
            <a:endParaRPr lang="en-US" sz="2800" b="0" u="sng">
              <a:solidFill>
                <a:schemeClr val="tx1"/>
              </a:solidFill>
              <a:latin typeface=".VnCommercial Script" pitchFamily="34" charset="0"/>
            </a:endParaRPr>
          </a:p>
        </p:txBody>
      </p:sp>
      <p:sp>
        <p:nvSpPr>
          <p:cNvPr id="174085" name="AutoShape 5"/>
          <p:cNvSpPr>
            <a:spLocks noChangeArrowheads="1"/>
          </p:cNvSpPr>
          <p:nvPr/>
        </p:nvSpPr>
        <p:spPr bwMode="auto">
          <a:xfrm>
            <a:off x="152400" y="5943600"/>
            <a:ext cx="990600" cy="7620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 cap="sq">
            <a:solidFill>
              <a:srgbClr val="FFCC00"/>
            </a:solidFill>
            <a:round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endParaRPr lang="vi-VN"/>
          </a:p>
        </p:txBody>
      </p:sp>
      <p:graphicFrame>
        <p:nvGraphicFramePr>
          <p:cNvPr id="174086" name="Object 6"/>
          <p:cNvGraphicFramePr>
            <a:graphicFrameLocks noChangeAspect="1"/>
          </p:cNvGraphicFramePr>
          <p:nvPr/>
        </p:nvGraphicFramePr>
        <p:xfrm>
          <a:off x="8193088" y="0"/>
          <a:ext cx="950912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97" name="Clip" r:id="rId3" imgW="1820520" imgH="2530080" progId="MS_ClipArt_Gallery.2">
                  <p:embed/>
                </p:oleObj>
              </mc:Choice>
              <mc:Fallback>
                <p:oleObj name="Clip" r:id="rId3" imgW="1820520" imgH="253008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3088" y="0"/>
                        <a:ext cx="950912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090" name="Text Box 10"/>
          <p:cNvSpPr txBox="1">
            <a:spLocks noChangeArrowheads="1"/>
          </p:cNvSpPr>
          <p:nvPr/>
        </p:nvSpPr>
        <p:spPr bwMode="auto">
          <a:xfrm>
            <a:off x="1219200" y="2514600"/>
            <a:ext cx="6781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Mçi b×nh cã sè b«ng hoa lµ:</a:t>
            </a:r>
          </a:p>
        </p:txBody>
      </p:sp>
      <p:sp>
        <p:nvSpPr>
          <p:cNvPr id="174093" name="Text Box 13"/>
          <p:cNvSpPr txBox="1">
            <a:spLocks noChangeArrowheads="1"/>
          </p:cNvSpPr>
          <p:nvPr/>
        </p:nvSpPr>
        <p:spPr bwMode="auto">
          <a:xfrm>
            <a:off x="1143000" y="2590800"/>
            <a:ext cx="6781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Sè b«ng hoa cña mçi b×nh lµ:</a:t>
            </a:r>
          </a:p>
        </p:txBody>
      </p:sp>
      <p:sp>
        <p:nvSpPr>
          <p:cNvPr id="174096" name="Text Box 16"/>
          <p:cNvSpPr txBox="1">
            <a:spLocks noChangeArrowheads="1"/>
          </p:cNvSpPr>
          <p:nvPr/>
        </p:nvSpPr>
        <p:spPr bwMode="auto">
          <a:xfrm>
            <a:off x="1219200" y="3429000"/>
            <a:ext cx="76962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15 : 5 = 3(b«ng hoa)</a:t>
            </a:r>
          </a:p>
          <a:p>
            <a:pPr>
              <a:spcBef>
                <a:spcPct val="50000"/>
              </a:spcBef>
            </a:pPr>
            <a:r>
              <a:rPr lang="en-US"/>
              <a:t>                   §¸p sè: 3 b«ng hoa.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74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74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1740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5" grpId="0" animBg="1"/>
      <p:bldP spid="174090" grpId="0"/>
      <p:bldP spid="174093" grpId="0"/>
      <p:bldP spid="174093" grpId="1"/>
      <p:bldP spid="17409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B7E41-D372-405C-A2D7-DF7912F10F55}" type="slidenum">
              <a:rPr lang="en-US"/>
              <a:pPr/>
              <a:t>16</a:t>
            </a:fld>
            <a:endParaRPr lang="en-US"/>
          </a:p>
        </p:txBody>
      </p:sp>
      <p:grpSp>
        <p:nvGrpSpPr>
          <p:cNvPr id="177154" name="Group 2"/>
          <p:cNvGrpSpPr>
            <a:grpSpLocks/>
          </p:cNvGrpSpPr>
          <p:nvPr/>
        </p:nvGrpSpPr>
        <p:grpSpPr bwMode="auto">
          <a:xfrm>
            <a:off x="228600" y="1371600"/>
            <a:ext cx="7772400" cy="3200400"/>
            <a:chOff x="144" y="864"/>
            <a:chExt cx="4896" cy="2016"/>
          </a:xfrm>
        </p:grpSpPr>
        <p:sp>
          <p:nvSpPr>
            <p:cNvPr id="177155" name="AutoShape 3"/>
            <p:cNvSpPr>
              <a:spLocks noChangeArrowheads="1"/>
            </p:cNvSpPr>
            <p:nvPr/>
          </p:nvSpPr>
          <p:spPr bwMode="auto">
            <a:xfrm>
              <a:off x="288" y="864"/>
              <a:ext cx="4752" cy="624"/>
            </a:xfrm>
            <a:prstGeom prst="wedgeEllipseCallout">
              <a:avLst>
                <a:gd name="adj1" fmla="val -46593"/>
                <a:gd name="adj2" fmla="val 107213"/>
              </a:avLst>
            </a:prstGeom>
            <a:solidFill>
              <a:srgbClr val="CCFF99"/>
            </a:solidFill>
            <a:ln w="38100">
              <a:solidFill>
                <a:srgbClr val="FF99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2800" dirty="0">
                <a:solidFill>
                  <a:srgbClr val="0000FF"/>
                </a:solidFill>
              </a:endParaRPr>
            </a:p>
            <a:p>
              <a:pPr eaLnBrk="0" hangingPunct="0"/>
              <a:r>
                <a:rPr lang="en-US" sz="2800" dirty="0" err="1">
                  <a:solidFill>
                    <a:srgbClr val="0000FF"/>
                  </a:solidFill>
                </a:rPr>
                <a:t>H«m</a:t>
              </a:r>
              <a:r>
                <a:rPr lang="en-US" sz="2800" dirty="0">
                  <a:solidFill>
                    <a:srgbClr val="0000FF"/>
                  </a:solidFill>
                </a:rPr>
                <a:t> nay </a:t>
              </a:r>
              <a:r>
                <a:rPr lang="en-US" sz="2800" dirty="0" err="1">
                  <a:solidFill>
                    <a:srgbClr val="0000FF"/>
                  </a:solidFill>
                </a:rPr>
                <a:t>c¸c</a:t>
              </a:r>
              <a:r>
                <a:rPr lang="en-US" sz="2800" dirty="0">
                  <a:solidFill>
                    <a:srgbClr val="0000FF"/>
                  </a:solidFill>
                </a:rPr>
                <a:t> </a:t>
              </a:r>
              <a:r>
                <a:rPr lang="en-US" sz="2800" dirty="0" err="1">
                  <a:solidFill>
                    <a:srgbClr val="0000FF"/>
                  </a:solidFill>
                </a:rPr>
                <a:t>em</a:t>
              </a:r>
              <a:r>
                <a:rPr lang="en-US" sz="2800" dirty="0">
                  <a:solidFill>
                    <a:srgbClr val="0000FF"/>
                  </a:solidFill>
                </a:rPr>
                <a:t> ®· </a:t>
              </a:r>
              <a:r>
                <a:rPr lang="en-US" sz="2800" dirty="0" smtClean="0">
                  <a:solidFill>
                    <a:srgbClr val="0000FF"/>
                  </a:solidFill>
                </a:rPr>
                <a:t>®­</a:t>
              </a:r>
              <a:r>
                <a:rPr lang="en-US" sz="2800" dirty="0" err="1" smtClean="0">
                  <a:solidFill>
                    <a:srgbClr val="0000FF"/>
                  </a:solidFill>
                </a:rPr>
                <a:t>ưîc</a:t>
              </a:r>
              <a:r>
                <a:rPr lang="en-US" sz="2800" dirty="0" smtClean="0">
                  <a:solidFill>
                    <a:srgbClr val="0000FF"/>
                  </a:solidFill>
                </a:rPr>
                <a:t> </a:t>
              </a:r>
              <a:r>
                <a:rPr lang="en-US" sz="2800" dirty="0" err="1">
                  <a:solidFill>
                    <a:srgbClr val="0000FF"/>
                  </a:solidFill>
                </a:rPr>
                <a:t>häc</a:t>
              </a:r>
              <a:r>
                <a:rPr lang="en-US" sz="2800" dirty="0">
                  <a:solidFill>
                    <a:srgbClr val="0000FF"/>
                  </a:solidFill>
                </a:rPr>
                <a:t> </a:t>
              </a:r>
              <a:r>
                <a:rPr lang="en-US" sz="2800" dirty="0" err="1">
                  <a:solidFill>
                    <a:srgbClr val="0000FF"/>
                  </a:solidFill>
                </a:rPr>
                <a:t>bµi</a:t>
              </a:r>
              <a:r>
                <a:rPr lang="en-US" sz="2800" dirty="0">
                  <a:solidFill>
                    <a:srgbClr val="0000FF"/>
                  </a:solidFill>
                </a:rPr>
                <a:t> g×?</a:t>
              </a:r>
            </a:p>
            <a:p>
              <a:pPr eaLnBrk="0" hangingPunct="0"/>
              <a:endParaRPr lang="en-US" sz="2800" b="0" dirty="0">
                <a:solidFill>
                  <a:srgbClr val="0000FF"/>
                </a:solidFill>
              </a:endParaRPr>
            </a:p>
          </p:txBody>
        </p:sp>
        <p:graphicFrame>
          <p:nvGraphicFramePr>
            <p:cNvPr id="177156" name="Object 4"/>
            <p:cNvGraphicFramePr>
              <a:graphicFrameLocks noChangeAspect="1"/>
            </p:cNvGraphicFramePr>
            <p:nvPr/>
          </p:nvGraphicFramePr>
          <p:xfrm>
            <a:off x="144" y="1728"/>
            <a:ext cx="468" cy="11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7168" name="Clip" r:id="rId3" imgW="1485360" imgH="4214520" progId="MS_ClipArt_Gallery.2">
                    <p:embed/>
                  </p:oleObj>
                </mc:Choice>
                <mc:Fallback>
                  <p:oleObj name="Clip" r:id="rId3" imgW="1485360" imgH="4214520" progId="MS_ClipArt_Gallery.2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1728"/>
                          <a:ext cx="468" cy="11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7157" name="AutoShape 5"/>
          <p:cNvSpPr>
            <a:spLocks noChangeArrowheads="1"/>
          </p:cNvSpPr>
          <p:nvPr/>
        </p:nvSpPr>
        <p:spPr bwMode="auto">
          <a:xfrm>
            <a:off x="2286000" y="4343400"/>
            <a:ext cx="6629400" cy="1524000"/>
          </a:xfrm>
          <a:prstGeom prst="flowChartPunchedTape">
            <a:avLst/>
          </a:prstGeom>
          <a:solidFill>
            <a:srgbClr val="CCFF99"/>
          </a:solidFill>
          <a:ln w="76200">
            <a:solidFill>
              <a:srgbClr val="66FF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>
                <a:solidFill>
                  <a:srgbClr val="FF0000"/>
                </a:solidFill>
              </a:rPr>
              <a:t>H·y ®äc thuéc b¶ng chia 5?</a:t>
            </a:r>
          </a:p>
        </p:txBody>
      </p:sp>
      <p:grpSp>
        <p:nvGrpSpPr>
          <p:cNvPr id="177158" name="Group 6"/>
          <p:cNvGrpSpPr>
            <a:grpSpLocks/>
          </p:cNvGrpSpPr>
          <p:nvPr/>
        </p:nvGrpSpPr>
        <p:grpSpPr bwMode="auto">
          <a:xfrm>
            <a:off x="6096000" y="2743200"/>
            <a:ext cx="2133600" cy="1981200"/>
            <a:chOff x="720" y="1584"/>
            <a:chExt cx="1344" cy="1248"/>
          </a:xfrm>
        </p:grpSpPr>
        <p:sp>
          <p:nvSpPr>
            <p:cNvPr id="177159" name="AutoShape 7"/>
            <p:cNvSpPr>
              <a:spLocks noChangeArrowheads="1"/>
            </p:cNvSpPr>
            <p:nvPr/>
          </p:nvSpPr>
          <p:spPr bwMode="auto">
            <a:xfrm>
              <a:off x="720" y="1584"/>
              <a:ext cx="1344" cy="1248"/>
            </a:xfrm>
            <a:prstGeom prst="sun">
              <a:avLst>
                <a:gd name="adj" fmla="val 25000"/>
              </a:avLst>
            </a:prstGeom>
            <a:solidFill>
              <a:srgbClr val="CCFF99"/>
            </a:solidFill>
            <a:ln w="38100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77160" name="AutoShape 8"/>
            <p:cNvSpPr>
              <a:spLocks noChangeArrowheads="1"/>
            </p:cNvSpPr>
            <p:nvPr/>
          </p:nvSpPr>
          <p:spPr bwMode="auto">
            <a:xfrm>
              <a:off x="1056" y="1920"/>
              <a:ext cx="672" cy="576"/>
            </a:xfrm>
            <a:prstGeom prst="smileyFace">
              <a:avLst>
                <a:gd name="adj" fmla="val 4653"/>
              </a:avLst>
            </a:prstGeom>
            <a:solidFill>
              <a:srgbClr val="CCFF99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77161" name="Group 9"/>
          <p:cNvGrpSpPr>
            <a:grpSpLocks/>
          </p:cNvGrpSpPr>
          <p:nvPr/>
        </p:nvGrpSpPr>
        <p:grpSpPr bwMode="auto">
          <a:xfrm>
            <a:off x="6096000" y="2743200"/>
            <a:ext cx="2133600" cy="1981200"/>
            <a:chOff x="720" y="1584"/>
            <a:chExt cx="1344" cy="1248"/>
          </a:xfrm>
        </p:grpSpPr>
        <p:sp>
          <p:nvSpPr>
            <p:cNvPr id="177162" name="AutoShape 10"/>
            <p:cNvSpPr>
              <a:spLocks noChangeArrowheads="1"/>
            </p:cNvSpPr>
            <p:nvPr/>
          </p:nvSpPr>
          <p:spPr bwMode="auto">
            <a:xfrm>
              <a:off x="720" y="1584"/>
              <a:ext cx="1344" cy="1248"/>
            </a:xfrm>
            <a:prstGeom prst="sun">
              <a:avLst>
                <a:gd name="adj" fmla="val 25000"/>
              </a:avLst>
            </a:prstGeom>
            <a:solidFill>
              <a:srgbClr val="CCFF99"/>
            </a:solidFill>
            <a:ln w="38100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77163" name="AutoShape 11"/>
            <p:cNvSpPr>
              <a:spLocks noChangeArrowheads="1"/>
            </p:cNvSpPr>
            <p:nvPr/>
          </p:nvSpPr>
          <p:spPr bwMode="auto">
            <a:xfrm>
              <a:off x="1056" y="1920"/>
              <a:ext cx="672" cy="576"/>
            </a:xfrm>
            <a:prstGeom prst="smileyFace">
              <a:avLst>
                <a:gd name="adj" fmla="val 4653"/>
              </a:avLst>
            </a:prstGeom>
            <a:solidFill>
              <a:srgbClr val="CCFF99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77164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86800" y="2362200"/>
            <a:ext cx="457200" cy="304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77165" name="AutoShape 1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86800" y="6553200"/>
            <a:ext cx="457200" cy="304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pic>
        <p:nvPicPr>
          <p:cNvPr id="177166" name="Picture 14" descr="BD20530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95800"/>
            <a:ext cx="1852613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7167" name="Picture 15" descr="BD20530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1388" y="0"/>
            <a:ext cx="1852612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177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77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177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17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CCDEE-EA50-4C8D-842A-251DA2D9B184}" type="slidenum">
              <a:rPr lang="en-US"/>
              <a:pPr/>
              <a:t>17</a:t>
            </a:fld>
            <a:endParaRPr lang="en-US"/>
          </a:p>
        </p:txBody>
      </p:sp>
      <p:sp>
        <p:nvSpPr>
          <p:cNvPr id="178178" name="Text Box 2"/>
          <p:cNvSpPr txBox="1">
            <a:spLocks noChangeArrowheads="1"/>
          </p:cNvSpPr>
          <p:nvPr/>
        </p:nvSpPr>
        <p:spPr bwMode="auto">
          <a:xfrm>
            <a:off x="2597150" y="6350"/>
            <a:ext cx="36131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5400" i="1">
                <a:solidFill>
                  <a:srgbClr val="FF9933"/>
                </a:solidFill>
                <a:latin typeface=".VnTime" pitchFamily="34" charset="0"/>
              </a:rPr>
              <a:t>B¶ng chia 5</a:t>
            </a:r>
          </a:p>
        </p:txBody>
      </p:sp>
      <p:sp>
        <p:nvSpPr>
          <p:cNvPr id="178179" name="Text Box 3"/>
          <p:cNvSpPr txBox="1">
            <a:spLocks noChangeArrowheads="1"/>
          </p:cNvSpPr>
          <p:nvPr/>
        </p:nvSpPr>
        <p:spPr bwMode="auto">
          <a:xfrm>
            <a:off x="3581400" y="952500"/>
            <a:ext cx="2057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5 : 5 = 1</a:t>
            </a:r>
          </a:p>
        </p:txBody>
      </p:sp>
      <p:sp>
        <p:nvSpPr>
          <p:cNvPr id="178180" name="Text Box 4"/>
          <p:cNvSpPr txBox="1">
            <a:spLocks noChangeArrowheads="1"/>
          </p:cNvSpPr>
          <p:nvPr/>
        </p:nvSpPr>
        <p:spPr bwMode="auto">
          <a:xfrm>
            <a:off x="3336925" y="1485900"/>
            <a:ext cx="2286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10 : 5 = 2</a:t>
            </a:r>
          </a:p>
        </p:txBody>
      </p:sp>
      <p:sp>
        <p:nvSpPr>
          <p:cNvPr id="178181" name="Text Box 5"/>
          <p:cNvSpPr txBox="1">
            <a:spLocks noChangeArrowheads="1"/>
          </p:cNvSpPr>
          <p:nvPr/>
        </p:nvSpPr>
        <p:spPr bwMode="auto">
          <a:xfrm>
            <a:off x="3187700" y="2057400"/>
            <a:ext cx="251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 15 : 5 = 3</a:t>
            </a:r>
          </a:p>
        </p:txBody>
      </p:sp>
      <p:sp>
        <p:nvSpPr>
          <p:cNvPr id="178182" name="Text Box 6"/>
          <p:cNvSpPr txBox="1">
            <a:spLocks noChangeArrowheads="1"/>
          </p:cNvSpPr>
          <p:nvPr/>
        </p:nvSpPr>
        <p:spPr bwMode="auto">
          <a:xfrm>
            <a:off x="3321050" y="2565400"/>
            <a:ext cx="2209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20 : 5 = 4</a:t>
            </a:r>
          </a:p>
        </p:txBody>
      </p:sp>
      <p:sp>
        <p:nvSpPr>
          <p:cNvPr id="178183" name="Text Box 7"/>
          <p:cNvSpPr txBox="1">
            <a:spLocks noChangeArrowheads="1"/>
          </p:cNvSpPr>
          <p:nvPr/>
        </p:nvSpPr>
        <p:spPr bwMode="auto">
          <a:xfrm>
            <a:off x="3352800" y="3067050"/>
            <a:ext cx="2209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25 : 5 = 5</a:t>
            </a:r>
          </a:p>
        </p:txBody>
      </p:sp>
      <p:sp>
        <p:nvSpPr>
          <p:cNvPr id="178184" name="Text Box 8"/>
          <p:cNvSpPr txBox="1">
            <a:spLocks noChangeArrowheads="1"/>
          </p:cNvSpPr>
          <p:nvPr/>
        </p:nvSpPr>
        <p:spPr bwMode="auto">
          <a:xfrm>
            <a:off x="3273425" y="3619500"/>
            <a:ext cx="2286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 30 : 5 = 6</a:t>
            </a:r>
          </a:p>
        </p:txBody>
      </p:sp>
      <p:sp>
        <p:nvSpPr>
          <p:cNvPr id="178185" name="Text Box 9"/>
          <p:cNvSpPr txBox="1">
            <a:spLocks noChangeArrowheads="1"/>
          </p:cNvSpPr>
          <p:nvPr/>
        </p:nvSpPr>
        <p:spPr bwMode="auto">
          <a:xfrm>
            <a:off x="3305175" y="4165600"/>
            <a:ext cx="2286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 35 : 5 = 7</a:t>
            </a:r>
          </a:p>
        </p:txBody>
      </p:sp>
      <p:sp>
        <p:nvSpPr>
          <p:cNvPr id="178186" name="Text Box 10"/>
          <p:cNvSpPr txBox="1">
            <a:spLocks noChangeArrowheads="1"/>
          </p:cNvSpPr>
          <p:nvPr/>
        </p:nvSpPr>
        <p:spPr bwMode="auto">
          <a:xfrm>
            <a:off x="3289300" y="4724400"/>
            <a:ext cx="2286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 40 : 5 = 8</a:t>
            </a:r>
          </a:p>
        </p:txBody>
      </p:sp>
      <p:sp>
        <p:nvSpPr>
          <p:cNvPr id="178187" name="Text Box 11"/>
          <p:cNvSpPr txBox="1">
            <a:spLocks noChangeArrowheads="1"/>
          </p:cNvSpPr>
          <p:nvPr/>
        </p:nvSpPr>
        <p:spPr bwMode="auto">
          <a:xfrm>
            <a:off x="3305175" y="5229225"/>
            <a:ext cx="2286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 45 : 5 = 9</a:t>
            </a:r>
          </a:p>
        </p:txBody>
      </p:sp>
      <p:sp>
        <p:nvSpPr>
          <p:cNvPr id="178188" name="Text Box 12"/>
          <p:cNvSpPr txBox="1">
            <a:spLocks noChangeArrowheads="1"/>
          </p:cNvSpPr>
          <p:nvPr/>
        </p:nvSpPr>
        <p:spPr bwMode="auto">
          <a:xfrm>
            <a:off x="3289300" y="5826125"/>
            <a:ext cx="251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 50 : 5 = 10</a:t>
            </a:r>
          </a:p>
        </p:txBody>
      </p:sp>
      <p:sp>
        <p:nvSpPr>
          <p:cNvPr id="178202" name="AutoShape 2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781800" y="838200"/>
            <a:ext cx="357188" cy="2286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78203" name="AutoShape 27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239000" y="5029200"/>
            <a:ext cx="533400" cy="3810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75"/>
                                        <p:tgtEl>
                                          <p:spTgt spid="178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75"/>
                                        <p:tgtEl>
                                          <p:spTgt spid="178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75"/>
                                        <p:tgtEl>
                                          <p:spTgt spid="178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75"/>
                                        <p:tgtEl>
                                          <p:spTgt spid="178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75"/>
                                        <p:tgtEl>
                                          <p:spTgt spid="178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75"/>
                                        <p:tgtEl>
                                          <p:spTgt spid="17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75"/>
                                        <p:tgtEl>
                                          <p:spTgt spid="178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75"/>
                                        <p:tgtEl>
                                          <p:spTgt spid="178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75"/>
                                        <p:tgtEl>
                                          <p:spTgt spid="178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75"/>
                                        <p:tgtEl>
                                          <p:spTgt spid="178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9" grpId="0" autoUpdateAnimBg="0"/>
      <p:bldP spid="178180" grpId="0" autoUpdateAnimBg="0"/>
      <p:bldP spid="178181" grpId="0" autoUpdateAnimBg="0"/>
      <p:bldP spid="178182" grpId="0" autoUpdateAnimBg="0"/>
      <p:bldP spid="178183" grpId="0" autoUpdateAnimBg="0"/>
      <p:bldP spid="178184" grpId="0" autoUpdateAnimBg="0"/>
      <p:bldP spid="178185" grpId="0" autoUpdateAnimBg="0"/>
      <p:bldP spid="178186" grpId="0" autoUpdateAnimBg="0"/>
      <p:bldP spid="178187" grpId="0" autoUpdateAnimBg="0"/>
      <p:bldP spid="178188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8DAD1-C601-4D2A-81DB-10B3D42932D0}" type="slidenum">
              <a:rPr lang="en-US"/>
              <a:pPr/>
              <a:t>18</a:t>
            </a:fld>
            <a:endParaRPr lang="en-US"/>
          </a:p>
        </p:txBody>
      </p:sp>
      <p:sp>
        <p:nvSpPr>
          <p:cNvPr id="179202" name="Text Box 2" descr="006"/>
          <p:cNvSpPr txBox="1">
            <a:spLocks noChangeArrowheads="1"/>
          </p:cNvSpPr>
          <p:nvPr/>
        </p:nvSpPr>
        <p:spPr bwMode="auto">
          <a:xfrm>
            <a:off x="304800" y="304800"/>
            <a:ext cx="8534400" cy="6408738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i="1">
              <a:solidFill>
                <a:srgbClr val="0000CC"/>
              </a:solidFill>
              <a:latin typeface=".VnAristote" pitchFamily="34" charset="0"/>
              <a:cs typeface="Arial" charset="0"/>
            </a:endParaRPr>
          </a:p>
          <a:p>
            <a:pPr>
              <a:spcBef>
                <a:spcPct val="50000"/>
              </a:spcBef>
            </a:pPr>
            <a:endParaRPr lang="en-US" i="1">
              <a:solidFill>
                <a:srgbClr val="0000CC"/>
              </a:solidFill>
              <a:latin typeface=".VnAristote" pitchFamily="34" charset="0"/>
              <a:cs typeface="Arial" charset="0"/>
            </a:endParaRPr>
          </a:p>
          <a:p>
            <a:pPr>
              <a:spcBef>
                <a:spcPct val="50000"/>
              </a:spcBef>
            </a:pPr>
            <a:r>
              <a:rPr lang="en-US" i="1">
                <a:solidFill>
                  <a:srgbClr val="0000CC"/>
                </a:solidFill>
                <a:latin typeface=".VnAristote" pitchFamily="34" charset="0"/>
                <a:cs typeface="Arial" charset="0"/>
              </a:rPr>
              <a:t>KÝnh chóc c¸c thÇy gi¸o, c« gi¸o m¹nh khoÎ !</a:t>
            </a:r>
          </a:p>
          <a:p>
            <a:pPr>
              <a:spcBef>
                <a:spcPct val="50000"/>
              </a:spcBef>
            </a:pPr>
            <a:r>
              <a:rPr lang="en-US" i="1">
                <a:solidFill>
                  <a:srgbClr val="3333FF"/>
                </a:solidFill>
                <a:latin typeface=".VnAristote" pitchFamily="34" charset="0"/>
                <a:cs typeface="Arial" charset="0"/>
              </a:rPr>
              <a:t>Ch</a:t>
            </a:r>
            <a:r>
              <a:rPr lang="en-US" i="1">
                <a:solidFill>
                  <a:srgbClr val="3333FF"/>
                </a:solidFill>
                <a:latin typeface=".VnAristote" pitchFamily="34" charset="0"/>
              </a:rPr>
              <a:t>óc c¸c em häc sinh ch¨m ngoan, häc giái </a:t>
            </a:r>
            <a:r>
              <a:rPr lang="en-US" i="1">
                <a:solidFill>
                  <a:srgbClr val="3333FF"/>
                </a:solidFill>
                <a:latin typeface=".VnAristote" pitchFamily="34" charset="0"/>
                <a:cs typeface="Arial" charset="0"/>
              </a:rPr>
              <a:t>! </a:t>
            </a:r>
          </a:p>
          <a:p>
            <a:pPr>
              <a:spcBef>
                <a:spcPct val="50000"/>
              </a:spcBef>
            </a:pPr>
            <a:endParaRPr lang="en-US" i="1">
              <a:solidFill>
                <a:srgbClr val="3333FF"/>
              </a:solidFill>
              <a:latin typeface=".VnAristote" pitchFamily="34" charset="0"/>
              <a:cs typeface="Arial" charset="0"/>
            </a:endParaRPr>
          </a:p>
          <a:p>
            <a:pPr>
              <a:spcBef>
                <a:spcPct val="50000"/>
              </a:spcBef>
            </a:pPr>
            <a:endParaRPr lang="en-US" i="1">
              <a:solidFill>
                <a:srgbClr val="0000CC"/>
              </a:solidFill>
              <a:latin typeface=".VnAristote" pitchFamily="34" charset="0"/>
              <a:cs typeface="Arial" charset="0"/>
            </a:endParaRPr>
          </a:p>
          <a:p>
            <a:pPr>
              <a:spcBef>
                <a:spcPct val="50000"/>
              </a:spcBef>
            </a:pPr>
            <a:endParaRPr lang="en-US" i="1">
              <a:solidFill>
                <a:srgbClr val="0000CC"/>
              </a:solidFill>
              <a:latin typeface=".VnAristote" pitchFamily="34" charset="0"/>
              <a:cs typeface="Arial" charset="0"/>
            </a:endParaRPr>
          </a:p>
          <a:p>
            <a:pPr>
              <a:spcBef>
                <a:spcPct val="50000"/>
              </a:spcBef>
            </a:pPr>
            <a:endParaRPr lang="en-US" i="1">
              <a:solidFill>
                <a:srgbClr val="0000CC"/>
              </a:solidFill>
              <a:latin typeface=".VnAristote" pitchFamily="34" charset="0"/>
              <a:cs typeface="Arial" charset="0"/>
            </a:endParaRPr>
          </a:p>
        </p:txBody>
      </p:sp>
      <p:pic>
        <p:nvPicPr>
          <p:cNvPr id="179205" name="Picture 5" descr="Chuon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9206" name="Picture 6" descr="Chuon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3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AA0D5-68DF-467A-A45F-D3A3DD4C9630}" type="slidenum">
              <a:rPr lang="en-US"/>
              <a:pPr/>
              <a:t>2</a:t>
            </a:fld>
            <a:endParaRPr lang="en-US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752600" y="762000"/>
            <a:ext cx="4648200" cy="762000"/>
          </a:xfrm>
          <a:prstGeom prst="rect">
            <a:avLst/>
          </a:prstGeom>
          <a:solidFill>
            <a:schemeClr val="hlink"/>
          </a:solidFill>
          <a:ln w="5715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4800" b="0" dirty="0" err="1" smtClean="0">
                <a:solidFill>
                  <a:srgbClr val="CCFF99"/>
                </a:solidFill>
                <a:latin typeface="Arial" pitchFamily="34" charset="0"/>
                <a:cs typeface="Arial" pitchFamily="34" charset="0"/>
              </a:rPr>
              <a:t>Ôn</a:t>
            </a:r>
            <a:r>
              <a:rPr lang="en-US" sz="4800" b="0" dirty="0" smtClean="0">
                <a:solidFill>
                  <a:srgbClr val="CCFF99"/>
                </a:solidFill>
              </a:rPr>
              <a:t> </a:t>
            </a:r>
            <a:r>
              <a:rPr lang="en-US" sz="4800" b="0" dirty="0" err="1">
                <a:solidFill>
                  <a:srgbClr val="CCFF99"/>
                </a:solidFill>
              </a:rPr>
              <a:t>bµi</a:t>
            </a:r>
            <a:r>
              <a:rPr lang="en-US" sz="4800" b="0" dirty="0">
                <a:solidFill>
                  <a:srgbClr val="CCFF99"/>
                </a:solidFill>
              </a:rPr>
              <a:t> </a:t>
            </a:r>
            <a:r>
              <a:rPr lang="en-US" sz="4800" b="0" dirty="0" err="1">
                <a:solidFill>
                  <a:srgbClr val="CCFF99"/>
                </a:solidFill>
              </a:rPr>
              <a:t>cò</a:t>
            </a:r>
            <a:r>
              <a:rPr lang="en-US" sz="4400" b="0" dirty="0">
                <a:solidFill>
                  <a:srgbClr val="66FF33"/>
                </a:solidFill>
              </a:rPr>
              <a:t>: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6781800" y="228600"/>
          <a:ext cx="16002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Clip" r:id="rId5" imgW="4054320" imgH="3549240" progId="MS_ClipArt_Gallery.2">
                  <p:embed/>
                </p:oleObj>
              </mc:Choice>
              <mc:Fallback>
                <p:oleObj name="Clip" r:id="rId5" imgW="4054320" imgH="354924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228600"/>
                        <a:ext cx="16002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914400" y="2590800"/>
            <a:ext cx="79025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4400">
                <a:solidFill>
                  <a:srgbClr val="FF3300"/>
                </a:solidFill>
                <a:latin typeface="Times New Roman" pitchFamily="18" charset="0"/>
              </a:rPr>
              <a:t>Em hãy đọc thuộc bảng nhân 5 !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AACA-322C-4519-9F67-DB7B584FAD10}" type="slidenum">
              <a:rPr lang="en-US"/>
              <a:pPr/>
              <a:t>3</a:t>
            </a:fld>
            <a:endParaRPr lang="en-US"/>
          </a:p>
        </p:txBody>
      </p:sp>
      <p:sp>
        <p:nvSpPr>
          <p:cNvPr id="90167" name="Text Box 55"/>
          <p:cNvSpPr txBox="1">
            <a:spLocks noChangeArrowheads="1"/>
          </p:cNvSpPr>
          <p:nvPr/>
        </p:nvSpPr>
        <p:spPr bwMode="auto">
          <a:xfrm>
            <a:off x="1600200" y="4572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vi-VN" sz="2400" b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90170" name="Text Box 58"/>
          <p:cNvSpPr txBox="1">
            <a:spLocks noChangeArrowheads="1"/>
          </p:cNvSpPr>
          <p:nvPr/>
        </p:nvSpPr>
        <p:spPr bwMode="auto">
          <a:xfrm>
            <a:off x="1600200" y="1219200"/>
            <a:ext cx="594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i="1" u="sng">
                <a:solidFill>
                  <a:schemeClr val="folHlink"/>
                </a:solidFill>
                <a:latin typeface=".VnTime" pitchFamily="34" charset="0"/>
              </a:rPr>
              <a:t>To¸n</a:t>
            </a:r>
            <a:r>
              <a:rPr lang="en-US" sz="3200" i="1">
                <a:solidFill>
                  <a:schemeClr val="folHlink"/>
                </a:solidFill>
                <a:latin typeface=".VnTime" pitchFamily="34" charset="0"/>
              </a:rPr>
              <a:t>: TiÕt</a:t>
            </a:r>
            <a:r>
              <a:rPr lang="en-US" sz="3200" i="1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3200" i="1">
                <a:solidFill>
                  <a:schemeClr val="folHlink"/>
                </a:solidFill>
                <a:latin typeface=".VnTime" pitchFamily="34" charset="0"/>
              </a:rPr>
              <a:t>120</a:t>
            </a:r>
          </a:p>
        </p:txBody>
      </p:sp>
      <p:sp>
        <p:nvSpPr>
          <p:cNvPr id="90171" name="Text Box 59"/>
          <p:cNvSpPr txBox="1">
            <a:spLocks noChangeArrowheads="1"/>
          </p:cNvSpPr>
          <p:nvPr/>
        </p:nvSpPr>
        <p:spPr bwMode="auto">
          <a:xfrm>
            <a:off x="1676400" y="1981200"/>
            <a:ext cx="5943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i="1">
                <a:solidFill>
                  <a:schemeClr val="folHlink"/>
                </a:solidFill>
                <a:latin typeface=".VnTime" pitchFamily="34" charset="0"/>
              </a:rPr>
              <a:t>B¶ng chia 5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CA81E-4E6E-42DC-AF3C-27A8252965BE}" type="slidenum">
              <a:rPr lang="en-US"/>
              <a:pPr/>
              <a:t>4</a:t>
            </a:fld>
            <a:endParaRPr lang="en-US"/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895600" y="-3175"/>
            <a:ext cx="3048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4400" i="1">
                <a:solidFill>
                  <a:srgbClr val="FF9933"/>
                </a:solidFill>
                <a:latin typeface=".VnTime" pitchFamily="34" charset="0"/>
              </a:rPr>
              <a:t>B¶ng chia 5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304800" y="3581400"/>
            <a:ext cx="1828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4400">
                <a:latin typeface="Times New Roman" pitchFamily="18" charset="0"/>
              </a:rPr>
              <a:t>5 x 4 =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228600" y="4343400"/>
            <a:ext cx="2106613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4800">
                <a:latin typeface="Times New Roman" pitchFamily="18" charset="0"/>
              </a:rPr>
              <a:t>20 : 5 =</a:t>
            </a:r>
          </a:p>
        </p:txBody>
      </p:sp>
      <p:pic>
        <p:nvPicPr>
          <p:cNvPr id="10343" name="Picture 103" descr="TOY07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914400"/>
            <a:ext cx="1546225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4" name="Picture 104" descr="TOY07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762000"/>
            <a:ext cx="1546225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5" name="Picture 105" descr="TOY07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762000"/>
            <a:ext cx="1592263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46" name="Text Box 106"/>
          <p:cNvSpPr txBox="1">
            <a:spLocks noChangeArrowheads="1"/>
          </p:cNvSpPr>
          <p:nvPr/>
        </p:nvSpPr>
        <p:spPr bwMode="auto">
          <a:xfrm>
            <a:off x="4343400" y="3657600"/>
            <a:ext cx="26670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800" b="0">
                <a:solidFill>
                  <a:srgbClr val="FF0000"/>
                </a:solidFill>
                <a:latin typeface="VNI-Helve-Condense" pitchFamily="2" charset="0"/>
              </a:rPr>
              <a:t>5  x  3  =</a:t>
            </a:r>
          </a:p>
        </p:txBody>
      </p:sp>
      <p:sp>
        <p:nvSpPr>
          <p:cNvPr id="10347" name="Text Box 107"/>
          <p:cNvSpPr txBox="1">
            <a:spLocks noChangeArrowheads="1"/>
          </p:cNvSpPr>
          <p:nvPr/>
        </p:nvSpPr>
        <p:spPr bwMode="auto">
          <a:xfrm>
            <a:off x="4038600" y="4419600"/>
            <a:ext cx="3352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800" b="0">
                <a:solidFill>
                  <a:srgbClr val="FF0000"/>
                </a:solidFill>
                <a:latin typeface="VNI-Helve-Condense" pitchFamily="2" charset="0"/>
              </a:rPr>
              <a:t>15  :  5  =</a:t>
            </a:r>
          </a:p>
        </p:txBody>
      </p:sp>
      <p:grpSp>
        <p:nvGrpSpPr>
          <p:cNvPr id="10351" name="Group 111"/>
          <p:cNvGrpSpPr>
            <a:grpSpLocks/>
          </p:cNvGrpSpPr>
          <p:nvPr/>
        </p:nvGrpSpPr>
        <p:grpSpPr bwMode="auto">
          <a:xfrm>
            <a:off x="1905000" y="990600"/>
            <a:ext cx="533400" cy="2286000"/>
            <a:chOff x="1152" y="624"/>
            <a:chExt cx="336" cy="1440"/>
          </a:xfrm>
        </p:grpSpPr>
        <p:sp>
          <p:nvSpPr>
            <p:cNvPr id="10329" name="Rectangle 89"/>
            <p:cNvSpPr>
              <a:spLocks noChangeArrowheads="1"/>
            </p:cNvSpPr>
            <p:nvPr/>
          </p:nvSpPr>
          <p:spPr bwMode="auto">
            <a:xfrm>
              <a:off x="1152" y="624"/>
              <a:ext cx="336" cy="1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10350" name="Group 110"/>
            <p:cNvGrpSpPr>
              <a:grpSpLocks/>
            </p:cNvGrpSpPr>
            <p:nvPr/>
          </p:nvGrpSpPr>
          <p:grpSpPr bwMode="auto">
            <a:xfrm>
              <a:off x="1200" y="672"/>
              <a:ext cx="240" cy="1104"/>
              <a:chOff x="1008" y="672"/>
              <a:chExt cx="240" cy="1104"/>
            </a:xfrm>
          </p:grpSpPr>
          <p:sp>
            <p:nvSpPr>
              <p:cNvPr id="10330" name="Oval 90"/>
              <p:cNvSpPr>
                <a:spLocks noChangeArrowheads="1"/>
              </p:cNvSpPr>
              <p:nvPr/>
            </p:nvSpPr>
            <p:spPr bwMode="auto">
              <a:xfrm>
                <a:off x="1008" y="672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331" name="Oval 91"/>
              <p:cNvSpPr>
                <a:spLocks noChangeArrowheads="1"/>
              </p:cNvSpPr>
              <p:nvPr/>
            </p:nvSpPr>
            <p:spPr bwMode="auto">
              <a:xfrm>
                <a:off x="1008" y="960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332" name="Oval 92"/>
              <p:cNvSpPr>
                <a:spLocks noChangeArrowheads="1"/>
              </p:cNvSpPr>
              <p:nvPr/>
            </p:nvSpPr>
            <p:spPr bwMode="auto">
              <a:xfrm>
                <a:off x="1008" y="1248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333" name="Oval 93"/>
              <p:cNvSpPr>
                <a:spLocks noChangeArrowheads="1"/>
              </p:cNvSpPr>
              <p:nvPr/>
            </p:nvSpPr>
            <p:spPr bwMode="auto">
              <a:xfrm>
                <a:off x="1008" y="1536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10334" name="Oval 94"/>
            <p:cNvSpPr>
              <a:spLocks noChangeArrowheads="1"/>
            </p:cNvSpPr>
            <p:nvPr/>
          </p:nvSpPr>
          <p:spPr bwMode="auto">
            <a:xfrm>
              <a:off x="1200" y="1824"/>
              <a:ext cx="240" cy="240"/>
            </a:xfrm>
            <a:prstGeom prst="ellipse">
              <a:avLst/>
            </a:prstGeom>
            <a:solidFill>
              <a:srgbClr val="FF3300"/>
            </a:solidFill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0352" name="Group 112"/>
          <p:cNvGrpSpPr>
            <a:grpSpLocks/>
          </p:cNvGrpSpPr>
          <p:nvPr/>
        </p:nvGrpSpPr>
        <p:grpSpPr bwMode="auto">
          <a:xfrm>
            <a:off x="1066800" y="990600"/>
            <a:ext cx="533400" cy="2286000"/>
            <a:chOff x="1152" y="624"/>
            <a:chExt cx="336" cy="1440"/>
          </a:xfrm>
        </p:grpSpPr>
        <p:sp>
          <p:nvSpPr>
            <p:cNvPr id="10353" name="Rectangle 113"/>
            <p:cNvSpPr>
              <a:spLocks noChangeArrowheads="1"/>
            </p:cNvSpPr>
            <p:nvPr/>
          </p:nvSpPr>
          <p:spPr bwMode="auto">
            <a:xfrm>
              <a:off x="1152" y="624"/>
              <a:ext cx="336" cy="1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10354" name="Group 114"/>
            <p:cNvGrpSpPr>
              <a:grpSpLocks/>
            </p:cNvGrpSpPr>
            <p:nvPr/>
          </p:nvGrpSpPr>
          <p:grpSpPr bwMode="auto">
            <a:xfrm>
              <a:off x="1200" y="672"/>
              <a:ext cx="240" cy="1104"/>
              <a:chOff x="1008" y="672"/>
              <a:chExt cx="240" cy="1104"/>
            </a:xfrm>
          </p:grpSpPr>
          <p:sp>
            <p:nvSpPr>
              <p:cNvPr id="10355" name="Oval 115"/>
              <p:cNvSpPr>
                <a:spLocks noChangeArrowheads="1"/>
              </p:cNvSpPr>
              <p:nvPr/>
            </p:nvSpPr>
            <p:spPr bwMode="auto">
              <a:xfrm>
                <a:off x="1008" y="672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356" name="Oval 116"/>
              <p:cNvSpPr>
                <a:spLocks noChangeArrowheads="1"/>
              </p:cNvSpPr>
              <p:nvPr/>
            </p:nvSpPr>
            <p:spPr bwMode="auto">
              <a:xfrm>
                <a:off x="1008" y="960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357" name="Oval 117"/>
              <p:cNvSpPr>
                <a:spLocks noChangeArrowheads="1"/>
              </p:cNvSpPr>
              <p:nvPr/>
            </p:nvSpPr>
            <p:spPr bwMode="auto">
              <a:xfrm>
                <a:off x="1008" y="1248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358" name="Oval 118"/>
              <p:cNvSpPr>
                <a:spLocks noChangeArrowheads="1"/>
              </p:cNvSpPr>
              <p:nvPr/>
            </p:nvSpPr>
            <p:spPr bwMode="auto">
              <a:xfrm>
                <a:off x="1008" y="1536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10359" name="Oval 119"/>
            <p:cNvSpPr>
              <a:spLocks noChangeArrowheads="1"/>
            </p:cNvSpPr>
            <p:nvPr/>
          </p:nvSpPr>
          <p:spPr bwMode="auto">
            <a:xfrm>
              <a:off x="1200" y="1824"/>
              <a:ext cx="240" cy="240"/>
            </a:xfrm>
            <a:prstGeom prst="ellipse">
              <a:avLst/>
            </a:prstGeom>
            <a:solidFill>
              <a:srgbClr val="FF3300"/>
            </a:solidFill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0369" name="Group 129"/>
          <p:cNvGrpSpPr>
            <a:grpSpLocks/>
          </p:cNvGrpSpPr>
          <p:nvPr/>
        </p:nvGrpSpPr>
        <p:grpSpPr bwMode="auto">
          <a:xfrm>
            <a:off x="152400" y="990600"/>
            <a:ext cx="533400" cy="2286000"/>
            <a:chOff x="1152" y="624"/>
            <a:chExt cx="336" cy="1440"/>
          </a:xfrm>
        </p:grpSpPr>
        <p:sp>
          <p:nvSpPr>
            <p:cNvPr id="10370" name="Rectangle 130"/>
            <p:cNvSpPr>
              <a:spLocks noChangeArrowheads="1"/>
            </p:cNvSpPr>
            <p:nvPr/>
          </p:nvSpPr>
          <p:spPr bwMode="auto">
            <a:xfrm>
              <a:off x="1152" y="624"/>
              <a:ext cx="336" cy="1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10371" name="Group 131"/>
            <p:cNvGrpSpPr>
              <a:grpSpLocks/>
            </p:cNvGrpSpPr>
            <p:nvPr/>
          </p:nvGrpSpPr>
          <p:grpSpPr bwMode="auto">
            <a:xfrm>
              <a:off x="1200" y="672"/>
              <a:ext cx="240" cy="1104"/>
              <a:chOff x="1008" y="672"/>
              <a:chExt cx="240" cy="1104"/>
            </a:xfrm>
          </p:grpSpPr>
          <p:sp>
            <p:nvSpPr>
              <p:cNvPr id="10372" name="Oval 132"/>
              <p:cNvSpPr>
                <a:spLocks noChangeArrowheads="1"/>
              </p:cNvSpPr>
              <p:nvPr/>
            </p:nvSpPr>
            <p:spPr bwMode="auto">
              <a:xfrm>
                <a:off x="1008" y="672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373" name="Oval 133"/>
              <p:cNvSpPr>
                <a:spLocks noChangeArrowheads="1"/>
              </p:cNvSpPr>
              <p:nvPr/>
            </p:nvSpPr>
            <p:spPr bwMode="auto">
              <a:xfrm>
                <a:off x="1008" y="960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374" name="Oval 134"/>
              <p:cNvSpPr>
                <a:spLocks noChangeArrowheads="1"/>
              </p:cNvSpPr>
              <p:nvPr/>
            </p:nvSpPr>
            <p:spPr bwMode="auto">
              <a:xfrm>
                <a:off x="1008" y="1248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375" name="Oval 135"/>
              <p:cNvSpPr>
                <a:spLocks noChangeArrowheads="1"/>
              </p:cNvSpPr>
              <p:nvPr/>
            </p:nvSpPr>
            <p:spPr bwMode="auto">
              <a:xfrm>
                <a:off x="1008" y="1536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10376" name="Oval 136"/>
            <p:cNvSpPr>
              <a:spLocks noChangeArrowheads="1"/>
            </p:cNvSpPr>
            <p:nvPr/>
          </p:nvSpPr>
          <p:spPr bwMode="auto">
            <a:xfrm>
              <a:off x="1200" y="1824"/>
              <a:ext cx="240" cy="240"/>
            </a:xfrm>
            <a:prstGeom prst="ellipse">
              <a:avLst/>
            </a:prstGeom>
            <a:solidFill>
              <a:srgbClr val="FF3300"/>
            </a:solidFill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0385" name="Group 145"/>
          <p:cNvGrpSpPr>
            <a:grpSpLocks/>
          </p:cNvGrpSpPr>
          <p:nvPr/>
        </p:nvGrpSpPr>
        <p:grpSpPr bwMode="auto">
          <a:xfrm>
            <a:off x="2743200" y="990600"/>
            <a:ext cx="533400" cy="2286000"/>
            <a:chOff x="1152" y="624"/>
            <a:chExt cx="336" cy="1440"/>
          </a:xfrm>
        </p:grpSpPr>
        <p:sp>
          <p:nvSpPr>
            <p:cNvPr id="10386" name="Rectangle 146"/>
            <p:cNvSpPr>
              <a:spLocks noChangeArrowheads="1"/>
            </p:cNvSpPr>
            <p:nvPr/>
          </p:nvSpPr>
          <p:spPr bwMode="auto">
            <a:xfrm>
              <a:off x="1152" y="624"/>
              <a:ext cx="336" cy="144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10387" name="Group 147"/>
            <p:cNvGrpSpPr>
              <a:grpSpLocks/>
            </p:cNvGrpSpPr>
            <p:nvPr/>
          </p:nvGrpSpPr>
          <p:grpSpPr bwMode="auto">
            <a:xfrm>
              <a:off x="1200" y="672"/>
              <a:ext cx="240" cy="1104"/>
              <a:chOff x="1008" y="672"/>
              <a:chExt cx="240" cy="1104"/>
            </a:xfrm>
          </p:grpSpPr>
          <p:sp>
            <p:nvSpPr>
              <p:cNvPr id="10388" name="Oval 148"/>
              <p:cNvSpPr>
                <a:spLocks noChangeArrowheads="1"/>
              </p:cNvSpPr>
              <p:nvPr/>
            </p:nvSpPr>
            <p:spPr bwMode="auto">
              <a:xfrm>
                <a:off x="1008" y="672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389" name="Oval 149"/>
              <p:cNvSpPr>
                <a:spLocks noChangeArrowheads="1"/>
              </p:cNvSpPr>
              <p:nvPr/>
            </p:nvSpPr>
            <p:spPr bwMode="auto">
              <a:xfrm>
                <a:off x="1008" y="960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390" name="Oval 150"/>
              <p:cNvSpPr>
                <a:spLocks noChangeArrowheads="1"/>
              </p:cNvSpPr>
              <p:nvPr/>
            </p:nvSpPr>
            <p:spPr bwMode="auto">
              <a:xfrm>
                <a:off x="1008" y="1248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391" name="Oval 151"/>
              <p:cNvSpPr>
                <a:spLocks noChangeArrowheads="1"/>
              </p:cNvSpPr>
              <p:nvPr/>
            </p:nvSpPr>
            <p:spPr bwMode="auto">
              <a:xfrm>
                <a:off x="1008" y="1536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10392" name="Oval 152"/>
            <p:cNvSpPr>
              <a:spLocks noChangeArrowheads="1"/>
            </p:cNvSpPr>
            <p:nvPr/>
          </p:nvSpPr>
          <p:spPr bwMode="auto">
            <a:xfrm>
              <a:off x="1200" y="1824"/>
              <a:ext cx="240" cy="240"/>
            </a:xfrm>
            <a:prstGeom prst="ellipse">
              <a:avLst/>
            </a:prstGeom>
            <a:solidFill>
              <a:srgbClr val="FF3300"/>
            </a:solidFill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0397" name="Text Box 157"/>
          <p:cNvSpPr txBox="1">
            <a:spLocks noChangeArrowheads="1"/>
          </p:cNvSpPr>
          <p:nvPr/>
        </p:nvSpPr>
        <p:spPr bwMode="auto">
          <a:xfrm>
            <a:off x="7200900" y="4424363"/>
            <a:ext cx="685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800" b="0">
                <a:solidFill>
                  <a:srgbClr val="FF0000"/>
                </a:solidFill>
                <a:latin typeface="VNI-Helve-Condense" pitchFamily="2" charset="0"/>
              </a:rPr>
              <a:t>3</a:t>
            </a:r>
          </a:p>
        </p:txBody>
      </p:sp>
      <p:sp>
        <p:nvSpPr>
          <p:cNvPr id="10398" name="Text Box 158"/>
          <p:cNvSpPr txBox="1">
            <a:spLocks noChangeArrowheads="1"/>
          </p:cNvSpPr>
          <p:nvPr/>
        </p:nvSpPr>
        <p:spPr bwMode="auto">
          <a:xfrm>
            <a:off x="2057400" y="3581400"/>
            <a:ext cx="762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4400">
                <a:latin typeface="Times New Roman" pitchFamily="18" charset="0"/>
              </a:rPr>
              <a:t>20</a:t>
            </a:r>
          </a:p>
        </p:txBody>
      </p:sp>
      <p:sp>
        <p:nvSpPr>
          <p:cNvPr id="10399" name="Text Box 159"/>
          <p:cNvSpPr txBox="1">
            <a:spLocks noChangeArrowheads="1"/>
          </p:cNvSpPr>
          <p:nvPr/>
        </p:nvSpPr>
        <p:spPr bwMode="auto">
          <a:xfrm>
            <a:off x="2339975" y="4324350"/>
            <a:ext cx="48895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4800">
                <a:latin typeface="Times New Roman" pitchFamily="18" charset="0"/>
              </a:rPr>
              <a:t>4</a:t>
            </a:r>
          </a:p>
        </p:txBody>
      </p:sp>
      <p:sp>
        <p:nvSpPr>
          <p:cNvPr id="10400" name="Text Box 160"/>
          <p:cNvSpPr txBox="1">
            <a:spLocks noChangeArrowheads="1"/>
          </p:cNvSpPr>
          <p:nvPr/>
        </p:nvSpPr>
        <p:spPr bwMode="auto">
          <a:xfrm>
            <a:off x="6858000" y="3657600"/>
            <a:ext cx="914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800" b="0">
                <a:solidFill>
                  <a:srgbClr val="FF0000"/>
                </a:solidFill>
                <a:latin typeface="VNI-Helve-Condense" pitchFamily="2" charset="0"/>
              </a:rPr>
              <a:t>15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0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0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75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75"/>
                                        <p:tgtEl>
                                          <p:spTgt spid="10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75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75"/>
                                        <p:tgtEl>
                                          <p:spTgt spid="10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103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03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0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0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103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03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0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0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103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03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0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0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0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0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0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4" grpId="0" autoUpdateAnimBg="0"/>
      <p:bldP spid="10266" grpId="0" autoUpdateAnimBg="0"/>
      <p:bldP spid="10346" grpId="0"/>
      <p:bldP spid="10347" grpId="0"/>
      <p:bldP spid="10397" grpId="0"/>
      <p:bldP spid="10398" grpId="0" autoUpdateAnimBg="0"/>
      <p:bldP spid="10399" grpId="0" autoUpdateAnimBg="0"/>
      <p:bldP spid="1040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6E5D8-FDBE-4D4E-92AE-54ED72C3FDCB}" type="slidenum">
              <a:rPr lang="en-US"/>
              <a:pPr/>
              <a:t>5</a:t>
            </a:fld>
            <a:endParaRPr lang="en-US"/>
          </a:p>
        </p:txBody>
      </p:sp>
      <p:sp>
        <p:nvSpPr>
          <p:cNvPr id="124930" name="Text Box 2"/>
          <p:cNvSpPr txBox="1">
            <a:spLocks noChangeArrowheads="1"/>
          </p:cNvSpPr>
          <p:nvPr/>
        </p:nvSpPr>
        <p:spPr bwMode="auto">
          <a:xfrm>
            <a:off x="228600" y="304800"/>
            <a:ext cx="4191000" cy="519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800" i="1">
                <a:solidFill>
                  <a:srgbClr val="3333FF"/>
                </a:solidFill>
                <a:latin typeface=".VnTime" pitchFamily="34" charset="0"/>
              </a:rPr>
              <a:t>1. Thµnh lËp b¶ng chia 5:</a:t>
            </a:r>
          </a:p>
        </p:txBody>
      </p:sp>
      <p:sp>
        <p:nvSpPr>
          <p:cNvPr id="124931" name="Text Box 3"/>
          <p:cNvSpPr txBox="1">
            <a:spLocks noChangeArrowheads="1"/>
          </p:cNvSpPr>
          <p:nvPr/>
        </p:nvSpPr>
        <p:spPr bwMode="auto">
          <a:xfrm>
            <a:off x="457200" y="3581400"/>
            <a:ext cx="2514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4400">
                <a:latin typeface="Times New Roman" pitchFamily="18" charset="0"/>
              </a:rPr>
              <a:t>5 x 4 = 20</a:t>
            </a:r>
          </a:p>
        </p:txBody>
      </p:sp>
      <p:sp>
        <p:nvSpPr>
          <p:cNvPr id="124932" name="Text Box 4"/>
          <p:cNvSpPr txBox="1">
            <a:spLocks noChangeArrowheads="1"/>
          </p:cNvSpPr>
          <p:nvPr/>
        </p:nvSpPr>
        <p:spPr bwMode="auto">
          <a:xfrm>
            <a:off x="228600" y="4343400"/>
            <a:ext cx="2563813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4800">
                <a:latin typeface="Times New Roman" pitchFamily="18" charset="0"/>
              </a:rPr>
              <a:t>20 : 5 = 4</a:t>
            </a:r>
          </a:p>
        </p:txBody>
      </p:sp>
      <p:grpSp>
        <p:nvGrpSpPr>
          <p:cNvPr id="125028" name="Group 100"/>
          <p:cNvGrpSpPr>
            <a:grpSpLocks/>
          </p:cNvGrpSpPr>
          <p:nvPr/>
        </p:nvGrpSpPr>
        <p:grpSpPr bwMode="auto">
          <a:xfrm>
            <a:off x="5334000" y="914400"/>
            <a:ext cx="2514600" cy="5486400"/>
            <a:chOff x="3360" y="576"/>
            <a:chExt cx="1584" cy="3456"/>
          </a:xfrm>
        </p:grpSpPr>
        <p:sp>
          <p:nvSpPr>
            <p:cNvPr id="124933" name="Text Box 5"/>
            <p:cNvSpPr txBox="1">
              <a:spLocks noChangeArrowheads="1"/>
            </p:cNvSpPr>
            <p:nvPr/>
          </p:nvSpPr>
          <p:spPr bwMode="auto">
            <a:xfrm>
              <a:off x="3408" y="576"/>
              <a:ext cx="129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5 x 1 = 5</a:t>
              </a:r>
            </a:p>
          </p:txBody>
        </p:sp>
        <p:sp>
          <p:nvSpPr>
            <p:cNvPr id="124934" name="Text Box 6"/>
            <p:cNvSpPr txBox="1">
              <a:spLocks noChangeArrowheads="1"/>
            </p:cNvSpPr>
            <p:nvPr/>
          </p:nvSpPr>
          <p:spPr bwMode="auto">
            <a:xfrm>
              <a:off x="3408" y="912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5 x 2 = 10</a:t>
              </a:r>
            </a:p>
          </p:txBody>
        </p:sp>
        <p:sp>
          <p:nvSpPr>
            <p:cNvPr id="124935" name="Text Box 7"/>
            <p:cNvSpPr txBox="1">
              <a:spLocks noChangeArrowheads="1"/>
            </p:cNvSpPr>
            <p:nvPr/>
          </p:nvSpPr>
          <p:spPr bwMode="auto">
            <a:xfrm>
              <a:off x="3408" y="1228"/>
              <a:ext cx="153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5 x 3 = 15</a:t>
              </a:r>
            </a:p>
          </p:txBody>
        </p:sp>
        <p:sp>
          <p:nvSpPr>
            <p:cNvPr id="124936" name="Text Box 8"/>
            <p:cNvSpPr txBox="1">
              <a:spLocks noChangeArrowheads="1"/>
            </p:cNvSpPr>
            <p:nvPr/>
          </p:nvSpPr>
          <p:spPr bwMode="auto">
            <a:xfrm>
              <a:off x="3408" y="1564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5 x 4 = 20</a:t>
              </a:r>
            </a:p>
          </p:txBody>
        </p:sp>
        <p:sp>
          <p:nvSpPr>
            <p:cNvPr id="124937" name="Text Box 9"/>
            <p:cNvSpPr txBox="1">
              <a:spLocks noChangeArrowheads="1"/>
            </p:cNvSpPr>
            <p:nvPr/>
          </p:nvSpPr>
          <p:spPr bwMode="auto">
            <a:xfrm>
              <a:off x="3408" y="1900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5 x 5 = 25</a:t>
              </a:r>
            </a:p>
          </p:txBody>
        </p:sp>
        <p:sp>
          <p:nvSpPr>
            <p:cNvPr id="124938" name="Text Box 10"/>
            <p:cNvSpPr txBox="1">
              <a:spLocks noChangeArrowheads="1"/>
            </p:cNvSpPr>
            <p:nvPr/>
          </p:nvSpPr>
          <p:spPr bwMode="auto">
            <a:xfrm>
              <a:off x="3408" y="2236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5 x 6 = 30</a:t>
              </a:r>
            </a:p>
          </p:txBody>
        </p:sp>
        <p:sp>
          <p:nvSpPr>
            <p:cNvPr id="124939" name="Text Box 11"/>
            <p:cNvSpPr txBox="1">
              <a:spLocks noChangeArrowheads="1"/>
            </p:cNvSpPr>
            <p:nvPr/>
          </p:nvSpPr>
          <p:spPr bwMode="auto">
            <a:xfrm>
              <a:off x="3408" y="2572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5 x 7 = 35</a:t>
              </a:r>
            </a:p>
          </p:txBody>
        </p:sp>
        <p:sp>
          <p:nvSpPr>
            <p:cNvPr id="124940" name="Text Box 12"/>
            <p:cNvSpPr txBox="1">
              <a:spLocks noChangeArrowheads="1"/>
            </p:cNvSpPr>
            <p:nvPr/>
          </p:nvSpPr>
          <p:spPr bwMode="auto">
            <a:xfrm>
              <a:off x="3408" y="2956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5 x 8 = 40</a:t>
              </a:r>
            </a:p>
          </p:txBody>
        </p:sp>
        <p:sp>
          <p:nvSpPr>
            <p:cNvPr id="124941" name="Text Box 13"/>
            <p:cNvSpPr txBox="1">
              <a:spLocks noChangeArrowheads="1"/>
            </p:cNvSpPr>
            <p:nvPr/>
          </p:nvSpPr>
          <p:spPr bwMode="auto">
            <a:xfrm>
              <a:off x="3408" y="3292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5 x 9 = 45</a:t>
              </a:r>
            </a:p>
          </p:txBody>
        </p:sp>
        <p:sp>
          <p:nvSpPr>
            <p:cNvPr id="124942" name="Text Box 14"/>
            <p:cNvSpPr txBox="1">
              <a:spLocks noChangeArrowheads="1"/>
            </p:cNvSpPr>
            <p:nvPr/>
          </p:nvSpPr>
          <p:spPr bwMode="auto">
            <a:xfrm>
              <a:off x="3360" y="3628"/>
              <a:ext cx="153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5 x10 = 50</a:t>
              </a:r>
            </a:p>
          </p:txBody>
        </p:sp>
      </p:grpSp>
      <p:grpSp>
        <p:nvGrpSpPr>
          <p:cNvPr id="124984" name="Group 56"/>
          <p:cNvGrpSpPr>
            <a:grpSpLocks/>
          </p:cNvGrpSpPr>
          <p:nvPr/>
        </p:nvGrpSpPr>
        <p:grpSpPr bwMode="auto">
          <a:xfrm>
            <a:off x="381000" y="990600"/>
            <a:ext cx="2667000" cy="2305050"/>
            <a:chOff x="240" y="624"/>
            <a:chExt cx="1680" cy="1452"/>
          </a:xfrm>
        </p:grpSpPr>
        <p:grpSp>
          <p:nvGrpSpPr>
            <p:cNvPr id="124985" name="Group 57"/>
            <p:cNvGrpSpPr>
              <a:grpSpLocks/>
            </p:cNvGrpSpPr>
            <p:nvPr/>
          </p:nvGrpSpPr>
          <p:grpSpPr bwMode="auto">
            <a:xfrm>
              <a:off x="1152" y="624"/>
              <a:ext cx="336" cy="1440"/>
              <a:chOff x="1152" y="624"/>
              <a:chExt cx="336" cy="1440"/>
            </a:xfrm>
          </p:grpSpPr>
          <p:sp>
            <p:nvSpPr>
              <p:cNvPr id="124986" name="Rectangle 58"/>
              <p:cNvSpPr>
                <a:spLocks noChangeArrowheads="1"/>
              </p:cNvSpPr>
              <p:nvPr/>
            </p:nvSpPr>
            <p:spPr bwMode="auto">
              <a:xfrm>
                <a:off x="1152" y="624"/>
                <a:ext cx="336" cy="14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rgbClr val="3333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grpSp>
            <p:nvGrpSpPr>
              <p:cNvPr id="124987" name="Group 59"/>
              <p:cNvGrpSpPr>
                <a:grpSpLocks/>
              </p:cNvGrpSpPr>
              <p:nvPr/>
            </p:nvGrpSpPr>
            <p:grpSpPr bwMode="auto">
              <a:xfrm>
                <a:off x="1200" y="672"/>
                <a:ext cx="240" cy="1104"/>
                <a:chOff x="1008" y="672"/>
                <a:chExt cx="240" cy="1104"/>
              </a:xfrm>
            </p:grpSpPr>
            <p:sp>
              <p:nvSpPr>
                <p:cNvPr id="124988" name="Oval 60"/>
                <p:cNvSpPr>
                  <a:spLocks noChangeArrowheads="1"/>
                </p:cNvSpPr>
                <p:nvPr/>
              </p:nvSpPr>
              <p:spPr bwMode="auto">
                <a:xfrm>
                  <a:off x="1008" y="672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989" name="Oval 61"/>
                <p:cNvSpPr>
                  <a:spLocks noChangeArrowheads="1"/>
                </p:cNvSpPr>
                <p:nvPr/>
              </p:nvSpPr>
              <p:spPr bwMode="auto">
                <a:xfrm>
                  <a:off x="1008" y="960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990" name="Oval 62"/>
                <p:cNvSpPr>
                  <a:spLocks noChangeArrowheads="1"/>
                </p:cNvSpPr>
                <p:nvPr/>
              </p:nvSpPr>
              <p:spPr bwMode="auto">
                <a:xfrm>
                  <a:off x="1008" y="1248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991" name="Oval 63"/>
                <p:cNvSpPr>
                  <a:spLocks noChangeArrowheads="1"/>
                </p:cNvSpPr>
                <p:nvPr/>
              </p:nvSpPr>
              <p:spPr bwMode="auto">
                <a:xfrm>
                  <a:off x="1008" y="1536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24992" name="Oval 64"/>
              <p:cNvSpPr>
                <a:spLocks noChangeArrowheads="1"/>
              </p:cNvSpPr>
              <p:nvPr/>
            </p:nvSpPr>
            <p:spPr bwMode="auto">
              <a:xfrm>
                <a:off x="1200" y="1824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24993" name="Group 65"/>
            <p:cNvGrpSpPr>
              <a:grpSpLocks/>
            </p:cNvGrpSpPr>
            <p:nvPr/>
          </p:nvGrpSpPr>
          <p:grpSpPr bwMode="auto">
            <a:xfrm>
              <a:off x="696" y="636"/>
              <a:ext cx="336" cy="1440"/>
              <a:chOff x="1152" y="624"/>
              <a:chExt cx="336" cy="1440"/>
            </a:xfrm>
          </p:grpSpPr>
          <p:sp>
            <p:nvSpPr>
              <p:cNvPr id="124994" name="Rectangle 66"/>
              <p:cNvSpPr>
                <a:spLocks noChangeArrowheads="1"/>
              </p:cNvSpPr>
              <p:nvPr/>
            </p:nvSpPr>
            <p:spPr bwMode="auto">
              <a:xfrm>
                <a:off x="1152" y="624"/>
                <a:ext cx="336" cy="14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rgbClr val="3333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grpSp>
            <p:nvGrpSpPr>
              <p:cNvPr id="124995" name="Group 67"/>
              <p:cNvGrpSpPr>
                <a:grpSpLocks/>
              </p:cNvGrpSpPr>
              <p:nvPr/>
            </p:nvGrpSpPr>
            <p:grpSpPr bwMode="auto">
              <a:xfrm>
                <a:off x="1200" y="672"/>
                <a:ext cx="240" cy="1104"/>
                <a:chOff x="1008" y="672"/>
                <a:chExt cx="240" cy="1104"/>
              </a:xfrm>
            </p:grpSpPr>
            <p:sp>
              <p:nvSpPr>
                <p:cNvPr id="124996" name="Oval 68"/>
                <p:cNvSpPr>
                  <a:spLocks noChangeArrowheads="1"/>
                </p:cNvSpPr>
                <p:nvPr/>
              </p:nvSpPr>
              <p:spPr bwMode="auto">
                <a:xfrm>
                  <a:off x="1008" y="672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997" name="Oval 69"/>
                <p:cNvSpPr>
                  <a:spLocks noChangeArrowheads="1"/>
                </p:cNvSpPr>
                <p:nvPr/>
              </p:nvSpPr>
              <p:spPr bwMode="auto">
                <a:xfrm>
                  <a:off x="1008" y="960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998" name="Oval 70"/>
                <p:cNvSpPr>
                  <a:spLocks noChangeArrowheads="1"/>
                </p:cNvSpPr>
                <p:nvPr/>
              </p:nvSpPr>
              <p:spPr bwMode="auto">
                <a:xfrm>
                  <a:off x="1008" y="1248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999" name="Oval 71"/>
                <p:cNvSpPr>
                  <a:spLocks noChangeArrowheads="1"/>
                </p:cNvSpPr>
                <p:nvPr/>
              </p:nvSpPr>
              <p:spPr bwMode="auto">
                <a:xfrm>
                  <a:off x="1008" y="1536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25000" name="Oval 72"/>
              <p:cNvSpPr>
                <a:spLocks noChangeArrowheads="1"/>
              </p:cNvSpPr>
              <p:nvPr/>
            </p:nvSpPr>
            <p:spPr bwMode="auto">
              <a:xfrm>
                <a:off x="1200" y="1824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25001" name="Group 73"/>
            <p:cNvGrpSpPr>
              <a:grpSpLocks/>
            </p:cNvGrpSpPr>
            <p:nvPr/>
          </p:nvGrpSpPr>
          <p:grpSpPr bwMode="auto">
            <a:xfrm>
              <a:off x="240" y="624"/>
              <a:ext cx="336" cy="1440"/>
              <a:chOff x="1152" y="624"/>
              <a:chExt cx="336" cy="1440"/>
            </a:xfrm>
          </p:grpSpPr>
          <p:sp>
            <p:nvSpPr>
              <p:cNvPr id="125002" name="Rectangle 74"/>
              <p:cNvSpPr>
                <a:spLocks noChangeArrowheads="1"/>
              </p:cNvSpPr>
              <p:nvPr/>
            </p:nvSpPr>
            <p:spPr bwMode="auto">
              <a:xfrm>
                <a:off x="1152" y="624"/>
                <a:ext cx="336" cy="14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rgbClr val="3333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grpSp>
            <p:nvGrpSpPr>
              <p:cNvPr id="125003" name="Group 75"/>
              <p:cNvGrpSpPr>
                <a:grpSpLocks/>
              </p:cNvGrpSpPr>
              <p:nvPr/>
            </p:nvGrpSpPr>
            <p:grpSpPr bwMode="auto">
              <a:xfrm>
                <a:off x="1200" y="672"/>
                <a:ext cx="240" cy="1104"/>
                <a:chOff x="1008" y="672"/>
                <a:chExt cx="240" cy="1104"/>
              </a:xfrm>
            </p:grpSpPr>
            <p:sp>
              <p:nvSpPr>
                <p:cNvPr id="125004" name="Oval 76"/>
                <p:cNvSpPr>
                  <a:spLocks noChangeArrowheads="1"/>
                </p:cNvSpPr>
                <p:nvPr/>
              </p:nvSpPr>
              <p:spPr bwMode="auto">
                <a:xfrm>
                  <a:off x="1008" y="672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5005" name="Oval 77"/>
                <p:cNvSpPr>
                  <a:spLocks noChangeArrowheads="1"/>
                </p:cNvSpPr>
                <p:nvPr/>
              </p:nvSpPr>
              <p:spPr bwMode="auto">
                <a:xfrm>
                  <a:off x="1008" y="960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5006" name="Oval 78"/>
                <p:cNvSpPr>
                  <a:spLocks noChangeArrowheads="1"/>
                </p:cNvSpPr>
                <p:nvPr/>
              </p:nvSpPr>
              <p:spPr bwMode="auto">
                <a:xfrm>
                  <a:off x="1008" y="1248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5007" name="Oval 79"/>
                <p:cNvSpPr>
                  <a:spLocks noChangeArrowheads="1"/>
                </p:cNvSpPr>
                <p:nvPr/>
              </p:nvSpPr>
              <p:spPr bwMode="auto">
                <a:xfrm>
                  <a:off x="1008" y="1536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25008" name="Oval 80"/>
              <p:cNvSpPr>
                <a:spLocks noChangeArrowheads="1"/>
              </p:cNvSpPr>
              <p:nvPr/>
            </p:nvSpPr>
            <p:spPr bwMode="auto">
              <a:xfrm>
                <a:off x="1200" y="1824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25009" name="Group 81"/>
            <p:cNvGrpSpPr>
              <a:grpSpLocks/>
            </p:cNvGrpSpPr>
            <p:nvPr/>
          </p:nvGrpSpPr>
          <p:grpSpPr bwMode="auto">
            <a:xfrm>
              <a:off x="1152" y="624"/>
              <a:ext cx="336" cy="1440"/>
              <a:chOff x="1152" y="624"/>
              <a:chExt cx="336" cy="1440"/>
            </a:xfrm>
          </p:grpSpPr>
          <p:sp>
            <p:nvSpPr>
              <p:cNvPr id="125010" name="Rectangle 82"/>
              <p:cNvSpPr>
                <a:spLocks noChangeArrowheads="1"/>
              </p:cNvSpPr>
              <p:nvPr/>
            </p:nvSpPr>
            <p:spPr bwMode="auto">
              <a:xfrm>
                <a:off x="1152" y="624"/>
                <a:ext cx="336" cy="14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rgbClr val="3333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grpSp>
            <p:nvGrpSpPr>
              <p:cNvPr id="125011" name="Group 83"/>
              <p:cNvGrpSpPr>
                <a:grpSpLocks/>
              </p:cNvGrpSpPr>
              <p:nvPr/>
            </p:nvGrpSpPr>
            <p:grpSpPr bwMode="auto">
              <a:xfrm>
                <a:off x="1200" y="672"/>
                <a:ext cx="240" cy="1104"/>
                <a:chOff x="1008" y="672"/>
                <a:chExt cx="240" cy="1104"/>
              </a:xfrm>
            </p:grpSpPr>
            <p:sp>
              <p:nvSpPr>
                <p:cNvPr id="125012" name="Oval 84"/>
                <p:cNvSpPr>
                  <a:spLocks noChangeArrowheads="1"/>
                </p:cNvSpPr>
                <p:nvPr/>
              </p:nvSpPr>
              <p:spPr bwMode="auto">
                <a:xfrm>
                  <a:off x="1008" y="672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5013" name="Oval 85"/>
                <p:cNvSpPr>
                  <a:spLocks noChangeArrowheads="1"/>
                </p:cNvSpPr>
                <p:nvPr/>
              </p:nvSpPr>
              <p:spPr bwMode="auto">
                <a:xfrm>
                  <a:off x="1008" y="960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5014" name="Oval 86"/>
                <p:cNvSpPr>
                  <a:spLocks noChangeArrowheads="1"/>
                </p:cNvSpPr>
                <p:nvPr/>
              </p:nvSpPr>
              <p:spPr bwMode="auto">
                <a:xfrm>
                  <a:off x="1008" y="1248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5015" name="Oval 87"/>
                <p:cNvSpPr>
                  <a:spLocks noChangeArrowheads="1"/>
                </p:cNvSpPr>
                <p:nvPr/>
              </p:nvSpPr>
              <p:spPr bwMode="auto">
                <a:xfrm>
                  <a:off x="1008" y="1536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25016" name="Oval 88"/>
              <p:cNvSpPr>
                <a:spLocks noChangeArrowheads="1"/>
              </p:cNvSpPr>
              <p:nvPr/>
            </p:nvSpPr>
            <p:spPr bwMode="auto">
              <a:xfrm>
                <a:off x="1200" y="1824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25017" name="Group 89"/>
            <p:cNvGrpSpPr>
              <a:grpSpLocks/>
            </p:cNvGrpSpPr>
            <p:nvPr/>
          </p:nvGrpSpPr>
          <p:grpSpPr bwMode="auto">
            <a:xfrm>
              <a:off x="1584" y="636"/>
              <a:ext cx="336" cy="1440"/>
              <a:chOff x="1152" y="624"/>
              <a:chExt cx="336" cy="1440"/>
            </a:xfrm>
          </p:grpSpPr>
          <p:sp>
            <p:nvSpPr>
              <p:cNvPr id="125018" name="Rectangle 90"/>
              <p:cNvSpPr>
                <a:spLocks noChangeArrowheads="1"/>
              </p:cNvSpPr>
              <p:nvPr/>
            </p:nvSpPr>
            <p:spPr bwMode="auto">
              <a:xfrm>
                <a:off x="1152" y="624"/>
                <a:ext cx="336" cy="14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rgbClr val="3333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grpSp>
            <p:nvGrpSpPr>
              <p:cNvPr id="125019" name="Group 91"/>
              <p:cNvGrpSpPr>
                <a:grpSpLocks/>
              </p:cNvGrpSpPr>
              <p:nvPr/>
            </p:nvGrpSpPr>
            <p:grpSpPr bwMode="auto">
              <a:xfrm>
                <a:off x="1200" y="672"/>
                <a:ext cx="240" cy="1104"/>
                <a:chOff x="1008" y="672"/>
                <a:chExt cx="240" cy="1104"/>
              </a:xfrm>
            </p:grpSpPr>
            <p:sp>
              <p:nvSpPr>
                <p:cNvPr id="125020" name="Oval 92"/>
                <p:cNvSpPr>
                  <a:spLocks noChangeArrowheads="1"/>
                </p:cNvSpPr>
                <p:nvPr/>
              </p:nvSpPr>
              <p:spPr bwMode="auto">
                <a:xfrm>
                  <a:off x="1008" y="672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5021" name="Oval 93"/>
                <p:cNvSpPr>
                  <a:spLocks noChangeArrowheads="1"/>
                </p:cNvSpPr>
                <p:nvPr/>
              </p:nvSpPr>
              <p:spPr bwMode="auto">
                <a:xfrm>
                  <a:off x="1008" y="960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5022" name="Oval 94"/>
                <p:cNvSpPr>
                  <a:spLocks noChangeArrowheads="1"/>
                </p:cNvSpPr>
                <p:nvPr/>
              </p:nvSpPr>
              <p:spPr bwMode="auto">
                <a:xfrm>
                  <a:off x="1008" y="1248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5023" name="Oval 95"/>
                <p:cNvSpPr>
                  <a:spLocks noChangeArrowheads="1"/>
                </p:cNvSpPr>
                <p:nvPr/>
              </p:nvSpPr>
              <p:spPr bwMode="auto">
                <a:xfrm>
                  <a:off x="1008" y="1536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25024" name="Oval 96"/>
              <p:cNvSpPr>
                <a:spLocks noChangeArrowheads="1"/>
              </p:cNvSpPr>
              <p:nvPr/>
            </p:nvSpPr>
            <p:spPr bwMode="auto">
              <a:xfrm>
                <a:off x="1200" y="1824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sp>
        <p:nvSpPr>
          <p:cNvPr id="125027" name="Line 99"/>
          <p:cNvSpPr>
            <a:spLocks noChangeShapeType="1"/>
          </p:cNvSpPr>
          <p:nvPr/>
        </p:nvSpPr>
        <p:spPr bwMode="auto">
          <a:xfrm>
            <a:off x="533400" y="809625"/>
            <a:ext cx="3352800" cy="0"/>
          </a:xfrm>
          <a:prstGeom prst="line">
            <a:avLst/>
          </a:prstGeom>
          <a:noFill/>
          <a:ln w="19050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25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25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DFD8C-005A-4164-92C1-2AB977BBA5EC}" type="slidenum">
              <a:rPr lang="en-US"/>
              <a:pPr/>
              <a:t>6</a:t>
            </a:fld>
            <a:endParaRPr lang="en-US"/>
          </a:p>
        </p:txBody>
      </p:sp>
      <p:sp>
        <p:nvSpPr>
          <p:cNvPr id="152633" name="Text Box 57"/>
          <p:cNvSpPr txBox="1">
            <a:spLocks noChangeArrowheads="1"/>
          </p:cNvSpPr>
          <p:nvPr/>
        </p:nvSpPr>
        <p:spPr bwMode="auto">
          <a:xfrm>
            <a:off x="0" y="152400"/>
            <a:ext cx="8915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.VnArial Narrow" pitchFamily="34" charset="0"/>
              </a:rPr>
              <a:t>Dùa vµo b¶ng nh©n 5 lËp b¶ng chia 5.</a:t>
            </a:r>
          </a:p>
        </p:txBody>
      </p:sp>
      <p:sp>
        <p:nvSpPr>
          <p:cNvPr id="152590" name="Text Box 14"/>
          <p:cNvSpPr txBox="1">
            <a:spLocks noChangeArrowheads="1"/>
          </p:cNvSpPr>
          <p:nvPr/>
        </p:nvSpPr>
        <p:spPr bwMode="auto">
          <a:xfrm>
            <a:off x="304800" y="1100138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5 </a:t>
            </a:r>
          </a:p>
        </p:txBody>
      </p:sp>
      <p:sp>
        <p:nvSpPr>
          <p:cNvPr id="152635" name="Text Box 59"/>
          <p:cNvSpPr txBox="1">
            <a:spLocks noChangeArrowheads="1"/>
          </p:cNvSpPr>
          <p:nvPr/>
        </p:nvSpPr>
        <p:spPr bwMode="auto">
          <a:xfrm>
            <a:off x="2057400" y="5988050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50</a:t>
            </a:r>
          </a:p>
        </p:txBody>
      </p:sp>
      <p:sp>
        <p:nvSpPr>
          <p:cNvPr id="152636" name="Text Box 60"/>
          <p:cNvSpPr txBox="1">
            <a:spLocks noChangeArrowheads="1"/>
          </p:cNvSpPr>
          <p:nvPr/>
        </p:nvSpPr>
        <p:spPr bwMode="auto">
          <a:xfrm>
            <a:off x="304800" y="1100138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5 </a:t>
            </a:r>
          </a:p>
        </p:txBody>
      </p:sp>
      <p:sp>
        <p:nvSpPr>
          <p:cNvPr id="152637" name="Text Box 61"/>
          <p:cNvSpPr txBox="1">
            <a:spLocks noChangeArrowheads="1"/>
          </p:cNvSpPr>
          <p:nvPr/>
        </p:nvSpPr>
        <p:spPr bwMode="auto">
          <a:xfrm>
            <a:off x="685800" y="10668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x</a:t>
            </a:r>
          </a:p>
        </p:txBody>
      </p:sp>
      <p:sp>
        <p:nvSpPr>
          <p:cNvPr id="152638" name="Text Box 62"/>
          <p:cNvSpPr txBox="1">
            <a:spLocks noChangeArrowheads="1"/>
          </p:cNvSpPr>
          <p:nvPr/>
        </p:nvSpPr>
        <p:spPr bwMode="auto">
          <a:xfrm>
            <a:off x="1600200" y="10668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=</a:t>
            </a:r>
          </a:p>
        </p:txBody>
      </p:sp>
      <p:sp>
        <p:nvSpPr>
          <p:cNvPr id="152640" name="Text Box 64"/>
          <p:cNvSpPr txBox="1">
            <a:spLocks noChangeArrowheads="1"/>
          </p:cNvSpPr>
          <p:nvPr/>
        </p:nvSpPr>
        <p:spPr bwMode="auto">
          <a:xfrm>
            <a:off x="304800" y="1654175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5 </a:t>
            </a:r>
          </a:p>
        </p:txBody>
      </p:sp>
      <p:sp>
        <p:nvSpPr>
          <p:cNvPr id="152641" name="Text Box 65"/>
          <p:cNvSpPr txBox="1">
            <a:spLocks noChangeArrowheads="1"/>
          </p:cNvSpPr>
          <p:nvPr/>
        </p:nvSpPr>
        <p:spPr bwMode="auto">
          <a:xfrm>
            <a:off x="304800" y="2809875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5 </a:t>
            </a:r>
          </a:p>
        </p:txBody>
      </p:sp>
      <p:sp>
        <p:nvSpPr>
          <p:cNvPr id="152642" name="Text Box 66"/>
          <p:cNvSpPr txBox="1">
            <a:spLocks noChangeArrowheads="1"/>
          </p:cNvSpPr>
          <p:nvPr/>
        </p:nvSpPr>
        <p:spPr bwMode="auto">
          <a:xfrm>
            <a:off x="304800" y="43878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5 </a:t>
            </a:r>
          </a:p>
        </p:txBody>
      </p:sp>
      <p:sp>
        <p:nvSpPr>
          <p:cNvPr id="152643" name="Text Box 67"/>
          <p:cNvSpPr txBox="1">
            <a:spLocks noChangeArrowheads="1"/>
          </p:cNvSpPr>
          <p:nvPr/>
        </p:nvSpPr>
        <p:spPr bwMode="auto">
          <a:xfrm>
            <a:off x="304800" y="2232025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5 </a:t>
            </a:r>
          </a:p>
        </p:txBody>
      </p:sp>
      <p:sp>
        <p:nvSpPr>
          <p:cNvPr id="152644" name="Text Box 68"/>
          <p:cNvSpPr txBox="1">
            <a:spLocks noChangeArrowheads="1"/>
          </p:cNvSpPr>
          <p:nvPr/>
        </p:nvSpPr>
        <p:spPr bwMode="auto">
          <a:xfrm>
            <a:off x="304800" y="33210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5 </a:t>
            </a:r>
          </a:p>
        </p:txBody>
      </p:sp>
      <p:sp>
        <p:nvSpPr>
          <p:cNvPr id="152645" name="Text Box 69"/>
          <p:cNvSpPr txBox="1">
            <a:spLocks noChangeArrowheads="1"/>
          </p:cNvSpPr>
          <p:nvPr/>
        </p:nvSpPr>
        <p:spPr bwMode="auto">
          <a:xfrm>
            <a:off x="304800" y="59880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5 </a:t>
            </a:r>
          </a:p>
        </p:txBody>
      </p:sp>
      <p:sp>
        <p:nvSpPr>
          <p:cNvPr id="152646" name="Text Box 70"/>
          <p:cNvSpPr txBox="1">
            <a:spLocks noChangeArrowheads="1"/>
          </p:cNvSpPr>
          <p:nvPr/>
        </p:nvSpPr>
        <p:spPr bwMode="auto">
          <a:xfrm>
            <a:off x="304800" y="54546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5 </a:t>
            </a:r>
          </a:p>
        </p:txBody>
      </p:sp>
      <p:sp>
        <p:nvSpPr>
          <p:cNvPr id="152647" name="Text Box 71"/>
          <p:cNvSpPr txBox="1">
            <a:spLocks noChangeArrowheads="1"/>
          </p:cNvSpPr>
          <p:nvPr/>
        </p:nvSpPr>
        <p:spPr bwMode="auto">
          <a:xfrm>
            <a:off x="304800" y="38544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5 </a:t>
            </a:r>
          </a:p>
        </p:txBody>
      </p:sp>
      <p:sp>
        <p:nvSpPr>
          <p:cNvPr id="152648" name="Text Box 72"/>
          <p:cNvSpPr txBox="1">
            <a:spLocks noChangeArrowheads="1"/>
          </p:cNvSpPr>
          <p:nvPr/>
        </p:nvSpPr>
        <p:spPr bwMode="auto">
          <a:xfrm>
            <a:off x="304800" y="49212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5 </a:t>
            </a:r>
          </a:p>
        </p:txBody>
      </p:sp>
      <p:sp>
        <p:nvSpPr>
          <p:cNvPr id="152649" name="Text Box 73"/>
          <p:cNvSpPr txBox="1">
            <a:spLocks noChangeArrowheads="1"/>
          </p:cNvSpPr>
          <p:nvPr/>
        </p:nvSpPr>
        <p:spPr bwMode="auto">
          <a:xfrm>
            <a:off x="1066800" y="1077913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1 </a:t>
            </a:r>
          </a:p>
        </p:txBody>
      </p:sp>
      <p:sp>
        <p:nvSpPr>
          <p:cNvPr id="152650" name="Text Box 74"/>
          <p:cNvSpPr txBox="1">
            <a:spLocks noChangeArrowheads="1"/>
          </p:cNvSpPr>
          <p:nvPr/>
        </p:nvSpPr>
        <p:spPr bwMode="auto">
          <a:xfrm>
            <a:off x="1066800" y="1654175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2 </a:t>
            </a:r>
          </a:p>
        </p:txBody>
      </p:sp>
      <p:sp>
        <p:nvSpPr>
          <p:cNvPr id="152651" name="Text Box 75"/>
          <p:cNvSpPr txBox="1">
            <a:spLocks noChangeArrowheads="1"/>
          </p:cNvSpPr>
          <p:nvPr/>
        </p:nvSpPr>
        <p:spPr bwMode="auto">
          <a:xfrm>
            <a:off x="1066800" y="2232025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3 </a:t>
            </a:r>
          </a:p>
        </p:txBody>
      </p:sp>
      <p:sp>
        <p:nvSpPr>
          <p:cNvPr id="152652" name="Text Box 76"/>
          <p:cNvSpPr txBox="1">
            <a:spLocks noChangeArrowheads="1"/>
          </p:cNvSpPr>
          <p:nvPr/>
        </p:nvSpPr>
        <p:spPr bwMode="auto">
          <a:xfrm>
            <a:off x="1066800" y="2841625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4 </a:t>
            </a:r>
          </a:p>
        </p:txBody>
      </p:sp>
      <p:sp>
        <p:nvSpPr>
          <p:cNvPr id="152653" name="Text Box 77"/>
          <p:cNvSpPr txBox="1">
            <a:spLocks noChangeArrowheads="1"/>
          </p:cNvSpPr>
          <p:nvPr/>
        </p:nvSpPr>
        <p:spPr bwMode="auto">
          <a:xfrm>
            <a:off x="1066800" y="38544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6 </a:t>
            </a:r>
          </a:p>
        </p:txBody>
      </p:sp>
      <p:sp>
        <p:nvSpPr>
          <p:cNvPr id="152654" name="Text Box 78"/>
          <p:cNvSpPr txBox="1">
            <a:spLocks noChangeArrowheads="1"/>
          </p:cNvSpPr>
          <p:nvPr/>
        </p:nvSpPr>
        <p:spPr bwMode="auto">
          <a:xfrm>
            <a:off x="1066800" y="33210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5 </a:t>
            </a:r>
          </a:p>
        </p:txBody>
      </p:sp>
      <p:sp>
        <p:nvSpPr>
          <p:cNvPr id="152655" name="Text Box 79"/>
          <p:cNvSpPr txBox="1">
            <a:spLocks noChangeArrowheads="1"/>
          </p:cNvSpPr>
          <p:nvPr/>
        </p:nvSpPr>
        <p:spPr bwMode="auto">
          <a:xfrm>
            <a:off x="1066800" y="43878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7 </a:t>
            </a:r>
          </a:p>
        </p:txBody>
      </p:sp>
      <p:sp>
        <p:nvSpPr>
          <p:cNvPr id="152656" name="Text Box 80"/>
          <p:cNvSpPr txBox="1">
            <a:spLocks noChangeArrowheads="1"/>
          </p:cNvSpPr>
          <p:nvPr/>
        </p:nvSpPr>
        <p:spPr bwMode="auto">
          <a:xfrm>
            <a:off x="1066800" y="49212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8 </a:t>
            </a:r>
          </a:p>
        </p:txBody>
      </p:sp>
      <p:sp>
        <p:nvSpPr>
          <p:cNvPr id="152657" name="Text Box 81"/>
          <p:cNvSpPr txBox="1">
            <a:spLocks noChangeArrowheads="1"/>
          </p:cNvSpPr>
          <p:nvPr/>
        </p:nvSpPr>
        <p:spPr bwMode="auto">
          <a:xfrm>
            <a:off x="1066800" y="54546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9 </a:t>
            </a:r>
          </a:p>
        </p:txBody>
      </p:sp>
      <p:sp>
        <p:nvSpPr>
          <p:cNvPr id="152659" name="Text Box 83"/>
          <p:cNvSpPr txBox="1">
            <a:spLocks noChangeArrowheads="1"/>
          </p:cNvSpPr>
          <p:nvPr/>
        </p:nvSpPr>
        <p:spPr bwMode="auto">
          <a:xfrm>
            <a:off x="990600" y="5988050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10</a:t>
            </a:r>
          </a:p>
        </p:txBody>
      </p:sp>
      <p:sp>
        <p:nvSpPr>
          <p:cNvPr id="152660" name="Text Box 84"/>
          <p:cNvSpPr txBox="1">
            <a:spLocks noChangeArrowheads="1"/>
          </p:cNvSpPr>
          <p:nvPr/>
        </p:nvSpPr>
        <p:spPr bwMode="auto">
          <a:xfrm>
            <a:off x="685800" y="16446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x</a:t>
            </a:r>
          </a:p>
        </p:txBody>
      </p:sp>
      <p:sp>
        <p:nvSpPr>
          <p:cNvPr id="152661" name="Text Box 85"/>
          <p:cNvSpPr txBox="1">
            <a:spLocks noChangeArrowheads="1"/>
          </p:cNvSpPr>
          <p:nvPr/>
        </p:nvSpPr>
        <p:spPr bwMode="auto">
          <a:xfrm>
            <a:off x="685800" y="22542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x</a:t>
            </a:r>
          </a:p>
        </p:txBody>
      </p:sp>
      <p:sp>
        <p:nvSpPr>
          <p:cNvPr id="152662" name="Text Box 86"/>
          <p:cNvSpPr txBox="1">
            <a:spLocks noChangeArrowheads="1"/>
          </p:cNvSpPr>
          <p:nvPr/>
        </p:nvSpPr>
        <p:spPr bwMode="auto">
          <a:xfrm>
            <a:off x="685800" y="27876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x</a:t>
            </a:r>
          </a:p>
        </p:txBody>
      </p:sp>
      <p:sp>
        <p:nvSpPr>
          <p:cNvPr id="152663" name="Text Box 87"/>
          <p:cNvSpPr txBox="1">
            <a:spLocks noChangeArrowheads="1"/>
          </p:cNvSpPr>
          <p:nvPr/>
        </p:nvSpPr>
        <p:spPr bwMode="auto">
          <a:xfrm>
            <a:off x="685800" y="32766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x</a:t>
            </a:r>
          </a:p>
        </p:txBody>
      </p:sp>
      <p:sp>
        <p:nvSpPr>
          <p:cNvPr id="152664" name="Text Box 88"/>
          <p:cNvSpPr txBox="1">
            <a:spLocks noChangeArrowheads="1"/>
          </p:cNvSpPr>
          <p:nvPr/>
        </p:nvSpPr>
        <p:spPr bwMode="auto">
          <a:xfrm>
            <a:off x="685800" y="38100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x</a:t>
            </a:r>
          </a:p>
        </p:txBody>
      </p:sp>
      <p:sp>
        <p:nvSpPr>
          <p:cNvPr id="152665" name="Text Box 89"/>
          <p:cNvSpPr txBox="1">
            <a:spLocks noChangeArrowheads="1"/>
          </p:cNvSpPr>
          <p:nvPr/>
        </p:nvSpPr>
        <p:spPr bwMode="auto">
          <a:xfrm>
            <a:off x="685800" y="43434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x</a:t>
            </a:r>
          </a:p>
        </p:txBody>
      </p:sp>
      <p:sp>
        <p:nvSpPr>
          <p:cNvPr id="152666" name="Text Box 90"/>
          <p:cNvSpPr txBox="1">
            <a:spLocks noChangeArrowheads="1"/>
          </p:cNvSpPr>
          <p:nvPr/>
        </p:nvSpPr>
        <p:spPr bwMode="auto">
          <a:xfrm>
            <a:off x="685800" y="48768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x</a:t>
            </a:r>
          </a:p>
        </p:txBody>
      </p:sp>
      <p:sp>
        <p:nvSpPr>
          <p:cNvPr id="152667" name="Text Box 91"/>
          <p:cNvSpPr txBox="1">
            <a:spLocks noChangeArrowheads="1"/>
          </p:cNvSpPr>
          <p:nvPr/>
        </p:nvSpPr>
        <p:spPr bwMode="auto">
          <a:xfrm>
            <a:off x="685800" y="54102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x</a:t>
            </a:r>
          </a:p>
        </p:txBody>
      </p:sp>
      <p:sp>
        <p:nvSpPr>
          <p:cNvPr id="152668" name="Text Box 92"/>
          <p:cNvSpPr txBox="1">
            <a:spLocks noChangeArrowheads="1"/>
          </p:cNvSpPr>
          <p:nvPr/>
        </p:nvSpPr>
        <p:spPr bwMode="auto">
          <a:xfrm>
            <a:off x="685800" y="59436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x</a:t>
            </a:r>
          </a:p>
        </p:txBody>
      </p:sp>
      <p:sp>
        <p:nvSpPr>
          <p:cNvPr id="152669" name="Text Box 93"/>
          <p:cNvSpPr txBox="1">
            <a:spLocks noChangeArrowheads="1"/>
          </p:cNvSpPr>
          <p:nvPr/>
        </p:nvSpPr>
        <p:spPr bwMode="auto">
          <a:xfrm>
            <a:off x="1600200" y="59880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=</a:t>
            </a:r>
          </a:p>
        </p:txBody>
      </p:sp>
      <p:sp>
        <p:nvSpPr>
          <p:cNvPr id="152670" name="Text Box 94"/>
          <p:cNvSpPr txBox="1">
            <a:spLocks noChangeArrowheads="1"/>
          </p:cNvSpPr>
          <p:nvPr/>
        </p:nvSpPr>
        <p:spPr bwMode="auto">
          <a:xfrm>
            <a:off x="1600200" y="54546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=</a:t>
            </a:r>
          </a:p>
        </p:txBody>
      </p:sp>
      <p:sp>
        <p:nvSpPr>
          <p:cNvPr id="152671" name="Text Box 95"/>
          <p:cNvSpPr txBox="1">
            <a:spLocks noChangeArrowheads="1"/>
          </p:cNvSpPr>
          <p:nvPr/>
        </p:nvSpPr>
        <p:spPr bwMode="auto">
          <a:xfrm>
            <a:off x="1600200" y="49212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=</a:t>
            </a:r>
          </a:p>
        </p:txBody>
      </p:sp>
      <p:sp>
        <p:nvSpPr>
          <p:cNvPr id="152672" name="Text Box 96"/>
          <p:cNvSpPr txBox="1">
            <a:spLocks noChangeArrowheads="1"/>
          </p:cNvSpPr>
          <p:nvPr/>
        </p:nvSpPr>
        <p:spPr bwMode="auto">
          <a:xfrm>
            <a:off x="1600200" y="43878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=</a:t>
            </a:r>
          </a:p>
        </p:txBody>
      </p:sp>
      <p:sp>
        <p:nvSpPr>
          <p:cNvPr id="152673" name="Text Box 97"/>
          <p:cNvSpPr txBox="1">
            <a:spLocks noChangeArrowheads="1"/>
          </p:cNvSpPr>
          <p:nvPr/>
        </p:nvSpPr>
        <p:spPr bwMode="auto">
          <a:xfrm>
            <a:off x="1600200" y="38862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=</a:t>
            </a:r>
          </a:p>
        </p:txBody>
      </p:sp>
      <p:sp>
        <p:nvSpPr>
          <p:cNvPr id="152674" name="Text Box 98"/>
          <p:cNvSpPr txBox="1">
            <a:spLocks noChangeArrowheads="1"/>
          </p:cNvSpPr>
          <p:nvPr/>
        </p:nvSpPr>
        <p:spPr bwMode="auto">
          <a:xfrm>
            <a:off x="1600200" y="33210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=</a:t>
            </a:r>
          </a:p>
        </p:txBody>
      </p:sp>
      <p:sp>
        <p:nvSpPr>
          <p:cNvPr id="152675" name="Text Box 99"/>
          <p:cNvSpPr txBox="1">
            <a:spLocks noChangeArrowheads="1"/>
          </p:cNvSpPr>
          <p:nvPr/>
        </p:nvSpPr>
        <p:spPr bwMode="auto">
          <a:xfrm>
            <a:off x="1600200" y="28194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=</a:t>
            </a:r>
          </a:p>
        </p:txBody>
      </p:sp>
      <p:sp>
        <p:nvSpPr>
          <p:cNvPr id="152676" name="Text Box 100"/>
          <p:cNvSpPr txBox="1">
            <a:spLocks noChangeArrowheads="1"/>
          </p:cNvSpPr>
          <p:nvPr/>
        </p:nvSpPr>
        <p:spPr bwMode="auto">
          <a:xfrm>
            <a:off x="1600200" y="22542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=</a:t>
            </a:r>
          </a:p>
        </p:txBody>
      </p:sp>
      <p:sp>
        <p:nvSpPr>
          <p:cNvPr id="152677" name="Text Box 101"/>
          <p:cNvSpPr txBox="1">
            <a:spLocks noChangeArrowheads="1"/>
          </p:cNvSpPr>
          <p:nvPr/>
        </p:nvSpPr>
        <p:spPr bwMode="auto">
          <a:xfrm>
            <a:off x="1600200" y="16764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=</a:t>
            </a:r>
          </a:p>
        </p:txBody>
      </p:sp>
      <p:sp>
        <p:nvSpPr>
          <p:cNvPr id="152678" name="Text Box 102"/>
          <p:cNvSpPr txBox="1">
            <a:spLocks noChangeArrowheads="1"/>
          </p:cNvSpPr>
          <p:nvPr/>
        </p:nvSpPr>
        <p:spPr bwMode="auto">
          <a:xfrm>
            <a:off x="2057400" y="5432425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45</a:t>
            </a:r>
          </a:p>
        </p:txBody>
      </p:sp>
      <p:sp>
        <p:nvSpPr>
          <p:cNvPr id="152679" name="Text Box 103"/>
          <p:cNvSpPr txBox="1">
            <a:spLocks noChangeArrowheads="1"/>
          </p:cNvSpPr>
          <p:nvPr/>
        </p:nvSpPr>
        <p:spPr bwMode="auto">
          <a:xfrm>
            <a:off x="2057400" y="4921250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40</a:t>
            </a:r>
          </a:p>
        </p:txBody>
      </p:sp>
      <p:sp>
        <p:nvSpPr>
          <p:cNvPr id="152680" name="Text Box 104"/>
          <p:cNvSpPr txBox="1">
            <a:spLocks noChangeArrowheads="1"/>
          </p:cNvSpPr>
          <p:nvPr/>
        </p:nvSpPr>
        <p:spPr bwMode="auto">
          <a:xfrm>
            <a:off x="2057400" y="4354513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35</a:t>
            </a:r>
          </a:p>
        </p:txBody>
      </p:sp>
      <p:sp>
        <p:nvSpPr>
          <p:cNvPr id="152681" name="Text Box 105"/>
          <p:cNvSpPr txBox="1">
            <a:spLocks noChangeArrowheads="1"/>
          </p:cNvSpPr>
          <p:nvPr/>
        </p:nvSpPr>
        <p:spPr bwMode="auto">
          <a:xfrm>
            <a:off x="2057400" y="3841750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30</a:t>
            </a:r>
          </a:p>
        </p:txBody>
      </p:sp>
      <p:sp>
        <p:nvSpPr>
          <p:cNvPr id="152682" name="Text Box 106"/>
          <p:cNvSpPr txBox="1">
            <a:spLocks noChangeArrowheads="1"/>
          </p:cNvSpPr>
          <p:nvPr/>
        </p:nvSpPr>
        <p:spPr bwMode="auto">
          <a:xfrm>
            <a:off x="2057400" y="3276600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25</a:t>
            </a:r>
          </a:p>
        </p:txBody>
      </p:sp>
      <p:sp>
        <p:nvSpPr>
          <p:cNvPr id="152683" name="Text Box 107"/>
          <p:cNvSpPr txBox="1">
            <a:spLocks noChangeArrowheads="1"/>
          </p:cNvSpPr>
          <p:nvPr/>
        </p:nvSpPr>
        <p:spPr bwMode="auto">
          <a:xfrm>
            <a:off x="2057400" y="2787650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20</a:t>
            </a:r>
          </a:p>
        </p:txBody>
      </p:sp>
      <p:sp>
        <p:nvSpPr>
          <p:cNvPr id="152684" name="Text Box 108"/>
          <p:cNvSpPr txBox="1">
            <a:spLocks noChangeArrowheads="1"/>
          </p:cNvSpPr>
          <p:nvPr/>
        </p:nvSpPr>
        <p:spPr bwMode="auto">
          <a:xfrm>
            <a:off x="2057400" y="2209800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15</a:t>
            </a:r>
          </a:p>
        </p:txBody>
      </p:sp>
      <p:sp>
        <p:nvSpPr>
          <p:cNvPr id="152685" name="Text Box 109"/>
          <p:cNvSpPr txBox="1">
            <a:spLocks noChangeArrowheads="1"/>
          </p:cNvSpPr>
          <p:nvPr/>
        </p:nvSpPr>
        <p:spPr bwMode="auto">
          <a:xfrm>
            <a:off x="2057400" y="1611313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10</a:t>
            </a:r>
          </a:p>
        </p:txBody>
      </p:sp>
      <p:sp>
        <p:nvSpPr>
          <p:cNvPr id="152686" name="Text Box 110"/>
          <p:cNvSpPr txBox="1">
            <a:spLocks noChangeArrowheads="1"/>
          </p:cNvSpPr>
          <p:nvPr/>
        </p:nvSpPr>
        <p:spPr bwMode="auto">
          <a:xfrm>
            <a:off x="2057400" y="1089025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5 </a:t>
            </a:r>
          </a:p>
        </p:txBody>
      </p:sp>
      <p:sp>
        <p:nvSpPr>
          <p:cNvPr id="152687" name="Text Box 111"/>
          <p:cNvSpPr txBox="1">
            <a:spLocks noChangeArrowheads="1"/>
          </p:cNvSpPr>
          <p:nvPr/>
        </p:nvSpPr>
        <p:spPr bwMode="auto">
          <a:xfrm>
            <a:off x="304800" y="1652588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5 </a:t>
            </a:r>
          </a:p>
        </p:txBody>
      </p:sp>
      <p:sp>
        <p:nvSpPr>
          <p:cNvPr id="152688" name="Text Box 112"/>
          <p:cNvSpPr txBox="1">
            <a:spLocks noChangeArrowheads="1"/>
          </p:cNvSpPr>
          <p:nvPr/>
        </p:nvSpPr>
        <p:spPr bwMode="auto">
          <a:xfrm>
            <a:off x="304800" y="2232025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5 </a:t>
            </a:r>
          </a:p>
        </p:txBody>
      </p:sp>
      <p:sp>
        <p:nvSpPr>
          <p:cNvPr id="152689" name="Text Box 113"/>
          <p:cNvSpPr txBox="1">
            <a:spLocks noChangeArrowheads="1"/>
          </p:cNvSpPr>
          <p:nvPr/>
        </p:nvSpPr>
        <p:spPr bwMode="auto">
          <a:xfrm>
            <a:off x="304800" y="2809875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5 </a:t>
            </a:r>
          </a:p>
        </p:txBody>
      </p:sp>
      <p:sp>
        <p:nvSpPr>
          <p:cNvPr id="152690" name="Text Box 114"/>
          <p:cNvSpPr txBox="1">
            <a:spLocks noChangeArrowheads="1"/>
          </p:cNvSpPr>
          <p:nvPr/>
        </p:nvSpPr>
        <p:spPr bwMode="auto">
          <a:xfrm>
            <a:off x="304800" y="33210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5 </a:t>
            </a:r>
          </a:p>
        </p:txBody>
      </p:sp>
      <p:sp>
        <p:nvSpPr>
          <p:cNvPr id="152691" name="Text Box 115"/>
          <p:cNvSpPr txBox="1">
            <a:spLocks noChangeArrowheads="1"/>
          </p:cNvSpPr>
          <p:nvPr/>
        </p:nvSpPr>
        <p:spPr bwMode="auto">
          <a:xfrm>
            <a:off x="304800" y="38544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5 </a:t>
            </a:r>
          </a:p>
        </p:txBody>
      </p:sp>
      <p:sp>
        <p:nvSpPr>
          <p:cNvPr id="152692" name="Text Box 116"/>
          <p:cNvSpPr txBox="1">
            <a:spLocks noChangeArrowheads="1"/>
          </p:cNvSpPr>
          <p:nvPr/>
        </p:nvSpPr>
        <p:spPr bwMode="auto">
          <a:xfrm>
            <a:off x="304800" y="43878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5 </a:t>
            </a:r>
          </a:p>
        </p:txBody>
      </p:sp>
      <p:sp>
        <p:nvSpPr>
          <p:cNvPr id="152693" name="Text Box 117"/>
          <p:cNvSpPr txBox="1">
            <a:spLocks noChangeArrowheads="1"/>
          </p:cNvSpPr>
          <p:nvPr/>
        </p:nvSpPr>
        <p:spPr bwMode="auto">
          <a:xfrm>
            <a:off x="304800" y="49212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5 </a:t>
            </a:r>
          </a:p>
        </p:txBody>
      </p:sp>
      <p:sp>
        <p:nvSpPr>
          <p:cNvPr id="152694" name="Text Box 118"/>
          <p:cNvSpPr txBox="1">
            <a:spLocks noChangeArrowheads="1"/>
          </p:cNvSpPr>
          <p:nvPr/>
        </p:nvSpPr>
        <p:spPr bwMode="auto">
          <a:xfrm>
            <a:off x="304800" y="54546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5 </a:t>
            </a:r>
          </a:p>
        </p:txBody>
      </p:sp>
      <p:sp>
        <p:nvSpPr>
          <p:cNvPr id="152695" name="Text Box 119"/>
          <p:cNvSpPr txBox="1">
            <a:spLocks noChangeArrowheads="1"/>
          </p:cNvSpPr>
          <p:nvPr/>
        </p:nvSpPr>
        <p:spPr bwMode="auto">
          <a:xfrm>
            <a:off x="304800" y="59880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5 </a:t>
            </a:r>
          </a:p>
        </p:txBody>
      </p:sp>
      <p:sp>
        <p:nvSpPr>
          <p:cNvPr id="152697" name="Text Box 121"/>
          <p:cNvSpPr txBox="1">
            <a:spLocks noChangeArrowheads="1"/>
          </p:cNvSpPr>
          <p:nvPr/>
        </p:nvSpPr>
        <p:spPr bwMode="auto">
          <a:xfrm>
            <a:off x="1066800" y="1077913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1 </a:t>
            </a:r>
          </a:p>
        </p:txBody>
      </p:sp>
      <p:sp>
        <p:nvSpPr>
          <p:cNvPr id="152698" name="Text Box 122"/>
          <p:cNvSpPr txBox="1">
            <a:spLocks noChangeArrowheads="1"/>
          </p:cNvSpPr>
          <p:nvPr/>
        </p:nvSpPr>
        <p:spPr bwMode="auto">
          <a:xfrm>
            <a:off x="1066800" y="1652588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2 </a:t>
            </a:r>
          </a:p>
        </p:txBody>
      </p:sp>
      <p:sp>
        <p:nvSpPr>
          <p:cNvPr id="152699" name="Text Box 123"/>
          <p:cNvSpPr txBox="1">
            <a:spLocks noChangeArrowheads="1"/>
          </p:cNvSpPr>
          <p:nvPr/>
        </p:nvSpPr>
        <p:spPr bwMode="auto">
          <a:xfrm>
            <a:off x="1066800" y="2232025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3 </a:t>
            </a:r>
          </a:p>
        </p:txBody>
      </p:sp>
      <p:sp>
        <p:nvSpPr>
          <p:cNvPr id="152700" name="Text Box 124"/>
          <p:cNvSpPr txBox="1">
            <a:spLocks noChangeArrowheads="1"/>
          </p:cNvSpPr>
          <p:nvPr/>
        </p:nvSpPr>
        <p:spPr bwMode="auto">
          <a:xfrm>
            <a:off x="1066800" y="2841625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4 </a:t>
            </a:r>
          </a:p>
        </p:txBody>
      </p:sp>
      <p:sp>
        <p:nvSpPr>
          <p:cNvPr id="152701" name="Text Box 125"/>
          <p:cNvSpPr txBox="1">
            <a:spLocks noChangeArrowheads="1"/>
          </p:cNvSpPr>
          <p:nvPr/>
        </p:nvSpPr>
        <p:spPr bwMode="auto">
          <a:xfrm>
            <a:off x="1066800" y="33210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5 </a:t>
            </a:r>
          </a:p>
        </p:txBody>
      </p:sp>
      <p:sp>
        <p:nvSpPr>
          <p:cNvPr id="152702" name="Text Box 126"/>
          <p:cNvSpPr txBox="1">
            <a:spLocks noChangeArrowheads="1"/>
          </p:cNvSpPr>
          <p:nvPr/>
        </p:nvSpPr>
        <p:spPr bwMode="auto">
          <a:xfrm>
            <a:off x="1066800" y="38544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6 </a:t>
            </a:r>
          </a:p>
        </p:txBody>
      </p:sp>
      <p:sp>
        <p:nvSpPr>
          <p:cNvPr id="152703" name="Text Box 127"/>
          <p:cNvSpPr txBox="1">
            <a:spLocks noChangeArrowheads="1"/>
          </p:cNvSpPr>
          <p:nvPr/>
        </p:nvSpPr>
        <p:spPr bwMode="auto">
          <a:xfrm>
            <a:off x="1066800" y="43878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7 </a:t>
            </a:r>
          </a:p>
        </p:txBody>
      </p:sp>
      <p:sp>
        <p:nvSpPr>
          <p:cNvPr id="152704" name="Text Box 128"/>
          <p:cNvSpPr txBox="1">
            <a:spLocks noChangeArrowheads="1"/>
          </p:cNvSpPr>
          <p:nvPr/>
        </p:nvSpPr>
        <p:spPr bwMode="auto">
          <a:xfrm>
            <a:off x="1066800" y="49212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8 </a:t>
            </a:r>
          </a:p>
        </p:txBody>
      </p:sp>
      <p:sp>
        <p:nvSpPr>
          <p:cNvPr id="152705" name="Text Box 129"/>
          <p:cNvSpPr txBox="1">
            <a:spLocks noChangeArrowheads="1"/>
          </p:cNvSpPr>
          <p:nvPr/>
        </p:nvSpPr>
        <p:spPr bwMode="auto">
          <a:xfrm>
            <a:off x="1066800" y="54546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9 </a:t>
            </a:r>
          </a:p>
        </p:txBody>
      </p:sp>
      <p:sp>
        <p:nvSpPr>
          <p:cNvPr id="152706" name="Text Box 130"/>
          <p:cNvSpPr txBox="1">
            <a:spLocks noChangeArrowheads="1"/>
          </p:cNvSpPr>
          <p:nvPr/>
        </p:nvSpPr>
        <p:spPr bwMode="auto">
          <a:xfrm>
            <a:off x="990600" y="5988050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52707" name="Text Box 131"/>
          <p:cNvSpPr txBox="1">
            <a:spLocks noChangeArrowheads="1"/>
          </p:cNvSpPr>
          <p:nvPr/>
        </p:nvSpPr>
        <p:spPr bwMode="auto">
          <a:xfrm>
            <a:off x="2057400" y="1089025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5 </a:t>
            </a:r>
          </a:p>
        </p:txBody>
      </p:sp>
      <p:sp>
        <p:nvSpPr>
          <p:cNvPr id="152708" name="Text Box 132"/>
          <p:cNvSpPr txBox="1">
            <a:spLocks noChangeArrowheads="1"/>
          </p:cNvSpPr>
          <p:nvPr/>
        </p:nvSpPr>
        <p:spPr bwMode="auto">
          <a:xfrm>
            <a:off x="2057400" y="1611313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52709" name="Text Box 133"/>
          <p:cNvSpPr txBox="1">
            <a:spLocks noChangeArrowheads="1"/>
          </p:cNvSpPr>
          <p:nvPr/>
        </p:nvSpPr>
        <p:spPr bwMode="auto">
          <a:xfrm>
            <a:off x="2057400" y="2211388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52710" name="Text Box 134"/>
          <p:cNvSpPr txBox="1">
            <a:spLocks noChangeArrowheads="1"/>
          </p:cNvSpPr>
          <p:nvPr/>
        </p:nvSpPr>
        <p:spPr bwMode="auto">
          <a:xfrm>
            <a:off x="2057400" y="2787650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152711" name="Text Box 135"/>
          <p:cNvSpPr txBox="1">
            <a:spLocks noChangeArrowheads="1"/>
          </p:cNvSpPr>
          <p:nvPr/>
        </p:nvSpPr>
        <p:spPr bwMode="auto">
          <a:xfrm>
            <a:off x="2057400" y="3276600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152712" name="Text Box 136"/>
          <p:cNvSpPr txBox="1">
            <a:spLocks noChangeArrowheads="1"/>
          </p:cNvSpPr>
          <p:nvPr/>
        </p:nvSpPr>
        <p:spPr bwMode="auto">
          <a:xfrm>
            <a:off x="2057400" y="3843338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152713" name="Text Box 137"/>
          <p:cNvSpPr txBox="1">
            <a:spLocks noChangeArrowheads="1"/>
          </p:cNvSpPr>
          <p:nvPr/>
        </p:nvSpPr>
        <p:spPr bwMode="auto">
          <a:xfrm>
            <a:off x="2057400" y="4354513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152714" name="Text Box 138"/>
          <p:cNvSpPr txBox="1">
            <a:spLocks noChangeArrowheads="1"/>
          </p:cNvSpPr>
          <p:nvPr/>
        </p:nvSpPr>
        <p:spPr bwMode="auto">
          <a:xfrm>
            <a:off x="2057400" y="4921250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152715" name="Text Box 139"/>
          <p:cNvSpPr txBox="1">
            <a:spLocks noChangeArrowheads="1"/>
          </p:cNvSpPr>
          <p:nvPr/>
        </p:nvSpPr>
        <p:spPr bwMode="auto">
          <a:xfrm>
            <a:off x="2057400" y="5432425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45</a:t>
            </a:r>
          </a:p>
        </p:txBody>
      </p:sp>
      <p:sp>
        <p:nvSpPr>
          <p:cNvPr id="152716" name="Text Box 140"/>
          <p:cNvSpPr txBox="1">
            <a:spLocks noChangeArrowheads="1"/>
          </p:cNvSpPr>
          <p:nvPr/>
        </p:nvSpPr>
        <p:spPr bwMode="auto">
          <a:xfrm>
            <a:off x="2057400" y="5988050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50</a:t>
            </a:r>
          </a:p>
        </p:txBody>
      </p:sp>
      <p:sp>
        <p:nvSpPr>
          <p:cNvPr id="152781" name="Text Box 205"/>
          <p:cNvSpPr txBox="1">
            <a:spLocks noChangeArrowheads="1"/>
          </p:cNvSpPr>
          <p:nvPr/>
        </p:nvSpPr>
        <p:spPr bwMode="auto">
          <a:xfrm>
            <a:off x="6694488" y="9906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latin typeface=".VnCooper" pitchFamily="34" charset="0"/>
              </a:rPr>
              <a:t>:</a:t>
            </a:r>
          </a:p>
        </p:txBody>
      </p:sp>
      <p:sp>
        <p:nvSpPr>
          <p:cNvPr id="152782" name="Text Box 206"/>
          <p:cNvSpPr txBox="1">
            <a:spLocks noChangeArrowheads="1"/>
          </p:cNvSpPr>
          <p:nvPr/>
        </p:nvSpPr>
        <p:spPr bwMode="auto">
          <a:xfrm>
            <a:off x="7543800" y="10350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=</a:t>
            </a:r>
          </a:p>
        </p:txBody>
      </p:sp>
      <p:sp>
        <p:nvSpPr>
          <p:cNvPr id="152811" name="Text Box 235"/>
          <p:cNvSpPr txBox="1">
            <a:spLocks noChangeArrowheads="1"/>
          </p:cNvSpPr>
          <p:nvPr/>
        </p:nvSpPr>
        <p:spPr bwMode="auto">
          <a:xfrm>
            <a:off x="7543800" y="58356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=</a:t>
            </a:r>
          </a:p>
        </p:txBody>
      </p:sp>
      <p:sp>
        <p:nvSpPr>
          <p:cNvPr id="152812" name="Text Box 236"/>
          <p:cNvSpPr txBox="1">
            <a:spLocks noChangeArrowheads="1"/>
          </p:cNvSpPr>
          <p:nvPr/>
        </p:nvSpPr>
        <p:spPr bwMode="auto">
          <a:xfrm>
            <a:off x="7543800" y="53022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=</a:t>
            </a:r>
          </a:p>
        </p:txBody>
      </p:sp>
      <p:sp>
        <p:nvSpPr>
          <p:cNvPr id="152813" name="Text Box 237"/>
          <p:cNvSpPr txBox="1">
            <a:spLocks noChangeArrowheads="1"/>
          </p:cNvSpPr>
          <p:nvPr/>
        </p:nvSpPr>
        <p:spPr bwMode="auto">
          <a:xfrm>
            <a:off x="7543800" y="47688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=</a:t>
            </a:r>
          </a:p>
        </p:txBody>
      </p:sp>
      <p:sp>
        <p:nvSpPr>
          <p:cNvPr id="152814" name="Text Box 238"/>
          <p:cNvSpPr txBox="1">
            <a:spLocks noChangeArrowheads="1"/>
          </p:cNvSpPr>
          <p:nvPr/>
        </p:nvSpPr>
        <p:spPr bwMode="auto">
          <a:xfrm>
            <a:off x="7543800" y="42354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=</a:t>
            </a:r>
          </a:p>
        </p:txBody>
      </p:sp>
      <p:sp>
        <p:nvSpPr>
          <p:cNvPr id="152815" name="Text Box 239"/>
          <p:cNvSpPr txBox="1">
            <a:spLocks noChangeArrowheads="1"/>
          </p:cNvSpPr>
          <p:nvPr/>
        </p:nvSpPr>
        <p:spPr bwMode="auto">
          <a:xfrm>
            <a:off x="7543800" y="37338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=</a:t>
            </a:r>
          </a:p>
        </p:txBody>
      </p:sp>
      <p:sp>
        <p:nvSpPr>
          <p:cNvPr id="152816" name="Text Box 240"/>
          <p:cNvSpPr txBox="1">
            <a:spLocks noChangeArrowheads="1"/>
          </p:cNvSpPr>
          <p:nvPr/>
        </p:nvSpPr>
        <p:spPr bwMode="auto">
          <a:xfrm>
            <a:off x="7543800" y="31686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=</a:t>
            </a:r>
          </a:p>
        </p:txBody>
      </p:sp>
      <p:sp>
        <p:nvSpPr>
          <p:cNvPr id="152817" name="Text Box 241"/>
          <p:cNvSpPr txBox="1">
            <a:spLocks noChangeArrowheads="1"/>
          </p:cNvSpPr>
          <p:nvPr/>
        </p:nvSpPr>
        <p:spPr bwMode="auto">
          <a:xfrm>
            <a:off x="7543800" y="26670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=</a:t>
            </a:r>
          </a:p>
        </p:txBody>
      </p:sp>
      <p:sp>
        <p:nvSpPr>
          <p:cNvPr id="152818" name="Text Box 242"/>
          <p:cNvSpPr txBox="1">
            <a:spLocks noChangeArrowheads="1"/>
          </p:cNvSpPr>
          <p:nvPr/>
        </p:nvSpPr>
        <p:spPr bwMode="auto">
          <a:xfrm>
            <a:off x="7543800" y="21018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=</a:t>
            </a:r>
          </a:p>
        </p:txBody>
      </p:sp>
      <p:sp>
        <p:nvSpPr>
          <p:cNvPr id="152819" name="Text Box 243"/>
          <p:cNvSpPr txBox="1">
            <a:spLocks noChangeArrowheads="1"/>
          </p:cNvSpPr>
          <p:nvPr/>
        </p:nvSpPr>
        <p:spPr bwMode="auto">
          <a:xfrm>
            <a:off x="7543800" y="15240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=</a:t>
            </a:r>
          </a:p>
        </p:txBody>
      </p:sp>
      <p:sp>
        <p:nvSpPr>
          <p:cNvPr id="152858" name="Text Box 282"/>
          <p:cNvSpPr txBox="1">
            <a:spLocks noChangeArrowheads="1"/>
          </p:cNvSpPr>
          <p:nvPr/>
        </p:nvSpPr>
        <p:spPr bwMode="auto">
          <a:xfrm>
            <a:off x="6694488" y="14922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latin typeface=".VnCooper" pitchFamily="34" charset="0"/>
              </a:rPr>
              <a:t>:</a:t>
            </a:r>
          </a:p>
        </p:txBody>
      </p:sp>
      <p:sp>
        <p:nvSpPr>
          <p:cNvPr id="152859" name="Text Box 283"/>
          <p:cNvSpPr txBox="1">
            <a:spLocks noChangeArrowheads="1"/>
          </p:cNvSpPr>
          <p:nvPr/>
        </p:nvSpPr>
        <p:spPr bwMode="auto">
          <a:xfrm>
            <a:off x="6694488" y="2068513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latin typeface=".VnCooper" pitchFamily="34" charset="0"/>
              </a:rPr>
              <a:t>:</a:t>
            </a:r>
          </a:p>
        </p:txBody>
      </p:sp>
      <p:sp>
        <p:nvSpPr>
          <p:cNvPr id="152860" name="Text Box 284"/>
          <p:cNvSpPr txBox="1">
            <a:spLocks noChangeArrowheads="1"/>
          </p:cNvSpPr>
          <p:nvPr/>
        </p:nvSpPr>
        <p:spPr bwMode="auto">
          <a:xfrm>
            <a:off x="6705600" y="263525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latin typeface=".VnCooper" pitchFamily="34" charset="0"/>
              </a:rPr>
              <a:t>:</a:t>
            </a:r>
          </a:p>
        </p:txBody>
      </p:sp>
      <p:sp>
        <p:nvSpPr>
          <p:cNvPr id="152861" name="Text Box 285"/>
          <p:cNvSpPr txBox="1">
            <a:spLocks noChangeArrowheads="1"/>
          </p:cNvSpPr>
          <p:nvPr/>
        </p:nvSpPr>
        <p:spPr bwMode="auto">
          <a:xfrm>
            <a:off x="6705600" y="31242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latin typeface=".VnCooper" pitchFamily="34" charset="0"/>
              </a:rPr>
              <a:t>:</a:t>
            </a:r>
          </a:p>
        </p:txBody>
      </p:sp>
      <p:sp>
        <p:nvSpPr>
          <p:cNvPr id="152862" name="Text Box 286"/>
          <p:cNvSpPr txBox="1">
            <a:spLocks noChangeArrowheads="1"/>
          </p:cNvSpPr>
          <p:nvPr/>
        </p:nvSpPr>
        <p:spPr bwMode="auto">
          <a:xfrm>
            <a:off x="6705600" y="36576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latin typeface=".VnCooper" pitchFamily="34" charset="0"/>
              </a:rPr>
              <a:t>:</a:t>
            </a:r>
          </a:p>
        </p:txBody>
      </p:sp>
      <p:sp>
        <p:nvSpPr>
          <p:cNvPr id="152863" name="Text Box 287"/>
          <p:cNvSpPr txBox="1">
            <a:spLocks noChangeArrowheads="1"/>
          </p:cNvSpPr>
          <p:nvPr/>
        </p:nvSpPr>
        <p:spPr bwMode="auto">
          <a:xfrm>
            <a:off x="6705600" y="41910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latin typeface=".VnCooper" pitchFamily="34" charset="0"/>
              </a:rPr>
              <a:t>:</a:t>
            </a:r>
          </a:p>
        </p:txBody>
      </p:sp>
      <p:sp>
        <p:nvSpPr>
          <p:cNvPr id="152864" name="Text Box 288"/>
          <p:cNvSpPr txBox="1">
            <a:spLocks noChangeArrowheads="1"/>
          </p:cNvSpPr>
          <p:nvPr/>
        </p:nvSpPr>
        <p:spPr bwMode="auto">
          <a:xfrm>
            <a:off x="6705600" y="47244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latin typeface=".VnCooper" pitchFamily="34" charset="0"/>
              </a:rPr>
              <a:t>:</a:t>
            </a:r>
          </a:p>
        </p:txBody>
      </p:sp>
      <p:sp>
        <p:nvSpPr>
          <p:cNvPr id="152865" name="Text Box 289"/>
          <p:cNvSpPr txBox="1">
            <a:spLocks noChangeArrowheads="1"/>
          </p:cNvSpPr>
          <p:nvPr/>
        </p:nvSpPr>
        <p:spPr bwMode="auto">
          <a:xfrm>
            <a:off x="6705600" y="5257800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latin typeface=".VnCooper" pitchFamily="34" charset="0"/>
              </a:rPr>
              <a:t>:</a:t>
            </a:r>
          </a:p>
        </p:txBody>
      </p:sp>
      <p:sp>
        <p:nvSpPr>
          <p:cNvPr id="152866" name="Text Box 290"/>
          <p:cNvSpPr txBox="1">
            <a:spLocks noChangeArrowheads="1"/>
          </p:cNvSpPr>
          <p:nvPr/>
        </p:nvSpPr>
        <p:spPr bwMode="auto">
          <a:xfrm>
            <a:off x="6705600" y="5802313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latin typeface=".VnCooper" pitchFamily="34" charset="0"/>
              </a:rPr>
              <a:t>: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811 L 0.12257 -0.05996 C 0.14844 -0.07153 0.18698 -0.07778 0.22691 -0.07778 C 0.27292 -0.07778 0.3092 -0.07153 0.33507 -0.05996 L 0.45833 -0.00811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527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17" y="-3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5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88 L 0.19653 -0.04931 C 0.23768 -0.05857 0.29931 -0.0632 0.36355 -0.0632 C 0.43681 -0.0632 0.49549 -0.05857 0.53664 -0.04931 L 0.73334 -0.0088 " pathEditMode="relative" rAng="0" ptsTypes="FffFF">
                                      <p:cBhvr>
                                        <p:cTn id="15" dur="2000" fill="hold"/>
                                        <p:tgtEl>
                                          <p:spTgt spid="1526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67" y="-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5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0718 L 0.20104 -0.05649 C 0.24323 -0.0676 0.30625 -0.07362 0.37187 -0.07362 C 0.44687 -0.07362 0.50677 -0.0676 0.54896 -0.05649 L 0.75 -0.00718 " pathEditMode="relative" rAng="0" ptsTypes="FffFF">
                                      <p:cBhvr>
                                        <p:cTn id="24" dur="2000" fill="hold"/>
                                        <p:tgtEl>
                                          <p:spTgt spid="1526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0" y="-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52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5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52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458 L 0.11823 0.03866 C 0.14323 0.0507 0.18021 0.05741 0.21892 0.05741 C 0.26302 0.05741 0.29826 0.0507 0.32326 0.03866 L 0.44166 -0.01458 " pathEditMode="relative" rAng="0" ptsTypes="FffFF">
                                      <p:cBhvr>
                                        <p:cTn id="39" dur="2000" fill="hold"/>
                                        <p:tgtEl>
                                          <p:spTgt spid="1527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83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52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2268 L 0.19653 0.03056 C 0.23768 0.04259 0.29931 0.04931 0.36355 0.04931 C 0.43681 0.04931 0.49549 0.04259 0.53664 0.03056 L 0.73334 -0.02268 " pathEditMode="relative" rAng="0" ptsTypes="FffFF">
                                      <p:cBhvr>
                                        <p:cTn id="48" dur="2000" fill="hold"/>
                                        <p:tgtEl>
                                          <p:spTgt spid="1526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67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52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243 L 0.20104 0.02894 C 0.24323 0.04098 0.30625 0.04769 0.37187 0.04769 C 0.44687 0.04769 0.50677 0.04098 0.54896 0.02894 L 0.75 -0.0243 " pathEditMode="relative" rAng="0" ptsTypes="FffFF">
                                      <p:cBhvr>
                                        <p:cTn id="57" dur="2000" fill="hold"/>
                                        <p:tgtEl>
                                          <p:spTgt spid="1526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0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152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152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152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782 L 0.11823 0.03542 C 0.14323 0.04746 0.18021 0.05417 0.21892 0.05417 C 0.26302 0.05417 0.29826 0.04746 0.32326 0.03542 L 0.44166 -0.01782 " pathEditMode="relative" rAng="0" ptsTypes="FffFF">
                                      <p:cBhvr>
                                        <p:cTn id="72" dur="2000" fill="hold"/>
                                        <p:tgtEl>
                                          <p:spTgt spid="1527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83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152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2291 L 0.19653 0.03033 C 0.23768 0.04236 0.29931 0.04908 0.36355 0.04908 C 0.43681 0.04908 0.49549 0.04236 0.53664 0.03033 L 0.73334 -0.02291 " pathEditMode="relative" rAng="0" ptsTypes="FffFF">
                                      <p:cBhvr>
                                        <p:cTn id="81" dur="2000" fill="hold"/>
                                        <p:tgtEl>
                                          <p:spTgt spid="1526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67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152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2453 L 0.20104 0.02871 C 0.24323 0.04074 0.30625 0.04746 0.37187 0.04746 C 0.44687 0.04746 0.50677 0.04074 0.54896 0.02871 L 0.75 -0.02453 " pathEditMode="relative" rAng="0" ptsTypes="FffFF">
                                      <p:cBhvr>
                                        <p:cTn id="90" dur="2000" fill="hold"/>
                                        <p:tgtEl>
                                          <p:spTgt spid="1526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0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5" dur="500"/>
                                        <p:tgtEl>
                                          <p:spTgt spid="152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152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1" dur="500"/>
                                        <p:tgtEl>
                                          <p:spTgt spid="152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991 L 0.11823 0.03333 C 0.14323 0.04537 0.18021 0.05208 0.21892 0.05208 C 0.26302 0.05208 0.29826 0.04537 0.32326 0.03333 L 0.44166 -0.01991 " pathEditMode="relative" rAng="0" ptsTypes="FffFF">
                                      <p:cBhvr>
                                        <p:cTn id="105" dur="2000" fill="hold"/>
                                        <p:tgtEl>
                                          <p:spTgt spid="1527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83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152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2315 L 0.19653 0.03009 C 0.23768 0.04213 0.29931 0.04884 0.36355 0.04884 C 0.43681 0.04884 0.49549 0.04213 0.53664 0.03009 L 0.73334 -0.02315 " pathEditMode="relative" rAng="0" ptsTypes="FffFF">
                                      <p:cBhvr>
                                        <p:cTn id="114" dur="2000" fill="hold"/>
                                        <p:tgtEl>
                                          <p:spTgt spid="1526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67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9" dur="500"/>
                                        <p:tgtEl>
                                          <p:spTgt spid="152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2778 L 0.20104 0.02546 C 0.24323 0.0375 0.30625 0.04421 0.37187 0.04421 C 0.44687 0.04421 0.50677 0.0375 0.54896 0.02546 L 0.75 -0.02778 " pathEditMode="relative" rAng="0" ptsTypes="FffFF">
                                      <p:cBhvr>
                                        <p:cTn id="123" dur="2000" fill="hold"/>
                                        <p:tgtEl>
                                          <p:spTgt spid="1527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0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8" dur="500"/>
                                        <p:tgtEl>
                                          <p:spTgt spid="152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1" dur="500"/>
                                        <p:tgtEl>
                                          <p:spTgt spid="152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4" dur="500"/>
                                        <p:tgtEl>
                                          <p:spTgt spid="152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343 L 0.11823 0.03981 C 0.14323 0.05185 0.18021 0.05856 0.21892 0.05856 C 0.26302 0.05856 0.29826 0.05185 0.32326 0.03981 L 0.44166 -0.01343 " pathEditMode="relative" rAng="0" ptsTypes="FffFF">
                                      <p:cBhvr>
                                        <p:cTn id="138" dur="2000" fill="hold"/>
                                        <p:tgtEl>
                                          <p:spTgt spid="1527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83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3" dur="500"/>
                                        <p:tgtEl>
                                          <p:spTgt spid="152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1991 L 0.19653 0.03333 C 0.23768 0.04537 0.29931 0.05208 0.36355 0.05208 C 0.43681 0.05208 0.49532 0.04537 0.53646 0.03333 L 0.73334 -0.01991 " pathEditMode="relative" rAng="0" ptsTypes="FffFF">
                                      <p:cBhvr>
                                        <p:cTn id="147" dur="2000" fill="hold"/>
                                        <p:tgtEl>
                                          <p:spTgt spid="1526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67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2" dur="500"/>
                                        <p:tgtEl>
                                          <p:spTgt spid="152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991 L 0.20104 0.03333 C 0.24323 0.04537 0.30625 0.05208 0.37187 0.05208 C 0.44687 0.05208 0.50677 0.04537 0.54896 0.03333 L 0.75 -0.01991 " pathEditMode="relative" rAng="0" ptsTypes="FffFF">
                                      <p:cBhvr>
                                        <p:cTn id="156" dur="2000" fill="hold"/>
                                        <p:tgtEl>
                                          <p:spTgt spid="1527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0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1" dur="500"/>
                                        <p:tgtEl>
                                          <p:spTgt spid="152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4" dur="500"/>
                                        <p:tgtEl>
                                          <p:spTgt spid="152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7" dur="500"/>
                                        <p:tgtEl>
                                          <p:spTgt spid="152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829 L 0.11823 0.03495 C 0.14323 0.04699 0.18021 0.0537 0.21892 0.0537 C 0.26302 0.0537 0.29826 0.04699 0.32326 0.03495 L 0.44166 -0.01829 " pathEditMode="relative" rAng="0" ptsTypes="FffFF">
                                      <p:cBhvr>
                                        <p:cTn id="171" dur="2000" fill="hold"/>
                                        <p:tgtEl>
                                          <p:spTgt spid="1527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83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6" dur="500"/>
                                        <p:tgtEl>
                                          <p:spTgt spid="152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1991 L 0.19653 0.03333 C 0.23768 0.04537 0.29931 0.05208 0.36355 0.05208 C 0.43681 0.05208 0.49549 0.04537 0.53664 0.03333 L 0.73334 -0.01991 " pathEditMode="relative" rAng="0" ptsTypes="FffFF">
                                      <p:cBhvr>
                                        <p:cTn id="180" dur="2000" fill="hold"/>
                                        <p:tgtEl>
                                          <p:spTgt spid="1526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67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5" dur="500"/>
                                        <p:tgtEl>
                                          <p:spTgt spid="152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991 L 0.20104 0.03333 C 0.24323 0.04537 0.30625 0.05208 0.37187 0.05208 C 0.44687 0.05208 0.50677 0.04537 0.54896 0.03333 L 0.75 -0.01991 " pathEditMode="relative" rAng="0" ptsTypes="FffFF">
                                      <p:cBhvr>
                                        <p:cTn id="189" dur="2000" fill="hold"/>
                                        <p:tgtEl>
                                          <p:spTgt spid="1527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0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4" dur="500"/>
                                        <p:tgtEl>
                                          <p:spTgt spid="152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7" dur="500"/>
                                        <p:tgtEl>
                                          <p:spTgt spid="152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0" dur="500"/>
                                        <p:tgtEl>
                                          <p:spTgt spid="152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504 L 0.11823 0.0382 C 0.14305 0.05023 0.18021 0.05695 0.21892 0.05695 C 0.26302 0.05695 0.29826 0.05023 0.32309 0.0382 L 0.44166 -0.01504 " pathEditMode="relative" rAng="0" ptsTypes="FffFF">
                                      <p:cBhvr>
                                        <p:cTn id="204" dur="2000" fill="hold"/>
                                        <p:tgtEl>
                                          <p:spTgt spid="1527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83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9" dur="500"/>
                                        <p:tgtEl>
                                          <p:spTgt spid="152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199 L 0.19653 0.03334 C 0.23768 0.04537 0.29931 0.05209 0.36355 0.05209 C 0.43681 0.05209 0.49549 0.04537 0.53664 0.03334 L 0.73334 -0.0199 " pathEditMode="relative" rAng="0" ptsTypes="FffFF">
                                      <p:cBhvr>
                                        <p:cTn id="213" dur="2000" fill="hold"/>
                                        <p:tgtEl>
                                          <p:spTgt spid="1526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67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8" dur="500"/>
                                        <p:tgtEl>
                                          <p:spTgt spid="152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99 L 0.20104 0.03334 C 0.24323 0.04537 0.30625 0.05209 0.37187 0.05209 C 0.44687 0.05209 0.50677 0.04537 0.54896 0.03334 L 0.75 -0.0199 " pathEditMode="relative" rAng="0" ptsTypes="FffFF">
                                      <p:cBhvr>
                                        <p:cTn id="222" dur="2000" fill="hold"/>
                                        <p:tgtEl>
                                          <p:spTgt spid="1527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0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7" dur="500"/>
                                        <p:tgtEl>
                                          <p:spTgt spid="152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0" dur="500"/>
                                        <p:tgtEl>
                                          <p:spTgt spid="152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3" dur="500"/>
                                        <p:tgtEl>
                                          <p:spTgt spid="152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 nodeType="clickPar">
                      <p:stCondLst>
                        <p:cond delay="indefinite"/>
                      </p:stCondLst>
                      <p:childTnLst>
                        <p:par>
                          <p:cTn id="2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6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991 L 0.11823 0.03334 C 0.14323 0.04537 0.18021 0.05209 0.21892 0.05209 C 0.26302 0.05209 0.29826 0.04537 0.32326 0.03334 L 0.44166 -0.01991 " pathEditMode="relative" rAng="0" ptsTypes="FffFF">
                                      <p:cBhvr>
                                        <p:cTn id="237" dur="2000" fill="hold"/>
                                        <p:tgtEl>
                                          <p:spTgt spid="1527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83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2" dur="500"/>
                                        <p:tgtEl>
                                          <p:spTgt spid="152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1991 L 0.19653 0.03334 C 0.23768 0.04537 0.29931 0.05209 0.36355 0.05209 C 0.43681 0.05209 0.49549 0.04537 0.53664 0.03334 L 0.73334 -0.01991 " pathEditMode="relative" rAng="0" ptsTypes="FffFF">
                                      <p:cBhvr>
                                        <p:cTn id="246" dur="2000" fill="hold"/>
                                        <p:tgtEl>
                                          <p:spTgt spid="1526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67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1" dur="500"/>
                                        <p:tgtEl>
                                          <p:spTgt spid="152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 nodeType="clickPar">
                      <p:stCondLst>
                        <p:cond delay="indefinite"/>
                      </p:stCondLst>
                      <p:childTnLst>
                        <p:par>
                          <p:cTn id="2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4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991 L 0.20104 0.03334 C 0.24323 0.04537 0.30625 0.05209 0.37187 0.05209 C 0.44687 0.05209 0.50677 0.04537 0.54896 0.03334 L 0.75 -0.01991 " pathEditMode="relative" rAng="0" ptsTypes="FffFF">
                                      <p:cBhvr>
                                        <p:cTn id="255" dur="2000" fill="hold"/>
                                        <p:tgtEl>
                                          <p:spTgt spid="1527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0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 nodeType="clickPar">
                      <p:stCondLst>
                        <p:cond delay="indefinite"/>
                      </p:stCondLst>
                      <p:childTnLst>
                        <p:par>
                          <p:cTn id="2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0" dur="500"/>
                                        <p:tgtEl>
                                          <p:spTgt spid="152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3" dur="500"/>
                                        <p:tgtEl>
                                          <p:spTgt spid="152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6" dur="500"/>
                                        <p:tgtEl>
                                          <p:spTgt spid="152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 nodeType="clickPar">
                      <p:stCondLst>
                        <p:cond delay="indefinite"/>
                      </p:stCondLst>
                      <p:childTnLst>
                        <p:par>
                          <p:cTn id="2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9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667 L 0.11823 0.03657 C 0.14323 0.04861 0.18021 0.05532 0.21892 0.05532 C 0.26302 0.05532 0.29826 0.04861 0.32326 0.03657 L 0.44166 -0.01667 " pathEditMode="relative" rAng="0" ptsTypes="FffFF">
                                      <p:cBhvr>
                                        <p:cTn id="270" dur="2000" fill="hold"/>
                                        <p:tgtEl>
                                          <p:spTgt spid="1527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83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5" dur="500"/>
                                        <p:tgtEl>
                                          <p:spTgt spid="152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 nodeType="clickPar">
                      <p:stCondLst>
                        <p:cond delay="indefinite"/>
                      </p:stCondLst>
                      <p:childTnLst>
                        <p:par>
                          <p:cTn id="2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8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1991 L 0.19653 0.03333 C 0.23768 0.04537 0.29931 0.05208 0.36355 0.05208 C 0.43681 0.05208 0.49549 0.04537 0.53664 0.03333 L 0.73334 -0.01991 " pathEditMode="relative" rAng="0" ptsTypes="FffFF">
                                      <p:cBhvr>
                                        <p:cTn id="279" dur="2000" fill="hold"/>
                                        <p:tgtEl>
                                          <p:spTgt spid="1526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67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 nodeType="clickPar">
                      <p:stCondLst>
                        <p:cond delay="indefinite"/>
                      </p:stCondLst>
                      <p:childTnLst>
                        <p:par>
                          <p:cTn id="2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4" dur="500"/>
                                        <p:tgtEl>
                                          <p:spTgt spid="152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 nodeType="clickPar">
                      <p:stCondLst>
                        <p:cond delay="indefinite"/>
                      </p:stCondLst>
                      <p:childTnLst>
                        <p:par>
                          <p:cTn id="2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7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991 L 0.20104 0.03333 C 0.24323 0.04537 0.30625 0.05208 0.37187 0.05208 C 0.44687 0.05208 0.50677 0.04537 0.54896 0.03333 L 0.75 -0.01991 " pathEditMode="relative" rAng="0" ptsTypes="FffFF">
                                      <p:cBhvr>
                                        <p:cTn id="288" dur="2000" fill="hold"/>
                                        <p:tgtEl>
                                          <p:spTgt spid="1527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0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 nodeType="clickPar">
                      <p:stCondLst>
                        <p:cond delay="indefinite"/>
                      </p:stCondLst>
                      <p:childTnLst>
                        <p:par>
                          <p:cTn id="2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3" dur="500"/>
                                        <p:tgtEl>
                                          <p:spTgt spid="152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6" dur="500"/>
                                        <p:tgtEl>
                                          <p:spTgt spid="152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9" dur="500"/>
                                        <p:tgtEl>
                                          <p:spTgt spid="152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 nodeType="clickPar">
                      <p:stCondLst>
                        <p:cond delay="indefinite"/>
                      </p:stCondLst>
                      <p:childTnLst>
                        <p:par>
                          <p:cTn id="3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2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991 L 0.11823 0.03333 C 0.14323 0.04537 0.18021 0.05208 0.21892 0.05208 C 0.26302 0.05208 0.29826 0.04537 0.32326 0.03333 L 0.44166 -0.01991 " pathEditMode="relative" rAng="0" ptsTypes="FffFF">
                                      <p:cBhvr>
                                        <p:cTn id="303" dur="2000" fill="hold"/>
                                        <p:tgtEl>
                                          <p:spTgt spid="1527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83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 nodeType="clickPar">
                      <p:stCondLst>
                        <p:cond delay="indefinite"/>
                      </p:stCondLst>
                      <p:childTnLst>
                        <p:par>
                          <p:cTn id="3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8" dur="500"/>
                                        <p:tgtEl>
                                          <p:spTgt spid="152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 nodeType="clickPar">
                      <p:stCondLst>
                        <p:cond delay="indefinite"/>
                      </p:stCondLst>
                      <p:childTnLst>
                        <p:par>
                          <p:cTn id="3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1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1991 L 0.19653 0.03333 C 0.23768 0.04537 0.29931 0.05208 0.36355 0.05208 C 0.43681 0.05208 0.49549 0.04537 0.53664 0.03333 L 0.73334 -0.01991 " pathEditMode="relative" rAng="0" ptsTypes="FffFF">
                                      <p:cBhvr>
                                        <p:cTn id="312" dur="2000" fill="hold"/>
                                        <p:tgtEl>
                                          <p:spTgt spid="1526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67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 nodeType="clickPar">
                      <p:stCondLst>
                        <p:cond delay="indefinite"/>
                      </p:stCondLst>
                      <p:childTnLst>
                        <p:par>
                          <p:cTn id="3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7" dur="500"/>
                                        <p:tgtEl>
                                          <p:spTgt spid="152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 nodeType="clickPar">
                      <p:stCondLst>
                        <p:cond delay="indefinite"/>
                      </p:stCondLst>
                      <p:childTnLst>
                        <p:par>
                          <p:cTn id="3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0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0.01991 L 0.19878 0.03333 C 0.24045 0.04537 0.30278 0.05208 0.36771 0.05208 C 0.44184 0.05208 0.50104 0.04537 0.54271 0.03333 L 0.74167 -0.01991 " pathEditMode="relative" rAng="0" ptsTypes="FffFF">
                                      <p:cBhvr>
                                        <p:cTn id="321" dur="2000" fill="hold"/>
                                        <p:tgtEl>
                                          <p:spTgt spid="1527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083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 nodeType="clickPar">
                      <p:stCondLst>
                        <p:cond delay="indefinite"/>
                      </p:stCondLst>
                      <p:childTnLst>
                        <p:par>
                          <p:cTn id="3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6" dur="500"/>
                                        <p:tgtEl>
                                          <p:spTgt spid="152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9" dur="500"/>
                                        <p:tgtEl>
                                          <p:spTgt spid="152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2" dur="500"/>
                                        <p:tgtEl>
                                          <p:spTgt spid="152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90" grpId="0"/>
      <p:bldP spid="152635" grpId="0"/>
      <p:bldP spid="152636" grpId="0"/>
      <p:bldP spid="152640" grpId="0"/>
      <p:bldP spid="152641" grpId="0"/>
      <p:bldP spid="152642" grpId="0"/>
      <p:bldP spid="152643" grpId="0"/>
      <p:bldP spid="152644" grpId="0"/>
      <p:bldP spid="152645" grpId="0"/>
      <p:bldP spid="152646" grpId="0"/>
      <p:bldP spid="152647" grpId="0"/>
      <p:bldP spid="152648" grpId="0"/>
      <p:bldP spid="152649" grpId="0"/>
      <p:bldP spid="152650" grpId="0"/>
      <p:bldP spid="152651" grpId="0"/>
      <p:bldP spid="152652" grpId="0"/>
      <p:bldP spid="152653" grpId="0"/>
      <p:bldP spid="152654" grpId="0"/>
      <p:bldP spid="152655" grpId="0"/>
      <p:bldP spid="152656" grpId="0"/>
      <p:bldP spid="152657" grpId="0"/>
      <p:bldP spid="152659" grpId="0"/>
      <p:bldP spid="152678" grpId="0"/>
      <p:bldP spid="152679" grpId="0"/>
      <p:bldP spid="152680" grpId="0"/>
      <p:bldP spid="152681" grpId="0"/>
      <p:bldP spid="152682" grpId="0"/>
      <p:bldP spid="152683" grpId="0"/>
      <p:bldP spid="152684" grpId="0"/>
      <p:bldP spid="152685" grpId="0"/>
      <p:bldP spid="152686" grpId="0"/>
      <p:bldP spid="152687" grpId="0"/>
      <p:bldP spid="152688" grpId="0"/>
      <p:bldP spid="152689" grpId="0"/>
      <p:bldP spid="152690" grpId="0"/>
      <p:bldP spid="152691" grpId="0"/>
      <p:bldP spid="152692" grpId="0"/>
      <p:bldP spid="152693" grpId="0"/>
      <p:bldP spid="152694" grpId="0"/>
      <p:bldP spid="152695" grpId="0"/>
      <p:bldP spid="152697" grpId="0"/>
      <p:bldP spid="152698" grpId="0"/>
      <p:bldP spid="152699" grpId="0"/>
      <p:bldP spid="152700" grpId="0"/>
      <p:bldP spid="152701" grpId="0"/>
      <p:bldP spid="152702" grpId="0"/>
      <p:bldP spid="152703" grpId="0"/>
      <p:bldP spid="152704" grpId="0"/>
      <p:bldP spid="152705" grpId="0"/>
      <p:bldP spid="152706" grpId="0"/>
      <p:bldP spid="152707" grpId="0"/>
      <p:bldP spid="152708" grpId="0"/>
      <p:bldP spid="152709" grpId="0"/>
      <p:bldP spid="152710" grpId="0"/>
      <p:bldP spid="152711" grpId="0"/>
      <p:bldP spid="152712" grpId="0"/>
      <p:bldP spid="152713" grpId="0"/>
      <p:bldP spid="152714" grpId="0"/>
      <p:bldP spid="152715" grpId="0"/>
      <p:bldP spid="152716" grpId="0"/>
      <p:bldP spid="152781" grpId="0"/>
      <p:bldP spid="152782" grpId="0"/>
      <p:bldP spid="152811" grpId="0"/>
      <p:bldP spid="152812" grpId="0"/>
      <p:bldP spid="152813" grpId="0"/>
      <p:bldP spid="152814" grpId="0"/>
      <p:bldP spid="152815" grpId="0"/>
      <p:bldP spid="152816" grpId="0"/>
      <p:bldP spid="152817" grpId="0"/>
      <p:bldP spid="152818" grpId="0"/>
      <p:bldP spid="152819" grpId="0"/>
      <p:bldP spid="152858" grpId="0"/>
      <p:bldP spid="152859" grpId="0"/>
      <p:bldP spid="152860" grpId="0"/>
      <p:bldP spid="152861" grpId="0"/>
      <p:bldP spid="152862" grpId="0"/>
      <p:bldP spid="152863" grpId="0"/>
      <p:bldP spid="152864" grpId="0"/>
      <p:bldP spid="152865" grpId="0"/>
      <p:bldP spid="15286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E0F06-EC56-4662-A3D1-D6F4989C57B2}" type="slidenum">
              <a:rPr lang="en-US"/>
              <a:pPr/>
              <a:t>7</a:t>
            </a:fld>
            <a:endParaRPr lang="en-US"/>
          </a:p>
        </p:txBody>
      </p:sp>
      <p:sp>
        <p:nvSpPr>
          <p:cNvPr id="155650" name="Text Box 2"/>
          <p:cNvSpPr txBox="1">
            <a:spLocks noChangeArrowheads="1"/>
          </p:cNvSpPr>
          <p:nvPr/>
        </p:nvSpPr>
        <p:spPr bwMode="auto">
          <a:xfrm>
            <a:off x="2895600" y="152400"/>
            <a:ext cx="2724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4000" i="1">
                <a:solidFill>
                  <a:srgbClr val="FF9933"/>
                </a:solidFill>
                <a:latin typeface=".VnTime" pitchFamily="34" charset="0"/>
              </a:rPr>
              <a:t>B¶ng chia 5</a:t>
            </a:r>
          </a:p>
        </p:txBody>
      </p:sp>
      <p:sp>
        <p:nvSpPr>
          <p:cNvPr id="155651" name="Text Box 3"/>
          <p:cNvSpPr txBox="1">
            <a:spLocks noChangeArrowheads="1"/>
          </p:cNvSpPr>
          <p:nvPr/>
        </p:nvSpPr>
        <p:spPr bwMode="auto">
          <a:xfrm>
            <a:off x="457200" y="3581400"/>
            <a:ext cx="2514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4400">
                <a:latin typeface="Times New Roman" pitchFamily="18" charset="0"/>
              </a:rPr>
              <a:t>5 x 4 = 20</a:t>
            </a:r>
          </a:p>
        </p:txBody>
      </p:sp>
      <p:sp>
        <p:nvSpPr>
          <p:cNvPr id="155652" name="Text Box 4"/>
          <p:cNvSpPr txBox="1">
            <a:spLocks noChangeArrowheads="1"/>
          </p:cNvSpPr>
          <p:nvPr/>
        </p:nvSpPr>
        <p:spPr bwMode="auto">
          <a:xfrm>
            <a:off x="228600" y="4343400"/>
            <a:ext cx="2563813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4800">
                <a:latin typeface="Times New Roman" pitchFamily="18" charset="0"/>
              </a:rPr>
              <a:t>20 : 5 = 4</a:t>
            </a:r>
          </a:p>
        </p:txBody>
      </p:sp>
      <p:grpSp>
        <p:nvGrpSpPr>
          <p:cNvPr id="155718" name="Group 70"/>
          <p:cNvGrpSpPr>
            <a:grpSpLocks/>
          </p:cNvGrpSpPr>
          <p:nvPr/>
        </p:nvGrpSpPr>
        <p:grpSpPr bwMode="auto">
          <a:xfrm>
            <a:off x="4648200" y="990600"/>
            <a:ext cx="2571750" cy="5562600"/>
            <a:chOff x="4020" y="624"/>
            <a:chExt cx="1620" cy="3504"/>
          </a:xfrm>
        </p:grpSpPr>
        <p:sp>
          <p:nvSpPr>
            <p:cNvPr id="155663" name="Text Box 15"/>
            <p:cNvSpPr txBox="1">
              <a:spLocks noChangeArrowheads="1"/>
            </p:cNvSpPr>
            <p:nvPr/>
          </p:nvSpPr>
          <p:spPr bwMode="auto">
            <a:xfrm>
              <a:off x="4128" y="624"/>
              <a:ext cx="129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/>
                <a:t> </a:t>
              </a:r>
              <a:r>
                <a:rPr lang="en-US">
                  <a:solidFill>
                    <a:srgbClr val="3333FF"/>
                  </a:solidFill>
                </a:rPr>
                <a:t>5 : 5 = 1</a:t>
              </a:r>
            </a:p>
          </p:txBody>
        </p:sp>
        <p:sp>
          <p:nvSpPr>
            <p:cNvPr id="155664" name="Text Box 16"/>
            <p:cNvSpPr txBox="1">
              <a:spLocks noChangeArrowheads="1"/>
            </p:cNvSpPr>
            <p:nvPr/>
          </p:nvSpPr>
          <p:spPr bwMode="auto">
            <a:xfrm>
              <a:off x="4080" y="960"/>
              <a:ext cx="134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10</a:t>
              </a:r>
              <a:r>
                <a:rPr lang="en-US"/>
                <a:t> </a:t>
              </a:r>
              <a:r>
                <a:rPr lang="en-US">
                  <a:solidFill>
                    <a:srgbClr val="3333FF"/>
                  </a:solidFill>
                </a:rPr>
                <a:t>: 5 = 2</a:t>
              </a:r>
            </a:p>
          </p:txBody>
        </p:sp>
        <p:sp>
          <p:nvSpPr>
            <p:cNvPr id="155665" name="Text Box 17"/>
            <p:cNvSpPr txBox="1">
              <a:spLocks noChangeArrowheads="1"/>
            </p:cNvSpPr>
            <p:nvPr/>
          </p:nvSpPr>
          <p:spPr bwMode="auto">
            <a:xfrm>
              <a:off x="4080" y="1324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15 : 5 = 3</a:t>
              </a:r>
            </a:p>
          </p:txBody>
        </p:sp>
        <p:sp>
          <p:nvSpPr>
            <p:cNvPr id="155666" name="Text Box 18"/>
            <p:cNvSpPr txBox="1">
              <a:spLocks noChangeArrowheads="1"/>
            </p:cNvSpPr>
            <p:nvPr/>
          </p:nvSpPr>
          <p:spPr bwMode="auto">
            <a:xfrm>
              <a:off x="4098" y="1620"/>
              <a:ext cx="139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20 : 5 = 4</a:t>
              </a:r>
            </a:p>
          </p:txBody>
        </p:sp>
        <p:sp>
          <p:nvSpPr>
            <p:cNvPr id="155667" name="Text Box 19"/>
            <p:cNvSpPr txBox="1">
              <a:spLocks noChangeArrowheads="1"/>
            </p:cNvSpPr>
            <p:nvPr/>
          </p:nvSpPr>
          <p:spPr bwMode="auto">
            <a:xfrm>
              <a:off x="4095" y="1953"/>
              <a:ext cx="139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25 : 5 = 5</a:t>
              </a:r>
            </a:p>
          </p:txBody>
        </p:sp>
        <p:sp>
          <p:nvSpPr>
            <p:cNvPr id="155668" name="Text Box 20"/>
            <p:cNvSpPr txBox="1">
              <a:spLocks noChangeArrowheads="1"/>
            </p:cNvSpPr>
            <p:nvPr/>
          </p:nvSpPr>
          <p:spPr bwMode="auto">
            <a:xfrm>
              <a:off x="4020" y="2304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 30 : 5 = 6</a:t>
              </a:r>
            </a:p>
          </p:txBody>
        </p:sp>
        <p:sp>
          <p:nvSpPr>
            <p:cNvPr id="155669" name="Text Box 21"/>
            <p:cNvSpPr txBox="1">
              <a:spLocks noChangeArrowheads="1"/>
            </p:cNvSpPr>
            <p:nvPr/>
          </p:nvSpPr>
          <p:spPr bwMode="auto">
            <a:xfrm>
              <a:off x="4029" y="2668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 35 : 5 = 7</a:t>
              </a:r>
            </a:p>
          </p:txBody>
        </p:sp>
        <p:sp>
          <p:nvSpPr>
            <p:cNvPr id="155670" name="Text Box 22"/>
            <p:cNvSpPr txBox="1">
              <a:spLocks noChangeArrowheads="1"/>
            </p:cNvSpPr>
            <p:nvPr/>
          </p:nvSpPr>
          <p:spPr bwMode="auto">
            <a:xfrm>
              <a:off x="4029" y="3004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 40 : 5 = 8</a:t>
              </a:r>
            </a:p>
          </p:txBody>
        </p:sp>
        <p:sp>
          <p:nvSpPr>
            <p:cNvPr id="155671" name="Text Box 23"/>
            <p:cNvSpPr txBox="1">
              <a:spLocks noChangeArrowheads="1"/>
            </p:cNvSpPr>
            <p:nvPr/>
          </p:nvSpPr>
          <p:spPr bwMode="auto">
            <a:xfrm>
              <a:off x="4038" y="3388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 45 : 5 = 9</a:t>
              </a:r>
            </a:p>
          </p:txBody>
        </p:sp>
        <p:sp>
          <p:nvSpPr>
            <p:cNvPr id="155672" name="Text Box 24"/>
            <p:cNvSpPr txBox="1">
              <a:spLocks noChangeArrowheads="1"/>
            </p:cNvSpPr>
            <p:nvPr/>
          </p:nvSpPr>
          <p:spPr bwMode="auto">
            <a:xfrm>
              <a:off x="4056" y="3724"/>
              <a:ext cx="15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 50 : 5 =10</a:t>
              </a:r>
            </a:p>
          </p:txBody>
        </p:sp>
      </p:grpSp>
      <p:grpSp>
        <p:nvGrpSpPr>
          <p:cNvPr id="155675" name="Group 27"/>
          <p:cNvGrpSpPr>
            <a:grpSpLocks/>
          </p:cNvGrpSpPr>
          <p:nvPr/>
        </p:nvGrpSpPr>
        <p:grpSpPr bwMode="auto">
          <a:xfrm>
            <a:off x="381000" y="990600"/>
            <a:ext cx="2667000" cy="2305050"/>
            <a:chOff x="240" y="624"/>
            <a:chExt cx="1680" cy="1452"/>
          </a:xfrm>
        </p:grpSpPr>
        <p:grpSp>
          <p:nvGrpSpPr>
            <p:cNvPr id="155676" name="Group 28"/>
            <p:cNvGrpSpPr>
              <a:grpSpLocks/>
            </p:cNvGrpSpPr>
            <p:nvPr/>
          </p:nvGrpSpPr>
          <p:grpSpPr bwMode="auto">
            <a:xfrm>
              <a:off x="1152" y="624"/>
              <a:ext cx="336" cy="1440"/>
              <a:chOff x="1152" y="624"/>
              <a:chExt cx="336" cy="1440"/>
            </a:xfrm>
          </p:grpSpPr>
          <p:sp>
            <p:nvSpPr>
              <p:cNvPr id="155677" name="Rectangle 29"/>
              <p:cNvSpPr>
                <a:spLocks noChangeArrowheads="1"/>
              </p:cNvSpPr>
              <p:nvPr/>
            </p:nvSpPr>
            <p:spPr bwMode="auto">
              <a:xfrm>
                <a:off x="1152" y="624"/>
                <a:ext cx="336" cy="14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rgbClr val="3333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grpSp>
            <p:nvGrpSpPr>
              <p:cNvPr id="155678" name="Group 30"/>
              <p:cNvGrpSpPr>
                <a:grpSpLocks/>
              </p:cNvGrpSpPr>
              <p:nvPr/>
            </p:nvGrpSpPr>
            <p:grpSpPr bwMode="auto">
              <a:xfrm>
                <a:off x="1200" y="672"/>
                <a:ext cx="240" cy="1104"/>
                <a:chOff x="1008" y="672"/>
                <a:chExt cx="240" cy="1104"/>
              </a:xfrm>
            </p:grpSpPr>
            <p:sp>
              <p:nvSpPr>
                <p:cNvPr id="155679" name="Oval 31"/>
                <p:cNvSpPr>
                  <a:spLocks noChangeArrowheads="1"/>
                </p:cNvSpPr>
                <p:nvPr/>
              </p:nvSpPr>
              <p:spPr bwMode="auto">
                <a:xfrm>
                  <a:off x="1008" y="672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55680" name="Oval 32"/>
                <p:cNvSpPr>
                  <a:spLocks noChangeArrowheads="1"/>
                </p:cNvSpPr>
                <p:nvPr/>
              </p:nvSpPr>
              <p:spPr bwMode="auto">
                <a:xfrm>
                  <a:off x="1008" y="960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55681" name="Oval 33"/>
                <p:cNvSpPr>
                  <a:spLocks noChangeArrowheads="1"/>
                </p:cNvSpPr>
                <p:nvPr/>
              </p:nvSpPr>
              <p:spPr bwMode="auto">
                <a:xfrm>
                  <a:off x="1008" y="1248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55682" name="Oval 34"/>
                <p:cNvSpPr>
                  <a:spLocks noChangeArrowheads="1"/>
                </p:cNvSpPr>
                <p:nvPr/>
              </p:nvSpPr>
              <p:spPr bwMode="auto">
                <a:xfrm>
                  <a:off x="1008" y="1536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55683" name="Oval 35"/>
              <p:cNvSpPr>
                <a:spLocks noChangeArrowheads="1"/>
              </p:cNvSpPr>
              <p:nvPr/>
            </p:nvSpPr>
            <p:spPr bwMode="auto">
              <a:xfrm>
                <a:off x="1200" y="1824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55684" name="Group 36"/>
            <p:cNvGrpSpPr>
              <a:grpSpLocks/>
            </p:cNvGrpSpPr>
            <p:nvPr/>
          </p:nvGrpSpPr>
          <p:grpSpPr bwMode="auto">
            <a:xfrm>
              <a:off x="696" y="636"/>
              <a:ext cx="336" cy="1440"/>
              <a:chOff x="1152" y="624"/>
              <a:chExt cx="336" cy="1440"/>
            </a:xfrm>
          </p:grpSpPr>
          <p:sp>
            <p:nvSpPr>
              <p:cNvPr id="155685" name="Rectangle 37"/>
              <p:cNvSpPr>
                <a:spLocks noChangeArrowheads="1"/>
              </p:cNvSpPr>
              <p:nvPr/>
            </p:nvSpPr>
            <p:spPr bwMode="auto">
              <a:xfrm>
                <a:off x="1152" y="624"/>
                <a:ext cx="336" cy="14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rgbClr val="3333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grpSp>
            <p:nvGrpSpPr>
              <p:cNvPr id="155686" name="Group 38"/>
              <p:cNvGrpSpPr>
                <a:grpSpLocks/>
              </p:cNvGrpSpPr>
              <p:nvPr/>
            </p:nvGrpSpPr>
            <p:grpSpPr bwMode="auto">
              <a:xfrm>
                <a:off x="1200" y="672"/>
                <a:ext cx="240" cy="1104"/>
                <a:chOff x="1008" y="672"/>
                <a:chExt cx="240" cy="1104"/>
              </a:xfrm>
            </p:grpSpPr>
            <p:sp>
              <p:nvSpPr>
                <p:cNvPr id="155687" name="Oval 39"/>
                <p:cNvSpPr>
                  <a:spLocks noChangeArrowheads="1"/>
                </p:cNvSpPr>
                <p:nvPr/>
              </p:nvSpPr>
              <p:spPr bwMode="auto">
                <a:xfrm>
                  <a:off x="1008" y="672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55688" name="Oval 40"/>
                <p:cNvSpPr>
                  <a:spLocks noChangeArrowheads="1"/>
                </p:cNvSpPr>
                <p:nvPr/>
              </p:nvSpPr>
              <p:spPr bwMode="auto">
                <a:xfrm>
                  <a:off x="1008" y="960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55689" name="Oval 41"/>
                <p:cNvSpPr>
                  <a:spLocks noChangeArrowheads="1"/>
                </p:cNvSpPr>
                <p:nvPr/>
              </p:nvSpPr>
              <p:spPr bwMode="auto">
                <a:xfrm>
                  <a:off x="1008" y="1248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55690" name="Oval 42"/>
                <p:cNvSpPr>
                  <a:spLocks noChangeArrowheads="1"/>
                </p:cNvSpPr>
                <p:nvPr/>
              </p:nvSpPr>
              <p:spPr bwMode="auto">
                <a:xfrm>
                  <a:off x="1008" y="1536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55691" name="Oval 43"/>
              <p:cNvSpPr>
                <a:spLocks noChangeArrowheads="1"/>
              </p:cNvSpPr>
              <p:nvPr/>
            </p:nvSpPr>
            <p:spPr bwMode="auto">
              <a:xfrm>
                <a:off x="1200" y="1824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55692" name="Group 44"/>
            <p:cNvGrpSpPr>
              <a:grpSpLocks/>
            </p:cNvGrpSpPr>
            <p:nvPr/>
          </p:nvGrpSpPr>
          <p:grpSpPr bwMode="auto">
            <a:xfrm>
              <a:off x="240" y="624"/>
              <a:ext cx="336" cy="1440"/>
              <a:chOff x="1152" y="624"/>
              <a:chExt cx="336" cy="1440"/>
            </a:xfrm>
          </p:grpSpPr>
          <p:sp>
            <p:nvSpPr>
              <p:cNvPr id="155693" name="Rectangle 45"/>
              <p:cNvSpPr>
                <a:spLocks noChangeArrowheads="1"/>
              </p:cNvSpPr>
              <p:nvPr/>
            </p:nvSpPr>
            <p:spPr bwMode="auto">
              <a:xfrm>
                <a:off x="1152" y="624"/>
                <a:ext cx="336" cy="14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rgbClr val="3333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grpSp>
            <p:nvGrpSpPr>
              <p:cNvPr id="155694" name="Group 46"/>
              <p:cNvGrpSpPr>
                <a:grpSpLocks/>
              </p:cNvGrpSpPr>
              <p:nvPr/>
            </p:nvGrpSpPr>
            <p:grpSpPr bwMode="auto">
              <a:xfrm>
                <a:off x="1200" y="672"/>
                <a:ext cx="240" cy="1104"/>
                <a:chOff x="1008" y="672"/>
                <a:chExt cx="240" cy="1104"/>
              </a:xfrm>
            </p:grpSpPr>
            <p:sp>
              <p:nvSpPr>
                <p:cNvPr id="155695" name="Oval 47"/>
                <p:cNvSpPr>
                  <a:spLocks noChangeArrowheads="1"/>
                </p:cNvSpPr>
                <p:nvPr/>
              </p:nvSpPr>
              <p:spPr bwMode="auto">
                <a:xfrm>
                  <a:off x="1008" y="672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55696" name="Oval 48"/>
                <p:cNvSpPr>
                  <a:spLocks noChangeArrowheads="1"/>
                </p:cNvSpPr>
                <p:nvPr/>
              </p:nvSpPr>
              <p:spPr bwMode="auto">
                <a:xfrm>
                  <a:off x="1008" y="960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55697" name="Oval 49"/>
                <p:cNvSpPr>
                  <a:spLocks noChangeArrowheads="1"/>
                </p:cNvSpPr>
                <p:nvPr/>
              </p:nvSpPr>
              <p:spPr bwMode="auto">
                <a:xfrm>
                  <a:off x="1008" y="1248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55698" name="Oval 50"/>
                <p:cNvSpPr>
                  <a:spLocks noChangeArrowheads="1"/>
                </p:cNvSpPr>
                <p:nvPr/>
              </p:nvSpPr>
              <p:spPr bwMode="auto">
                <a:xfrm>
                  <a:off x="1008" y="1536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55699" name="Oval 51"/>
              <p:cNvSpPr>
                <a:spLocks noChangeArrowheads="1"/>
              </p:cNvSpPr>
              <p:nvPr/>
            </p:nvSpPr>
            <p:spPr bwMode="auto">
              <a:xfrm>
                <a:off x="1200" y="1824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55700" name="Group 52"/>
            <p:cNvGrpSpPr>
              <a:grpSpLocks/>
            </p:cNvGrpSpPr>
            <p:nvPr/>
          </p:nvGrpSpPr>
          <p:grpSpPr bwMode="auto">
            <a:xfrm>
              <a:off x="1152" y="624"/>
              <a:ext cx="336" cy="1440"/>
              <a:chOff x="1152" y="624"/>
              <a:chExt cx="336" cy="1440"/>
            </a:xfrm>
          </p:grpSpPr>
          <p:sp>
            <p:nvSpPr>
              <p:cNvPr id="155701" name="Rectangle 53"/>
              <p:cNvSpPr>
                <a:spLocks noChangeArrowheads="1"/>
              </p:cNvSpPr>
              <p:nvPr/>
            </p:nvSpPr>
            <p:spPr bwMode="auto">
              <a:xfrm>
                <a:off x="1152" y="624"/>
                <a:ext cx="336" cy="14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rgbClr val="3333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grpSp>
            <p:nvGrpSpPr>
              <p:cNvPr id="155702" name="Group 54"/>
              <p:cNvGrpSpPr>
                <a:grpSpLocks/>
              </p:cNvGrpSpPr>
              <p:nvPr/>
            </p:nvGrpSpPr>
            <p:grpSpPr bwMode="auto">
              <a:xfrm>
                <a:off x="1200" y="672"/>
                <a:ext cx="240" cy="1104"/>
                <a:chOff x="1008" y="672"/>
                <a:chExt cx="240" cy="1104"/>
              </a:xfrm>
            </p:grpSpPr>
            <p:sp>
              <p:nvSpPr>
                <p:cNvPr id="155703" name="Oval 55"/>
                <p:cNvSpPr>
                  <a:spLocks noChangeArrowheads="1"/>
                </p:cNvSpPr>
                <p:nvPr/>
              </p:nvSpPr>
              <p:spPr bwMode="auto">
                <a:xfrm>
                  <a:off x="1008" y="672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55704" name="Oval 56"/>
                <p:cNvSpPr>
                  <a:spLocks noChangeArrowheads="1"/>
                </p:cNvSpPr>
                <p:nvPr/>
              </p:nvSpPr>
              <p:spPr bwMode="auto">
                <a:xfrm>
                  <a:off x="1008" y="960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55705" name="Oval 57"/>
                <p:cNvSpPr>
                  <a:spLocks noChangeArrowheads="1"/>
                </p:cNvSpPr>
                <p:nvPr/>
              </p:nvSpPr>
              <p:spPr bwMode="auto">
                <a:xfrm>
                  <a:off x="1008" y="1248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55706" name="Oval 58"/>
                <p:cNvSpPr>
                  <a:spLocks noChangeArrowheads="1"/>
                </p:cNvSpPr>
                <p:nvPr/>
              </p:nvSpPr>
              <p:spPr bwMode="auto">
                <a:xfrm>
                  <a:off x="1008" y="1536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55707" name="Oval 59"/>
              <p:cNvSpPr>
                <a:spLocks noChangeArrowheads="1"/>
              </p:cNvSpPr>
              <p:nvPr/>
            </p:nvSpPr>
            <p:spPr bwMode="auto">
              <a:xfrm>
                <a:off x="1200" y="1824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155708" name="Group 60"/>
            <p:cNvGrpSpPr>
              <a:grpSpLocks/>
            </p:cNvGrpSpPr>
            <p:nvPr/>
          </p:nvGrpSpPr>
          <p:grpSpPr bwMode="auto">
            <a:xfrm>
              <a:off x="1584" y="636"/>
              <a:ext cx="336" cy="1440"/>
              <a:chOff x="1152" y="624"/>
              <a:chExt cx="336" cy="1440"/>
            </a:xfrm>
          </p:grpSpPr>
          <p:sp>
            <p:nvSpPr>
              <p:cNvPr id="155709" name="Rectangle 61"/>
              <p:cNvSpPr>
                <a:spLocks noChangeArrowheads="1"/>
              </p:cNvSpPr>
              <p:nvPr/>
            </p:nvSpPr>
            <p:spPr bwMode="auto">
              <a:xfrm>
                <a:off x="1152" y="624"/>
                <a:ext cx="336" cy="1440"/>
              </a:xfrm>
              <a:prstGeom prst="rect">
                <a:avLst/>
              </a:prstGeom>
              <a:solidFill>
                <a:srgbClr val="FFFF00"/>
              </a:solidFill>
              <a:ln w="28575">
                <a:solidFill>
                  <a:srgbClr val="3333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grpSp>
            <p:nvGrpSpPr>
              <p:cNvPr id="155710" name="Group 62"/>
              <p:cNvGrpSpPr>
                <a:grpSpLocks/>
              </p:cNvGrpSpPr>
              <p:nvPr/>
            </p:nvGrpSpPr>
            <p:grpSpPr bwMode="auto">
              <a:xfrm>
                <a:off x="1200" y="672"/>
                <a:ext cx="240" cy="1104"/>
                <a:chOff x="1008" y="672"/>
                <a:chExt cx="240" cy="1104"/>
              </a:xfrm>
            </p:grpSpPr>
            <p:sp>
              <p:nvSpPr>
                <p:cNvPr id="155711" name="Oval 63"/>
                <p:cNvSpPr>
                  <a:spLocks noChangeArrowheads="1"/>
                </p:cNvSpPr>
                <p:nvPr/>
              </p:nvSpPr>
              <p:spPr bwMode="auto">
                <a:xfrm>
                  <a:off x="1008" y="672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55712" name="Oval 64"/>
                <p:cNvSpPr>
                  <a:spLocks noChangeArrowheads="1"/>
                </p:cNvSpPr>
                <p:nvPr/>
              </p:nvSpPr>
              <p:spPr bwMode="auto">
                <a:xfrm>
                  <a:off x="1008" y="960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55713" name="Oval 65"/>
                <p:cNvSpPr>
                  <a:spLocks noChangeArrowheads="1"/>
                </p:cNvSpPr>
                <p:nvPr/>
              </p:nvSpPr>
              <p:spPr bwMode="auto">
                <a:xfrm>
                  <a:off x="1008" y="1248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55714" name="Oval 66"/>
                <p:cNvSpPr>
                  <a:spLocks noChangeArrowheads="1"/>
                </p:cNvSpPr>
                <p:nvPr/>
              </p:nvSpPr>
              <p:spPr bwMode="auto">
                <a:xfrm>
                  <a:off x="1008" y="1536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55715" name="Oval 67"/>
              <p:cNvSpPr>
                <a:spLocks noChangeArrowheads="1"/>
              </p:cNvSpPr>
              <p:nvPr/>
            </p:nvSpPr>
            <p:spPr bwMode="auto">
              <a:xfrm>
                <a:off x="1200" y="1824"/>
                <a:ext cx="240" cy="24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5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2CFE-F0D5-4192-92E6-1120EA075022}" type="slidenum">
              <a:rPr lang="en-US"/>
              <a:pPr/>
              <a:t>8</a:t>
            </a:fld>
            <a:endParaRPr lang="en-US"/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2133600" y="254000"/>
            <a:ext cx="2724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4000" i="1">
                <a:solidFill>
                  <a:srgbClr val="FF9933"/>
                </a:solidFill>
                <a:latin typeface=".VnTime" pitchFamily="34" charset="0"/>
              </a:rPr>
              <a:t>B¶ng chia 5</a:t>
            </a:r>
          </a:p>
        </p:txBody>
      </p:sp>
      <p:grpSp>
        <p:nvGrpSpPr>
          <p:cNvPr id="26651" name="Group 27"/>
          <p:cNvGrpSpPr>
            <a:grpSpLocks/>
          </p:cNvGrpSpPr>
          <p:nvPr/>
        </p:nvGrpSpPr>
        <p:grpSpPr bwMode="auto">
          <a:xfrm>
            <a:off x="4953000" y="990600"/>
            <a:ext cx="2743200" cy="5562600"/>
            <a:chOff x="3168" y="624"/>
            <a:chExt cx="1728" cy="3504"/>
          </a:xfrm>
        </p:grpSpPr>
        <p:sp>
          <p:nvSpPr>
            <p:cNvPr id="26652" name="Text Box 28"/>
            <p:cNvSpPr txBox="1">
              <a:spLocks noChangeArrowheads="1"/>
            </p:cNvSpPr>
            <p:nvPr/>
          </p:nvSpPr>
          <p:spPr bwMode="auto">
            <a:xfrm>
              <a:off x="3312" y="624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5 : 5 =  1 </a:t>
              </a:r>
            </a:p>
          </p:txBody>
        </p:sp>
        <p:sp>
          <p:nvSpPr>
            <p:cNvPr id="26653" name="Text Box 29"/>
            <p:cNvSpPr txBox="1">
              <a:spLocks noChangeArrowheads="1"/>
            </p:cNvSpPr>
            <p:nvPr/>
          </p:nvSpPr>
          <p:spPr bwMode="auto">
            <a:xfrm>
              <a:off x="3264" y="960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10: 5 =  2</a:t>
              </a:r>
            </a:p>
          </p:txBody>
        </p:sp>
        <p:sp>
          <p:nvSpPr>
            <p:cNvPr id="26654" name="Text Box 30"/>
            <p:cNvSpPr txBox="1">
              <a:spLocks noChangeArrowheads="1"/>
            </p:cNvSpPr>
            <p:nvPr/>
          </p:nvSpPr>
          <p:spPr bwMode="auto">
            <a:xfrm>
              <a:off x="3264" y="1324"/>
              <a:ext cx="153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15: 5 =  3</a:t>
              </a:r>
            </a:p>
          </p:txBody>
        </p:sp>
        <p:sp>
          <p:nvSpPr>
            <p:cNvPr id="26655" name="Text Box 31"/>
            <p:cNvSpPr txBox="1">
              <a:spLocks noChangeArrowheads="1"/>
            </p:cNvSpPr>
            <p:nvPr/>
          </p:nvSpPr>
          <p:spPr bwMode="auto">
            <a:xfrm>
              <a:off x="3216" y="1660"/>
              <a:ext cx="15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20 : 5 =  4</a:t>
              </a:r>
            </a:p>
          </p:txBody>
        </p:sp>
        <p:sp>
          <p:nvSpPr>
            <p:cNvPr id="26656" name="Text Box 32"/>
            <p:cNvSpPr txBox="1">
              <a:spLocks noChangeArrowheads="1"/>
            </p:cNvSpPr>
            <p:nvPr/>
          </p:nvSpPr>
          <p:spPr bwMode="auto">
            <a:xfrm>
              <a:off x="3216" y="2016"/>
              <a:ext cx="16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25 : 5 =  5 </a:t>
              </a:r>
            </a:p>
          </p:txBody>
        </p:sp>
        <p:sp>
          <p:nvSpPr>
            <p:cNvPr id="26657" name="Text Box 33"/>
            <p:cNvSpPr txBox="1">
              <a:spLocks noChangeArrowheads="1"/>
            </p:cNvSpPr>
            <p:nvPr/>
          </p:nvSpPr>
          <p:spPr bwMode="auto">
            <a:xfrm>
              <a:off x="3168" y="2304"/>
              <a:ext cx="17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 30 : 5 =  6</a:t>
              </a:r>
            </a:p>
          </p:txBody>
        </p:sp>
        <p:sp>
          <p:nvSpPr>
            <p:cNvPr id="26658" name="Text Box 34"/>
            <p:cNvSpPr txBox="1">
              <a:spLocks noChangeArrowheads="1"/>
            </p:cNvSpPr>
            <p:nvPr/>
          </p:nvSpPr>
          <p:spPr bwMode="auto">
            <a:xfrm>
              <a:off x="3168" y="2668"/>
              <a:ext cx="16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 35 : 5 =  7</a:t>
              </a:r>
            </a:p>
          </p:txBody>
        </p:sp>
        <p:sp>
          <p:nvSpPr>
            <p:cNvPr id="26659" name="Text Box 35"/>
            <p:cNvSpPr txBox="1">
              <a:spLocks noChangeArrowheads="1"/>
            </p:cNvSpPr>
            <p:nvPr/>
          </p:nvSpPr>
          <p:spPr bwMode="auto">
            <a:xfrm>
              <a:off x="3168" y="3004"/>
              <a:ext cx="16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 40 : 5 =  8</a:t>
              </a:r>
            </a:p>
          </p:txBody>
        </p:sp>
        <p:sp>
          <p:nvSpPr>
            <p:cNvPr id="26660" name="Text Box 36"/>
            <p:cNvSpPr txBox="1">
              <a:spLocks noChangeArrowheads="1"/>
            </p:cNvSpPr>
            <p:nvPr/>
          </p:nvSpPr>
          <p:spPr bwMode="auto">
            <a:xfrm>
              <a:off x="3168" y="3388"/>
              <a:ext cx="17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 45 : 5 =  9</a:t>
              </a:r>
            </a:p>
          </p:txBody>
        </p:sp>
        <p:sp>
          <p:nvSpPr>
            <p:cNvPr id="26661" name="Text Box 37"/>
            <p:cNvSpPr txBox="1">
              <a:spLocks noChangeArrowheads="1"/>
            </p:cNvSpPr>
            <p:nvPr/>
          </p:nvSpPr>
          <p:spPr bwMode="auto">
            <a:xfrm>
              <a:off x="3168" y="3724"/>
              <a:ext cx="17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 50 : 5 = 10</a:t>
              </a:r>
            </a:p>
          </p:txBody>
        </p:sp>
      </p:grpSp>
      <p:pic>
        <p:nvPicPr>
          <p:cNvPr id="26665" name="Picture 41" descr="ROOSTER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2004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66" name="Picture 42" descr="APPLE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267200"/>
            <a:ext cx="414338" cy="51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70" name="Picture 46" descr="SUNFACE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7338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671" name="AutoShape 47"/>
          <p:cNvSpPr>
            <a:spLocks noChangeArrowheads="1"/>
          </p:cNvSpPr>
          <p:nvPr/>
        </p:nvSpPr>
        <p:spPr bwMode="auto">
          <a:xfrm>
            <a:off x="6858000" y="5486400"/>
            <a:ext cx="4445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26774" name="Group 150"/>
          <p:cNvGrpSpPr>
            <a:grpSpLocks/>
          </p:cNvGrpSpPr>
          <p:nvPr/>
        </p:nvGrpSpPr>
        <p:grpSpPr bwMode="auto">
          <a:xfrm>
            <a:off x="6705600" y="1066800"/>
            <a:ext cx="552450" cy="1600200"/>
            <a:chOff x="4224" y="672"/>
            <a:chExt cx="348" cy="1008"/>
          </a:xfrm>
        </p:grpSpPr>
        <p:pic>
          <p:nvPicPr>
            <p:cNvPr id="26663" name="Picture 39" descr="FULLMOON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24" y="672"/>
              <a:ext cx="278" cy="2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664" name="Picture 40" descr="FULLMOON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3" y="1392"/>
              <a:ext cx="285" cy="2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683" name="Picture 59" descr="APPL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2" y="970"/>
              <a:ext cx="300" cy="3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6684" name="Picture 60" descr="FULLMO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876800"/>
            <a:ext cx="452438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85" name="Picture 61" descr="FULLMO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763" y="6019800"/>
            <a:ext cx="528637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694" name="Rectangle 70"/>
          <p:cNvSpPr>
            <a:spLocks noChangeArrowheads="1"/>
          </p:cNvSpPr>
          <p:nvPr/>
        </p:nvSpPr>
        <p:spPr bwMode="auto">
          <a:xfrm>
            <a:off x="6824663" y="4724400"/>
            <a:ext cx="609600" cy="6096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en-US">
                <a:solidFill>
                  <a:srgbClr val="3333FF"/>
                </a:solidFill>
              </a:rPr>
              <a:t>8</a:t>
            </a:r>
          </a:p>
        </p:txBody>
      </p:sp>
      <p:sp>
        <p:nvSpPr>
          <p:cNvPr id="26695" name="Rectangle 71"/>
          <p:cNvSpPr>
            <a:spLocks noChangeArrowheads="1"/>
          </p:cNvSpPr>
          <p:nvPr/>
        </p:nvSpPr>
        <p:spPr bwMode="auto">
          <a:xfrm>
            <a:off x="6858000" y="5334000"/>
            <a:ext cx="609600" cy="6096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en-US">
                <a:solidFill>
                  <a:srgbClr val="3333FF"/>
                </a:solidFill>
              </a:rPr>
              <a:t>9</a:t>
            </a:r>
          </a:p>
        </p:txBody>
      </p:sp>
      <p:sp>
        <p:nvSpPr>
          <p:cNvPr id="26696" name="Rectangle 72"/>
          <p:cNvSpPr>
            <a:spLocks noChangeArrowheads="1"/>
          </p:cNvSpPr>
          <p:nvPr/>
        </p:nvSpPr>
        <p:spPr bwMode="auto">
          <a:xfrm>
            <a:off x="6781800" y="5943600"/>
            <a:ext cx="685800" cy="6096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en-US">
                <a:solidFill>
                  <a:srgbClr val="3333FF"/>
                </a:solidFill>
              </a:rPr>
              <a:t>10</a:t>
            </a:r>
          </a:p>
        </p:txBody>
      </p:sp>
      <p:grpSp>
        <p:nvGrpSpPr>
          <p:cNvPr id="26769" name="Group 145"/>
          <p:cNvGrpSpPr>
            <a:grpSpLocks/>
          </p:cNvGrpSpPr>
          <p:nvPr/>
        </p:nvGrpSpPr>
        <p:grpSpPr bwMode="auto">
          <a:xfrm>
            <a:off x="593725" y="990600"/>
            <a:ext cx="2806700" cy="4176713"/>
            <a:chOff x="374" y="624"/>
            <a:chExt cx="1768" cy="2631"/>
          </a:xfrm>
        </p:grpSpPr>
        <p:sp>
          <p:nvSpPr>
            <p:cNvPr id="26726" name="Text Box 102"/>
            <p:cNvSpPr txBox="1">
              <a:spLocks noChangeArrowheads="1"/>
            </p:cNvSpPr>
            <p:nvPr/>
          </p:nvSpPr>
          <p:spPr bwMode="auto">
            <a:xfrm>
              <a:off x="558" y="2256"/>
              <a:ext cx="158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sz="4400">
                  <a:latin typeface="Times New Roman" pitchFamily="18" charset="0"/>
                </a:rPr>
                <a:t>5 x 4 = 20</a:t>
              </a:r>
            </a:p>
          </p:txBody>
        </p:sp>
        <p:sp>
          <p:nvSpPr>
            <p:cNvPr id="26727" name="Text Box 103"/>
            <p:cNvSpPr txBox="1">
              <a:spLocks noChangeArrowheads="1"/>
            </p:cNvSpPr>
            <p:nvPr/>
          </p:nvSpPr>
          <p:spPr bwMode="auto">
            <a:xfrm>
              <a:off x="374" y="2736"/>
              <a:ext cx="1615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4800">
                  <a:latin typeface="Times New Roman" pitchFamily="18" charset="0"/>
                </a:rPr>
                <a:t>20 : 5 = 4</a:t>
              </a:r>
            </a:p>
          </p:txBody>
        </p:sp>
        <p:grpSp>
          <p:nvGrpSpPr>
            <p:cNvPr id="26728" name="Group 104"/>
            <p:cNvGrpSpPr>
              <a:grpSpLocks/>
            </p:cNvGrpSpPr>
            <p:nvPr/>
          </p:nvGrpSpPr>
          <p:grpSpPr bwMode="auto">
            <a:xfrm>
              <a:off x="384" y="624"/>
              <a:ext cx="1680" cy="1452"/>
              <a:chOff x="240" y="624"/>
              <a:chExt cx="1680" cy="1452"/>
            </a:xfrm>
          </p:grpSpPr>
          <p:grpSp>
            <p:nvGrpSpPr>
              <p:cNvPr id="26729" name="Group 105"/>
              <p:cNvGrpSpPr>
                <a:grpSpLocks/>
              </p:cNvGrpSpPr>
              <p:nvPr/>
            </p:nvGrpSpPr>
            <p:grpSpPr bwMode="auto">
              <a:xfrm>
                <a:off x="1152" y="624"/>
                <a:ext cx="336" cy="1440"/>
                <a:chOff x="1152" y="624"/>
                <a:chExt cx="336" cy="1440"/>
              </a:xfrm>
            </p:grpSpPr>
            <p:sp>
              <p:nvSpPr>
                <p:cNvPr id="26730" name="Rectangle 106"/>
                <p:cNvSpPr>
                  <a:spLocks noChangeArrowheads="1"/>
                </p:cNvSpPr>
                <p:nvPr/>
              </p:nvSpPr>
              <p:spPr bwMode="auto">
                <a:xfrm>
                  <a:off x="1152" y="624"/>
                  <a:ext cx="336" cy="1440"/>
                </a:xfrm>
                <a:prstGeom prst="rect">
                  <a:avLst/>
                </a:prstGeom>
                <a:solidFill>
                  <a:srgbClr val="FFFF00"/>
                </a:solidFill>
                <a:ln w="28575">
                  <a:solidFill>
                    <a:srgbClr val="3333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grpSp>
              <p:nvGrpSpPr>
                <p:cNvPr id="26731" name="Group 107"/>
                <p:cNvGrpSpPr>
                  <a:grpSpLocks/>
                </p:cNvGrpSpPr>
                <p:nvPr/>
              </p:nvGrpSpPr>
              <p:grpSpPr bwMode="auto">
                <a:xfrm>
                  <a:off x="1200" y="672"/>
                  <a:ext cx="240" cy="1104"/>
                  <a:chOff x="1008" y="672"/>
                  <a:chExt cx="240" cy="1104"/>
                </a:xfrm>
              </p:grpSpPr>
              <p:sp>
                <p:nvSpPr>
                  <p:cNvPr id="26732" name="Oval 108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672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6733" name="Oval 109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960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6734" name="Oval 110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248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6735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536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sp>
              <p:nvSpPr>
                <p:cNvPr id="26736" name="Oval 112"/>
                <p:cNvSpPr>
                  <a:spLocks noChangeArrowheads="1"/>
                </p:cNvSpPr>
                <p:nvPr/>
              </p:nvSpPr>
              <p:spPr bwMode="auto">
                <a:xfrm>
                  <a:off x="1200" y="1824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grpSp>
            <p:nvGrpSpPr>
              <p:cNvPr id="26737" name="Group 113"/>
              <p:cNvGrpSpPr>
                <a:grpSpLocks/>
              </p:cNvGrpSpPr>
              <p:nvPr/>
            </p:nvGrpSpPr>
            <p:grpSpPr bwMode="auto">
              <a:xfrm>
                <a:off x="696" y="636"/>
                <a:ext cx="336" cy="1440"/>
                <a:chOff x="1152" y="624"/>
                <a:chExt cx="336" cy="1440"/>
              </a:xfrm>
            </p:grpSpPr>
            <p:sp>
              <p:nvSpPr>
                <p:cNvPr id="26738" name="Rectangle 114"/>
                <p:cNvSpPr>
                  <a:spLocks noChangeArrowheads="1"/>
                </p:cNvSpPr>
                <p:nvPr/>
              </p:nvSpPr>
              <p:spPr bwMode="auto">
                <a:xfrm>
                  <a:off x="1152" y="624"/>
                  <a:ext cx="336" cy="1440"/>
                </a:xfrm>
                <a:prstGeom prst="rect">
                  <a:avLst/>
                </a:prstGeom>
                <a:solidFill>
                  <a:srgbClr val="FFFF00"/>
                </a:solidFill>
                <a:ln w="28575">
                  <a:solidFill>
                    <a:srgbClr val="3333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grpSp>
              <p:nvGrpSpPr>
                <p:cNvPr id="26739" name="Group 115"/>
                <p:cNvGrpSpPr>
                  <a:grpSpLocks/>
                </p:cNvGrpSpPr>
                <p:nvPr/>
              </p:nvGrpSpPr>
              <p:grpSpPr bwMode="auto">
                <a:xfrm>
                  <a:off x="1200" y="672"/>
                  <a:ext cx="240" cy="1104"/>
                  <a:chOff x="1008" y="672"/>
                  <a:chExt cx="240" cy="1104"/>
                </a:xfrm>
              </p:grpSpPr>
              <p:sp>
                <p:nvSpPr>
                  <p:cNvPr id="26740" name="Oval 116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672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6741" name="Oval 117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960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6742" name="Oval 118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248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6743" name="Oval 119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536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sp>
              <p:nvSpPr>
                <p:cNvPr id="26744" name="Oval 120"/>
                <p:cNvSpPr>
                  <a:spLocks noChangeArrowheads="1"/>
                </p:cNvSpPr>
                <p:nvPr/>
              </p:nvSpPr>
              <p:spPr bwMode="auto">
                <a:xfrm>
                  <a:off x="1200" y="1824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grpSp>
            <p:nvGrpSpPr>
              <p:cNvPr id="26745" name="Group 121"/>
              <p:cNvGrpSpPr>
                <a:grpSpLocks/>
              </p:cNvGrpSpPr>
              <p:nvPr/>
            </p:nvGrpSpPr>
            <p:grpSpPr bwMode="auto">
              <a:xfrm>
                <a:off x="240" y="624"/>
                <a:ext cx="336" cy="1440"/>
                <a:chOff x="1152" y="624"/>
                <a:chExt cx="336" cy="1440"/>
              </a:xfrm>
            </p:grpSpPr>
            <p:sp>
              <p:nvSpPr>
                <p:cNvPr id="26746" name="Rectangle 122"/>
                <p:cNvSpPr>
                  <a:spLocks noChangeArrowheads="1"/>
                </p:cNvSpPr>
                <p:nvPr/>
              </p:nvSpPr>
              <p:spPr bwMode="auto">
                <a:xfrm>
                  <a:off x="1152" y="624"/>
                  <a:ext cx="336" cy="1440"/>
                </a:xfrm>
                <a:prstGeom prst="rect">
                  <a:avLst/>
                </a:prstGeom>
                <a:solidFill>
                  <a:srgbClr val="FFFF00"/>
                </a:solidFill>
                <a:ln w="28575">
                  <a:solidFill>
                    <a:srgbClr val="3333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grpSp>
              <p:nvGrpSpPr>
                <p:cNvPr id="26747" name="Group 123"/>
                <p:cNvGrpSpPr>
                  <a:grpSpLocks/>
                </p:cNvGrpSpPr>
                <p:nvPr/>
              </p:nvGrpSpPr>
              <p:grpSpPr bwMode="auto">
                <a:xfrm>
                  <a:off x="1200" y="672"/>
                  <a:ext cx="240" cy="1104"/>
                  <a:chOff x="1008" y="672"/>
                  <a:chExt cx="240" cy="1104"/>
                </a:xfrm>
              </p:grpSpPr>
              <p:sp>
                <p:nvSpPr>
                  <p:cNvPr id="26748" name="Oval 124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672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6749" name="Oval 125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960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6750" name="Oval 126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248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6751" name="Oval 127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536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sp>
              <p:nvSpPr>
                <p:cNvPr id="26752" name="Oval 128"/>
                <p:cNvSpPr>
                  <a:spLocks noChangeArrowheads="1"/>
                </p:cNvSpPr>
                <p:nvPr/>
              </p:nvSpPr>
              <p:spPr bwMode="auto">
                <a:xfrm>
                  <a:off x="1200" y="1824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grpSp>
            <p:nvGrpSpPr>
              <p:cNvPr id="26753" name="Group 129"/>
              <p:cNvGrpSpPr>
                <a:grpSpLocks/>
              </p:cNvGrpSpPr>
              <p:nvPr/>
            </p:nvGrpSpPr>
            <p:grpSpPr bwMode="auto">
              <a:xfrm>
                <a:off x="1152" y="624"/>
                <a:ext cx="336" cy="1440"/>
                <a:chOff x="1152" y="624"/>
                <a:chExt cx="336" cy="1440"/>
              </a:xfrm>
            </p:grpSpPr>
            <p:sp>
              <p:nvSpPr>
                <p:cNvPr id="26754" name="Rectangle 130"/>
                <p:cNvSpPr>
                  <a:spLocks noChangeArrowheads="1"/>
                </p:cNvSpPr>
                <p:nvPr/>
              </p:nvSpPr>
              <p:spPr bwMode="auto">
                <a:xfrm>
                  <a:off x="1152" y="624"/>
                  <a:ext cx="336" cy="1440"/>
                </a:xfrm>
                <a:prstGeom prst="rect">
                  <a:avLst/>
                </a:prstGeom>
                <a:solidFill>
                  <a:srgbClr val="FFFF00"/>
                </a:solidFill>
                <a:ln w="28575">
                  <a:solidFill>
                    <a:srgbClr val="3333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grpSp>
              <p:nvGrpSpPr>
                <p:cNvPr id="26755" name="Group 131"/>
                <p:cNvGrpSpPr>
                  <a:grpSpLocks/>
                </p:cNvGrpSpPr>
                <p:nvPr/>
              </p:nvGrpSpPr>
              <p:grpSpPr bwMode="auto">
                <a:xfrm>
                  <a:off x="1200" y="672"/>
                  <a:ext cx="240" cy="1104"/>
                  <a:chOff x="1008" y="672"/>
                  <a:chExt cx="240" cy="1104"/>
                </a:xfrm>
              </p:grpSpPr>
              <p:sp>
                <p:nvSpPr>
                  <p:cNvPr id="26756" name="Oval 132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672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6757" name="Oval 133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960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6758" name="Oval 134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248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6759" name="Oval 135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536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sp>
              <p:nvSpPr>
                <p:cNvPr id="26760" name="Oval 136"/>
                <p:cNvSpPr>
                  <a:spLocks noChangeArrowheads="1"/>
                </p:cNvSpPr>
                <p:nvPr/>
              </p:nvSpPr>
              <p:spPr bwMode="auto">
                <a:xfrm>
                  <a:off x="1200" y="1824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grpSp>
            <p:nvGrpSpPr>
              <p:cNvPr id="26761" name="Group 137"/>
              <p:cNvGrpSpPr>
                <a:grpSpLocks/>
              </p:cNvGrpSpPr>
              <p:nvPr/>
            </p:nvGrpSpPr>
            <p:grpSpPr bwMode="auto">
              <a:xfrm>
                <a:off x="1584" y="636"/>
                <a:ext cx="336" cy="1440"/>
                <a:chOff x="1152" y="624"/>
                <a:chExt cx="336" cy="1440"/>
              </a:xfrm>
            </p:grpSpPr>
            <p:sp>
              <p:nvSpPr>
                <p:cNvPr id="26762" name="Rectangle 138"/>
                <p:cNvSpPr>
                  <a:spLocks noChangeArrowheads="1"/>
                </p:cNvSpPr>
                <p:nvPr/>
              </p:nvSpPr>
              <p:spPr bwMode="auto">
                <a:xfrm>
                  <a:off x="1152" y="624"/>
                  <a:ext cx="336" cy="1440"/>
                </a:xfrm>
                <a:prstGeom prst="rect">
                  <a:avLst/>
                </a:prstGeom>
                <a:solidFill>
                  <a:srgbClr val="FFFF00"/>
                </a:solidFill>
                <a:ln w="28575">
                  <a:solidFill>
                    <a:srgbClr val="3333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grpSp>
              <p:nvGrpSpPr>
                <p:cNvPr id="26763" name="Group 139"/>
                <p:cNvGrpSpPr>
                  <a:grpSpLocks/>
                </p:cNvGrpSpPr>
                <p:nvPr/>
              </p:nvGrpSpPr>
              <p:grpSpPr bwMode="auto">
                <a:xfrm>
                  <a:off x="1200" y="672"/>
                  <a:ext cx="240" cy="1104"/>
                  <a:chOff x="1008" y="672"/>
                  <a:chExt cx="240" cy="1104"/>
                </a:xfrm>
              </p:grpSpPr>
              <p:sp>
                <p:nvSpPr>
                  <p:cNvPr id="26764" name="Oval 140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672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6765" name="Oval 141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960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6766" name="Oval 142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248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26767" name="Oval 143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536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sp>
              <p:nvSpPr>
                <p:cNvPr id="26768" name="Oval 144"/>
                <p:cNvSpPr>
                  <a:spLocks noChangeArrowheads="1"/>
                </p:cNvSpPr>
                <p:nvPr/>
              </p:nvSpPr>
              <p:spPr bwMode="auto">
                <a:xfrm>
                  <a:off x="1200" y="1824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</p:grpSp>
      </p:grpSp>
      <p:sp>
        <p:nvSpPr>
          <p:cNvPr id="26770" name="Text Box 146"/>
          <p:cNvSpPr txBox="1">
            <a:spLocks noChangeArrowheads="1"/>
          </p:cNvSpPr>
          <p:nvPr/>
        </p:nvSpPr>
        <p:spPr bwMode="auto">
          <a:xfrm>
            <a:off x="6781800" y="4191000"/>
            <a:ext cx="533400" cy="64135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rgbClr val="3333FF"/>
                </a:solidFill>
              </a:rPr>
              <a:t>7</a:t>
            </a:r>
          </a:p>
        </p:txBody>
      </p:sp>
      <p:sp>
        <p:nvSpPr>
          <p:cNvPr id="26771" name="Text Box 147"/>
          <p:cNvSpPr txBox="1">
            <a:spLocks noChangeArrowheads="1"/>
          </p:cNvSpPr>
          <p:nvPr/>
        </p:nvSpPr>
        <p:spPr bwMode="auto">
          <a:xfrm>
            <a:off x="6781800" y="3733800"/>
            <a:ext cx="609600" cy="64135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rgbClr val="3333FF"/>
                </a:solidFill>
              </a:rPr>
              <a:t>6</a:t>
            </a:r>
          </a:p>
        </p:txBody>
      </p:sp>
      <p:sp>
        <p:nvSpPr>
          <p:cNvPr id="26772" name="Text Box 148"/>
          <p:cNvSpPr txBox="1">
            <a:spLocks noChangeArrowheads="1"/>
          </p:cNvSpPr>
          <p:nvPr/>
        </p:nvSpPr>
        <p:spPr bwMode="auto">
          <a:xfrm>
            <a:off x="6781800" y="3200400"/>
            <a:ext cx="609600" cy="64135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rgbClr val="3333FF"/>
                </a:solidFill>
              </a:rPr>
              <a:t>5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E14B-BA32-4468-AB94-9701F2B10176}" type="slidenum">
              <a:rPr lang="en-US"/>
              <a:pPr/>
              <a:t>9</a:t>
            </a:fld>
            <a:endParaRPr lang="en-US"/>
          </a:p>
        </p:txBody>
      </p:sp>
      <p:sp>
        <p:nvSpPr>
          <p:cNvPr id="168962" name="Text Box 2"/>
          <p:cNvSpPr txBox="1">
            <a:spLocks noChangeArrowheads="1"/>
          </p:cNvSpPr>
          <p:nvPr/>
        </p:nvSpPr>
        <p:spPr bwMode="auto">
          <a:xfrm>
            <a:off x="2133600" y="254000"/>
            <a:ext cx="2724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4000" i="1">
                <a:solidFill>
                  <a:srgbClr val="FF9933"/>
                </a:solidFill>
                <a:latin typeface=".VnTime" pitchFamily="34" charset="0"/>
              </a:rPr>
              <a:t>B¶ng chia 5</a:t>
            </a:r>
          </a:p>
        </p:txBody>
      </p:sp>
      <p:grpSp>
        <p:nvGrpSpPr>
          <p:cNvPr id="168963" name="Group 3"/>
          <p:cNvGrpSpPr>
            <a:grpSpLocks/>
          </p:cNvGrpSpPr>
          <p:nvPr/>
        </p:nvGrpSpPr>
        <p:grpSpPr bwMode="auto">
          <a:xfrm>
            <a:off x="4953000" y="990600"/>
            <a:ext cx="2743200" cy="5562600"/>
            <a:chOff x="3168" y="624"/>
            <a:chExt cx="1728" cy="3504"/>
          </a:xfrm>
        </p:grpSpPr>
        <p:sp>
          <p:nvSpPr>
            <p:cNvPr id="168964" name="Text Box 4"/>
            <p:cNvSpPr txBox="1">
              <a:spLocks noChangeArrowheads="1"/>
            </p:cNvSpPr>
            <p:nvPr/>
          </p:nvSpPr>
          <p:spPr bwMode="auto">
            <a:xfrm>
              <a:off x="3312" y="624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5 : 5 =  1 </a:t>
              </a:r>
            </a:p>
          </p:txBody>
        </p:sp>
        <p:sp>
          <p:nvSpPr>
            <p:cNvPr id="168965" name="Text Box 5"/>
            <p:cNvSpPr txBox="1">
              <a:spLocks noChangeArrowheads="1"/>
            </p:cNvSpPr>
            <p:nvPr/>
          </p:nvSpPr>
          <p:spPr bwMode="auto">
            <a:xfrm>
              <a:off x="3264" y="960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10: 5 =  2</a:t>
              </a:r>
            </a:p>
          </p:txBody>
        </p:sp>
        <p:sp>
          <p:nvSpPr>
            <p:cNvPr id="168966" name="Text Box 6"/>
            <p:cNvSpPr txBox="1">
              <a:spLocks noChangeArrowheads="1"/>
            </p:cNvSpPr>
            <p:nvPr/>
          </p:nvSpPr>
          <p:spPr bwMode="auto">
            <a:xfrm>
              <a:off x="3264" y="1324"/>
              <a:ext cx="153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15: 5 =  3</a:t>
              </a:r>
            </a:p>
          </p:txBody>
        </p:sp>
        <p:sp>
          <p:nvSpPr>
            <p:cNvPr id="168967" name="Text Box 7"/>
            <p:cNvSpPr txBox="1">
              <a:spLocks noChangeArrowheads="1"/>
            </p:cNvSpPr>
            <p:nvPr/>
          </p:nvSpPr>
          <p:spPr bwMode="auto">
            <a:xfrm>
              <a:off x="3216" y="1660"/>
              <a:ext cx="15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20 : 5 =  4</a:t>
              </a:r>
            </a:p>
          </p:txBody>
        </p:sp>
        <p:sp>
          <p:nvSpPr>
            <p:cNvPr id="168968" name="Text Box 8"/>
            <p:cNvSpPr txBox="1">
              <a:spLocks noChangeArrowheads="1"/>
            </p:cNvSpPr>
            <p:nvPr/>
          </p:nvSpPr>
          <p:spPr bwMode="auto">
            <a:xfrm>
              <a:off x="3216" y="2016"/>
              <a:ext cx="16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25 : 5 =  5 </a:t>
              </a:r>
            </a:p>
          </p:txBody>
        </p:sp>
        <p:sp>
          <p:nvSpPr>
            <p:cNvPr id="168969" name="Text Box 9"/>
            <p:cNvSpPr txBox="1">
              <a:spLocks noChangeArrowheads="1"/>
            </p:cNvSpPr>
            <p:nvPr/>
          </p:nvSpPr>
          <p:spPr bwMode="auto">
            <a:xfrm>
              <a:off x="3168" y="2304"/>
              <a:ext cx="17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 30 : 5 =  6</a:t>
              </a:r>
            </a:p>
          </p:txBody>
        </p:sp>
        <p:sp>
          <p:nvSpPr>
            <p:cNvPr id="168970" name="Text Box 10"/>
            <p:cNvSpPr txBox="1">
              <a:spLocks noChangeArrowheads="1"/>
            </p:cNvSpPr>
            <p:nvPr/>
          </p:nvSpPr>
          <p:spPr bwMode="auto">
            <a:xfrm>
              <a:off x="3168" y="2668"/>
              <a:ext cx="16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 35 : 5 =  7</a:t>
              </a:r>
            </a:p>
          </p:txBody>
        </p:sp>
        <p:sp>
          <p:nvSpPr>
            <p:cNvPr id="168971" name="Text Box 11"/>
            <p:cNvSpPr txBox="1">
              <a:spLocks noChangeArrowheads="1"/>
            </p:cNvSpPr>
            <p:nvPr/>
          </p:nvSpPr>
          <p:spPr bwMode="auto">
            <a:xfrm>
              <a:off x="3168" y="3004"/>
              <a:ext cx="16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 40 : 5 =  8</a:t>
              </a:r>
            </a:p>
          </p:txBody>
        </p:sp>
        <p:sp>
          <p:nvSpPr>
            <p:cNvPr id="168972" name="Text Box 12"/>
            <p:cNvSpPr txBox="1">
              <a:spLocks noChangeArrowheads="1"/>
            </p:cNvSpPr>
            <p:nvPr/>
          </p:nvSpPr>
          <p:spPr bwMode="auto">
            <a:xfrm>
              <a:off x="3168" y="3388"/>
              <a:ext cx="17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 45 : 5 =  9</a:t>
              </a:r>
            </a:p>
          </p:txBody>
        </p:sp>
        <p:sp>
          <p:nvSpPr>
            <p:cNvPr id="168973" name="Text Box 13"/>
            <p:cNvSpPr txBox="1">
              <a:spLocks noChangeArrowheads="1"/>
            </p:cNvSpPr>
            <p:nvPr/>
          </p:nvSpPr>
          <p:spPr bwMode="auto">
            <a:xfrm>
              <a:off x="3168" y="3724"/>
              <a:ext cx="17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>
                  <a:solidFill>
                    <a:srgbClr val="3333FF"/>
                  </a:solidFill>
                </a:rPr>
                <a:t> 50 : 5 = 10</a:t>
              </a:r>
            </a:p>
          </p:txBody>
        </p:sp>
      </p:grpSp>
      <p:grpSp>
        <p:nvGrpSpPr>
          <p:cNvPr id="168974" name="Group 14"/>
          <p:cNvGrpSpPr>
            <a:grpSpLocks/>
          </p:cNvGrpSpPr>
          <p:nvPr/>
        </p:nvGrpSpPr>
        <p:grpSpPr bwMode="auto">
          <a:xfrm>
            <a:off x="6781800" y="1066800"/>
            <a:ext cx="685800" cy="5410200"/>
            <a:chOff x="4272" y="672"/>
            <a:chExt cx="432" cy="3408"/>
          </a:xfrm>
        </p:grpSpPr>
        <p:pic>
          <p:nvPicPr>
            <p:cNvPr id="168975" name="Picture 15" descr="FULLMO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2" y="672"/>
              <a:ext cx="278" cy="2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8976" name="Picture 16" descr="FULLMO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1" y="1392"/>
              <a:ext cx="285" cy="2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8977" name="Picture 17" descr="ROOSTER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0" y="2016"/>
              <a:ext cx="336" cy="3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8978" name="Picture 18" descr="APPLE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2688"/>
              <a:ext cx="261" cy="3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8979" name="Picture 19" descr="FULLMO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0" y="1728"/>
              <a:ext cx="285" cy="2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8980" name="Picture 20" descr="SUNFACE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2352"/>
              <a:ext cx="336" cy="3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8981" name="AutoShape 21"/>
            <p:cNvSpPr>
              <a:spLocks noChangeArrowheads="1"/>
            </p:cNvSpPr>
            <p:nvPr/>
          </p:nvSpPr>
          <p:spPr bwMode="auto">
            <a:xfrm>
              <a:off x="4368" y="3456"/>
              <a:ext cx="280" cy="288"/>
            </a:xfrm>
            <a:prstGeom prst="smileyFace">
              <a:avLst>
                <a:gd name="adj" fmla="val 4653"/>
              </a:avLst>
            </a:prstGeom>
            <a:solidFill>
              <a:srgbClr val="FF0000"/>
            </a:solidFill>
            <a:ln w="381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pic>
          <p:nvPicPr>
            <p:cNvPr id="168982" name="Picture 22" descr="APPLE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0" y="970"/>
              <a:ext cx="300" cy="3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8983" name="Picture 23" descr="FULLMO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3072"/>
              <a:ext cx="285" cy="2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8984" name="Picture 24" descr="FULLMO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71" y="3792"/>
              <a:ext cx="333" cy="2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8985" name="Rectangle 25"/>
          <p:cNvSpPr>
            <a:spLocks noChangeArrowheads="1"/>
          </p:cNvSpPr>
          <p:nvPr/>
        </p:nvSpPr>
        <p:spPr bwMode="auto">
          <a:xfrm>
            <a:off x="6858000" y="4876800"/>
            <a:ext cx="533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en-US">
                <a:solidFill>
                  <a:srgbClr val="3333FF"/>
                </a:solidFill>
              </a:rPr>
              <a:t>8</a:t>
            </a:r>
          </a:p>
        </p:txBody>
      </p:sp>
      <p:sp>
        <p:nvSpPr>
          <p:cNvPr id="168986" name="Rectangle 26"/>
          <p:cNvSpPr>
            <a:spLocks noChangeArrowheads="1"/>
          </p:cNvSpPr>
          <p:nvPr/>
        </p:nvSpPr>
        <p:spPr bwMode="auto">
          <a:xfrm>
            <a:off x="6858000" y="5334000"/>
            <a:ext cx="609600" cy="60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en-US">
                <a:solidFill>
                  <a:srgbClr val="3333FF"/>
                </a:solidFill>
              </a:rPr>
              <a:t>9</a:t>
            </a:r>
          </a:p>
        </p:txBody>
      </p:sp>
      <p:sp>
        <p:nvSpPr>
          <p:cNvPr id="168987" name="Rectangle 27"/>
          <p:cNvSpPr>
            <a:spLocks noChangeArrowheads="1"/>
          </p:cNvSpPr>
          <p:nvPr/>
        </p:nvSpPr>
        <p:spPr bwMode="auto">
          <a:xfrm>
            <a:off x="6858000" y="5910263"/>
            <a:ext cx="609600" cy="60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en-US">
                <a:solidFill>
                  <a:srgbClr val="3333FF"/>
                </a:solidFill>
              </a:rPr>
              <a:t>10</a:t>
            </a:r>
          </a:p>
        </p:txBody>
      </p:sp>
      <p:grpSp>
        <p:nvGrpSpPr>
          <p:cNvPr id="168988" name="Group 28"/>
          <p:cNvGrpSpPr>
            <a:grpSpLocks/>
          </p:cNvGrpSpPr>
          <p:nvPr/>
        </p:nvGrpSpPr>
        <p:grpSpPr bwMode="auto">
          <a:xfrm>
            <a:off x="593725" y="990600"/>
            <a:ext cx="2806700" cy="4176713"/>
            <a:chOff x="374" y="624"/>
            <a:chExt cx="1768" cy="2631"/>
          </a:xfrm>
        </p:grpSpPr>
        <p:sp>
          <p:nvSpPr>
            <p:cNvPr id="168989" name="Text Box 29"/>
            <p:cNvSpPr txBox="1">
              <a:spLocks noChangeArrowheads="1"/>
            </p:cNvSpPr>
            <p:nvPr/>
          </p:nvSpPr>
          <p:spPr bwMode="auto">
            <a:xfrm>
              <a:off x="558" y="2256"/>
              <a:ext cx="158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sz="4400">
                  <a:latin typeface="Times New Roman" pitchFamily="18" charset="0"/>
                </a:rPr>
                <a:t>5 x 4 = 20</a:t>
              </a:r>
            </a:p>
          </p:txBody>
        </p:sp>
        <p:sp>
          <p:nvSpPr>
            <p:cNvPr id="168990" name="Text Box 30"/>
            <p:cNvSpPr txBox="1">
              <a:spLocks noChangeArrowheads="1"/>
            </p:cNvSpPr>
            <p:nvPr/>
          </p:nvSpPr>
          <p:spPr bwMode="auto">
            <a:xfrm>
              <a:off x="374" y="2736"/>
              <a:ext cx="1615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4800">
                  <a:latin typeface="Times New Roman" pitchFamily="18" charset="0"/>
                </a:rPr>
                <a:t>20 : 5 = 4</a:t>
              </a:r>
            </a:p>
          </p:txBody>
        </p:sp>
        <p:grpSp>
          <p:nvGrpSpPr>
            <p:cNvPr id="168991" name="Group 31"/>
            <p:cNvGrpSpPr>
              <a:grpSpLocks/>
            </p:cNvGrpSpPr>
            <p:nvPr/>
          </p:nvGrpSpPr>
          <p:grpSpPr bwMode="auto">
            <a:xfrm>
              <a:off x="384" y="624"/>
              <a:ext cx="1680" cy="1452"/>
              <a:chOff x="240" y="624"/>
              <a:chExt cx="1680" cy="1452"/>
            </a:xfrm>
          </p:grpSpPr>
          <p:grpSp>
            <p:nvGrpSpPr>
              <p:cNvPr id="168992" name="Group 32"/>
              <p:cNvGrpSpPr>
                <a:grpSpLocks/>
              </p:cNvGrpSpPr>
              <p:nvPr/>
            </p:nvGrpSpPr>
            <p:grpSpPr bwMode="auto">
              <a:xfrm>
                <a:off x="1152" y="624"/>
                <a:ext cx="336" cy="1440"/>
                <a:chOff x="1152" y="624"/>
                <a:chExt cx="336" cy="1440"/>
              </a:xfrm>
            </p:grpSpPr>
            <p:sp>
              <p:nvSpPr>
                <p:cNvPr id="168993" name="Rectangle 33"/>
                <p:cNvSpPr>
                  <a:spLocks noChangeArrowheads="1"/>
                </p:cNvSpPr>
                <p:nvPr/>
              </p:nvSpPr>
              <p:spPr bwMode="auto">
                <a:xfrm>
                  <a:off x="1152" y="624"/>
                  <a:ext cx="336" cy="1440"/>
                </a:xfrm>
                <a:prstGeom prst="rect">
                  <a:avLst/>
                </a:prstGeom>
                <a:solidFill>
                  <a:srgbClr val="FFFF00"/>
                </a:solidFill>
                <a:ln w="28575">
                  <a:solidFill>
                    <a:srgbClr val="3333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grpSp>
              <p:nvGrpSpPr>
                <p:cNvPr id="168994" name="Group 34"/>
                <p:cNvGrpSpPr>
                  <a:grpSpLocks/>
                </p:cNvGrpSpPr>
                <p:nvPr/>
              </p:nvGrpSpPr>
              <p:grpSpPr bwMode="auto">
                <a:xfrm>
                  <a:off x="1200" y="672"/>
                  <a:ext cx="240" cy="1104"/>
                  <a:chOff x="1008" y="672"/>
                  <a:chExt cx="240" cy="1104"/>
                </a:xfrm>
              </p:grpSpPr>
              <p:sp>
                <p:nvSpPr>
                  <p:cNvPr id="168995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672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8996" name="Oval 36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960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8997" name="Oval 37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248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8998" name="Oval 38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536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sp>
              <p:nvSpPr>
                <p:cNvPr id="168999" name="Oval 39"/>
                <p:cNvSpPr>
                  <a:spLocks noChangeArrowheads="1"/>
                </p:cNvSpPr>
                <p:nvPr/>
              </p:nvSpPr>
              <p:spPr bwMode="auto">
                <a:xfrm>
                  <a:off x="1200" y="1824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grpSp>
            <p:nvGrpSpPr>
              <p:cNvPr id="169000" name="Group 40"/>
              <p:cNvGrpSpPr>
                <a:grpSpLocks/>
              </p:cNvGrpSpPr>
              <p:nvPr/>
            </p:nvGrpSpPr>
            <p:grpSpPr bwMode="auto">
              <a:xfrm>
                <a:off x="696" y="636"/>
                <a:ext cx="336" cy="1440"/>
                <a:chOff x="1152" y="624"/>
                <a:chExt cx="336" cy="1440"/>
              </a:xfrm>
            </p:grpSpPr>
            <p:sp>
              <p:nvSpPr>
                <p:cNvPr id="169001" name="Rectangle 41"/>
                <p:cNvSpPr>
                  <a:spLocks noChangeArrowheads="1"/>
                </p:cNvSpPr>
                <p:nvPr/>
              </p:nvSpPr>
              <p:spPr bwMode="auto">
                <a:xfrm>
                  <a:off x="1152" y="624"/>
                  <a:ext cx="336" cy="1440"/>
                </a:xfrm>
                <a:prstGeom prst="rect">
                  <a:avLst/>
                </a:prstGeom>
                <a:solidFill>
                  <a:srgbClr val="FFFF00"/>
                </a:solidFill>
                <a:ln w="28575">
                  <a:solidFill>
                    <a:srgbClr val="3333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grpSp>
              <p:nvGrpSpPr>
                <p:cNvPr id="169002" name="Group 42"/>
                <p:cNvGrpSpPr>
                  <a:grpSpLocks/>
                </p:cNvGrpSpPr>
                <p:nvPr/>
              </p:nvGrpSpPr>
              <p:grpSpPr bwMode="auto">
                <a:xfrm>
                  <a:off x="1200" y="672"/>
                  <a:ext cx="240" cy="1104"/>
                  <a:chOff x="1008" y="672"/>
                  <a:chExt cx="240" cy="1104"/>
                </a:xfrm>
              </p:grpSpPr>
              <p:sp>
                <p:nvSpPr>
                  <p:cNvPr id="169003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672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9004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960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9005" name="Oval 45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248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9006" name="Oval 46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536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sp>
              <p:nvSpPr>
                <p:cNvPr id="169007" name="Oval 47"/>
                <p:cNvSpPr>
                  <a:spLocks noChangeArrowheads="1"/>
                </p:cNvSpPr>
                <p:nvPr/>
              </p:nvSpPr>
              <p:spPr bwMode="auto">
                <a:xfrm>
                  <a:off x="1200" y="1824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grpSp>
            <p:nvGrpSpPr>
              <p:cNvPr id="169008" name="Group 48"/>
              <p:cNvGrpSpPr>
                <a:grpSpLocks/>
              </p:cNvGrpSpPr>
              <p:nvPr/>
            </p:nvGrpSpPr>
            <p:grpSpPr bwMode="auto">
              <a:xfrm>
                <a:off x="240" y="624"/>
                <a:ext cx="336" cy="1440"/>
                <a:chOff x="1152" y="624"/>
                <a:chExt cx="336" cy="1440"/>
              </a:xfrm>
            </p:grpSpPr>
            <p:sp>
              <p:nvSpPr>
                <p:cNvPr id="169009" name="Rectangle 49"/>
                <p:cNvSpPr>
                  <a:spLocks noChangeArrowheads="1"/>
                </p:cNvSpPr>
                <p:nvPr/>
              </p:nvSpPr>
              <p:spPr bwMode="auto">
                <a:xfrm>
                  <a:off x="1152" y="624"/>
                  <a:ext cx="336" cy="1440"/>
                </a:xfrm>
                <a:prstGeom prst="rect">
                  <a:avLst/>
                </a:prstGeom>
                <a:solidFill>
                  <a:srgbClr val="FFFF00"/>
                </a:solidFill>
                <a:ln w="28575">
                  <a:solidFill>
                    <a:srgbClr val="3333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grpSp>
              <p:nvGrpSpPr>
                <p:cNvPr id="169010" name="Group 50"/>
                <p:cNvGrpSpPr>
                  <a:grpSpLocks/>
                </p:cNvGrpSpPr>
                <p:nvPr/>
              </p:nvGrpSpPr>
              <p:grpSpPr bwMode="auto">
                <a:xfrm>
                  <a:off x="1200" y="672"/>
                  <a:ext cx="240" cy="1104"/>
                  <a:chOff x="1008" y="672"/>
                  <a:chExt cx="240" cy="1104"/>
                </a:xfrm>
              </p:grpSpPr>
              <p:sp>
                <p:nvSpPr>
                  <p:cNvPr id="169011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672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9012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960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9013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248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9014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536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sp>
              <p:nvSpPr>
                <p:cNvPr id="169015" name="Oval 55"/>
                <p:cNvSpPr>
                  <a:spLocks noChangeArrowheads="1"/>
                </p:cNvSpPr>
                <p:nvPr/>
              </p:nvSpPr>
              <p:spPr bwMode="auto">
                <a:xfrm>
                  <a:off x="1200" y="1824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grpSp>
            <p:nvGrpSpPr>
              <p:cNvPr id="169016" name="Group 56"/>
              <p:cNvGrpSpPr>
                <a:grpSpLocks/>
              </p:cNvGrpSpPr>
              <p:nvPr/>
            </p:nvGrpSpPr>
            <p:grpSpPr bwMode="auto">
              <a:xfrm>
                <a:off x="1152" y="624"/>
                <a:ext cx="336" cy="1440"/>
                <a:chOff x="1152" y="624"/>
                <a:chExt cx="336" cy="1440"/>
              </a:xfrm>
            </p:grpSpPr>
            <p:sp>
              <p:nvSpPr>
                <p:cNvPr id="169017" name="Rectangle 57"/>
                <p:cNvSpPr>
                  <a:spLocks noChangeArrowheads="1"/>
                </p:cNvSpPr>
                <p:nvPr/>
              </p:nvSpPr>
              <p:spPr bwMode="auto">
                <a:xfrm>
                  <a:off x="1152" y="624"/>
                  <a:ext cx="336" cy="1440"/>
                </a:xfrm>
                <a:prstGeom prst="rect">
                  <a:avLst/>
                </a:prstGeom>
                <a:solidFill>
                  <a:srgbClr val="FFFF00"/>
                </a:solidFill>
                <a:ln w="28575">
                  <a:solidFill>
                    <a:srgbClr val="3333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grpSp>
              <p:nvGrpSpPr>
                <p:cNvPr id="169018" name="Group 58"/>
                <p:cNvGrpSpPr>
                  <a:grpSpLocks/>
                </p:cNvGrpSpPr>
                <p:nvPr/>
              </p:nvGrpSpPr>
              <p:grpSpPr bwMode="auto">
                <a:xfrm>
                  <a:off x="1200" y="672"/>
                  <a:ext cx="240" cy="1104"/>
                  <a:chOff x="1008" y="672"/>
                  <a:chExt cx="240" cy="1104"/>
                </a:xfrm>
              </p:grpSpPr>
              <p:sp>
                <p:nvSpPr>
                  <p:cNvPr id="169019" name="Oval 59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672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9020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960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9021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248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9022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536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sp>
              <p:nvSpPr>
                <p:cNvPr id="169023" name="Oval 63"/>
                <p:cNvSpPr>
                  <a:spLocks noChangeArrowheads="1"/>
                </p:cNvSpPr>
                <p:nvPr/>
              </p:nvSpPr>
              <p:spPr bwMode="auto">
                <a:xfrm>
                  <a:off x="1200" y="1824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grpSp>
            <p:nvGrpSpPr>
              <p:cNvPr id="169024" name="Group 64"/>
              <p:cNvGrpSpPr>
                <a:grpSpLocks/>
              </p:cNvGrpSpPr>
              <p:nvPr/>
            </p:nvGrpSpPr>
            <p:grpSpPr bwMode="auto">
              <a:xfrm>
                <a:off x="1584" y="636"/>
                <a:ext cx="336" cy="1440"/>
                <a:chOff x="1152" y="624"/>
                <a:chExt cx="336" cy="1440"/>
              </a:xfrm>
            </p:grpSpPr>
            <p:sp>
              <p:nvSpPr>
                <p:cNvPr id="169025" name="Rectangle 65"/>
                <p:cNvSpPr>
                  <a:spLocks noChangeArrowheads="1"/>
                </p:cNvSpPr>
                <p:nvPr/>
              </p:nvSpPr>
              <p:spPr bwMode="auto">
                <a:xfrm>
                  <a:off x="1152" y="624"/>
                  <a:ext cx="336" cy="1440"/>
                </a:xfrm>
                <a:prstGeom prst="rect">
                  <a:avLst/>
                </a:prstGeom>
                <a:solidFill>
                  <a:srgbClr val="FFFF00"/>
                </a:solidFill>
                <a:ln w="28575">
                  <a:solidFill>
                    <a:srgbClr val="3333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grpSp>
              <p:nvGrpSpPr>
                <p:cNvPr id="169026" name="Group 66"/>
                <p:cNvGrpSpPr>
                  <a:grpSpLocks/>
                </p:cNvGrpSpPr>
                <p:nvPr/>
              </p:nvGrpSpPr>
              <p:grpSpPr bwMode="auto">
                <a:xfrm>
                  <a:off x="1200" y="672"/>
                  <a:ext cx="240" cy="1104"/>
                  <a:chOff x="1008" y="672"/>
                  <a:chExt cx="240" cy="1104"/>
                </a:xfrm>
              </p:grpSpPr>
              <p:sp>
                <p:nvSpPr>
                  <p:cNvPr id="169027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672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9028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960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9029" name="Oval 69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248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  <p:sp>
                <p:nvSpPr>
                  <p:cNvPr id="169030" name="Oval 70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1536"/>
                    <a:ext cx="240" cy="240"/>
                  </a:xfrm>
                  <a:prstGeom prst="ellipse">
                    <a:avLst/>
                  </a:prstGeom>
                  <a:solidFill>
                    <a:srgbClr val="FF3300"/>
                  </a:solidFill>
                  <a:ln w="28575">
                    <a:solidFill>
                      <a:srgbClr val="3333FF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vi-VN"/>
                  </a:p>
                </p:txBody>
              </p:sp>
            </p:grpSp>
            <p:sp>
              <p:nvSpPr>
                <p:cNvPr id="169031" name="Oval 71"/>
                <p:cNvSpPr>
                  <a:spLocks noChangeArrowheads="1"/>
                </p:cNvSpPr>
                <p:nvPr/>
              </p:nvSpPr>
              <p:spPr bwMode="auto">
                <a:xfrm>
                  <a:off x="1200" y="1824"/>
                  <a:ext cx="240" cy="240"/>
                </a:xfrm>
                <a:prstGeom prst="ellipse">
                  <a:avLst/>
                </a:prstGeom>
                <a:solidFill>
                  <a:srgbClr val="FF3300"/>
                </a:solidFill>
                <a:ln w="28575">
                  <a:solidFill>
                    <a:srgbClr val="3333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</p:grpSp>
      </p:grp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20453"/>
  <p:tag name="VIOLETTITLE" val="Bảng chia 5-lớp 2"/>
  <p:tag name="VIOLETLESSON" val="76"/>
  <p:tag name="VIOLETCATID" val="8049769"/>
  <p:tag name="VIOLETSUBJECT" val="Toán học 2"/>
  <p:tag name="VIOLETAUTHORID" val="4036833"/>
  <p:tag name="VIOLETAUTHORNAME" val="Trần Văn Toàn"/>
  <p:tag name="VIOLETAUTHORAVATAR" val="no_avatar.jpg"/>
  <p:tag name="VIOLETAUTHORADDRESS" val="Trường Tiểu học Phong Phú A - Trà Vinh"/>
  <p:tag name="VIOLETDATE" val="2012-03-03 18:36:25"/>
  <p:tag name="VIOLETHIT" val="556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.Vn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.Vn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.Vn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.VnArial" pitchFamily="34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.Vn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.VnArial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2272</TotalTime>
  <Words>909</Words>
  <Application>Microsoft Office PowerPoint</Application>
  <PresentationFormat>On-screen Show (4:3)</PresentationFormat>
  <Paragraphs>316</Paragraphs>
  <Slides>18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4" baseType="lpstr">
      <vt:lpstr>Times New Roman</vt:lpstr>
      <vt:lpstr>Comic Sans MS</vt:lpstr>
      <vt:lpstr>Tahoma</vt:lpstr>
      <vt:lpstr>Arial</vt:lpstr>
      <vt:lpstr>Wingdings</vt:lpstr>
      <vt:lpstr>.VnCommercial Script</vt:lpstr>
      <vt:lpstr>.VnTime</vt:lpstr>
      <vt:lpstr>.VnArial</vt:lpstr>
      <vt:lpstr>VNI-Helve-Condense</vt:lpstr>
      <vt:lpstr>.VnArial Narrow</vt:lpstr>
      <vt:lpstr>.VnCooper</vt:lpstr>
      <vt:lpstr>.VnAristote</vt:lpstr>
      <vt:lpstr>Default Design</vt:lpstr>
      <vt:lpstr>Crayons</vt:lpstr>
      <vt:lpstr>Ocean</vt:lpstr>
      <vt:lpstr>Microsoft Clip 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tdi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</dc:creator>
  <cp:lastModifiedBy>PC_ASUS</cp:lastModifiedBy>
  <cp:revision>194</cp:revision>
  <dcterms:created xsi:type="dcterms:W3CDTF">2005-02-13T22:22:36Z</dcterms:created>
  <dcterms:modified xsi:type="dcterms:W3CDTF">2019-03-17T07:10:06Z</dcterms:modified>
</cp:coreProperties>
</file>