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6"/>
  </p:notesMasterIdLst>
  <p:sldIdLst>
    <p:sldId id="256" r:id="rId2"/>
    <p:sldId id="259" r:id="rId3"/>
    <p:sldId id="264" r:id="rId4"/>
    <p:sldId id="316" r:id="rId5"/>
    <p:sldId id="317" r:id="rId6"/>
    <p:sldId id="266" r:id="rId7"/>
    <p:sldId id="318" r:id="rId8"/>
    <p:sldId id="308" r:id="rId9"/>
    <p:sldId id="273" r:id="rId10"/>
    <p:sldId id="327" r:id="rId11"/>
    <p:sldId id="320" r:id="rId12"/>
    <p:sldId id="325" r:id="rId13"/>
    <p:sldId id="270" r:id="rId14"/>
    <p:sldId id="271" r:id="rId15"/>
    <p:sldId id="330" r:id="rId16"/>
    <p:sldId id="331" r:id="rId17"/>
    <p:sldId id="333" r:id="rId18"/>
    <p:sldId id="338" r:id="rId19"/>
    <p:sldId id="339" r:id="rId20"/>
    <p:sldId id="335" r:id="rId21"/>
    <p:sldId id="336" r:id="rId22"/>
    <p:sldId id="337" r:id="rId23"/>
    <p:sldId id="314" r:id="rId24"/>
    <p:sldId id="296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0000CC"/>
    <a:srgbClr val="FF0066"/>
    <a:srgbClr val="00FFFF"/>
    <a:srgbClr val="660066"/>
    <a:srgbClr val="FF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434" autoAdjust="0"/>
  </p:normalViewPr>
  <p:slideViewPr>
    <p:cSldViewPr>
      <p:cViewPr varScale="1">
        <p:scale>
          <a:sx n="69" d="100"/>
          <a:sy n="69" d="100"/>
        </p:scale>
        <p:origin x="-14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7A3D894-A953-49E4-8812-B878842C62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41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324DC05-E326-4BA5-B02A-5AEB2B8D2E24}" type="slidenum">
              <a:rPr lang="en-US"/>
              <a:pPr/>
              <a:t>3</a:t>
            </a:fld>
            <a:endParaRPr lang="en-US"/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E4D439B-02EF-4792-A918-E6A1A0462A79}" type="slidenum">
              <a:rPr lang="en-US"/>
              <a:pPr/>
              <a:t>6</a:t>
            </a:fld>
            <a:endParaRPr lang="en-US"/>
          </a:p>
        </p:txBody>
      </p:sp>
      <p:sp>
        <p:nvSpPr>
          <p:cNvPr id="1024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BC45728-DF8C-4EC6-9CCB-B6C8E8C7AAC3}" type="slidenum">
              <a:rPr lang="en-US"/>
              <a:pPr/>
              <a:t>9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FDEFA-94AE-43CA-B5D2-CFA6FC8878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5E973-CB1F-4355-9506-6463CF575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E25B2-B2E0-4A8D-9D29-CC8212FA9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01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C0685-EDEC-42FF-BC61-4A7BD8FF4D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8EBBB-90AF-45D2-97BF-26DB6C7E97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1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8C42D-C9F2-404A-8BDA-1687B8408D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4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BEF17-FC11-4728-A1CF-9EE0D55C94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16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E8E211-68C2-43CB-B635-8E6687B68D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1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02753-C089-4433-80F1-2FCF0D92A9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29A6B1-8B6B-4B4E-BD41-E640581377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42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7D800-9144-48FE-BECE-73C175898E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4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595CA-78A5-4D22-9039-F418B9DCCC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3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C2DD7EC-113D-47DB-A42C-0B0A1C1BB3C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http://t2.gstatic.com/images?q=tbn:ANd9GcRWUYIbihiCfXzL_dzTNx8l4MWOx3BDFaEE5wL9HoK_NcYp-r8b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t2.gstatic.com/images?q=tbn:ANd9GcTpIqGoNwEyePNPJeof61ipTjkG1d4TG1pOTK0P_zEcVwyk3dxXkg" TargetMode="External"/><Relationship Id="rId5" Type="http://schemas.openxmlformats.org/officeDocument/2006/relationships/image" Target="../media/image19.jpeg"/><Relationship Id="rId10" Type="http://schemas.openxmlformats.org/officeDocument/2006/relationships/image" Target="http://t0.gstatic.com/images?q=tbn:ANd9GcSf2dE8LnRu2XM_DnAxMRcFhugFkp_3wpnXX5tiAb-ezCADxqMY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Hinh nen (2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295400" y="1524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66"/>
                </a:solidFill>
                <a:latin typeface="Arial" charset="0"/>
              </a:rPr>
              <a:t>TRƯỜNG TIỂU </a:t>
            </a:r>
            <a:r>
              <a:rPr lang="en-US" sz="3600" b="1" dirty="0" smtClean="0">
                <a:solidFill>
                  <a:srgbClr val="FF0066"/>
                </a:solidFill>
                <a:latin typeface="Arial" charset="0"/>
              </a:rPr>
              <a:t>HỌC ÁI MỘ A</a:t>
            </a:r>
            <a:endParaRPr lang="en-US" sz="3600" b="1" dirty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852948" y="2057400"/>
            <a:ext cx="7757652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Tự </a:t>
            </a:r>
            <a:r>
              <a:rPr lang="vi-VN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nhiên và </a:t>
            </a:r>
            <a:r>
              <a:rPr lang="vi-VN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Xã </a:t>
            </a:r>
            <a:r>
              <a:rPr lang="vi-VN" sz="54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hội </a:t>
            </a:r>
          </a:p>
        </p:txBody>
      </p:sp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1005348" y="5867400"/>
            <a:ext cx="7848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 2-Tuần 24 </a:t>
            </a:r>
            <a:endParaRPr lang="vi-VN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0"/>
            <a:ext cx="8229600" cy="1000125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Cây sống trên sa mạc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  <p:pic>
        <p:nvPicPr>
          <p:cNvPr id="15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838200"/>
            <a:ext cx="46799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44975"/>
            <a:ext cx="82296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3434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gen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"/>
            <a:ext cx="4419600" cy="510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6" descr="r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267200" cy="51054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1"/>
          <p:cNvSpPr txBox="1">
            <a:spLocks noChangeArrowheads="1"/>
          </p:cNvSpPr>
          <p:nvPr/>
        </p:nvSpPr>
        <p:spPr bwMode="auto">
          <a:xfrm>
            <a:off x="0" y="5638800"/>
            <a:ext cx="891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 vừa sống trên cạn, vừa sống dưới nước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t2.gstatic.com/images?q=tbn:ANd9GcRWUYIbihiCfXzL_dzTNx8l4MWOx3BDFaEE5wL9HoK_NcYp-r8b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935413"/>
            <a:ext cx="3124200" cy="27162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236663"/>
            <a:ext cx="31242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http://t2.gstatic.com/images?q=tbn:ANd9GcTpIqGoNwEyePNPJeof61ipTjkG1d4TG1pOTK0P_zEcVwyk3dxXk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3981450"/>
            <a:ext cx="2954337" cy="27162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6" descr="phong l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1274763"/>
            <a:ext cx="2870200" cy="27162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228725"/>
            <a:ext cx="3141662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0" descr="http://t0.gstatic.com/images?q=tbn:ANd9GcSf2dE8LnRu2XM_DnAxMRcFhugFkp_3wpnXX5tiAb-ezCADxqMY"/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4064000"/>
            <a:ext cx="2800350" cy="260191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447800" y="0"/>
            <a:ext cx="6923088" cy="1200150"/>
          </a:xfrm>
          <a:prstGeom prst="rect">
            <a:avLst/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190500" y="798513"/>
            <a:ext cx="8763000" cy="5221287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838200" y="1981200"/>
            <a:ext cx="8610600" cy="327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 : </a:t>
            </a:r>
          </a:p>
          <a:p>
            <a:pPr eaLnBrk="1" hangingPunct="1">
              <a:spcBef>
                <a:spcPct val="50000"/>
              </a:spcBef>
            </a:pPr>
            <a:r>
              <a:rPr lang="en-US" sz="5400">
                <a:latin typeface="Times New Roman" pitchFamily="18" charset="0"/>
                <a:cs typeface="Times New Roman" pitchFamily="18" charset="0"/>
              </a:rPr>
              <a:t>Cây có thể sống được ở khắp nơi: trên cạn, dưới</a:t>
            </a:r>
            <a:r>
              <a:rPr lang="en-US" sz="7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>
                <a:latin typeface="Times New Roman" pitchFamily="18" charset="0"/>
                <a:cs typeface="Times New Roman" pitchFamily="18" charset="0"/>
              </a:rPr>
              <a:t>nước.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228600" y="2133600"/>
            <a:ext cx="8915400" cy="3900488"/>
          </a:xfrm>
          <a:prstGeom prst="wedgeEllipseCallout">
            <a:avLst>
              <a:gd name="adj1" fmla="val -51977"/>
              <a:gd name="adj2" fmla="val 50847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endParaRPr lang="vi-VN">
              <a:solidFill>
                <a:srgbClr val="FF6600"/>
              </a:solidFill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0" y="3581400"/>
            <a:ext cx="7772400" cy="1323975"/>
          </a:xfrm>
          <a:prstGeom prst="rect">
            <a:avLst/>
          </a:prstGeom>
          <a:solidFill>
            <a:srgbClr val="FF9900"/>
          </a:solidFill>
          <a:ln w="9525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>
                <a:latin typeface="Times New Roman" pitchFamily="18" charset="0"/>
                <a:cs typeface="Times New Roman" pitchFamily="18" charset="0"/>
              </a:rPr>
              <a:t>Nói tên cây, nơi sống và lợi ích của cây mà em biết.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533400" y="533400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Hoạt động 2: Lợi ích của cây</a:t>
            </a:r>
            <a:endParaRPr lang="en-US" sz="4800" b="1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44525" y="1447800"/>
            <a:ext cx="59848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đôi </a:t>
            </a:r>
            <a:endParaRPr lang="en-US" sz="5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6629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90688"/>
            <a:ext cx="381635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4813"/>
            <a:ext cx="38242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149725"/>
            <a:ext cx="3816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725"/>
            <a:ext cx="38242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657600" y="762000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Cây lấy gỗ</a:t>
            </a:r>
            <a:endParaRPr lang="en-US" sz="3200"/>
          </a:p>
        </p:txBody>
      </p:sp>
      <p:sp>
        <p:nvSpPr>
          <p:cNvPr id="2048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cho bóng mát</a:t>
            </a:r>
            <a:endParaRPr lang="vi-VN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38877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933825"/>
            <a:ext cx="35131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7777163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536098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dùng để làm thuốc</a:t>
            </a:r>
            <a:endParaRPr lang="vi-VN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371600"/>
            <a:ext cx="3582987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4016375"/>
            <a:ext cx="372110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016375"/>
            <a:ext cx="35131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35131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3" y="76200"/>
            <a:ext cx="8250237" cy="533400"/>
          </a:xfrm>
        </p:spPr>
        <p:txBody>
          <a:bodyPr/>
          <a:lstStyle/>
          <a:p>
            <a:r>
              <a:rPr lang="vi-VN" smtClean="0"/>
              <a:t>Cây thực phẩm</a:t>
            </a:r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38" y="781050"/>
            <a:ext cx="4495801" cy="3124200"/>
          </a:xfrm>
        </p:spPr>
      </p:pic>
      <p:pic>
        <p:nvPicPr>
          <p:cNvPr id="2355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1050"/>
            <a:ext cx="4497388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905250"/>
            <a:ext cx="4511676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935413"/>
            <a:ext cx="44973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6375"/>
            <a:ext cx="8229600" cy="639763"/>
          </a:xfrm>
        </p:spPr>
        <p:txBody>
          <a:bodyPr/>
          <a:lstStyle/>
          <a:p>
            <a:r>
              <a:rPr lang="vi-VN" smtClean="0"/>
              <a:t>Cây trang trí</a:t>
            </a:r>
          </a:p>
        </p:txBody>
      </p:sp>
      <p:pic>
        <p:nvPicPr>
          <p:cNvPr id="2457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84238"/>
            <a:ext cx="4114800" cy="2925762"/>
          </a:xfrm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46138"/>
            <a:ext cx="4678363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824288"/>
            <a:ext cx="410210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24288"/>
            <a:ext cx="4678363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6"/>
          <p:cNvSpPr txBox="1">
            <a:spLocks noChangeArrowheads="1"/>
          </p:cNvSpPr>
          <p:nvPr/>
        </p:nvSpPr>
        <p:spPr bwMode="auto">
          <a:xfrm>
            <a:off x="152400" y="685800"/>
            <a:ext cx="9144000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của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836613"/>
            <a:ext cx="8135938" cy="6111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dùng để ngăn lũ, chống sói mòn, ngập mặn,….</a:t>
            </a:r>
            <a:endParaRPr lang="vi-VN" sz="2800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97338"/>
            <a:ext cx="3889375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84313"/>
            <a:ext cx="79216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8288"/>
            <a:ext cx="360045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28600" y="-428625"/>
            <a:ext cx="8763000" cy="6800850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/>
          </a:p>
        </p:txBody>
      </p:sp>
      <p:sp>
        <p:nvSpPr>
          <p:cNvPr id="26627" name="Content Placeholder 2"/>
          <p:cNvSpPr txBox="1">
            <a:spLocks/>
          </p:cNvSpPr>
          <p:nvPr/>
        </p:nvSpPr>
        <p:spPr bwMode="auto">
          <a:xfrm>
            <a:off x="914400" y="2133600"/>
            <a:ext cx="7848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vi-VN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143000" y="1203325"/>
            <a:ext cx="7848600" cy="363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luận : </a:t>
            </a:r>
            <a:r>
              <a:rPr lang="en-US" sz="4400">
                <a:latin typeface="Times New Roman" pitchFamily="18" charset="0"/>
                <a:cs typeface="Times New Roman" pitchFamily="18" charset="0"/>
              </a:rPr>
              <a:t>Cây cho bóng mát, làm cho không khí trong lành, làm thức ăn, làm thuốc, lấy gỗ, ngăn lũ lụt chống sói mòn, ngăn ngập mặn…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6"/>
          <p:cNvSpPr txBox="1">
            <a:spLocks noChangeArrowheads="1"/>
          </p:cNvSpPr>
          <p:nvPr/>
        </p:nvSpPr>
        <p:spPr bwMode="auto">
          <a:xfrm>
            <a:off x="533400" y="609600"/>
            <a:ext cx="8458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 làm để bảo vệ cây xanh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282950" y="2878138"/>
            <a:ext cx="2171700" cy="62865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700" b="1">
                <a:latin typeface="Times New Roman" pitchFamily="18" charset="0"/>
                <a:cs typeface="Times New Roman" pitchFamily="18" charset="0"/>
              </a:rPr>
              <a:t>Bảo vệ cây cối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39900" y="2193925"/>
            <a:ext cx="1350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cs typeface="Times New Roman" pitchFamily="18" charset="0"/>
              </a:rPr>
              <a:t> 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Nhổ cỏ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4700" y="2079625"/>
            <a:ext cx="1387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cs typeface="Times New Roman" pitchFamily="18" charset="0"/>
              </a:rPr>
              <a:t> 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Tưới cây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97000" y="3565525"/>
            <a:ext cx="1460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Wingdings 2" pitchFamily="18" charset="2"/>
              <a:buNone/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Bón phân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11850" y="3622675"/>
            <a:ext cx="1379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4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Bắt sâu  </a:t>
            </a:r>
            <a:endParaRPr lang="en-US" alt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397000" y="4251325"/>
            <a:ext cx="6832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Không chặt phá cây rừng bừa bãi, khai thác hợp lí. </a:t>
            </a:r>
          </a:p>
          <a:p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Tích cực trồng cây gây rừng.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2882900" y="2535238"/>
            <a:ext cx="400050" cy="3429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V="1">
            <a:off x="5454650" y="2478088"/>
            <a:ext cx="514350" cy="40005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5483225" y="3505200"/>
            <a:ext cx="612775" cy="460375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419600" y="3524250"/>
            <a:ext cx="0" cy="74295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2825750" y="3506788"/>
            <a:ext cx="457200" cy="342900"/>
          </a:xfrm>
          <a:prstGeom prst="line">
            <a:avLst/>
          </a:prstGeom>
          <a:noFill/>
          <a:ln w="38100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57200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175"/>
            <a:ext cx="4572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4572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Hinh nen (2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152400" y="1609725"/>
            <a:ext cx="935355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9600"/>
              </a:lnSpc>
              <a:spcBef>
                <a:spcPts val="4200"/>
              </a:spcBef>
            </a:pPr>
            <a:r>
              <a:rPr lang="en-US" sz="8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 kết thúc !</a:t>
            </a:r>
          </a:p>
        </p:txBody>
      </p:sp>
      <p:pic>
        <p:nvPicPr>
          <p:cNvPr id="29700" name="Picture 24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5" descr="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715000"/>
            <a:ext cx="548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288925" y="2933700"/>
            <a:ext cx="885507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lnSpc>
                <a:spcPts val="9600"/>
              </a:lnSpc>
              <a:spcBef>
                <a:spcPts val="600"/>
              </a:spcBef>
            </a:pPr>
            <a:r>
              <a:rPr lang="en-US" sz="7200">
                <a:latin typeface="Times New Roman" pitchFamily="18" charset="0"/>
                <a:cs typeface="Times New Roman" pitchFamily="18" charset="0"/>
              </a:rPr>
              <a:t>Chúc các cô và các em </a:t>
            </a:r>
          </a:p>
          <a:p>
            <a:pPr algn="ctr" eaLnBrk="1" hangingPunct="1">
              <a:lnSpc>
                <a:spcPts val="9600"/>
              </a:lnSpc>
              <a:spcBef>
                <a:spcPts val="600"/>
              </a:spcBef>
            </a:pPr>
            <a:r>
              <a:rPr lang="en-US" sz="7200">
                <a:latin typeface="Times New Roman" pitchFamily="18" charset="0"/>
                <a:cs typeface="Times New Roman" pitchFamily="18" charset="0"/>
              </a:rPr>
              <a:t>mạnh khỏe.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4495800" cy="2970213"/>
            <a:chOff x="0" y="768"/>
            <a:chExt cx="2832" cy="1313"/>
          </a:xfrm>
        </p:grpSpPr>
        <p:pic>
          <p:nvPicPr>
            <p:cNvPr id="5133" name="Picture 3" descr="Cay thong tren nu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2832" cy="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Text Box 4"/>
            <p:cNvSpPr txBox="1">
              <a:spLocks noChangeArrowheads="1"/>
            </p:cNvSpPr>
            <p:nvPr/>
          </p:nvSpPr>
          <p:spPr bwMode="auto">
            <a:xfrm>
              <a:off x="65" y="775"/>
              <a:ext cx="367" cy="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4572000" y="2970213"/>
            <a:ext cx="4572000" cy="2895600"/>
            <a:chOff x="2877" y="2496"/>
            <a:chExt cx="2880" cy="1776"/>
          </a:xfrm>
        </p:grpSpPr>
        <p:pic>
          <p:nvPicPr>
            <p:cNvPr id="5131" name="Picture 6" descr="Cay du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7" y="2496"/>
              <a:ext cx="2880" cy="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Text Box 7"/>
            <p:cNvSpPr txBox="1">
              <a:spLocks noChangeArrowheads="1"/>
            </p:cNvSpPr>
            <p:nvPr/>
          </p:nvSpPr>
          <p:spPr bwMode="auto">
            <a:xfrm>
              <a:off x="2958" y="2557"/>
              <a:ext cx="384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>
                  <a:solidFill>
                    <a:srgbClr val="FF0000"/>
                  </a:solidFill>
                  <a:latin typeface="Times New Roman" pitchFamily="18" charset="0"/>
                </a:rPr>
                <a:t>4</a:t>
              </a:r>
            </a:p>
          </p:txBody>
        </p:sp>
      </p:grpSp>
      <p:pic>
        <p:nvPicPr>
          <p:cNvPr id="16" name="Picture 6" descr="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4763"/>
            <a:ext cx="45720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0" y="2970213"/>
            <a:ext cx="4495800" cy="2895600"/>
            <a:chOff x="2883" y="720"/>
            <a:chExt cx="2880" cy="1728"/>
          </a:xfrm>
        </p:grpSpPr>
        <p:pic>
          <p:nvPicPr>
            <p:cNvPr id="2" name="Picture 9" descr="Ho su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" y="720"/>
              <a:ext cx="288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2928" y="864"/>
              <a:ext cx="384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3429000" y="5867400"/>
            <a:ext cx="5715000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Chỉ và nói tên cây, nơi sống của cây có trong từng hình?</a:t>
            </a:r>
          </a:p>
        </p:txBody>
      </p:sp>
      <p:sp>
        <p:nvSpPr>
          <p:cNvPr id="5129" name="Text Box 16"/>
          <p:cNvSpPr txBox="1">
            <a:spLocks noChangeArrowheads="1"/>
          </p:cNvSpPr>
          <p:nvPr/>
        </p:nvSpPr>
        <p:spPr bwMode="auto">
          <a:xfrm>
            <a:off x="-7938" y="5870575"/>
            <a:ext cx="35131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Thảo luận nhóm 4</a:t>
            </a:r>
            <a:endParaRPr lang="en-US" sz="4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4648200" y="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562600"/>
            <a:chOff x="0" y="768"/>
            <a:chExt cx="2832" cy="1728"/>
          </a:xfrm>
        </p:grpSpPr>
        <p:pic>
          <p:nvPicPr>
            <p:cNvPr id="7172" name="Picture 3" descr="Cay thong tren nu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8"/>
              <a:ext cx="2832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3" name="Text Box 4"/>
            <p:cNvSpPr txBox="1">
              <a:spLocks noChangeArrowheads="1"/>
            </p:cNvSpPr>
            <p:nvPr/>
          </p:nvSpPr>
          <p:spPr bwMode="auto">
            <a:xfrm>
              <a:off x="55" y="864"/>
              <a:ext cx="384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>
                  <a:solidFill>
                    <a:srgbClr val="FF0000"/>
                  </a:solidFill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0" y="5892800"/>
            <a:ext cx="9144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 thông được trồng ở trên sườn núi, ở trên cạn.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73025" y="0"/>
            <a:ext cx="9217025" cy="5562600"/>
            <a:chOff x="2928" y="720"/>
            <a:chExt cx="2832" cy="1728"/>
          </a:xfrm>
        </p:grpSpPr>
        <p:pic>
          <p:nvPicPr>
            <p:cNvPr id="8196" name="Picture 9" descr="Ho su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" y="720"/>
              <a:ext cx="281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7" name="Text Box 10"/>
            <p:cNvSpPr txBox="1">
              <a:spLocks noChangeArrowheads="1"/>
            </p:cNvSpPr>
            <p:nvPr/>
          </p:nvSpPr>
          <p:spPr bwMode="auto">
            <a:xfrm>
              <a:off x="2928" y="864"/>
              <a:ext cx="384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4000">
                  <a:solidFill>
                    <a:srgbClr val="FF0000"/>
                  </a:solidFill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0" y="5816600"/>
            <a:ext cx="9144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 súng sống ở trên mặt hồ (dưới nước).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9063" y="6029325"/>
            <a:ext cx="9024937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 vàng tâm được trồng ở sườn đồi, ở trên cạn.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28600" y="228600"/>
            <a:ext cx="60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>
                <a:solidFill>
                  <a:srgbClr val="FF3300"/>
                </a:solidFill>
                <a:latin typeface="Arial" charset="0"/>
              </a:rPr>
              <a:t>3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Cay d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304800" y="6096000"/>
            <a:ext cx="8686800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Cây dừa được trồng ở trên cạn, ở xung quanh vườn nhà.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228600" y="196850"/>
            <a:ext cx="600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>
                <a:solidFill>
                  <a:srgbClr val="FF0000"/>
                </a:solidFill>
                <a:latin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438"/>
            <a:ext cx="91440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76600"/>
            <a:ext cx="44958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298825"/>
            <a:ext cx="463867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-26988"/>
            <a:ext cx="48895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42672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3276600"/>
            <a:ext cx="48641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545213"/>
  <p:tag name="VIOLETTITLE" val="Bài 24. Cây sống ở đâu?"/>
  <p:tag name="VIOLETLESSON" val="24"/>
  <p:tag name="VIOLETCATID" val="2001792"/>
  <p:tag name="VIOLETSUBJECT" val="Tự nhiên và Xã hội 2"/>
  <p:tag name="VIOLETAUTHORID" val="6841636"/>
  <p:tag name="VIOLETAUTHORNAME" val="Phạm Thị Thanh Thảo"/>
  <p:tag name="VIOLETAUTHORAVATAR" val="no_avatarf.jpg"/>
  <p:tag name="VIOLETAUTHORADDRESS" val="Trường THCS La Hiên - Thái Nguyên"/>
  <p:tag name="VIOLETDATE" val="2019-03-04 21:23:15"/>
  <p:tag name="VIOLETHIT" val="95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306</Words>
  <Application>Microsoft Office PowerPoint</Application>
  <PresentationFormat>On-screen Show (4:3)</PresentationFormat>
  <Paragraphs>47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 New Roman</vt:lpstr>
      <vt:lpstr>Wingdings 2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sống trên sa mạc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Cây thực phẩm</vt:lpstr>
      <vt:lpstr>Cây trang trí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PTC6</dc:creator>
  <cp:lastModifiedBy>PC_ASUS</cp:lastModifiedBy>
  <cp:revision>129</cp:revision>
  <dcterms:created xsi:type="dcterms:W3CDTF">2012-02-25T04:34:03Z</dcterms:created>
  <dcterms:modified xsi:type="dcterms:W3CDTF">2019-03-17T06:47:24Z</dcterms:modified>
</cp:coreProperties>
</file>