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8" r:id="rId3"/>
    <p:sldId id="278" r:id="rId4"/>
    <p:sldId id="282" r:id="rId5"/>
    <p:sldId id="283" r:id="rId6"/>
    <p:sldId id="284" r:id="rId7"/>
    <p:sldId id="264" r:id="rId8"/>
    <p:sldId id="265" r:id="rId9"/>
    <p:sldId id="266" r:id="rId10"/>
    <p:sldId id="269" r:id="rId11"/>
    <p:sldId id="279" r:id="rId12"/>
    <p:sldId id="270" r:id="rId13"/>
    <p:sldId id="271" r:id="rId14"/>
    <p:sldId id="277" r:id="rId15"/>
    <p:sldId id="272" r:id="rId16"/>
    <p:sldId id="285" r:id="rId17"/>
    <p:sldId id="286" r:id="rId18"/>
    <p:sldId id="287" r:id="rId19"/>
    <p:sldId id="288" r:id="rId20"/>
    <p:sldId id="281" r:id="rId21"/>
    <p:sldId id="275" r:id="rId22"/>
    <p:sldId id="280" r:id="rId23"/>
    <p:sldId id="276" r:id="rId24"/>
    <p:sldId id="289" r:id="rId25"/>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9" d="100"/>
          <a:sy n="89" d="100"/>
        </p:scale>
        <p:origin x="-300"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E84B5-01CB-4D5E-A291-6FBA0B67E1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08255F-263D-4BED-8D8A-F7ECDD9D4B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51B655-D1B1-4F9F-BA27-D2894485B4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B104B5-64C8-4677-9912-CCA31147BF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2AD968-9D9A-48AC-8644-E1EA235517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CBC6AC-0946-4A10-829F-F009E121AA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777273-D7E3-4D06-9E73-A5EC8912D3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81F3A7-A31B-491E-9DD1-904F1210B5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6777A1-3403-464E-BF95-50A52956E5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A7026D-3C73-4843-BEB6-7D169999A5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DB6463-4355-453E-B193-0587084CC2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278D2E5-4D7A-4BD1-AD37-5BBBEE76C8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28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28</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cs typeface="Times New Roman" pitchFamily="18" charset="0"/>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a:t>
            </a: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Nghĩa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quân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Tây</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cs typeface="Times New Roman" pitchFamily="18" charset="0"/>
              </a:rPr>
              <a:t>S</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ơn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ra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cs typeface="Times New Roman" pitchFamily="18" charset="0"/>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cs typeface="Times New Roman" pitchFamily="18" charset="0"/>
              </a:rPr>
              <a:t>Thăng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cs typeface="Times New Roman" pitchFamily="18" charset="0"/>
              </a:rPr>
              <a:t> Long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152400"/>
            <a:ext cx="8915400" cy="5973763"/>
          </a:xfrm>
        </p:spPr>
        <p:txBody>
          <a:bodyPr/>
          <a:lstStyle/>
          <a:p>
            <a:pPr marL="609600" indent="-609600" eaLnBrk="1" hangingPunct="1">
              <a:lnSpc>
                <a:spcPct val="80000"/>
              </a:lnSpc>
              <a:buFontTx/>
              <a:buNone/>
              <a:defRPr/>
            </a:pPr>
            <a:endParaRPr lang="nl-NL" b="1" dirty="0" smtClean="0">
              <a:latin typeface="Times New Roman" pitchFamily="18" charset="0"/>
            </a:endParaRPr>
          </a:p>
          <a:p>
            <a:pPr marL="609600" indent="-609600" eaLnBrk="1" hangingPunct="1">
              <a:lnSpc>
                <a:spcPct val="80000"/>
              </a:lnSpc>
              <a:buFontTx/>
              <a:buNone/>
              <a:defRPr/>
            </a:pPr>
            <a:r>
              <a:rPr lang="nl-NL" b="1" dirty="0" smtClean="0">
                <a:latin typeface="Times New Roman" pitchFamily="18" charset="0"/>
              </a:rPr>
              <a:t>2. Diễn biến. </a:t>
            </a:r>
            <a:r>
              <a:rPr lang="nl-NL" b="1" i="1" dirty="0" smtClean="0">
                <a:latin typeface="Times New Roman" pitchFamily="18" charset="0"/>
              </a:rPr>
              <a:t>(Đọc thông tin từ: Nghe tin đó  .....kinh thành)</a:t>
            </a:r>
            <a:endParaRPr lang="nl-NL" b="1" dirty="0" smtClean="0">
              <a:latin typeface="Times New Roman" pitchFamily="18" charset="0"/>
            </a:endParaRPr>
          </a:p>
          <a:p>
            <a:pPr marL="609600" indent="-609600" eaLnBrk="1" hangingPunct="1">
              <a:lnSpc>
                <a:spcPct val="80000"/>
              </a:lnSpc>
              <a:buFontTx/>
              <a:buNone/>
              <a:defRPr/>
            </a:pPr>
            <a:r>
              <a:rPr lang="nl-NL" sz="2800" b="1" dirty="0" smtClean="0">
                <a:latin typeface="Times New Roman" pitchFamily="18" charset="0"/>
              </a:rPr>
              <a:t>Nghe tin Nghĩa quân Tây Sơn tiến ra thì thái độ của chúa Trịnh ra sao? </a:t>
            </a:r>
          </a:p>
          <a:p>
            <a:pPr marL="609600" indent="-609600" eaLnBrk="1" hangingPunct="1">
              <a:lnSpc>
                <a:spcPct val="80000"/>
              </a:lnSpc>
              <a:buFontTx/>
              <a:buNone/>
              <a:defRPr/>
            </a:pPr>
            <a:r>
              <a:rPr lang="nl-NL" sz="2800" b="1" dirty="0" smtClean="0">
                <a:solidFill>
                  <a:srgbClr val="FF0000"/>
                </a:solidFill>
                <a:latin typeface="Times New Roman" pitchFamily="18" charset="0"/>
              </a:rPr>
              <a:t>    -Trịnh Khải đứng ngồi không yên.</a:t>
            </a:r>
            <a:endParaRPr lang="en-US" sz="2800" b="1" dirty="0" smtClean="0">
              <a:latin typeface="Times New Roman" pitchFamily="18" charset="0"/>
            </a:endParaRPr>
          </a:p>
          <a:p>
            <a:pPr marL="609600" indent="-609600" eaLnBrk="1" hangingPunct="1">
              <a:lnSpc>
                <a:spcPct val="80000"/>
              </a:lnSpc>
              <a:buFontTx/>
              <a:buNone/>
              <a:defRPr/>
            </a:pPr>
            <a:r>
              <a:rPr lang="nl-NL" sz="2800" b="1" dirty="0" smtClean="0">
                <a:latin typeface="Times New Roman" pitchFamily="18" charset="0"/>
              </a:rPr>
              <a:t>Trịnh Khải và các viên tướng bàn nhau như thế nào?</a:t>
            </a:r>
          </a:p>
          <a:p>
            <a:pPr marL="609600" indent="-609600" eaLnBrk="1" hangingPunct="1">
              <a:lnSpc>
                <a:spcPct val="80000"/>
              </a:lnSpc>
              <a:buFontTx/>
              <a:buNone/>
              <a:defRPr/>
            </a:pPr>
            <a:r>
              <a:rPr lang="en-US" sz="2800" b="1" dirty="0" smtClean="0">
                <a:solidFill>
                  <a:srgbClr val="FF0000"/>
                </a:solidFill>
                <a:latin typeface="Times New Roman" pitchFamily="18" charset="0"/>
              </a:rPr>
              <a:t>TL:-</a:t>
            </a:r>
            <a:r>
              <a:rPr lang="en-US" sz="2800" b="1" dirty="0" err="1" smtClean="0">
                <a:solidFill>
                  <a:srgbClr val="FF0000"/>
                </a:solidFill>
                <a:latin typeface="Times New Roman" pitchFamily="18" charset="0"/>
              </a:rPr>
              <a:t>Tây</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Sơn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xứ</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lạ</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nên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nhử</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cho</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chúng</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tới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gần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rồi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đánh</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một</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trận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mà</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tiêu</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diệt</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cho</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hết</a:t>
            </a:r>
            <a:r>
              <a:rPr lang="en-US" sz="2800" b="1" dirty="0" smtClean="0">
                <a:solidFill>
                  <a:srgbClr val="FF0000"/>
                </a:solidFill>
                <a:latin typeface="Times New Roman" pitchFamily="18" charset="0"/>
              </a:rPr>
              <a:t>.</a:t>
            </a:r>
          </a:p>
          <a:p>
            <a:pPr marL="609600" indent="-609600" eaLnBrk="1" hangingPunct="1">
              <a:lnSpc>
                <a:spcPct val="80000"/>
              </a:lnSpc>
              <a:buFontTx/>
              <a:buNone/>
              <a:defRPr/>
            </a:pPr>
            <a:r>
              <a:rPr lang="en-US" sz="2800" b="1" dirty="0" smtClean="0">
                <a:solidFill>
                  <a:srgbClr val="FF0000"/>
                </a:solidFill>
                <a:latin typeface="Times New Roman" pitchFamily="18" charset="0"/>
              </a:rPr>
              <a:t>  - </a:t>
            </a:r>
            <a:r>
              <a:rPr lang="en-US" sz="2800" b="1" dirty="0" err="1" smtClean="0">
                <a:solidFill>
                  <a:srgbClr val="FF0000"/>
                </a:solidFill>
                <a:latin typeface="Times New Roman" pitchFamily="18" charset="0"/>
              </a:rPr>
              <a:t>Trịnh</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Khải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yên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lòng</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dàn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binh</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đợi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đánh</a:t>
            </a:r>
            <a:r>
              <a:rPr lang="en-US" sz="2800" b="1" dirty="0" smtClean="0">
                <a:solidFill>
                  <a:srgbClr val="FF0000"/>
                </a:solidFill>
                <a:latin typeface="Times New Roman" pitchFamily="18" charset="0"/>
              </a:rPr>
              <a:t>.</a:t>
            </a:r>
            <a:endParaRPr lang="nl-NL" sz="2800" b="1" dirty="0" smtClean="0">
              <a:latin typeface="Times New Roman" pitchFamily="18" charset="0"/>
            </a:endParaRPr>
          </a:p>
          <a:p>
            <a:pPr marL="609600" indent="-609600" eaLnBrk="1" hangingPunct="1">
              <a:lnSpc>
                <a:spcPct val="80000"/>
              </a:lnSpc>
              <a:buFontTx/>
              <a:buNone/>
              <a:defRPr/>
            </a:pPr>
            <a:r>
              <a:rPr lang="nl-NL" sz="2800" b="1" dirty="0" smtClean="0">
                <a:latin typeface="Times New Roman" pitchFamily="18" charset="0"/>
              </a:rPr>
              <a:t>Sự việc nào cho thấy quân Trịnh rất chủ quan?</a:t>
            </a:r>
          </a:p>
          <a:p>
            <a:pPr marL="609600" indent="-609600" eaLnBrk="1" hangingPunct="1">
              <a:lnSpc>
                <a:spcPct val="80000"/>
              </a:lnSpc>
              <a:buFontTx/>
              <a:buNone/>
              <a:defRPr/>
            </a:pP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Quân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Trịnh</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tưởng</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quân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Tây</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Sơn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còn</a:t>
            </a:r>
            <a:r>
              <a:rPr lang="en-US" sz="2800" b="1" dirty="0" smtClean="0">
                <a:solidFill>
                  <a:srgbClr val="FF0000"/>
                </a:solidFill>
                <a:latin typeface="Times New Roman" pitchFamily="18" charset="0"/>
              </a:rPr>
              <a:t> ở </a:t>
            </a:r>
            <a:r>
              <a:rPr lang="en-US" sz="2800" b="1" dirty="0" err="1" smtClean="0">
                <a:solidFill>
                  <a:srgbClr val="FF0000"/>
                </a:solidFill>
                <a:latin typeface="Times New Roman" pitchFamily="18" charset="0"/>
              </a:rPr>
              <a:t>xa</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nên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bỏ</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thuyền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lên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bờ</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chơi</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tản</a:t>
            </a:r>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mát</a:t>
            </a:r>
            <a:r>
              <a:rPr lang="en-US" sz="1600" b="1" dirty="0" smtClean="0">
                <a:solidFill>
                  <a:srgbClr val="FF0000"/>
                </a:solidFill>
                <a:latin typeface="Times New Roman" pitchFamily="18" charset="0"/>
              </a:rPr>
              <a:t>.</a:t>
            </a:r>
          </a:p>
          <a:p>
            <a:pPr marL="609600" indent="-609600" eaLnBrk="1" hangingPunct="1">
              <a:lnSpc>
                <a:spcPct val="80000"/>
              </a:lnSpc>
              <a:buFontTx/>
              <a:buNone/>
              <a:defRPr/>
            </a:pPr>
            <a:endParaRPr lang="en-US" sz="16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circle(in)">
                                      <p:cBhvr>
                                        <p:cTn id="7" dur="2000"/>
                                        <p:tgtEl>
                                          <p:spTgt spid="1638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6">
                                            <p:txEl>
                                              <p:pRg st="3" end="3"/>
                                            </p:txEl>
                                          </p:spTgt>
                                        </p:tgtEl>
                                        <p:attrNameLst>
                                          <p:attrName>style.visibility</p:attrName>
                                        </p:attrNameLst>
                                      </p:cBhvr>
                                      <p:to>
                                        <p:strVal val="visible"/>
                                      </p:to>
                                    </p:set>
                                    <p:animEffect transition="in" filter="blinds(horizontal)">
                                      <p:cBhvr>
                                        <p:cTn id="12" dur="500"/>
                                        <p:tgtEl>
                                          <p:spTgt spid="1638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animEffect transition="in" filter="circle(in)">
                                      <p:cBhvr>
                                        <p:cTn id="17" dur="2000"/>
                                        <p:tgtEl>
                                          <p:spTgt spid="1638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386">
                                            <p:txEl>
                                              <p:pRg st="5" end="5"/>
                                            </p:txEl>
                                          </p:spTgt>
                                        </p:tgtEl>
                                        <p:attrNameLst>
                                          <p:attrName>style.visibility</p:attrName>
                                        </p:attrNameLst>
                                      </p:cBhvr>
                                      <p:to>
                                        <p:strVal val="visible"/>
                                      </p:to>
                                    </p:set>
                                    <p:animEffect transition="in" filter="box(in)">
                                      <p:cBhvr>
                                        <p:cTn id="22" dur="500"/>
                                        <p:tgtEl>
                                          <p:spTgt spid="1638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animEffect transition="in" filter="box(in)">
                                      <p:cBhvr>
                                        <p:cTn id="27" dur="500"/>
                                        <p:tgtEl>
                                          <p:spTgt spid="1638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6386">
                                            <p:txEl>
                                              <p:pRg st="7" end="7"/>
                                            </p:txEl>
                                          </p:spTgt>
                                        </p:tgtEl>
                                        <p:attrNameLst>
                                          <p:attrName>style.visibility</p:attrName>
                                        </p:attrNameLst>
                                      </p:cBhvr>
                                      <p:to>
                                        <p:strVal val="visible"/>
                                      </p:to>
                                    </p:set>
                                    <p:animEffect transition="in" filter="circle(in)">
                                      <p:cBhvr>
                                        <p:cTn id="32" dur="2000"/>
                                        <p:tgtEl>
                                          <p:spTgt spid="1638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386">
                                            <p:txEl>
                                              <p:pRg st="8" end="8"/>
                                            </p:txEl>
                                          </p:spTgt>
                                        </p:tgtEl>
                                        <p:attrNameLst>
                                          <p:attrName>style.visibility</p:attrName>
                                        </p:attrNameLst>
                                      </p:cBhvr>
                                      <p:to>
                                        <p:strVal val="visible"/>
                                      </p:to>
                                    </p:set>
                                    <p:animEffect transition="in" filter="blinds(horizontal)">
                                      <p:cBhvr>
                                        <p:cTn id="37" dur="500"/>
                                        <p:tgtEl>
                                          <p:spTgt spid="163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295400"/>
            <a:ext cx="8229600" cy="4830763"/>
          </a:xfrm>
        </p:spPr>
        <p:txBody>
          <a:bodyPr/>
          <a:lstStyle/>
          <a:p>
            <a:pPr eaLnBrk="1" hangingPunct="1">
              <a:lnSpc>
                <a:spcPct val="80000"/>
              </a:lnSpc>
              <a:buFontTx/>
              <a:buNone/>
            </a:pPr>
            <a:r>
              <a:rPr lang="en-US" sz="2800" b="1" smtClean="0">
                <a:latin typeface="Times New Roman" pitchFamily="18" charset="0"/>
              </a:rPr>
              <a:t>Khi nghĩa quân Tây Sơn ập đến thì quân Trịnh chống đỡ như thế nào?</a:t>
            </a:r>
          </a:p>
          <a:p>
            <a:pPr eaLnBrk="1" hangingPunct="1">
              <a:lnSpc>
                <a:spcPct val="80000"/>
              </a:lnSpc>
              <a:buFontTx/>
              <a:buNone/>
            </a:pPr>
            <a:r>
              <a:rPr lang="en-US" sz="2800" b="1" smtClean="0">
                <a:solidFill>
                  <a:srgbClr val="FF0000"/>
                </a:solidFill>
                <a:latin typeface="Times New Roman" pitchFamily="18" charset="0"/>
              </a:rPr>
              <a:t>+ Quân Trịnh không kịp xuống thuyền, phần bị giết, phần bỏ chạy.</a:t>
            </a:r>
          </a:p>
          <a:p>
            <a:pPr eaLnBrk="1" hangingPunct="1">
              <a:lnSpc>
                <a:spcPct val="80000"/>
              </a:lnSpc>
              <a:buFontTx/>
              <a:buNone/>
            </a:pPr>
            <a:r>
              <a:rPr lang="en-US" sz="2800" b="1" smtClean="0">
                <a:solidFill>
                  <a:srgbClr val="FF0000"/>
                </a:solidFill>
                <a:latin typeface="Times New Roman" pitchFamily="18" charset="0"/>
              </a:rPr>
              <a:t>+ Trịnh Khải phất cờ lệnh thúc quân đánh trả nhưng tướng sĩ nhìn nhau không dám tiến.</a:t>
            </a:r>
            <a:endParaRPr lang="en-US" sz="2800" b="1" smtClean="0">
              <a:latin typeface="Times New Roman" pitchFamily="18" charset="0"/>
            </a:endParaRPr>
          </a:p>
          <a:p>
            <a:pPr eaLnBrk="1" hangingPunct="1">
              <a:lnSpc>
                <a:spcPct val="80000"/>
              </a:lnSpc>
              <a:buFontTx/>
              <a:buNone/>
            </a:pPr>
            <a:r>
              <a:rPr lang="en-US" sz="2800" b="1" smtClean="0">
                <a:latin typeface="Times New Roman" pitchFamily="18" charset="0"/>
              </a:rPr>
              <a:t>Lúc đó, nghĩa quân Tây Sơn đã làm gì?</a:t>
            </a:r>
          </a:p>
          <a:p>
            <a:pPr eaLnBrk="1" hangingPunct="1">
              <a:lnSpc>
                <a:spcPct val="80000"/>
              </a:lnSpc>
              <a:buFontTx/>
              <a:buNone/>
            </a:pPr>
            <a:r>
              <a:rPr lang="en-US" sz="2800" b="1" smtClean="0">
                <a:solidFill>
                  <a:srgbClr val="FF0000"/>
                </a:solidFill>
                <a:latin typeface="Times New Roman" pitchFamily="18" charset="0"/>
              </a:rPr>
              <a:t>+ Lúc đó, quân Tây Sơn bắn đạn lửa vào quân Trịnh. Phút chốc, quân Trịnh đại bại.</a:t>
            </a:r>
          </a:p>
          <a:p>
            <a:pPr eaLnBrk="1" hangingPunct="1">
              <a:lnSpc>
                <a:spcPct val="80000"/>
              </a:lnSpc>
              <a:buFontTx/>
              <a:buNone/>
            </a:pPr>
            <a:r>
              <a:rPr lang="en-US" sz="2800" b="1" smtClean="0">
                <a:latin typeface="Times New Roman" pitchFamily="18" charset="0"/>
              </a:rPr>
              <a:t>Khi đó Trịnh Khải đã làm gì?</a:t>
            </a:r>
          </a:p>
          <a:p>
            <a:pPr eaLnBrk="1" hangingPunct="1">
              <a:lnSpc>
                <a:spcPct val="80000"/>
              </a:lnSpc>
              <a:buFontTx/>
              <a:buNone/>
            </a:pPr>
            <a:r>
              <a:rPr lang="en-US" sz="2800" b="1" smtClean="0"/>
              <a:t> </a:t>
            </a:r>
            <a:r>
              <a:rPr lang="en-US" sz="2800" b="1" smtClean="0">
                <a:solidFill>
                  <a:srgbClr val="FF0000"/>
                </a:solidFill>
                <a:latin typeface="Times New Roman" pitchFamily="18" charset="0"/>
              </a:rPr>
              <a:t>+ Trịnh Khải cởi áo chúa bỏ chạy.</a:t>
            </a:r>
            <a:endParaRPr lang="en-US" sz="2800" b="1" smtClean="0">
              <a:solidFill>
                <a:srgbClr val="FF0000"/>
              </a:solidFill>
            </a:endParaRPr>
          </a:p>
        </p:txBody>
      </p:sp>
      <p:sp>
        <p:nvSpPr>
          <p:cNvPr id="4" name="Title 3"/>
          <p:cNvSpPr>
            <a:spLocks noGrp="1"/>
          </p:cNvSpPr>
          <p:nvPr>
            <p:ph type="title"/>
          </p:nvPr>
        </p:nvSpPr>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circle(in)">
                                      <p:cBhvr>
                                        <p:cTn id="17" dur="20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ox(in)">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amond(in)">
                                      <p:cBhvr>
                                        <p:cTn id="27" dur="20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diamond(in)">
                                      <p:cBhvr>
                                        <p:cTn id="32" dur="20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diamond(in)">
                                      <p:cBhvr>
                                        <p:cTn id="37" dur="20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524000" y="100013"/>
            <a:ext cx="5943600" cy="6757987"/>
            <a:chOff x="3154" y="818"/>
            <a:chExt cx="2408" cy="3286"/>
          </a:xfrm>
        </p:grpSpPr>
        <p:grpSp>
          <p:nvGrpSpPr>
            <p:cNvPr id="14400" name="Group 3"/>
            <p:cNvGrpSpPr>
              <a:grpSpLocks/>
            </p:cNvGrpSpPr>
            <p:nvPr/>
          </p:nvGrpSpPr>
          <p:grpSpPr bwMode="auto">
            <a:xfrm>
              <a:off x="3154" y="818"/>
              <a:ext cx="2408" cy="3286"/>
              <a:chOff x="3154" y="818"/>
              <a:chExt cx="2408" cy="3286"/>
            </a:xfrm>
          </p:grpSpPr>
          <p:grpSp>
            <p:nvGrpSpPr>
              <p:cNvPr id="14402" name="Group 4"/>
              <p:cNvGrpSpPr>
                <a:grpSpLocks/>
              </p:cNvGrpSpPr>
              <p:nvPr/>
            </p:nvGrpSpPr>
            <p:grpSpPr bwMode="auto">
              <a:xfrm>
                <a:off x="3154" y="818"/>
                <a:ext cx="2408" cy="3286"/>
                <a:chOff x="3154" y="826"/>
                <a:chExt cx="2408" cy="3286"/>
              </a:xfrm>
            </p:grpSpPr>
            <p:grpSp>
              <p:nvGrpSpPr>
                <p:cNvPr id="14413" name="Group 5"/>
                <p:cNvGrpSpPr>
                  <a:grpSpLocks/>
                </p:cNvGrpSpPr>
                <p:nvPr/>
              </p:nvGrpSpPr>
              <p:grpSpPr bwMode="auto">
                <a:xfrm>
                  <a:off x="3154" y="826"/>
                  <a:ext cx="2408" cy="3286"/>
                  <a:chOff x="3186" y="826"/>
                  <a:chExt cx="2408" cy="3286"/>
                </a:xfrm>
              </p:grpSpPr>
              <p:pic>
                <p:nvPicPr>
                  <p:cNvPr id="14421" name="Picture 6" descr="luoc do 2"/>
                  <p:cNvPicPr>
                    <a:picLocks noChangeAspect="1" noChangeArrowheads="1"/>
                  </p:cNvPicPr>
                  <p:nvPr/>
                </p:nvPicPr>
                <p:blipFill>
                  <a:blip r:embed="rId2"/>
                  <a:srcRect b="5812"/>
                  <a:stretch>
                    <a:fillRect/>
                  </a:stretch>
                </p:blipFill>
                <p:spPr bwMode="auto">
                  <a:xfrm>
                    <a:off x="3273" y="826"/>
                    <a:ext cx="2202" cy="2966"/>
                  </a:xfrm>
                  <a:prstGeom prst="rect">
                    <a:avLst/>
                  </a:prstGeom>
                  <a:noFill/>
                  <a:ln w="9525">
                    <a:noFill/>
                    <a:miter lim="800000"/>
                    <a:headEnd/>
                    <a:tailEnd/>
                  </a:ln>
                </p:spPr>
              </p:pic>
              <p:sp>
                <p:nvSpPr>
                  <p:cNvPr id="14422" name="Text Box 7"/>
                  <p:cNvSpPr txBox="1">
                    <a:spLocks noChangeArrowheads="1"/>
                  </p:cNvSpPr>
                  <p:nvPr/>
                </p:nvSpPr>
                <p:spPr bwMode="auto">
                  <a:xfrm>
                    <a:off x="3186" y="3815"/>
                    <a:ext cx="2408" cy="297"/>
                  </a:xfrm>
                  <a:prstGeom prst="rect">
                    <a:avLst/>
                  </a:prstGeom>
                  <a:noFill/>
                  <a:ln w="9525">
                    <a:noFill/>
                    <a:miter lim="800000"/>
                    <a:headEnd/>
                    <a:tailEnd/>
                  </a:ln>
                </p:spPr>
                <p:txBody>
                  <a:bodyPr>
                    <a:spAutoFit/>
                  </a:bodyPr>
                  <a:lstStyle/>
                  <a:p>
                    <a:pPr algn="ctr"/>
                    <a:r>
                      <a:rPr lang="en-US" sz="1600"/>
                      <a:t>Lược đồ nghĩa quân Tây Sơn tiến ra</a:t>
                    </a:r>
                  </a:p>
                  <a:p>
                    <a:pPr algn="ctr"/>
                    <a:r>
                      <a:rPr lang="en-US"/>
                      <a:t> </a:t>
                    </a:r>
                    <a:r>
                      <a:rPr lang="en-US" sz="1600"/>
                      <a:t>Thăng Long</a:t>
                    </a:r>
                    <a:r>
                      <a:rPr lang="en-US"/>
                      <a:t> </a:t>
                    </a:r>
                    <a:r>
                      <a:rPr lang="en-US" sz="1400" i="1"/>
                      <a:t>(năm 1786)</a:t>
                    </a:r>
                  </a:p>
                </p:txBody>
              </p:sp>
            </p:grpSp>
            <p:sp>
              <p:nvSpPr>
                <p:cNvPr id="14414" name="WordArt 8"/>
                <p:cNvSpPr>
                  <a:spLocks noChangeArrowheads="1" noChangeShapeType="1" noTextEdit="1"/>
                </p:cNvSpPr>
                <p:nvPr/>
              </p:nvSpPr>
              <p:spPr bwMode="auto">
                <a:xfrm rot="2179610">
                  <a:off x="4012" y="1230"/>
                  <a:ext cx="356" cy="66"/>
                </a:xfrm>
                <a:prstGeom prst="rect">
                  <a:avLst/>
                </a:prstGeom>
              </p:spPr>
              <p:txBody>
                <a:bodyPr wrap="none" fromWordArt="1">
                  <a:prstTxWarp prst="textPlain">
                    <a:avLst>
                      <a:gd name="adj" fmla="val 50000"/>
                    </a:avLst>
                  </a:prstTxWarp>
                </a:bodyPr>
                <a:lstStyle/>
                <a:p>
                  <a:pPr algn="ctr"/>
                  <a:r>
                    <a:rPr lang="vi-VN" sz="3600" kern="10">
                      <a:ln w="9525">
                        <a:noFill/>
                        <a:round/>
                        <a:headEnd/>
                        <a:tailEnd/>
                      </a:ln>
                    </a:rPr>
                    <a:t>S«ng Hång</a:t>
                  </a:r>
                </a:p>
              </p:txBody>
            </p:sp>
            <p:sp>
              <p:nvSpPr>
                <p:cNvPr id="14415" name="Text Box 9"/>
                <p:cNvSpPr txBox="1">
                  <a:spLocks noChangeArrowheads="1"/>
                </p:cNvSpPr>
                <p:nvPr/>
              </p:nvSpPr>
              <p:spPr bwMode="auto">
                <a:xfrm>
                  <a:off x="4830" y="2969"/>
                  <a:ext cx="608" cy="104"/>
                </a:xfrm>
                <a:prstGeom prst="rect">
                  <a:avLst/>
                </a:prstGeom>
                <a:noFill/>
                <a:ln w="9525">
                  <a:noFill/>
                  <a:miter lim="800000"/>
                  <a:headEnd/>
                  <a:tailEnd/>
                </a:ln>
              </p:spPr>
              <p:txBody>
                <a:bodyPr>
                  <a:spAutoFit/>
                </a:bodyPr>
                <a:lstStyle/>
                <a:p>
                  <a:r>
                    <a:rPr lang="en-US" sz="800"/>
                    <a:t>Phú Xuân</a:t>
                  </a:r>
                </a:p>
              </p:txBody>
            </p:sp>
            <p:sp>
              <p:nvSpPr>
                <p:cNvPr id="14416" name="Text Box 10"/>
                <p:cNvSpPr txBox="1">
                  <a:spLocks noChangeArrowheads="1"/>
                </p:cNvSpPr>
                <p:nvPr/>
              </p:nvSpPr>
              <p:spPr bwMode="auto">
                <a:xfrm>
                  <a:off x="4394" y="1320"/>
                  <a:ext cx="302" cy="111"/>
                </a:xfrm>
                <a:prstGeom prst="rect">
                  <a:avLst/>
                </a:prstGeom>
                <a:noFill/>
                <a:ln w="9525">
                  <a:noFill/>
                  <a:miter lim="800000"/>
                  <a:headEnd/>
                  <a:tailEnd/>
                </a:ln>
              </p:spPr>
              <p:txBody>
                <a:bodyPr wrap="none">
                  <a:spAutoFit/>
                </a:bodyPr>
                <a:lstStyle/>
                <a:p>
                  <a:r>
                    <a:rPr lang="en-US" sz="900"/>
                    <a:t>Thăng Long</a:t>
                  </a:r>
                </a:p>
              </p:txBody>
            </p:sp>
            <p:sp>
              <p:nvSpPr>
                <p:cNvPr id="14417" name="Text Box 11"/>
                <p:cNvSpPr txBox="1">
                  <a:spLocks noChangeArrowheads="1"/>
                </p:cNvSpPr>
                <p:nvPr/>
              </p:nvSpPr>
              <p:spPr bwMode="auto">
                <a:xfrm>
                  <a:off x="4434" y="1600"/>
                  <a:ext cx="235" cy="111"/>
                </a:xfrm>
                <a:prstGeom prst="rect">
                  <a:avLst/>
                </a:prstGeom>
                <a:noFill/>
                <a:ln w="9525">
                  <a:noFill/>
                  <a:miter lim="800000"/>
                  <a:headEnd/>
                  <a:tailEnd/>
                </a:ln>
              </p:spPr>
              <p:txBody>
                <a:bodyPr wrap="none">
                  <a:spAutoFit/>
                </a:bodyPr>
                <a:lstStyle/>
                <a:p>
                  <a:r>
                    <a:rPr lang="en-US" sz="900"/>
                    <a:t>Nam Dư</a:t>
                  </a:r>
                </a:p>
              </p:txBody>
            </p:sp>
            <p:sp>
              <p:nvSpPr>
                <p:cNvPr id="14418" name="Text Box 12"/>
                <p:cNvSpPr txBox="1">
                  <a:spLocks noChangeArrowheads="1"/>
                </p:cNvSpPr>
                <p:nvPr/>
              </p:nvSpPr>
              <p:spPr bwMode="auto">
                <a:xfrm>
                  <a:off x="5058" y="3629"/>
                  <a:ext cx="444" cy="104"/>
                </a:xfrm>
                <a:prstGeom prst="rect">
                  <a:avLst/>
                </a:prstGeom>
                <a:noFill/>
                <a:ln w="9525">
                  <a:noFill/>
                  <a:miter lim="800000"/>
                  <a:headEnd/>
                  <a:tailEnd/>
                </a:ln>
              </p:spPr>
              <p:txBody>
                <a:bodyPr>
                  <a:spAutoFit/>
                </a:bodyPr>
                <a:lstStyle/>
                <a:p>
                  <a:r>
                    <a:rPr lang="en-US" sz="800"/>
                    <a:t>Quy Nhơn</a:t>
                  </a:r>
                </a:p>
              </p:txBody>
            </p:sp>
            <p:sp>
              <p:nvSpPr>
                <p:cNvPr id="14419" name="Text Box 13"/>
                <p:cNvSpPr txBox="1">
                  <a:spLocks noChangeArrowheads="1"/>
                </p:cNvSpPr>
                <p:nvPr/>
              </p:nvSpPr>
              <p:spPr bwMode="auto">
                <a:xfrm>
                  <a:off x="4794" y="3569"/>
                  <a:ext cx="356" cy="104"/>
                </a:xfrm>
                <a:prstGeom prst="rect">
                  <a:avLst/>
                </a:prstGeom>
                <a:noFill/>
                <a:ln w="9525">
                  <a:noFill/>
                  <a:miter lim="800000"/>
                  <a:headEnd/>
                  <a:tailEnd/>
                </a:ln>
              </p:spPr>
              <p:txBody>
                <a:bodyPr>
                  <a:spAutoFit/>
                </a:bodyPr>
                <a:lstStyle/>
                <a:p>
                  <a:r>
                    <a:rPr lang="en-US" sz="800"/>
                    <a:t>An Khê</a:t>
                  </a:r>
                </a:p>
              </p:txBody>
            </p:sp>
            <p:sp>
              <p:nvSpPr>
                <p:cNvPr id="14420" name="WordArt 14"/>
                <p:cNvSpPr>
                  <a:spLocks noChangeArrowheads="1" noChangeShapeType="1" noTextEdit="1"/>
                </p:cNvSpPr>
                <p:nvPr/>
              </p:nvSpPr>
              <p:spPr bwMode="auto">
                <a:xfrm rot="1691804">
                  <a:off x="4405" y="2386"/>
                  <a:ext cx="288" cy="55"/>
                </a:xfrm>
                <a:prstGeom prst="rect">
                  <a:avLst/>
                </a:prstGeom>
              </p:spPr>
              <p:txBody>
                <a:bodyPr wrap="none" fromWordArt="1">
                  <a:prstTxWarp prst="textPlain">
                    <a:avLst>
                      <a:gd name="adj" fmla="val 50000"/>
                    </a:avLst>
                  </a:prstTxWarp>
                </a:bodyPr>
                <a:lstStyle/>
                <a:p>
                  <a:pPr algn="ctr"/>
                  <a:r>
                    <a:rPr lang="vi-VN" sz="3600" kern="10">
                      <a:ln w="9525">
                        <a:noFill/>
                        <a:round/>
                        <a:headEnd/>
                        <a:tailEnd/>
                      </a:ln>
                    </a:rPr>
                    <a:t>S«ng Gianh</a:t>
                  </a:r>
                </a:p>
              </p:txBody>
            </p:sp>
          </p:grpSp>
          <p:sp>
            <p:nvSpPr>
              <p:cNvPr id="14403" name="Line 15"/>
              <p:cNvSpPr>
                <a:spLocks noChangeShapeType="1"/>
              </p:cNvSpPr>
              <p:nvPr/>
            </p:nvSpPr>
            <p:spPr bwMode="auto">
              <a:xfrm flipV="1">
                <a:off x="4404" y="1768"/>
                <a:ext cx="88" cy="228"/>
              </a:xfrm>
              <a:prstGeom prst="line">
                <a:avLst/>
              </a:prstGeom>
              <a:noFill/>
              <a:ln w="38100">
                <a:solidFill>
                  <a:srgbClr val="FF3300"/>
                </a:solidFill>
                <a:round/>
                <a:headEnd/>
                <a:tailEnd type="triangle" w="med" len="med"/>
              </a:ln>
            </p:spPr>
            <p:txBody>
              <a:bodyPr/>
              <a:lstStyle/>
              <a:p>
                <a:endParaRPr lang="vi-VN"/>
              </a:p>
            </p:txBody>
          </p:sp>
          <p:sp>
            <p:nvSpPr>
              <p:cNvPr id="14404" name="Line 16"/>
              <p:cNvSpPr>
                <a:spLocks noChangeShapeType="1"/>
              </p:cNvSpPr>
              <p:nvPr/>
            </p:nvSpPr>
            <p:spPr bwMode="auto">
              <a:xfrm flipH="1" flipV="1">
                <a:off x="4380" y="2088"/>
                <a:ext cx="72" cy="200"/>
              </a:xfrm>
              <a:prstGeom prst="line">
                <a:avLst/>
              </a:prstGeom>
              <a:noFill/>
              <a:ln w="38100">
                <a:solidFill>
                  <a:srgbClr val="FF3300"/>
                </a:solidFill>
                <a:round/>
                <a:headEnd/>
                <a:tailEnd type="triangle" w="med" len="med"/>
              </a:ln>
            </p:spPr>
            <p:txBody>
              <a:bodyPr/>
              <a:lstStyle/>
              <a:p>
                <a:endParaRPr lang="vi-VN"/>
              </a:p>
            </p:txBody>
          </p:sp>
          <p:sp>
            <p:nvSpPr>
              <p:cNvPr id="14405" name="Line 17"/>
              <p:cNvSpPr>
                <a:spLocks noChangeShapeType="1"/>
              </p:cNvSpPr>
              <p:nvPr/>
            </p:nvSpPr>
            <p:spPr bwMode="auto">
              <a:xfrm flipH="1" flipV="1">
                <a:off x="4540" y="2436"/>
                <a:ext cx="136" cy="176"/>
              </a:xfrm>
              <a:prstGeom prst="line">
                <a:avLst/>
              </a:prstGeom>
              <a:noFill/>
              <a:ln w="38100">
                <a:solidFill>
                  <a:srgbClr val="FF3300"/>
                </a:solidFill>
                <a:round/>
                <a:headEnd/>
                <a:tailEnd type="triangle" w="med" len="med"/>
              </a:ln>
            </p:spPr>
            <p:txBody>
              <a:bodyPr/>
              <a:lstStyle/>
              <a:p>
                <a:endParaRPr lang="vi-VN"/>
              </a:p>
            </p:txBody>
          </p:sp>
          <p:sp>
            <p:nvSpPr>
              <p:cNvPr id="14406" name="Line 18"/>
              <p:cNvSpPr>
                <a:spLocks noChangeShapeType="1"/>
              </p:cNvSpPr>
              <p:nvPr/>
            </p:nvSpPr>
            <p:spPr bwMode="auto">
              <a:xfrm flipH="1" flipV="1">
                <a:off x="4744" y="2680"/>
                <a:ext cx="136" cy="176"/>
              </a:xfrm>
              <a:prstGeom prst="line">
                <a:avLst/>
              </a:prstGeom>
              <a:noFill/>
              <a:ln w="38100">
                <a:solidFill>
                  <a:srgbClr val="FF3300"/>
                </a:solidFill>
                <a:round/>
                <a:headEnd/>
                <a:tailEnd type="triangle" w="med" len="med"/>
              </a:ln>
            </p:spPr>
            <p:txBody>
              <a:bodyPr/>
              <a:lstStyle/>
              <a:p>
                <a:endParaRPr lang="vi-VN"/>
              </a:p>
            </p:txBody>
          </p:sp>
          <p:sp>
            <p:nvSpPr>
              <p:cNvPr id="14407" name="Freeform 19"/>
              <p:cNvSpPr>
                <a:spLocks/>
              </p:cNvSpPr>
              <p:nvPr/>
            </p:nvSpPr>
            <p:spPr bwMode="auto">
              <a:xfrm>
                <a:off x="4568" y="2016"/>
                <a:ext cx="100" cy="192"/>
              </a:xfrm>
              <a:custGeom>
                <a:avLst/>
                <a:gdLst>
                  <a:gd name="T0" fmla="*/ 100 w 100"/>
                  <a:gd name="T1" fmla="*/ 192 h 192"/>
                  <a:gd name="T2" fmla="*/ 44 w 100"/>
                  <a:gd name="T3" fmla="*/ 132 h 192"/>
                  <a:gd name="T4" fmla="*/ 20 w 100"/>
                  <a:gd name="T5" fmla="*/ 76 h 192"/>
                  <a:gd name="T6" fmla="*/ 0 w 100"/>
                  <a:gd name="T7" fmla="*/ 0 h 192"/>
                  <a:gd name="T8" fmla="*/ 0 60000 65536"/>
                  <a:gd name="T9" fmla="*/ 0 60000 65536"/>
                  <a:gd name="T10" fmla="*/ 0 60000 65536"/>
                  <a:gd name="T11" fmla="*/ 0 60000 65536"/>
                  <a:gd name="T12" fmla="*/ 0 w 100"/>
                  <a:gd name="T13" fmla="*/ 0 h 192"/>
                  <a:gd name="T14" fmla="*/ 100 w 100"/>
                  <a:gd name="T15" fmla="*/ 192 h 192"/>
                </a:gdLst>
                <a:ahLst/>
                <a:cxnLst>
                  <a:cxn ang="T8">
                    <a:pos x="T0" y="T1"/>
                  </a:cxn>
                  <a:cxn ang="T9">
                    <a:pos x="T2" y="T3"/>
                  </a:cxn>
                  <a:cxn ang="T10">
                    <a:pos x="T4" y="T5"/>
                  </a:cxn>
                  <a:cxn ang="T11">
                    <a:pos x="T6" y="T7"/>
                  </a:cxn>
                </a:cxnLst>
                <a:rect l="T12" t="T13" r="T14" b="T15"/>
                <a:pathLst>
                  <a:path w="100" h="192">
                    <a:moveTo>
                      <a:pt x="100" y="192"/>
                    </a:moveTo>
                    <a:lnTo>
                      <a:pt x="44" y="132"/>
                    </a:lnTo>
                    <a:lnTo>
                      <a:pt x="20" y="76"/>
                    </a:lnTo>
                    <a:lnTo>
                      <a:pt x="0" y="0"/>
                    </a:lnTo>
                  </a:path>
                </a:pathLst>
              </a:custGeom>
              <a:noFill/>
              <a:ln w="38100">
                <a:solidFill>
                  <a:srgbClr val="0000FF"/>
                </a:solidFill>
                <a:round/>
                <a:headEnd/>
                <a:tailEnd type="triangle" w="med" len="med"/>
              </a:ln>
            </p:spPr>
            <p:txBody>
              <a:bodyPr/>
              <a:lstStyle/>
              <a:p>
                <a:endParaRPr lang="vi-VN"/>
              </a:p>
            </p:txBody>
          </p:sp>
          <p:sp>
            <p:nvSpPr>
              <p:cNvPr id="14408" name="Line 20"/>
              <p:cNvSpPr>
                <a:spLocks noChangeShapeType="1"/>
              </p:cNvSpPr>
              <p:nvPr/>
            </p:nvSpPr>
            <p:spPr bwMode="auto">
              <a:xfrm flipH="1" flipV="1">
                <a:off x="4744" y="2292"/>
                <a:ext cx="112" cy="192"/>
              </a:xfrm>
              <a:prstGeom prst="line">
                <a:avLst/>
              </a:prstGeom>
              <a:noFill/>
              <a:ln w="38100">
                <a:solidFill>
                  <a:srgbClr val="0000FF"/>
                </a:solidFill>
                <a:round/>
                <a:headEnd/>
                <a:tailEnd type="triangle" w="med" len="med"/>
              </a:ln>
            </p:spPr>
            <p:txBody>
              <a:bodyPr/>
              <a:lstStyle/>
              <a:p>
                <a:endParaRPr lang="vi-VN"/>
              </a:p>
            </p:txBody>
          </p:sp>
          <p:sp>
            <p:nvSpPr>
              <p:cNvPr id="14409" name="Line 21"/>
              <p:cNvSpPr>
                <a:spLocks noChangeShapeType="1"/>
              </p:cNvSpPr>
              <p:nvPr/>
            </p:nvSpPr>
            <p:spPr bwMode="auto">
              <a:xfrm flipH="1" flipV="1">
                <a:off x="4936" y="2584"/>
                <a:ext cx="116" cy="176"/>
              </a:xfrm>
              <a:prstGeom prst="line">
                <a:avLst/>
              </a:prstGeom>
              <a:noFill/>
              <a:ln w="38100">
                <a:solidFill>
                  <a:srgbClr val="0000FF"/>
                </a:solidFill>
                <a:round/>
                <a:headEnd/>
                <a:tailEnd type="triangle" w="med" len="med"/>
              </a:ln>
            </p:spPr>
            <p:txBody>
              <a:bodyPr/>
              <a:lstStyle/>
              <a:p>
                <a:endParaRPr lang="vi-VN"/>
              </a:p>
            </p:txBody>
          </p:sp>
          <p:sp>
            <p:nvSpPr>
              <p:cNvPr id="14410" name="Line 22"/>
              <p:cNvSpPr>
                <a:spLocks noChangeShapeType="1"/>
              </p:cNvSpPr>
              <p:nvPr/>
            </p:nvSpPr>
            <p:spPr bwMode="auto">
              <a:xfrm flipH="1" flipV="1">
                <a:off x="4952" y="2880"/>
                <a:ext cx="112" cy="184"/>
              </a:xfrm>
              <a:prstGeom prst="line">
                <a:avLst/>
              </a:prstGeom>
              <a:noFill/>
              <a:ln w="38100">
                <a:solidFill>
                  <a:srgbClr val="FF3300"/>
                </a:solidFill>
                <a:round/>
                <a:headEnd/>
                <a:tailEnd type="triangle" w="med" len="med"/>
              </a:ln>
            </p:spPr>
            <p:txBody>
              <a:bodyPr/>
              <a:lstStyle/>
              <a:p>
                <a:endParaRPr lang="vi-VN"/>
              </a:p>
            </p:txBody>
          </p:sp>
          <p:sp>
            <p:nvSpPr>
              <p:cNvPr id="14411" name="Freeform 23"/>
              <p:cNvSpPr>
                <a:spLocks/>
              </p:cNvSpPr>
              <p:nvPr/>
            </p:nvSpPr>
            <p:spPr bwMode="auto">
              <a:xfrm>
                <a:off x="4552" y="1760"/>
                <a:ext cx="41" cy="192"/>
              </a:xfrm>
              <a:custGeom>
                <a:avLst/>
                <a:gdLst>
                  <a:gd name="T0" fmla="*/ 32 w 41"/>
                  <a:gd name="T1" fmla="*/ 192 h 192"/>
                  <a:gd name="T2" fmla="*/ 41 w 41"/>
                  <a:gd name="T3" fmla="*/ 82 h 192"/>
                  <a:gd name="T4" fmla="*/ 0 w 41"/>
                  <a:gd name="T5" fmla="*/ 0 h 192"/>
                  <a:gd name="T6" fmla="*/ 0 60000 65536"/>
                  <a:gd name="T7" fmla="*/ 0 60000 65536"/>
                  <a:gd name="T8" fmla="*/ 0 60000 65536"/>
                  <a:gd name="T9" fmla="*/ 0 w 41"/>
                  <a:gd name="T10" fmla="*/ 0 h 192"/>
                  <a:gd name="T11" fmla="*/ 41 w 41"/>
                  <a:gd name="T12" fmla="*/ 192 h 192"/>
                </a:gdLst>
                <a:ahLst/>
                <a:cxnLst>
                  <a:cxn ang="T6">
                    <a:pos x="T0" y="T1"/>
                  </a:cxn>
                  <a:cxn ang="T7">
                    <a:pos x="T2" y="T3"/>
                  </a:cxn>
                  <a:cxn ang="T8">
                    <a:pos x="T4" y="T5"/>
                  </a:cxn>
                </a:cxnLst>
                <a:rect l="T9" t="T10" r="T11" b="T12"/>
                <a:pathLst>
                  <a:path w="41" h="192">
                    <a:moveTo>
                      <a:pt x="32" y="192"/>
                    </a:moveTo>
                    <a:lnTo>
                      <a:pt x="41" y="82"/>
                    </a:lnTo>
                    <a:lnTo>
                      <a:pt x="0" y="0"/>
                    </a:lnTo>
                  </a:path>
                </a:pathLst>
              </a:custGeom>
              <a:noFill/>
              <a:ln w="38100">
                <a:solidFill>
                  <a:srgbClr val="0000FF"/>
                </a:solidFill>
                <a:round/>
                <a:headEnd/>
                <a:tailEnd type="triangle" w="med" len="med"/>
              </a:ln>
            </p:spPr>
            <p:txBody>
              <a:bodyPr/>
              <a:lstStyle/>
              <a:p>
                <a:endParaRPr lang="vi-VN"/>
              </a:p>
            </p:txBody>
          </p:sp>
          <p:sp>
            <p:nvSpPr>
              <p:cNvPr id="14412" name="Line 24"/>
              <p:cNvSpPr>
                <a:spLocks noChangeShapeType="1"/>
              </p:cNvSpPr>
              <p:nvPr/>
            </p:nvSpPr>
            <p:spPr bwMode="auto">
              <a:xfrm flipH="1" flipV="1">
                <a:off x="5152" y="2840"/>
                <a:ext cx="124" cy="188"/>
              </a:xfrm>
              <a:prstGeom prst="line">
                <a:avLst/>
              </a:prstGeom>
              <a:noFill/>
              <a:ln w="38100">
                <a:solidFill>
                  <a:srgbClr val="0000FF"/>
                </a:solidFill>
                <a:round/>
                <a:headEnd/>
                <a:tailEnd type="triangle" w="med" len="med"/>
              </a:ln>
            </p:spPr>
            <p:txBody>
              <a:bodyPr/>
              <a:lstStyle/>
              <a:p>
                <a:endParaRPr lang="vi-VN"/>
              </a:p>
            </p:txBody>
          </p:sp>
        </p:grpSp>
        <p:sp>
          <p:nvSpPr>
            <p:cNvPr id="14401" name="Line 25"/>
            <p:cNvSpPr>
              <a:spLocks noChangeShapeType="1"/>
            </p:cNvSpPr>
            <p:nvPr/>
          </p:nvSpPr>
          <p:spPr bwMode="auto">
            <a:xfrm flipH="1" flipV="1">
              <a:off x="4456" y="1528"/>
              <a:ext cx="44" cy="148"/>
            </a:xfrm>
            <a:prstGeom prst="line">
              <a:avLst/>
            </a:prstGeom>
            <a:noFill/>
            <a:ln w="38100">
              <a:solidFill>
                <a:srgbClr val="FF3300"/>
              </a:solidFill>
              <a:round/>
              <a:headEnd/>
              <a:tailEnd type="triangle" w="med" len="med"/>
            </a:ln>
          </p:spPr>
          <p:txBody>
            <a:bodyPr/>
            <a:lstStyle/>
            <a:p>
              <a:endParaRPr lang="vi-VN"/>
            </a:p>
          </p:txBody>
        </p:sp>
      </p:grpSp>
      <p:grpSp>
        <p:nvGrpSpPr>
          <p:cNvPr id="14339" name="Group 2"/>
          <p:cNvGrpSpPr>
            <a:grpSpLocks/>
          </p:cNvGrpSpPr>
          <p:nvPr/>
        </p:nvGrpSpPr>
        <p:grpSpPr bwMode="auto">
          <a:xfrm>
            <a:off x="1524000" y="100013"/>
            <a:ext cx="5943600" cy="6757987"/>
            <a:chOff x="3154" y="818"/>
            <a:chExt cx="2408" cy="3286"/>
          </a:xfrm>
        </p:grpSpPr>
        <p:grpSp>
          <p:nvGrpSpPr>
            <p:cNvPr id="14377" name="Group 3"/>
            <p:cNvGrpSpPr>
              <a:grpSpLocks/>
            </p:cNvGrpSpPr>
            <p:nvPr/>
          </p:nvGrpSpPr>
          <p:grpSpPr bwMode="auto">
            <a:xfrm>
              <a:off x="3154" y="818"/>
              <a:ext cx="2408" cy="3286"/>
              <a:chOff x="3154" y="818"/>
              <a:chExt cx="2408" cy="3286"/>
            </a:xfrm>
          </p:grpSpPr>
          <p:grpSp>
            <p:nvGrpSpPr>
              <p:cNvPr id="14379" name="Group 4"/>
              <p:cNvGrpSpPr>
                <a:grpSpLocks/>
              </p:cNvGrpSpPr>
              <p:nvPr/>
            </p:nvGrpSpPr>
            <p:grpSpPr bwMode="auto">
              <a:xfrm>
                <a:off x="3154" y="818"/>
                <a:ext cx="2408" cy="3286"/>
                <a:chOff x="3154" y="826"/>
                <a:chExt cx="2408" cy="3286"/>
              </a:xfrm>
            </p:grpSpPr>
            <p:grpSp>
              <p:nvGrpSpPr>
                <p:cNvPr id="14390" name="Group 5"/>
                <p:cNvGrpSpPr>
                  <a:grpSpLocks/>
                </p:cNvGrpSpPr>
                <p:nvPr/>
              </p:nvGrpSpPr>
              <p:grpSpPr bwMode="auto">
                <a:xfrm>
                  <a:off x="3154" y="826"/>
                  <a:ext cx="2408" cy="3286"/>
                  <a:chOff x="3186" y="826"/>
                  <a:chExt cx="2408" cy="3286"/>
                </a:xfrm>
              </p:grpSpPr>
              <p:pic>
                <p:nvPicPr>
                  <p:cNvPr id="14398" name="Picture 6" descr="luoc do 2"/>
                  <p:cNvPicPr>
                    <a:picLocks noChangeAspect="1" noChangeArrowheads="1"/>
                  </p:cNvPicPr>
                  <p:nvPr/>
                </p:nvPicPr>
                <p:blipFill>
                  <a:blip r:embed="rId2"/>
                  <a:srcRect b="5812"/>
                  <a:stretch>
                    <a:fillRect/>
                  </a:stretch>
                </p:blipFill>
                <p:spPr bwMode="auto">
                  <a:xfrm>
                    <a:off x="3273" y="826"/>
                    <a:ext cx="2202" cy="2966"/>
                  </a:xfrm>
                  <a:prstGeom prst="rect">
                    <a:avLst/>
                  </a:prstGeom>
                  <a:noFill/>
                  <a:ln w="9525">
                    <a:noFill/>
                    <a:miter lim="800000"/>
                    <a:headEnd/>
                    <a:tailEnd/>
                  </a:ln>
                </p:spPr>
              </p:pic>
              <p:sp>
                <p:nvSpPr>
                  <p:cNvPr id="14399" name="Text Box 7"/>
                  <p:cNvSpPr txBox="1">
                    <a:spLocks noChangeArrowheads="1"/>
                  </p:cNvSpPr>
                  <p:nvPr/>
                </p:nvSpPr>
                <p:spPr bwMode="auto">
                  <a:xfrm>
                    <a:off x="3186" y="3815"/>
                    <a:ext cx="2408" cy="297"/>
                  </a:xfrm>
                  <a:prstGeom prst="rect">
                    <a:avLst/>
                  </a:prstGeom>
                  <a:noFill/>
                  <a:ln w="9525">
                    <a:noFill/>
                    <a:miter lim="800000"/>
                    <a:headEnd/>
                    <a:tailEnd/>
                  </a:ln>
                </p:spPr>
                <p:txBody>
                  <a:bodyPr>
                    <a:spAutoFit/>
                  </a:bodyPr>
                  <a:lstStyle/>
                  <a:p>
                    <a:pPr algn="ctr"/>
                    <a:r>
                      <a:rPr lang="en-US" sz="1600"/>
                      <a:t>Lược đồ nghĩa quân Tây Sơn tiến ra</a:t>
                    </a:r>
                  </a:p>
                  <a:p>
                    <a:pPr algn="ctr"/>
                    <a:r>
                      <a:rPr lang="en-US"/>
                      <a:t> </a:t>
                    </a:r>
                    <a:r>
                      <a:rPr lang="en-US" sz="1600"/>
                      <a:t>Thăng Long</a:t>
                    </a:r>
                    <a:r>
                      <a:rPr lang="en-US"/>
                      <a:t> </a:t>
                    </a:r>
                    <a:r>
                      <a:rPr lang="en-US" sz="1400" i="1"/>
                      <a:t>(năm 1786)</a:t>
                    </a:r>
                  </a:p>
                </p:txBody>
              </p:sp>
            </p:grpSp>
            <p:sp>
              <p:nvSpPr>
                <p:cNvPr id="14391" name="WordArt 8"/>
                <p:cNvSpPr>
                  <a:spLocks noChangeArrowheads="1" noChangeShapeType="1" noTextEdit="1"/>
                </p:cNvSpPr>
                <p:nvPr/>
              </p:nvSpPr>
              <p:spPr bwMode="auto">
                <a:xfrm rot="2179610">
                  <a:off x="4012" y="1230"/>
                  <a:ext cx="356" cy="66"/>
                </a:xfrm>
                <a:prstGeom prst="rect">
                  <a:avLst/>
                </a:prstGeom>
              </p:spPr>
              <p:txBody>
                <a:bodyPr wrap="none" fromWordArt="1">
                  <a:prstTxWarp prst="textPlain">
                    <a:avLst>
                      <a:gd name="adj" fmla="val 50000"/>
                    </a:avLst>
                  </a:prstTxWarp>
                </a:bodyPr>
                <a:lstStyle/>
                <a:p>
                  <a:pPr algn="ctr"/>
                  <a:r>
                    <a:rPr lang="vi-VN" sz="3600" kern="10">
                      <a:ln w="9525">
                        <a:noFill/>
                        <a:round/>
                        <a:headEnd/>
                        <a:tailEnd/>
                      </a:ln>
                    </a:rPr>
                    <a:t>S«ng Hång</a:t>
                  </a:r>
                </a:p>
              </p:txBody>
            </p:sp>
            <p:sp>
              <p:nvSpPr>
                <p:cNvPr id="14392" name="Text Box 9"/>
                <p:cNvSpPr txBox="1">
                  <a:spLocks noChangeArrowheads="1"/>
                </p:cNvSpPr>
                <p:nvPr/>
              </p:nvSpPr>
              <p:spPr bwMode="auto">
                <a:xfrm>
                  <a:off x="4830" y="2969"/>
                  <a:ext cx="608" cy="104"/>
                </a:xfrm>
                <a:prstGeom prst="rect">
                  <a:avLst/>
                </a:prstGeom>
                <a:noFill/>
                <a:ln w="9525">
                  <a:noFill/>
                  <a:miter lim="800000"/>
                  <a:headEnd/>
                  <a:tailEnd/>
                </a:ln>
              </p:spPr>
              <p:txBody>
                <a:bodyPr>
                  <a:spAutoFit/>
                </a:bodyPr>
                <a:lstStyle/>
                <a:p>
                  <a:r>
                    <a:rPr lang="en-US" sz="800"/>
                    <a:t>Phú Xuân</a:t>
                  </a:r>
                </a:p>
              </p:txBody>
            </p:sp>
            <p:sp>
              <p:nvSpPr>
                <p:cNvPr id="14393" name="Text Box 10"/>
                <p:cNvSpPr txBox="1">
                  <a:spLocks noChangeArrowheads="1"/>
                </p:cNvSpPr>
                <p:nvPr/>
              </p:nvSpPr>
              <p:spPr bwMode="auto">
                <a:xfrm>
                  <a:off x="4394" y="1320"/>
                  <a:ext cx="302" cy="111"/>
                </a:xfrm>
                <a:prstGeom prst="rect">
                  <a:avLst/>
                </a:prstGeom>
                <a:noFill/>
                <a:ln w="9525">
                  <a:noFill/>
                  <a:miter lim="800000"/>
                  <a:headEnd/>
                  <a:tailEnd/>
                </a:ln>
              </p:spPr>
              <p:txBody>
                <a:bodyPr wrap="none">
                  <a:spAutoFit/>
                </a:bodyPr>
                <a:lstStyle/>
                <a:p>
                  <a:r>
                    <a:rPr lang="en-US" sz="900"/>
                    <a:t>Thăng Long</a:t>
                  </a:r>
                </a:p>
              </p:txBody>
            </p:sp>
            <p:sp>
              <p:nvSpPr>
                <p:cNvPr id="14394" name="Text Box 11"/>
                <p:cNvSpPr txBox="1">
                  <a:spLocks noChangeArrowheads="1"/>
                </p:cNvSpPr>
                <p:nvPr/>
              </p:nvSpPr>
              <p:spPr bwMode="auto">
                <a:xfrm>
                  <a:off x="4434" y="1600"/>
                  <a:ext cx="235" cy="111"/>
                </a:xfrm>
                <a:prstGeom prst="rect">
                  <a:avLst/>
                </a:prstGeom>
                <a:noFill/>
                <a:ln w="9525">
                  <a:noFill/>
                  <a:miter lim="800000"/>
                  <a:headEnd/>
                  <a:tailEnd/>
                </a:ln>
              </p:spPr>
              <p:txBody>
                <a:bodyPr wrap="none">
                  <a:spAutoFit/>
                </a:bodyPr>
                <a:lstStyle/>
                <a:p>
                  <a:r>
                    <a:rPr lang="en-US" sz="900"/>
                    <a:t>Nam Dư</a:t>
                  </a:r>
                </a:p>
              </p:txBody>
            </p:sp>
            <p:sp>
              <p:nvSpPr>
                <p:cNvPr id="14395" name="Text Box 12"/>
                <p:cNvSpPr txBox="1">
                  <a:spLocks noChangeArrowheads="1"/>
                </p:cNvSpPr>
                <p:nvPr/>
              </p:nvSpPr>
              <p:spPr bwMode="auto">
                <a:xfrm>
                  <a:off x="5058" y="3629"/>
                  <a:ext cx="444" cy="104"/>
                </a:xfrm>
                <a:prstGeom prst="rect">
                  <a:avLst/>
                </a:prstGeom>
                <a:noFill/>
                <a:ln w="9525">
                  <a:noFill/>
                  <a:miter lim="800000"/>
                  <a:headEnd/>
                  <a:tailEnd/>
                </a:ln>
              </p:spPr>
              <p:txBody>
                <a:bodyPr>
                  <a:spAutoFit/>
                </a:bodyPr>
                <a:lstStyle/>
                <a:p>
                  <a:r>
                    <a:rPr lang="en-US" sz="800"/>
                    <a:t>Quy Nhơn</a:t>
                  </a:r>
                </a:p>
              </p:txBody>
            </p:sp>
            <p:sp>
              <p:nvSpPr>
                <p:cNvPr id="14396" name="Text Box 13"/>
                <p:cNvSpPr txBox="1">
                  <a:spLocks noChangeArrowheads="1"/>
                </p:cNvSpPr>
                <p:nvPr/>
              </p:nvSpPr>
              <p:spPr bwMode="auto">
                <a:xfrm>
                  <a:off x="4794" y="3569"/>
                  <a:ext cx="356" cy="104"/>
                </a:xfrm>
                <a:prstGeom prst="rect">
                  <a:avLst/>
                </a:prstGeom>
                <a:noFill/>
                <a:ln w="9525">
                  <a:noFill/>
                  <a:miter lim="800000"/>
                  <a:headEnd/>
                  <a:tailEnd/>
                </a:ln>
              </p:spPr>
              <p:txBody>
                <a:bodyPr>
                  <a:spAutoFit/>
                </a:bodyPr>
                <a:lstStyle/>
                <a:p>
                  <a:r>
                    <a:rPr lang="en-US" sz="800"/>
                    <a:t>An Khê</a:t>
                  </a:r>
                </a:p>
              </p:txBody>
            </p:sp>
            <p:sp>
              <p:nvSpPr>
                <p:cNvPr id="14397" name="WordArt 14"/>
                <p:cNvSpPr>
                  <a:spLocks noChangeArrowheads="1" noChangeShapeType="1" noTextEdit="1"/>
                </p:cNvSpPr>
                <p:nvPr/>
              </p:nvSpPr>
              <p:spPr bwMode="auto">
                <a:xfrm rot="1691804">
                  <a:off x="4405" y="2386"/>
                  <a:ext cx="288" cy="55"/>
                </a:xfrm>
                <a:prstGeom prst="rect">
                  <a:avLst/>
                </a:prstGeom>
              </p:spPr>
              <p:txBody>
                <a:bodyPr wrap="none" fromWordArt="1">
                  <a:prstTxWarp prst="textPlain">
                    <a:avLst>
                      <a:gd name="adj" fmla="val 50000"/>
                    </a:avLst>
                  </a:prstTxWarp>
                </a:bodyPr>
                <a:lstStyle/>
                <a:p>
                  <a:pPr algn="ctr"/>
                  <a:r>
                    <a:rPr lang="vi-VN" sz="3600" kern="10">
                      <a:ln w="9525">
                        <a:noFill/>
                        <a:round/>
                        <a:headEnd/>
                        <a:tailEnd/>
                      </a:ln>
                    </a:rPr>
                    <a:t>S«ng Gianh</a:t>
                  </a:r>
                </a:p>
              </p:txBody>
            </p:sp>
          </p:grpSp>
          <p:sp>
            <p:nvSpPr>
              <p:cNvPr id="14380" name="Line 15"/>
              <p:cNvSpPr>
                <a:spLocks noChangeShapeType="1"/>
              </p:cNvSpPr>
              <p:nvPr/>
            </p:nvSpPr>
            <p:spPr bwMode="auto">
              <a:xfrm flipV="1">
                <a:off x="4404" y="1768"/>
                <a:ext cx="88" cy="228"/>
              </a:xfrm>
              <a:prstGeom prst="line">
                <a:avLst/>
              </a:prstGeom>
              <a:noFill/>
              <a:ln w="38100">
                <a:solidFill>
                  <a:srgbClr val="FF3300"/>
                </a:solidFill>
                <a:round/>
                <a:headEnd/>
                <a:tailEnd type="triangle" w="med" len="med"/>
              </a:ln>
            </p:spPr>
            <p:txBody>
              <a:bodyPr/>
              <a:lstStyle/>
              <a:p>
                <a:endParaRPr lang="vi-VN"/>
              </a:p>
            </p:txBody>
          </p:sp>
          <p:sp>
            <p:nvSpPr>
              <p:cNvPr id="14381" name="Line 16"/>
              <p:cNvSpPr>
                <a:spLocks noChangeShapeType="1"/>
              </p:cNvSpPr>
              <p:nvPr/>
            </p:nvSpPr>
            <p:spPr bwMode="auto">
              <a:xfrm flipH="1" flipV="1">
                <a:off x="4380" y="2088"/>
                <a:ext cx="72" cy="200"/>
              </a:xfrm>
              <a:prstGeom prst="line">
                <a:avLst/>
              </a:prstGeom>
              <a:noFill/>
              <a:ln w="38100">
                <a:solidFill>
                  <a:srgbClr val="FF3300"/>
                </a:solidFill>
                <a:round/>
                <a:headEnd/>
                <a:tailEnd type="triangle" w="med" len="med"/>
              </a:ln>
            </p:spPr>
            <p:txBody>
              <a:bodyPr/>
              <a:lstStyle/>
              <a:p>
                <a:endParaRPr lang="vi-VN"/>
              </a:p>
            </p:txBody>
          </p:sp>
          <p:sp>
            <p:nvSpPr>
              <p:cNvPr id="14382" name="Line 17"/>
              <p:cNvSpPr>
                <a:spLocks noChangeShapeType="1"/>
              </p:cNvSpPr>
              <p:nvPr/>
            </p:nvSpPr>
            <p:spPr bwMode="auto">
              <a:xfrm flipH="1" flipV="1">
                <a:off x="4540" y="2436"/>
                <a:ext cx="136" cy="176"/>
              </a:xfrm>
              <a:prstGeom prst="line">
                <a:avLst/>
              </a:prstGeom>
              <a:noFill/>
              <a:ln w="38100">
                <a:solidFill>
                  <a:srgbClr val="FF3300"/>
                </a:solidFill>
                <a:round/>
                <a:headEnd/>
                <a:tailEnd type="triangle" w="med" len="med"/>
              </a:ln>
            </p:spPr>
            <p:txBody>
              <a:bodyPr/>
              <a:lstStyle/>
              <a:p>
                <a:endParaRPr lang="vi-VN"/>
              </a:p>
            </p:txBody>
          </p:sp>
          <p:sp>
            <p:nvSpPr>
              <p:cNvPr id="14383" name="Line 18"/>
              <p:cNvSpPr>
                <a:spLocks noChangeShapeType="1"/>
              </p:cNvSpPr>
              <p:nvPr/>
            </p:nvSpPr>
            <p:spPr bwMode="auto">
              <a:xfrm flipH="1" flipV="1">
                <a:off x="4744" y="2680"/>
                <a:ext cx="136" cy="176"/>
              </a:xfrm>
              <a:prstGeom prst="line">
                <a:avLst/>
              </a:prstGeom>
              <a:noFill/>
              <a:ln w="38100">
                <a:solidFill>
                  <a:srgbClr val="FF3300"/>
                </a:solidFill>
                <a:round/>
                <a:headEnd/>
                <a:tailEnd type="triangle" w="med" len="med"/>
              </a:ln>
            </p:spPr>
            <p:txBody>
              <a:bodyPr/>
              <a:lstStyle/>
              <a:p>
                <a:endParaRPr lang="vi-VN"/>
              </a:p>
            </p:txBody>
          </p:sp>
          <p:sp>
            <p:nvSpPr>
              <p:cNvPr id="14384" name="Freeform 19"/>
              <p:cNvSpPr>
                <a:spLocks/>
              </p:cNvSpPr>
              <p:nvPr/>
            </p:nvSpPr>
            <p:spPr bwMode="auto">
              <a:xfrm>
                <a:off x="4568" y="2016"/>
                <a:ext cx="100" cy="192"/>
              </a:xfrm>
              <a:custGeom>
                <a:avLst/>
                <a:gdLst>
                  <a:gd name="T0" fmla="*/ 100 w 100"/>
                  <a:gd name="T1" fmla="*/ 192 h 192"/>
                  <a:gd name="T2" fmla="*/ 44 w 100"/>
                  <a:gd name="T3" fmla="*/ 132 h 192"/>
                  <a:gd name="T4" fmla="*/ 20 w 100"/>
                  <a:gd name="T5" fmla="*/ 76 h 192"/>
                  <a:gd name="T6" fmla="*/ 0 w 100"/>
                  <a:gd name="T7" fmla="*/ 0 h 192"/>
                  <a:gd name="T8" fmla="*/ 0 60000 65536"/>
                  <a:gd name="T9" fmla="*/ 0 60000 65536"/>
                  <a:gd name="T10" fmla="*/ 0 60000 65536"/>
                  <a:gd name="T11" fmla="*/ 0 60000 65536"/>
                  <a:gd name="T12" fmla="*/ 0 w 100"/>
                  <a:gd name="T13" fmla="*/ 0 h 192"/>
                  <a:gd name="T14" fmla="*/ 100 w 100"/>
                  <a:gd name="T15" fmla="*/ 192 h 192"/>
                </a:gdLst>
                <a:ahLst/>
                <a:cxnLst>
                  <a:cxn ang="T8">
                    <a:pos x="T0" y="T1"/>
                  </a:cxn>
                  <a:cxn ang="T9">
                    <a:pos x="T2" y="T3"/>
                  </a:cxn>
                  <a:cxn ang="T10">
                    <a:pos x="T4" y="T5"/>
                  </a:cxn>
                  <a:cxn ang="T11">
                    <a:pos x="T6" y="T7"/>
                  </a:cxn>
                </a:cxnLst>
                <a:rect l="T12" t="T13" r="T14" b="T15"/>
                <a:pathLst>
                  <a:path w="100" h="192">
                    <a:moveTo>
                      <a:pt x="100" y="192"/>
                    </a:moveTo>
                    <a:lnTo>
                      <a:pt x="44" y="132"/>
                    </a:lnTo>
                    <a:lnTo>
                      <a:pt x="20" y="76"/>
                    </a:lnTo>
                    <a:lnTo>
                      <a:pt x="0" y="0"/>
                    </a:lnTo>
                  </a:path>
                </a:pathLst>
              </a:custGeom>
              <a:noFill/>
              <a:ln w="38100">
                <a:solidFill>
                  <a:srgbClr val="0000FF"/>
                </a:solidFill>
                <a:round/>
                <a:headEnd/>
                <a:tailEnd type="triangle" w="med" len="med"/>
              </a:ln>
            </p:spPr>
            <p:txBody>
              <a:bodyPr/>
              <a:lstStyle/>
              <a:p>
                <a:endParaRPr lang="vi-VN"/>
              </a:p>
            </p:txBody>
          </p:sp>
          <p:sp>
            <p:nvSpPr>
              <p:cNvPr id="14385" name="Line 20"/>
              <p:cNvSpPr>
                <a:spLocks noChangeShapeType="1"/>
              </p:cNvSpPr>
              <p:nvPr/>
            </p:nvSpPr>
            <p:spPr bwMode="auto">
              <a:xfrm flipH="1" flipV="1">
                <a:off x="4744" y="2292"/>
                <a:ext cx="112" cy="192"/>
              </a:xfrm>
              <a:prstGeom prst="line">
                <a:avLst/>
              </a:prstGeom>
              <a:noFill/>
              <a:ln w="38100">
                <a:solidFill>
                  <a:srgbClr val="0000FF"/>
                </a:solidFill>
                <a:round/>
                <a:headEnd/>
                <a:tailEnd type="triangle" w="med" len="med"/>
              </a:ln>
            </p:spPr>
            <p:txBody>
              <a:bodyPr/>
              <a:lstStyle/>
              <a:p>
                <a:endParaRPr lang="vi-VN"/>
              </a:p>
            </p:txBody>
          </p:sp>
          <p:sp>
            <p:nvSpPr>
              <p:cNvPr id="14386" name="Line 21"/>
              <p:cNvSpPr>
                <a:spLocks noChangeShapeType="1"/>
              </p:cNvSpPr>
              <p:nvPr/>
            </p:nvSpPr>
            <p:spPr bwMode="auto">
              <a:xfrm flipH="1" flipV="1">
                <a:off x="4936" y="2584"/>
                <a:ext cx="116" cy="176"/>
              </a:xfrm>
              <a:prstGeom prst="line">
                <a:avLst/>
              </a:prstGeom>
              <a:noFill/>
              <a:ln w="38100">
                <a:solidFill>
                  <a:srgbClr val="0000FF"/>
                </a:solidFill>
                <a:round/>
                <a:headEnd/>
                <a:tailEnd type="triangle" w="med" len="med"/>
              </a:ln>
            </p:spPr>
            <p:txBody>
              <a:bodyPr/>
              <a:lstStyle/>
              <a:p>
                <a:endParaRPr lang="vi-VN"/>
              </a:p>
            </p:txBody>
          </p:sp>
          <p:sp>
            <p:nvSpPr>
              <p:cNvPr id="14387" name="Line 22"/>
              <p:cNvSpPr>
                <a:spLocks noChangeShapeType="1"/>
              </p:cNvSpPr>
              <p:nvPr/>
            </p:nvSpPr>
            <p:spPr bwMode="auto">
              <a:xfrm flipH="1" flipV="1">
                <a:off x="4952" y="2880"/>
                <a:ext cx="112" cy="184"/>
              </a:xfrm>
              <a:prstGeom prst="line">
                <a:avLst/>
              </a:prstGeom>
              <a:noFill/>
              <a:ln w="38100">
                <a:solidFill>
                  <a:srgbClr val="FF3300"/>
                </a:solidFill>
                <a:round/>
                <a:headEnd/>
                <a:tailEnd type="triangle" w="med" len="med"/>
              </a:ln>
            </p:spPr>
            <p:txBody>
              <a:bodyPr/>
              <a:lstStyle/>
              <a:p>
                <a:endParaRPr lang="vi-VN"/>
              </a:p>
            </p:txBody>
          </p:sp>
          <p:sp>
            <p:nvSpPr>
              <p:cNvPr id="14388" name="Freeform 23"/>
              <p:cNvSpPr>
                <a:spLocks/>
              </p:cNvSpPr>
              <p:nvPr/>
            </p:nvSpPr>
            <p:spPr bwMode="auto">
              <a:xfrm>
                <a:off x="4552" y="1760"/>
                <a:ext cx="41" cy="192"/>
              </a:xfrm>
              <a:custGeom>
                <a:avLst/>
                <a:gdLst>
                  <a:gd name="T0" fmla="*/ 32 w 41"/>
                  <a:gd name="T1" fmla="*/ 192 h 192"/>
                  <a:gd name="T2" fmla="*/ 41 w 41"/>
                  <a:gd name="T3" fmla="*/ 82 h 192"/>
                  <a:gd name="T4" fmla="*/ 0 w 41"/>
                  <a:gd name="T5" fmla="*/ 0 h 192"/>
                  <a:gd name="T6" fmla="*/ 0 60000 65536"/>
                  <a:gd name="T7" fmla="*/ 0 60000 65536"/>
                  <a:gd name="T8" fmla="*/ 0 60000 65536"/>
                  <a:gd name="T9" fmla="*/ 0 w 41"/>
                  <a:gd name="T10" fmla="*/ 0 h 192"/>
                  <a:gd name="T11" fmla="*/ 41 w 41"/>
                  <a:gd name="T12" fmla="*/ 192 h 192"/>
                </a:gdLst>
                <a:ahLst/>
                <a:cxnLst>
                  <a:cxn ang="T6">
                    <a:pos x="T0" y="T1"/>
                  </a:cxn>
                  <a:cxn ang="T7">
                    <a:pos x="T2" y="T3"/>
                  </a:cxn>
                  <a:cxn ang="T8">
                    <a:pos x="T4" y="T5"/>
                  </a:cxn>
                </a:cxnLst>
                <a:rect l="T9" t="T10" r="T11" b="T12"/>
                <a:pathLst>
                  <a:path w="41" h="192">
                    <a:moveTo>
                      <a:pt x="32" y="192"/>
                    </a:moveTo>
                    <a:lnTo>
                      <a:pt x="41" y="82"/>
                    </a:lnTo>
                    <a:lnTo>
                      <a:pt x="0" y="0"/>
                    </a:lnTo>
                  </a:path>
                </a:pathLst>
              </a:custGeom>
              <a:noFill/>
              <a:ln w="38100">
                <a:solidFill>
                  <a:srgbClr val="0000FF"/>
                </a:solidFill>
                <a:round/>
                <a:headEnd/>
                <a:tailEnd type="triangle" w="med" len="med"/>
              </a:ln>
            </p:spPr>
            <p:txBody>
              <a:bodyPr/>
              <a:lstStyle/>
              <a:p>
                <a:endParaRPr lang="vi-VN"/>
              </a:p>
            </p:txBody>
          </p:sp>
          <p:sp>
            <p:nvSpPr>
              <p:cNvPr id="14389" name="Line 24"/>
              <p:cNvSpPr>
                <a:spLocks noChangeShapeType="1"/>
              </p:cNvSpPr>
              <p:nvPr/>
            </p:nvSpPr>
            <p:spPr bwMode="auto">
              <a:xfrm flipH="1" flipV="1">
                <a:off x="5152" y="2840"/>
                <a:ext cx="124" cy="188"/>
              </a:xfrm>
              <a:prstGeom prst="line">
                <a:avLst/>
              </a:prstGeom>
              <a:noFill/>
              <a:ln w="38100">
                <a:solidFill>
                  <a:srgbClr val="0000FF"/>
                </a:solidFill>
                <a:round/>
                <a:headEnd/>
                <a:tailEnd type="triangle" w="med" len="med"/>
              </a:ln>
            </p:spPr>
            <p:txBody>
              <a:bodyPr/>
              <a:lstStyle/>
              <a:p>
                <a:endParaRPr lang="vi-VN"/>
              </a:p>
            </p:txBody>
          </p:sp>
        </p:grpSp>
        <p:sp>
          <p:nvSpPr>
            <p:cNvPr id="14378" name="Line 25"/>
            <p:cNvSpPr>
              <a:spLocks noChangeShapeType="1"/>
            </p:cNvSpPr>
            <p:nvPr/>
          </p:nvSpPr>
          <p:spPr bwMode="auto">
            <a:xfrm flipH="1" flipV="1">
              <a:off x="4456" y="1528"/>
              <a:ext cx="44" cy="148"/>
            </a:xfrm>
            <a:prstGeom prst="line">
              <a:avLst/>
            </a:prstGeom>
            <a:noFill/>
            <a:ln w="38100">
              <a:solidFill>
                <a:srgbClr val="FF3300"/>
              </a:solidFill>
              <a:round/>
              <a:headEnd/>
              <a:tailEnd type="triangle" w="med" len="med"/>
            </a:ln>
          </p:spPr>
          <p:txBody>
            <a:bodyPr/>
            <a:lstStyle/>
            <a:p>
              <a:endParaRPr lang="vi-VN"/>
            </a:p>
          </p:txBody>
        </p:sp>
      </p:grpSp>
      <p:grpSp>
        <p:nvGrpSpPr>
          <p:cNvPr id="14340" name="Group 2"/>
          <p:cNvGrpSpPr>
            <a:grpSpLocks/>
          </p:cNvGrpSpPr>
          <p:nvPr/>
        </p:nvGrpSpPr>
        <p:grpSpPr bwMode="auto">
          <a:xfrm>
            <a:off x="1524000" y="76200"/>
            <a:ext cx="5943600" cy="6757988"/>
            <a:chOff x="3154" y="818"/>
            <a:chExt cx="2408" cy="3286"/>
          </a:xfrm>
        </p:grpSpPr>
        <p:grpSp>
          <p:nvGrpSpPr>
            <p:cNvPr id="14354" name="Group 3"/>
            <p:cNvGrpSpPr>
              <a:grpSpLocks/>
            </p:cNvGrpSpPr>
            <p:nvPr/>
          </p:nvGrpSpPr>
          <p:grpSpPr bwMode="auto">
            <a:xfrm>
              <a:off x="3154" y="818"/>
              <a:ext cx="2408" cy="3286"/>
              <a:chOff x="3154" y="818"/>
              <a:chExt cx="2408" cy="3286"/>
            </a:xfrm>
          </p:grpSpPr>
          <p:grpSp>
            <p:nvGrpSpPr>
              <p:cNvPr id="14356" name="Group 4"/>
              <p:cNvGrpSpPr>
                <a:grpSpLocks/>
              </p:cNvGrpSpPr>
              <p:nvPr/>
            </p:nvGrpSpPr>
            <p:grpSpPr bwMode="auto">
              <a:xfrm>
                <a:off x="3154" y="818"/>
                <a:ext cx="2408" cy="3286"/>
                <a:chOff x="3154" y="826"/>
                <a:chExt cx="2408" cy="3286"/>
              </a:xfrm>
            </p:grpSpPr>
            <p:grpSp>
              <p:nvGrpSpPr>
                <p:cNvPr id="14367" name="Group 5"/>
                <p:cNvGrpSpPr>
                  <a:grpSpLocks/>
                </p:cNvGrpSpPr>
                <p:nvPr/>
              </p:nvGrpSpPr>
              <p:grpSpPr bwMode="auto">
                <a:xfrm>
                  <a:off x="3154" y="826"/>
                  <a:ext cx="2408" cy="3286"/>
                  <a:chOff x="3186" y="826"/>
                  <a:chExt cx="2408" cy="3286"/>
                </a:xfrm>
              </p:grpSpPr>
              <p:pic>
                <p:nvPicPr>
                  <p:cNvPr id="14375" name="Picture 6" descr="luoc do 2"/>
                  <p:cNvPicPr>
                    <a:picLocks noChangeAspect="1" noChangeArrowheads="1"/>
                  </p:cNvPicPr>
                  <p:nvPr/>
                </p:nvPicPr>
                <p:blipFill>
                  <a:blip r:embed="rId2"/>
                  <a:srcRect b="5812"/>
                  <a:stretch>
                    <a:fillRect/>
                  </a:stretch>
                </p:blipFill>
                <p:spPr bwMode="auto">
                  <a:xfrm>
                    <a:off x="3273" y="826"/>
                    <a:ext cx="2202" cy="2966"/>
                  </a:xfrm>
                  <a:prstGeom prst="rect">
                    <a:avLst/>
                  </a:prstGeom>
                  <a:noFill/>
                  <a:ln w="9525">
                    <a:noFill/>
                    <a:miter lim="800000"/>
                    <a:headEnd/>
                    <a:tailEnd/>
                  </a:ln>
                </p:spPr>
              </p:pic>
              <p:sp>
                <p:nvSpPr>
                  <p:cNvPr id="14376" name="Text Box 7"/>
                  <p:cNvSpPr txBox="1">
                    <a:spLocks noChangeArrowheads="1"/>
                  </p:cNvSpPr>
                  <p:nvPr/>
                </p:nvSpPr>
                <p:spPr bwMode="auto">
                  <a:xfrm>
                    <a:off x="3186" y="3815"/>
                    <a:ext cx="2408" cy="297"/>
                  </a:xfrm>
                  <a:prstGeom prst="rect">
                    <a:avLst/>
                  </a:prstGeom>
                  <a:noFill/>
                  <a:ln w="9525">
                    <a:noFill/>
                    <a:miter lim="800000"/>
                    <a:headEnd/>
                    <a:tailEnd/>
                  </a:ln>
                </p:spPr>
                <p:txBody>
                  <a:bodyPr>
                    <a:spAutoFit/>
                  </a:bodyPr>
                  <a:lstStyle/>
                  <a:p>
                    <a:pPr algn="ctr"/>
                    <a:r>
                      <a:rPr lang="en-US" sz="1600"/>
                      <a:t>Lược đồ nghĩa quân Tây Sơn tiến ra</a:t>
                    </a:r>
                  </a:p>
                  <a:p>
                    <a:pPr algn="ctr"/>
                    <a:r>
                      <a:rPr lang="en-US"/>
                      <a:t> </a:t>
                    </a:r>
                    <a:r>
                      <a:rPr lang="en-US" sz="1600"/>
                      <a:t>Thăng Long</a:t>
                    </a:r>
                    <a:r>
                      <a:rPr lang="en-US"/>
                      <a:t> </a:t>
                    </a:r>
                    <a:r>
                      <a:rPr lang="en-US" sz="1400" i="1"/>
                      <a:t>(năm 1786)</a:t>
                    </a:r>
                  </a:p>
                </p:txBody>
              </p:sp>
            </p:grpSp>
            <p:sp>
              <p:nvSpPr>
                <p:cNvPr id="14368" name="WordArt 8"/>
                <p:cNvSpPr>
                  <a:spLocks noChangeArrowheads="1" noChangeShapeType="1" noTextEdit="1"/>
                </p:cNvSpPr>
                <p:nvPr/>
              </p:nvSpPr>
              <p:spPr bwMode="auto">
                <a:xfrm rot="2179610">
                  <a:off x="4012" y="1230"/>
                  <a:ext cx="356" cy="66"/>
                </a:xfrm>
                <a:prstGeom prst="rect">
                  <a:avLst/>
                </a:prstGeom>
              </p:spPr>
              <p:txBody>
                <a:bodyPr wrap="none" fromWordArt="1">
                  <a:prstTxWarp prst="textPlain">
                    <a:avLst>
                      <a:gd name="adj" fmla="val 50000"/>
                    </a:avLst>
                  </a:prstTxWarp>
                </a:bodyPr>
                <a:lstStyle/>
                <a:p>
                  <a:pPr algn="ctr"/>
                  <a:r>
                    <a:rPr lang="vi-VN" sz="3600" kern="10">
                      <a:ln w="9525">
                        <a:noFill/>
                        <a:round/>
                        <a:headEnd/>
                        <a:tailEnd/>
                      </a:ln>
                    </a:rPr>
                    <a:t>S«ng Hång</a:t>
                  </a:r>
                </a:p>
              </p:txBody>
            </p:sp>
            <p:sp>
              <p:nvSpPr>
                <p:cNvPr id="14369" name="Text Box 9"/>
                <p:cNvSpPr txBox="1">
                  <a:spLocks noChangeArrowheads="1"/>
                </p:cNvSpPr>
                <p:nvPr/>
              </p:nvSpPr>
              <p:spPr bwMode="auto">
                <a:xfrm>
                  <a:off x="4830" y="2969"/>
                  <a:ext cx="608" cy="104"/>
                </a:xfrm>
                <a:prstGeom prst="rect">
                  <a:avLst/>
                </a:prstGeom>
                <a:noFill/>
                <a:ln w="9525">
                  <a:noFill/>
                  <a:miter lim="800000"/>
                  <a:headEnd/>
                  <a:tailEnd/>
                </a:ln>
              </p:spPr>
              <p:txBody>
                <a:bodyPr>
                  <a:spAutoFit/>
                </a:bodyPr>
                <a:lstStyle/>
                <a:p>
                  <a:r>
                    <a:rPr lang="en-US" sz="800"/>
                    <a:t>Phú Xuân</a:t>
                  </a:r>
                </a:p>
              </p:txBody>
            </p:sp>
            <p:sp>
              <p:nvSpPr>
                <p:cNvPr id="14370" name="Text Box 10"/>
                <p:cNvSpPr txBox="1">
                  <a:spLocks noChangeArrowheads="1"/>
                </p:cNvSpPr>
                <p:nvPr/>
              </p:nvSpPr>
              <p:spPr bwMode="auto">
                <a:xfrm>
                  <a:off x="4394" y="1320"/>
                  <a:ext cx="302" cy="111"/>
                </a:xfrm>
                <a:prstGeom prst="rect">
                  <a:avLst/>
                </a:prstGeom>
                <a:noFill/>
                <a:ln w="9525">
                  <a:noFill/>
                  <a:miter lim="800000"/>
                  <a:headEnd/>
                  <a:tailEnd/>
                </a:ln>
              </p:spPr>
              <p:txBody>
                <a:bodyPr wrap="none">
                  <a:spAutoFit/>
                </a:bodyPr>
                <a:lstStyle/>
                <a:p>
                  <a:r>
                    <a:rPr lang="en-US" sz="900"/>
                    <a:t>Thăng Long</a:t>
                  </a:r>
                </a:p>
              </p:txBody>
            </p:sp>
            <p:sp>
              <p:nvSpPr>
                <p:cNvPr id="14371" name="Text Box 11"/>
                <p:cNvSpPr txBox="1">
                  <a:spLocks noChangeArrowheads="1"/>
                </p:cNvSpPr>
                <p:nvPr/>
              </p:nvSpPr>
              <p:spPr bwMode="auto">
                <a:xfrm>
                  <a:off x="4434" y="1600"/>
                  <a:ext cx="235" cy="111"/>
                </a:xfrm>
                <a:prstGeom prst="rect">
                  <a:avLst/>
                </a:prstGeom>
                <a:noFill/>
                <a:ln w="9525">
                  <a:noFill/>
                  <a:miter lim="800000"/>
                  <a:headEnd/>
                  <a:tailEnd/>
                </a:ln>
              </p:spPr>
              <p:txBody>
                <a:bodyPr wrap="none">
                  <a:spAutoFit/>
                </a:bodyPr>
                <a:lstStyle/>
                <a:p>
                  <a:r>
                    <a:rPr lang="en-US" sz="900"/>
                    <a:t>Nam Dư</a:t>
                  </a:r>
                </a:p>
              </p:txBody>
            </p:sp>
            <p:sp>
              <p:nvSpPr>
                <p:cNvPr id="14372" name="Text Box 12"/>
                <p:cNvSpPr txBox="1">
                  <a:spLocks noChangeArrowheads="1"/>
                </p:cNvSpPr>
                <p:nvPr/>
              </p:nvSpPr>
              <p:spPr bwMode="auto">
                <a:xfrm>
                  <a:off x="5058" y="3629"/>
                  <a:ext cx="444" cy="104"/>
                </a:xfrm>
                <a:prstGeom prst="rect">
                  <a:avLst/>
                </a:prstGeom>
                <a:noFill/>
                <a:ln w="9525">
                  <a:noFill/>
                  <a:miter lim="800000"/>
                  <a:headEnd/>
                  <a:tailEnd/>
                </a:ln>
              </p:spPr>
              <p:txBody>
                <a:bodyPr>
                  <a:spAutoFit/>
                </a:bodyPr>
                <a:lstStyle/>
                <a:p>
                  <a:r>
                    <a:rPr lang="en-US" sz="800"/>
                    <a:t>Quy Nhơn</a:t>
                  </a:r>
                </a:p>
              </p:txBody>
            </p:sp>
            <p:sp>
              <p:nvSpPr>
                <p:cNvPr id="14373" name="Text Box 13"/>
                <p:cNvSpPr txBox="1">
                  <a:spLocks noChangeArrowheads="1"/>
                </p:cNvSpPr>
                <p:nvPr/>
              </p:nvSpPr>
              <p:spPr bwMode="auto">
                <a:xfrm>
                  <a:off x="4794" y="3569"/>
                  <a:ext cx="356" cy="104"/>
                </a:xfrm>
                <a:prstGeom prst="rect">
                  <a:avLst/>
                </a:prstGeom>
                <a:noFill/>
                <a:ln w="9525">
                  <a:noFill/>
                  <a:miter lim="800000"/>
                  <a:headEnd/>
                  <a:tailEnd/>
                </a:ln>
              </p:spPr>
              <p:txBody>
                <a:bodyPr>
                  <a:spAutoFit/>
                </a:bodyPr>
                <a:lstStyle/>
                <a:p>
                  <a:r>
                    <a:rPr lang="en-US" sz="800"/>
                    <a:t>An Khê</a:t>
                  </a:r>
                </a:p>
              </p:txBody>
            </p:sp>
            <p:sp>
              <p:nvSpPr>
                <p:cNvPr id="14374" name="WordArt 14"/>
                <p:cNvSpPr>
                  <a:spLocks noChangeArrowheads="1" noChangeShapeType="1" noTextEdit="1"/>
                </p:cNvSpPr>
                <p:nvPr/>
              </p:nvSpPr>
              <p:spPr bwMode="auto">
                <a:xfrm rot="1691804">
                  <a:off x="4405" y="2386"/>
                  <a:ext cx="288" cy="55"/>
                </a:xfrm>
                <a:prstGeom prst="rect">
                  <a:avLst/>
                </a:prstGeom>
              </p:spPr>
              <p:txBody>
                <a:bodyPr wrap="none" fromWordArt="1">
                  <a:prstTxWarp prst="textPlain">
                    <a:avLst>
                      <a:gd name="adj" fmla="val 50000"/>
                    </a:avLst>
                  </a:prstTxWarp>
                </a:bodyPr>
                <a:lstStyle/>
                <a:p>
                  <a:pPr algn="ctr"/>
                  <a:r>
                    <a:rPr lang="vi-VN" sz="3600" kern="10">
                      <a:ln w="9525">
                        <a:noFill/>
                        <a:round/>
                        <a:headEnd/>
                        <a:tailEnd/>
                      </a:ln>
                    </a:rPr>
                    <a:t>S«ng Gianh</a:t>
                  </a:r>
                </a:p>
              </p:txBody>
            </p:sp>
          </p:grpSp>
          <p:sp>
            <p:nvSpPr>
              <p:cNvPr id="14357" name="Line 15"/>
              <p:cNvSpPr>
                <a:spLocks noChangeShapeType="1"/>
              </p:cNvSpPr>
              <p:nvPr/>
            </p:nvSpPr>
            <p:spPr bwMode="auto">
              <a:xfrm flipV="1">
                <a:off x="4404" y="1768"/>
                <a:ext cx="88" cy="228"/>
              </a:xfrm>
              <a:prstGeom prst="line">
                <a:avLst/>
              </a:prstGeom>
              <a:noFill/>
              <a:ln w="38100">
                <a:solidFill>
                  <a:srgbClr val="FF3300"/>
                </a:solidFill>
                <a:round/>
                <a:headEnd/>
                <a:tailEnd type="triangle" w="med" len="med"/>
              </a:ln>
            </p:spPr>
            <p:txBody>
              <a:bodyPr/>
              <a:lstStyle/>
              <a:p>
                <a:endParaRPr lang="vi-VN"/>
              </a:p>
            </p:txBody>
          </p:sp>
          <p:sp>
            <p:nvSpPr>
              <p:cNvPr id="14358" name="Line 16"/>
              <p:cNvSpPr>
                <a:spLocks noChangeShapeType="1"/>
              </p:cNvSpPr>
              <p:nvPr/>
            </p:nvSpPr>
            <p:spPr bwMode="auto">
              <a:xfrm flipH="1" flipV="1">
                <a:off x="4380" y="2088"/>
                <a:ext cx="72" cy="200"/>
              </a:xfrm>
              <a:prstGeom prst="line">
                <a:avLst/>
              </a:prstGeom>
              <a:noFill/>
              <a:ln w="38100">
                <a:solidFill>
                  <a:srgbClr val="FF3300"/>
                </a:solidFill>
                <a:round/>
                <a:headEnd/>
                <a:tailEnd type="triangle" w="med" len="med"/>
              </a:ln>
            </p:spPr>
            <p:txBody>
              <a:bodyPr/>
              <a:lstStyle/>
              <a:p>
                <a:endParaRPr lang="vi-VN"/>
              </a:p>
            </p:txBody>
          </p:sp>
          <p:sp>
            <p:nvSpPr>
              <p:cNvPr id="14359" name="Line 17"/>
              <p:cNvSpPr>
                <a:spLocks noChangeShapeType="1"/>
              </p:cNvSpPr>
              <p:nvPr/>
            </p:nvSpPr>
            <p:spPr bwMode="auto">
              <a:xfrm flipH="1" flipV="1">
                <a:off x="4540" y="2436"/>
                <a:ext cx="136" cy="176"/>
              </a:xfrm>
              <a:prstGeom prst="line">
                <a:avLst/>
              </a:prstGeom>
              <a:noFill/>
              <a:ln w="38100">
                <a:solidFill>
                  <a:srgbClr val="FF3300"/>
                </a:solidFill>
                <a:round/>
                <a:headEnd/>
                <a:tailEnd type="triangle" w="med" len="med"/>
              </a:ln>
            </p:spPr>
            <p:txBody>
              <a:bodyPr/>
              <a:lstStyle/>
              <a:p>
                <a:endParaRPr lang="vi-VN"/>
              </a:p>
            </p:txBody>
          </p:sp>
          <p:sp>
            <p:nvSpPr>
              <p:cNvPr id="14360" name="Line 18"/>
              <p:cNvSpPr>
                <a:spLocks noChangeShapeType="1"/>
              </p:cNvSpPr>
              <p:nvPr/>
            </p:nvSpPr>
            <p:spPr bwMode="auto">
              <a:xfrm flipH="1" flipV="1">
                <a:off x="4744" y="2680"/>
                <a:ext cx="136" cy="176"/>
              </a:xfrm>
              <a:prstGeom prst="line">
                <a:avLst/>
              </a:prstGeom>
              <a:noFill/>
              <a:ln w="38100">
                <a:solidFill>
                  <a:srgbClr val="FF3300"/>
                </a:solidFill>
                <a:round/>
                <a:headEnd/>
                <a:tailEnd type="triangle" w="med" len="med"/>
              </a:ln>
            </p:spPr>
            <p:txBody>
              <a:bodyPr/>
              <a:lstStyle/>
              <a:p>
                <a:endParaRPr lang="vi-VN"/>
              </a:p>
            </p:txBody>
          </p:sp>
          <p:sp>
            <p:nvSpPr>
              <p:cNvPr id="14361" name="Freeform 19"/>
              <p:cNvSpPr>
                <a:spLocks/>
              </p:cNvSpPr>
              <p:nvPr/>
            </p:nvSpPr>
            <p:spPr bwMode="auto">
              <a:xfrm>
                <a:off x="4568" y="2016"/>
                <a:ext cx="100" cy="192"/>
              </a:xfrm>
              <a:custGeom>
                <a:avLst/>
                <a:gdLst>
                  <a:gd name="T0" fmla="*/ 100 w 100"/>
                  <a:gd name="T1" fmla="*/ 192 h 192"/>
                  <a:gd name="T2" fmla="*/ 44 w 100"/>
                  <a:gd name="T3" fmla="*/ 132 h 192"/>
                  <a:gd name="T4" fmla="*/ 20 w 100"/>
                  <a:gd name="T5" fmla="*/ 76 h 192"/>
                  <a:gd name="T6" fmla="*/ 0 w 100"/>
                  <a:gd name="T7" fmla="*/ 0 h 192"/>
                  <a:gd name="T8" fmla="*/ 0 60000 65536"/>
                  <a:gd name="T9" fmla="*/ 0 60000 65536"/>
                  <a:gd name="T10" fmla="*/ 0 60000 65536"/>
                  <a:gd name="T11" fmla="*/ 0 60000 65536"/>
                  <a:gd name="T12" fmla="*/ 0 w 100"/>
                  <a:gd name="T13" fmla="*/ 0 h 192"/>
                  <a:gd name="T14" fmla="*/ 100 w 100"/>
                  <a:gd name="T15" fmla="*/ 192 h 192"/>
                </a:gdLst>
                <a:ahLst/>
                <a:cxnLst>
                  <a:cxn ang="T8">
                    <a:pos x="T0" y="T1"/>
                  </a:cxn>
                  <a:cxn ang="T9">
                    <a:pos x="T2" y="T3"/>
                  </a:cxn>
                  <a:cxn ang="T10">
                    <a:pos x="T4" y="T5"/>
                  </a:cxn>
                  <a:cxn ang="T11">
                    <a:pos x="T6" y="T7"/>
                  </a:cxn>
                </a:cxnLst>
                <a:rect l="T12" t="T13" r="T14" b="T15"/>
                <a:pathLst>
                  <a:path w="100" h="192">
                    <a:moveTo>
                      <a:pt x="100" y="192"/>
                    </a:moveTo>
                    <a:lnTo>
                      <a:pt x="44" y="132"/>
                    </a:lnTo>
                    <a:lnTo>
                      <a:pt x="20" y="76"/>
                    </a:lnTo>
                    <a:lnTo>
                      <a:pt x="0" y="0"/>
                    </a:lnTo>
                  </a:path>
                </a:pathLst>
              </a:custGeom>
              <a:noFill/>
              <a:ln w="38100">
                <a:solidFill>
                  <a:srgbClr val="0000FF"/>
                </a:solidFill>
                <a:round/>
                <a:headEnd/>
                <a:tailEnd type="triangle" w="med" len="med"/>
              </a:ln>
            </p:spPr>
            <p:txBody>
              <a:bodyPr/>
              <a:lstStyle/>
              <a:p>
                <a:endParaRPr lang="vi-VN"/>
              </a:p>
            </p:txBody>
          </p:sp>
          <p:sp>
            <p:nvSpPr>
              <p:cNvPr id="14362" name="Line 20"/>
              <p:cNvSpPr>
                <a:spLocks noChangeShapeType="1"/>
              </p:cNvSpPr>
              <p:nvPr/>
            </p:nvSpPr>
            <p:spPr bwMode="auto">
              <a:xfrm flipH="1" flipV="1">
                <a:off x="4744" y="2292"/>
                <a:ext cx="112" cy="192"/>
              </a:xfrm>
              <a:prstGeom prst="line">
                <a:avLst/>
              </a:prstGeom>
              <a:noFill/>
              <a:ln w="38100">
                <a:solidFill>
                  <a:srgbClr val="0000FF"/>
                </a:solidFill>
                <a:round/>
                <a:headEnd/>
                <a:tailEnd type="triangle" w="med" len="med"/>
              </a:ln>
            </p:spPr>
            <p:txBody>
              <a:bodyPr/>
              <a:lstStyle/>
              <a:p>
                <a:endParaRPr lang="vi-VN"/>
              </a:p>
            </p:txBody>
          </p:sp>
          <p:sp>
            <p:nvSpPr>
              <p:cNvPr id="14363" name="Line 21"/>
              <p:cNvSpPr>
                <a:spLocks noChangeShapeType="1"/>
              </p:cNvSpPr>
              <p:nvPr/>
            </p:nvSpPr>
            <p:spPr bwMode="auto">
              <a:xfrm flipH="1" flipV="1">
                <a:off x="4936" y="2584"/>
                <a:ext cx="116" cy="176"/>
              </a:xfrm>
              <a:prstGeom prst="line">
                <a:avLst/>
              </a:prstGeom>
              <a:noFill/>
              <a:ln w="38100">
                <a:solidFill>
                  <a:srgbClr val="0000FF"/>
                </a:solidFill>
                <a:round/>
                <a:headEnd/>
                <a:tailEnd type="triangle" w="med" len="med"/>
              </a:ln>
            </p:spPr>
            <p:txBody>
              <a:bodyPr/>
              <a:lstStyle/>
              <a:p>
                <a:endParaRPr lang="vi-VN"/>
              </a:p>
            </p:txBody>
          </p:sp>
          <p:sp>
            <p:nvSpPr>
              <p:cNvPr id="14364" name="Line 22"/>
              <p:cNvSpPr>
                <a:spLocks noChangeShapeType="1"/>
              </p:cNvSpPr>
              <p:nvPr/>
            </p:nvSpPr>
            <p:spPr bwMode="auto">
              <a:xfrm flipH="1" flipV="1">
                <a:off x="4952" y="2880"/>
                <a:ext cx="112" cy="184"/>
              </a:xfrm>
              <a:prstGeom prst="line">
                <a:avLst/>
              </a:prstGeom>
              <a:noFill/>
              <a:ln w="38100">
                <a:solidFill>
                  <a:srgbClr val="FF3300"/>
                </a:solidFill>
                <a:round/>
                <a:headEnd/>
                <a:tailEnd type="triangle" w="med" len="med"/>
              </a:ln>
            </p:spPr>
            <p:txBody>
              <a:bodyPr/>
              <a:lstStyle/>
              <a:p>
                <a:endParaRPr lang="vi-VN"/>
              </a:p>
            </p:txBody>
          </p:sp>
          <p:sp>
            <p:nvSpPr>
              <p:cNvPr id="14365" name="Freeform 23"/>
              <p:cNvSpPr>
                <a:spLocks/>
              </p:cNvSpPr>
              <p:nvPr/>
            </p:nvSpPr>
            <p:spPr bwMode="auto">
              <a:xfrm>
                <a:off x="4552" y="1760"/>
                <a:ext cx="41" cy="192"/>
              </a:xfrm>
              <a:custGeom>
                <a:avLst/>
                <a:gdLst>
                  <a:gd name="T0" fmla="*/ 32 w 41"/>
                  <a:gd name="T1" fmla="*/ 192 h 192"/>
                  <a:gd name="T2" fmla="*/ 41 w 41"/>
                  <a:gd name="T3" fmla="*/ 82 h 192"/>
                  <a:gd name="T4" fmla="*/ 0 w 41"/>
                  <a:gd name="T5" fmla="*/ 0 h 192"/>
                  <a:gd name="T6" fmla="*/ 0 60000 65536"/>
                  <a:gd name="T7" fmla="*/ 0 60000 65536"/>
                  <a:gd name="T8" fmla="*/ 0 60000 65536"/>
                  <a:gd name="T9" fmla="*/ 0 w 41"/>
                  <a:gd name="T10" fmla="*/ 0 h 192"/>
                  <a:gd name="T11" fmla="*/ 41 w 41"/>
                  <a:gd name="T12" fmla="*/ 192 h 192"/>
                </a:gdLst>
                <a:ahLst/>
                <a:cxnLst>
                  <a:cxn ang="T6">
                    <a:pos x="T0" y="T1"/>
                  </a:cxn>
                  <a:cxn ang="T7">
                    <a:pos x="T2" y="T3"/>
                  </a:cxn>
                  <a:cxn ang="T8">
                    <a:pos x="T4" y="T5"/>
                  </a:cxn>
                </a:cxnLst>
                <a:rect l="T9" t="T10" r="T11" b="T12"/>
                <a:pathLst>
                  <a:path w="41" h="192">
                    <a:moveTo>
                      <a:pt x="32" y="192"/>
                    </a:moveTo>
                    <a:lnTo>
                      <a:pt x="41" y="82"/>
                    </a:lnTo>
                    <a:lnTo>
                      <a:pt x="0" y="0"/>
                    </a:lnTo>
                  </a:path>
                </a:pathLst>
              </a:custGeom>
              <a:noFill/>
              <a:ln w="38100">
                <a:solidFill>
                  <a:srgbClr val="0000FF"/>
                </a:solidFill>
                <a:round/>
                <a:headEnd/>
                <a:tailEnd type="triangle" w="med" len="med"/>
              </a:ln>
            </p:spPr>
            <p:txBody>
              <a:bodyPr/>
              <a:lstStyle/>
              <a:p>
                <a:endParaRPr lang="vi-VN"/>
              </a:p>
            </p:txBody>
          </p:sp>
          <p:sp>
            <p:nvSpPr>
              <p:cNvPr id="14366" name="Line 24"/>
              <p:cNvSpPr>
                <a:spLocks noChangeShapeType="1"/>
              </p:cNvSpPr>
              <p:nvPr/>
            </p:nvSpPr>
            <p:spPr bwMode="auto">
              <a:xfrm flipH="1" flipV="1">
                <a:off x="5152" y="2840"/>
                <a:ext cx="124" cy="188"/>
              </a:xfrm>
              <a:prstGeom prst="line">
                <a:avLst/>
              </a:prstGeom>
              <a:noFill/>
              <a:ln w="38100">
                <a:solidFill>
                  <a:srgbClr val="0000FF"/>
                </a:solidFill>
                <a:round/>
                <a:headEnd/>
                <a:tailEnd type="triangle" w="med" len="med"/>
              </a:ln>
            </p:spPr>
            <p:txBody>
              <a:bodyPr/>
              <a:lstStyle/>
              <a:p>
                <a:endParaRPr lang="vi-VN"/>
              </a:p>
            </p:txBody>
          </p:sp>
        </p:grpSp>
        <p:sp>
          <p:nvSpPr>
            <p:cNvPr id="14355" name="Line 25"/>
            <p:cNvSpPr>
              <a:spLocks noChangeShapeType="1"/>
            </p:cNvSpPr>
            <p:nvPr/>
          </p:nvSpPr>
          <p:spPr bwMode="auto">
            <a:xfrm flipH="1" flipV="1">
              <a:off x="4456" y="1528"/>
              <a:ext cx="44" cy="148"/>
            </a:xfrm>
            <a:prstGeom prst="line">
              <a:avLst/>
            </a:prstGeom>
            <a:noFill/>
            <a:ln w="38100">
              <a:solidFill>
                <a:srgbClr val="FF3300"/>
              </a:solidFill>
              <a:round/>
              <a:headEnd/>
              <a:tailEnd type="triangle" w="med" len="med"/>
            </a:ln>
          </p:spPr>
          <p:txBody>
            <a:bodyPr/>
            <a:lstStyle/>
            <a:p>
              <a:endParaRPr lang="vi-VN"/>
            </a:p>
          </p:txBody>
        </p:sp>
      </p:grpSp>
      <p:sp>
        <p:nvSpPr>
          <p:cNvPr id="17506" name="Line 98"/>
          <p:cNvSpPr>
            <a:spLocks noChangeShapeType="1"/>
          </p:cNvSpPr>
          <p:nvPr/>
        </p:nvSpPr>
        <p:spPr bwMode="auto">
          <a:xfrm flipH="1" flipV="1">
            <a:off x="5943600" y="4267200"/>
            <a:ext cx="304800" cy="457200"/>
          </a:xfrm>
          <a:prstGeom prst="line">
            <a:avLst/>
          </a:prstGeom>
          <a:noFill/>
          <a:ln w="38100">
            <a:solidFill>
              <a:srgbClr val="FF0000"/>
            </a:solidFill>
            <a:round/>
            <a:headEnd/>
            <a:tailEnd type="triangle" w="med" len="med"/>
          </a:ln>
        </p:spPr>
        <p:txBody>
          <a:bodyPr/>
          <a:lstStyle/>
          <a:p>
            <a:endParaRPr lang="vi-VN"/>
          </a:p>
        </p:txBody>
      </p:sp>
      <p:sp>
        <p:nvSpPr>
          <p:cNvPr id="17508" name="Line 100"/>
          <p:cNvSpPr>
            <a:spLocks noChangeShapeType="1"/>
          </p:cNvSpPr>
          <p:nvPr/>
        </p:nvSpPr>
        <p:spPr bwMode="auto">
          <a:xfrm flipH="1" flipV="1">
            <a:off x="6477000" y="4267200"/>
            <a:ext cx="304800" cy="381000"/>
          </a:xfrm>
          <a:prstGeom prst="line">
            <a:avLst/>
          </a:prstGeom>
          <a:noFill/>
          <a:ln w="38100">
            <a:solidFill>
              <a:srgbClr val="0066FF"/>
            </a:solidFill>
            <a:round/>
            <a:headEnd/>
            <a:tailEnd type="triangle" w="med" len="med"/>
          </a:ln>
        </p:spPr>
        <p:txBody>
          <a:bodyPr/>
          <a:lstStyle/>
          <a:p>
            <a:endParaRPr lang="vi-VN"/>
          </a:p>
        </p:txBody>
      </p:sp>
      <p:sp>
        <p:nvSpPr>
          <p:cNvPr id="14343" name="Line 103"/>
          <p:cNvSpPr>
            <a:spLocks noChangeShapeType="1"/>
          </p:cNvSpPr>
          <p:nvPr/>
        </p:nvSpPr>
        <p:spPr bwMode="auto">
          <a:xfrm flipH="1" flipV="1">
            <a:off x="5410200" y="3810000"/>
            <a:ext cx="304800" cy="457200"/>
          </a:xfrm>
          <a:prstGeom prst="line">
            <a:avLst/>
          </a:prstGeom>
          <a:noFill/>
          <a:ln w="38100">
            <a:solidFill>
              <a:srgbClr val="FF0000"/>
            </a:solidFill>
            <a:round/>
            <a:headEnd/>
            <a:tailEnd type="triangle" w="med" len="med"/>
          </a:ln>
        </p:spPr>
        <p:txBody>
          <a:bodyPr/>
          <a:lstStyle/>
          <a:p>
            <a:endParaRPr lang="vi-VN"/>
          </a:p>
        </p:txBody>
      </p:sp>
      <p:sp>
        <p:nvSpPr>
          <p:cNvPr id="14344" name="Line 104"/>
          <p:cNvSpPr>
            <a:spLocks noChangeShapeType="1"/>
          </p:cNvSpPr>
          <p:nvPr/>
        </p:nvSpPr>
        <p:spPr bwMode="auto">
          <a:xfrm flipH="1" flipV="1">
            <a:off x="5943600" y="3733800"/>
            <a:ext cx="304800" cy="381000"/>
          </a:xfrm>
          <a:prstGeom prst="line">
            <a:avLst/>
          </a:prstGeom>
          <a:noFill/>
          <a:ln w="38100">
            <a:solidFill>
              <a:srgbClr val="0066FF"/>
            </a:solidFill>
            <a:round/>
            <a:headEnd/>
            <a:tailEnd type="triangle" w="med" len="med"/>
          </a:ln>
        </p:spPr>
        <p:txBody>
          <a:bodyPr/>
          <a:lstStyle/>
          <a:p>
            <a:endParaRPr lang="vi-VN"/>
          </a:p>
        </p:txBody>
      </p:sp>
      <p:sp>
        <p:nvSpPr>
          <p:cNvPr id="17514" name="Line 106"/>
          <p:cNvSpPr>
            <a:spLocks noChangeShapeType="1"/>
          </p:cNvSpPr>
          <p:nvPr/>
        </p:nvSpPr>
        <p:spPr bwMode="auto">
          <a:xfrm flipH="1" flipV="1">
            <a:off x="5486400" y="3886200"/>
            <a:ext cx="304800" cy="457200"/>
          </a:xfrm>
          <a:prstGeom prst="line">
            <a:avLst/>
          </a:prstGeom>
          <a:noFill/>
          <a:ln w="38100">
            <a:solidFill>
              <a:srgbClr val="FF0000"/>
            </a:solidFill>
            <a:round/>
            <a:headEnd/>
            <a:tailEnd type="triangle" w="med" len="med"/>
          </a:ln>
        </p:spPr>
        <p:txBody>
          <a:bodyPr/>
          <a:lstStyle/>
          <a:p>
            <a:endParaRPr lang="vi-VN"/>
          </a:p>
        </p:txBody>
      </p:sp>
      <p:sp>
        <p:nvSpPr>
          <p:cNvPr id="17515" name="Line 107"/>
          <p:cNvSpPr>
            <a:spLocks noChangeShapeType="1"/>
          </p:cNvSpPr>
          <p:nvPr/>
        </p:nvSpPr>
        <p:spPr bwMode="auto">
          <a:xfrm flipH="1" flipV="1">
            <a:off x="5943600" y="3733800"/>
            <a:ext cx="304800" cy="381000"/>
          </a:xfrm>
          <a:prstGeom prst="line">
            <a:avLst/>
          </a:prstGeom>
          <a:noFill/>
          <a:ln w="38100">
            <a:solidFill>
              <a:srgbClr val="0066FF"/>
            </a:solidFill>
            <a:round/>
            <a:headEnd/>
            <a:tailEnd type="triangle" w="med" len="med"/>
          </a:ln>
        </p:spPr>
        <p:txBody>
          <a:bodyPr/>
          <a:lstStyle/>
          <a:p>
            <a:endParaRPr lang="vi-VN"/>
          </a:p>
        </p:txBody>
      </p:sp>
      <p:sp>
        <p:nvSpPr>
          <p:cNvPr id="17516" name="Line 108"/>
          <p:cNvSpPr>
            <a:spLocks noChangeShapeType="1"/>
          </p:cNvSpPr>
          <p:nvPr/>
        </p:nvSpPr>
        <p:spPr bwMode="auto">
          <a:xfrm flipH="1" flipV="1">
            <a:off x="4953000" y="3352800"/>
            <a:ext cx="304800" cy="457200"/>
          </a:xfrm>
          <a:prstGeom prst="line">
            <a:avLst/>
          </a:prstGeom>
          <a:noFill/>
          <a:ln w="38100">
            <a:solidFill>
              <a:srgbClr val="FF0000"/>
            </a:solidFill>
            <a:round/>
            <a:headEnd/>
            <a:tailEnd type="triangle" w="med" len="med"/>
          </a:ln>
        </p:spPr>
        <p:txBody>
          <a:bodyPr/>
          <a:lstStyle/>
          <a:p>
            <a:endParaRPr lang="vi-VN"/>
          </a:p>
        </p:txBody>
      </p:sp>
      <p:sp>
        <p:nvSpPr>
          <p:cNvPr id="17517" name="Line 109"/>
          <p:cNvSpPr>
            <a:spLocks noChangeShapeType="1"/>
          </p:cNvSpPr>
          <p:nvPr/>
        </p:nvSpPr>
        <p:spPr bwMode="auto">
          <a:xfrm flipH="1" flipV="1">
            <a:off x="5486400" y="3124200"/>
            <a:ext cx="304800" cy="381000"/>
          </a:xfrm>
          <a:prstGeom prst="line">
            <a:avLst/>
          </a:prstGeom>
          <a:noFill/>
          <a:ln w="38100">
            <a:solidFill>
              <a:srgbClr val="0066FF"/>
            </a:solidFill>
            <a:round/>
            <a:headEnd/>
            <a:tailEnd type="triangle" w="med" len="med"/>
          </a:ln>
        </p:spPr>
        <p:txBody>
          <a:bodyPr/>
          <a:lstStyle/>
          <a:p>
            <a:endParaRPr lang="vi-VN"/>
          </a:p>
        </p:txBody>
      </p:sp>
      <p:sp>
        <p:nvSpPr>
          <p:cNvPr id="17518" name="Line 110"/>
          <p:cNvSpPr>
            <a:spLocks noChangeShapeType="1"/>
          </p:cNvSpPr>
          <p:nvPr/>
        </p:nvSpPr>
        <p:spPr bwMode="auto">
          <a:xfrm flipH="1" flipV="1">
            <a:off x="4495800" y="2667000"/>
            <a:ext cx="228600" cy="533400"/>
          </a:xfrm>
          <a:prstGeom prst="line">
            <a:avLst/>
          </a:prstGeom>
          <a:noFill/>
          <a:ln w="38100">
            <a:solidFill>
              <a:srgbClr val="FF0000"/>
            </a:solidFill>
            <a:round/>
            <a:headEnd/>
            <a:tailEnd type="triangle" w="med" len="med"/>
          </a:ln>
        </p:spPr>
        <p:txBody>
          <a:bodyPr/>
          <a:lstStyle/>
          <a:p>
            <a:endParaRPr lang="vi-VN"/>
          </a:p>
        </p:txBody>
      </p:sp>
      <p:sp>
        <p:nvSpPr>
          <p:cNvPr id="17519" name="Line 111"/>
          <p:cNvSpPr>
            <a:spLocks noChangeShapeType="1"/>
          </p:cNvSpPr>
          <p:nvPr/>
        </p:nvSpPr>
        <p:spPr bwMode="auto">
          <a:xfrm flipH="1" flipV="1">
            <a:off x="5029200" y="2590800"/>
            <a:ext cx="228600" cy="381000"/>
          </a:xfrm>
          <a:prstGeom prst="line">
            <a:avLst/>
          </a:prstGeom>
          <a:noFill/>
          <a:ln w="38100">
            <a:solidFill>
              <a:srgbClr val="0066FF"/>
            </a:solidFill>
            <a:round/>
            <a:headEnd/>
            <a:tailEnd type="triangle" w="med" len="med"/>
          </a:ln>
        </p:spPr>
        <p:txBody>
          <a:bodyPr/>
          <a:lstStyle/>
          <a:p>
            <a:endParaRPr lang="vi-VN"/>
          </a:p>
        </p:txBody>
      </p:sp>
      <p:sp>
        <p:nvSpPr>
          <p:cNvPr id="17520" name="Line 112"/>
          <p:cNvSpPr>
            <a:spLocks noChangeShapeType="1"/>
          </p:cNvSpPr>
          <p:nvPr/>
        </p:nvSpPr>
        <p:spPr bwMode="auto">
          <a:xfrm flipV="1">
            <a:off x="4572000" y="2057400"/>
            <a:ext cx="304800" cy="457200"/>
          </a:xfrm>
          <a:prstGeom prst="line">
            <a:avLst/>
          </a:prstGeom>
          <a:noFill/>
          <a:ln w="38100">
            <a:solidFill>
              <a:srgbClr val="FF0000"/>
            </a:solidFill>
            <a:round/>
            <a:headEnd/>
            <a:tailEnd type="triangle" w="med" len="med"/>
          </a:ln>
        </p:spPr>
        <p:txBody>
          <a:bodyPr/>
          <a:lstStyle/>
          <a:p>
            <a:endParaRPr lang="vi-VN"/>
          </a:p>
        </p:txBody>
      </p:sp>
      <p:sp>
        <p:nvSpPr>
          <p:cNvPr id="17521" name="Line 113"/>
          <p:cNvSpPr>
            <a:spLocks noChangeShapeType="1"/>
          </p:cNvSpPr>
          <p:nvPr/>
        </p:nvSpPr>
        <p:spPr bwMode="auto">
          <a:xfrm flipH="1" flipV="1">
            <a:off x="4953000" y="2057400"/>
            <a:ext cx="228600" cy="381000"/>
          </a:xfrm>
          <a:prstGeom prst="line">
            <a:avLst/>
          </a:prstGeom>
          <a:noFill/>
          <a:ln w="38100">
            <a:solidFill>
              <a:srgbClr val="0066FF"/>
            </a:solidFill>
            <a:round/>
            <a:headEnd/>
            <a:tailEnd type="triangle" w="med" len="med"/>
          </a:ln>
        </p:spPr>
        <p:txBody>
          <a:bodyPr/>
          <a:lstStyle/>
          <a:p>
            <a:endParaRPr lang="vi-VN"/>
          </a:p>
        </p:txBody>
      </p:sp>
      <p:sp>
        <p:nvSpPr>
          <p:cNvPr id="17522" name="Line 114"/>
          <p:cNvSpPr>
            <a:spLocks noChangeShapeType="1"/>
          </p:cNvSpPr>
          <p:nvPr/>
        </p:nvSpPr>
        <p:spPr bwMode="auto">
          <a:xfrm flipH="1" flipV="1">
            <a:off x="4724400" y="1600200"/>
            <a:ext cx="152400" cy="304800"/>
          </a:xfrm>
          <a:prstGeom prst="line">
            <a:avLst/>
          </a:prstGeom>
          <a:noFill/>
          <a:ln w="38100">
            <a:solidFill>
              <a:srgbClr val="FF0000"/>
            </a:solidFill>
            <a:round/>
            <a:headEnd/>
            <a:tailEnd type="triangle" w="med" len="me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506"/>
                                        </p:tgtEl>
                                        <p:attrNameLst>
                                          <p:attrName>style.visibility</p:attrName>
                                        </p:attrNameLst>
                                      </p:cBhvr>
                                      <p:to>
                                        <p:strVal val="visible"/>
                                      </p:to>
                                    </p:set>
                                    <p:animEffect transition="in" filter="wheel(4)">
                                      <p:cBhvr>
                                        <p:cTn id="7" dur="3000"/>
                                        <p:tgtEl>
                                          <p:spTgt spid="1750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7508"/>
                                        </p:tgtEl>
                                        <p:attrNameLst>
                                          <p:attrName>style.visibility</p:attrName>
                                        </p:attrNameLst>
                                      </p:cBhvr>
                                      <p:to>
                                        <p:strVal val="visible"/>
                                      </p:to>
                                    </p:set>
                                    <p:animEffect transition="in" filter="barn(inHorizontal)">
                                      <p:cBhvr>
                                        <p:cTn id="10" dur="3000"/>
                                        <p:tgtEl>
                                          <p:spTgt spid="1750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7514"/>
                                        </p:tgtEl>
                                        <p:attrNameLst>
                                          <p:attrName>style.visibility</p:attrName>
                                        </p:attrNameLst>
                                      </p:cBhvr>
                                      <p:to>
                                        <p:strVal val="visible"/>
                                      </p:to>
                                    </p:set>
                                    <p:animEffect transition="in" filter="wheel(4)">
                                      <p:cBhvr>
                                        <p:cTn id="13" dur="3000"/>
                                        <p:tgtEl>
                                          <p:spTgt spid="17514"/>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7515"/>
                                        </p:tgtEl>
                                        <p:attrNameLst>
                                          <p:attrName>style.visibility</p:attrName>
                                        </p:attrNameLst>
                                      </p:cBhvr>
                                      <p:to>
                                        <p:strVal val="visible"/>
                                      </p:to>
                                    </p:set>
                                    <p:animEffect transition="in" filter="barn(inHorizontal)">
                                      <p:cBhvr>
                                        <p:cTn id="16" dur="3000"/>
                                        <p:tgtEl>
                                          <p:spTgt spid="17515"/>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7516"/>
                                        </p:tgtEl>
                                        <p:attrNameLst>
                                          <p:attrName>style.visibility</p:attrName>
                                        </p:attrNameLst>
                                      </p:cBhvr>
                                      <p:to>
                                        <p:strVal val="visible"/>
                                      </p:to>
                                    </p:set>
                                    <p:animEffect transition="in" filter="wheel(4)">
                                      <p:cBhvr>
                                        <p:cTn id="19" dur="3000"/>
                                        <p:tgtEl>
                                          <p:spTgt spid="17516"/>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7517"/>
                                        </p:tgtEl>
                                        <p:attrNameLst>
                                          <p:attrName>style.visibility</p:attrName>
                                        </p:attrNameLst>
                                      </p:cBhvr>
                                      <p:to>
                                        <p:strVal val="visible"/>
                                      </p:to>
                                    </p:set>
                                    <p:animEffect transition="in" filter="barn(inHorizontal)">
                                      <p:cBhvr>
                                        <p:cTn id="22" dur="3000"/>
                                        <p:tgtEl>
                                          <p:spTgt spid="17517"/>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7518"/>
                                        </p:tgtEl>
                                        <p:attrNameLst>
                                          <p:attrName>style.visibility</p:attrName>
                                        </p:attrNameLst>
                                      </p:cBhvr>
                                      <p:to>
                                        <p:strVal val="visible"/>
                                      </p:to>
                                    </p:set>
                                    <p:animEffect transition="in" filter="wheel(4)">
                                      <p:cBhvr>
                                        <p:cTn id="25" dur="3000"/>
                                        <p:tgtEl>
                                          <p:spTgt spid="17518"/>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7519"/>
                                        </p:tgtEl>
                                        <p:attrNameLst>
                                          <p:attrName>style.visibility</p:attrName>
                                        </p:attrNameLst>
                                      </p:cBhvr>
                                      <p:to>
                                        <p:strVal val="visible"/>
                                      </p:to>
                                    </p:set>
                                    <p:animEffect transition="in" filter="barn(inHorizontal)">
                                      <p:cBhvr>
                                        <p:cTn id="28" dur="3000"/>
                                        <p:tgtEl>
                                          <p:spTgt spid="175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17520"/>
                                        </p:tgtEl>
                                        <p:attrNameLst>
                                          <p:attrName>style.visibility</p:attrName>
                                        </p:attrNameLst>
                                      </p:cBhvr>
                                      <p:to>
                                        <p:strVal val="visible"/>
                                      </p:to>
                                    </p:set>
                                    <p:animEffect transition="in" filter="wheel(4)">
                                      <p:cBhvr>
                                        <p:cTn id="31" dur="3000"/>
                                        <p:tgtEl>
                                          <p:spTgt spid="17520"/>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17521"/>
                                        </p:tgtEl>
                                        <p:attrNameLst>
                                          <p:attrName>style.visibility</p:attrName>
                                        </p:attrNameLst>
                                      </p:cBhvr>
                                      <p:to>
                                        <p:strVal val="visible"/>
                                      </p:to>
                                    </p:set>
                                    <p:animEffect transition="in" filter="barn(inHorizontal)">
                                      <p:cBhvr>
                                        <p:cTn id="34" dur="3000"/>
                                        <p:tgtEl>
                                          <p:spTgt spid="17521"/>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17522"/>
                                        </p:tgtEl>
                                        <p:attrNameLst>
                                          <p:attrName>style.visibility</p:attrName>
                                        </p:attrNameLst>
                                      </p:cBhvr>
                                      <p:to>
                                        <p:strVal val="visible"/>
                                      </p:to>
                                    </p:set>
                                    <p:animEffect transition="in" filter="wheel(4)">
                                      <p:cBhvr>
                                        <p:cTn id="37" dur="3000"/>
                                        <p:tgtEl>
                                          <p:spTgt spid="1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6" grpId="0" animBg="1"/>
      <p:bldP spid="17508" grpId="0" animBg="1"/>
      <p:bldP spid="17514" grpId="0" animBg="1"/>
      <p:bldP spid="17515" grpId="0" animBg="1"/>
      <p:bldP spid="17516" grpId="0" animBg="1"/>
      <p:bldP spid="17517" grpId="0" animBg="1"/>
      <p:bldP spid="17518" grpId="0" animBg="1"/>
      <p:bldP spid="17519" grpId="0" animBg="1"/>
      <p:bldP spid="17520" grpId="0" animBg="1"/>
      <p:bldP spid="17521" grpId="0" animBg="1"/>
      <p:bldP spid="175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ySonSoldiers"/>
          <p:cNvPicPr>
            <a:picLocks noChangeAspect="1" noChangeArrowheads="1"/>
          </p:cNvPicPr>
          <p:nvPr/>
        </p:nvPicPr>
        <p:blipFill>
          <a:blip r:embed="rId2"/>
          <a:srcRect/>
          <a:stretch>
            <a:fillRect/>
          </a:stretch>
        </p:blipFill>
        <p:spPr bwMode="auto">
          <a:xfrm>
            <a:off x="0" y="0"/>
            <a:ext cx="5105400" cy="6858000"/>
          </a:xfrm>
          <a:prstGeom prst="rect">
            <a:avLst/>
          </a:prstGeom>
          <a:noFill/>
          <a:ln w="9525">
            <a:noFill/>
            <a:miter lim="800000"/>
            <a:headEnd/>
            <a:tailEnd/>
          </a:ln>
        </p:spPr>
      </p:pic>
      <p:sp>
        <p:nvSpPr>
          <p:cNvPr id="34819" name="Text Box 3"/>
          <p:cNvSpPr txBox="1">
            <a:spLocks noChangeArrowheads="1"/>
          </p:cNvSpPr>
          <p:nvPr/>
        </p:nvSpPr>
        <p:spPr bwMode="auto">
          <a:xfrm>
            <a:off x="5562600" y="2286000"/>
            <a:ext cx="3124200" cy="21018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4400" b="1">
                <a:solidFill>
                  <a:srgbClr val="0000FF"/>
                </a:solidFill>
                <a:cs typeface="Arial" pitchFamily="34" charset="0"/>
              </a:rPr>
              <a:t>Chân dung người lính Tây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checkerboard(across)">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12"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8-9chot"/>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p:spPr>
      </p:pic>
      <p:sp>
        <p:nvSpPr>
          <p:cNvPr id="34823" name="Text Box 7"/>
          <p:cNvSpPr txBox="1">
            <a:spLocks noChangeArrowheads="1"/>
          </p:cNvSpPr>
          <p:nvPr/>
        </p:nvSpPr>
        <p:spPr bwMode="auto">
          <a:xfrm>
            <a:off x="228600" y="6096000"/>
            <a:ext cx="8915400" cy="579438"/>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en-US" sz="3200" b="1">
                <a:solidFill>
                  <a:srgbClr val="0000FF"/>
                </a:solidFill>
                <a:cs typeface="Arial" pitchFamily="34" charset="0"/>
              </a:rPr>
              <a:t>Khí thế tiến công sôi sục của nghĩa quân Tây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823">
                                            <p:txEl>
                                              <p:pRg st="0" end="0"/>
                                            </p:txEl>
                                          </p:spTgt>
                                        </p:tgtEl>
                                        <p:attrNameLst>
                                          <p:attrName>style.visibility</p:attrName>
                                        </p:attrNameLst>
                                      </p:cBhvr>
                                      <p:to>
                                        <p:strVal val="visible"/>
                                      </p:to>
                                    </p:set>
                                    <p:animEffect transition="in" filter="checkerboard(across)">
                                      <p:cBhvr>
                                        <p:cTn id="12" dur="500"/>
                                        <p:tgtEl>
                                          <p:spTgt spid="348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0" y="228600"/>
            <a:ext cx="9144000" cy="5897563"/>
          </a:xfrm>
        </p:spPr>
        <p:txBody>
          <a:bodyPr/>
          <a:lstStyle/>
          <a:p>
            <a:pPr marL="609600" indent="-609600" algn="ctr" eaLnBrk="1" hangingPunct="1">
              <a:lnSpc>
                <a:spcPct val="80000"/>
              </a:lnSpc>
              <a:buFontTx/>
              <a:buNone/>
              <a:defRPr/>
            </a:pPr>
            <a:r>
              <a:rPr lang="en-US" sz="2800" b="1" dirty="0" smtClean="0">
                <a:latin typeface="Times New Roman" pitchFamily="18" charset="0"/>
              </a:rPr>
              <a:t>              </a:t>
            </a:r>
            <a:endParaRPr lang="en-US" sz="1600" b="1" dirty="0" smtClean="0"/>
          </a:p>
          <a:p>
            <a:pPr eaLnBrk="1" hangingPunct="1">
              <a:lnSpc>
                <a:spcPct val="90000"/>
              </a:lnSpc>
              <a:buFontTx/>
              <a:buNone/>
              <a:defRPr/>
            </a:pPr>
            <a:r>
              <a:rPr lang="en-US" sz="2800" b="1" dirty="0" smtClean="0">
                <a:latin typeface="Times New Roman" pitchFamily="18" charset="0"/>
              </a:rPr>
              <a:t>3. </a:t>
            </a:r>
            <a:r>
              <a:rPr lang="en-US" sz="2800" b="1" dirty="0" err="1" smtClean="0">
                <a:latin typeface="Times New Roman" pitchFamily="18" charset="0"/>
              </a:rPr>
              <a:t>Kết</a:t>
            </a:r>
            <a:r>
              <a:rPr lang="en-US" sz="2800" b="1" dirty="0" smtClean="0">
                <a:latin typeface="Times New Roman" pitchFamily="18" charset="0"/>
              </a:rPr>
              <a:t> </a:t>
            </a:r>
            <a:r>
              <a:rPr lang="en-US" sz="2800" b="1" dirty="0" err="1" smtClean="0">
                <a:latin typeface="Times New Roman" pitchFamily="18" charset="0"/>
              </a:rPr>
              <a:t>quả</a:t>
            </a:r>
            <a:r>
              <a:rPr lang="en-US" sz="2800" b="1" dirty="0" smtClean="0">
                <a:latin typeface="Times New Roman" pitchFamily="18" charset="0"/>
              </a:rPr>
              <a:t>, ý </a:t>
            </a:r>
            <a:r>
              <a:rPr lang="en-US" sz="2800" b="1" dirty="0" err="1" smtClean="0">
                <a:latin typeface="Times New Roman" pitchFamily="18" charset="0"/>
              </a:rPr>
              <a:t>nghĩa</a:t>
            </a:r>
            <a:r>
              <a:rPr lang="en-US" sz="2800" b="1" dirty="0" smtClean="0">
                <a:latin typeface="Times New Roman" pitchFamily="18" charset="0"/>
              </a:rPr>
              <a:t>:   </a:t>
            </a:r>
            <a:r>
              <a:rPr lang="nl-NL" sz="2400" i="1" dirty="0" smtClean="0">
                <a:latin typeface="Times New Roman" pitchFamily="18" charset="0"/>
              </a:rPr>
              <a:t> </a:t>
            </a:r>
            <a:r>
              <a:rPr lang="nl-NL" sz="2800" i="1" dirty="0" smtClean="0">
                <a:latin typeface="Times New Roman" pitchFamily="18" charset="0"/>
              </a:rPr>
              <a:t>(Đọc thông tin sgk  đoạn cuối)</a:t>
            </a:r>
          </a:p>
          <a:p>
            <a:pPr eaLnBrk="1" hangingPunct="1">
              <a:lnSpc>
                <a:spcPct val="90000"/>
              </a:lnSpc>
              <a:buFontTx/>
              <a:buNone/>
              <a:defRPr/>
            </a:pPr>
            <a:r>
              <a:rPr lang="nl-NL" sz="2800" b="1" dirty="0" smtClean="0">
                <a:latin typeface="Times New Roman" pitchFamily="18" charset="0"/>
              </a:rPr>
              <a:t>Qua diễn biến của cuộc đấu tranh giữa quân Tây Sơn và chúa Trịnh chúng ta thu được kết quả gì ? </a:t>
            </a:r>
          </a:p>
          <a:p>
            <a:pPr eaLnBrk="1" hangingPunct="1">
              <a:lnSpc>
                <a:spcPct val="90000"/>
              </a:lnSpc>
              <a:buFontTx/>
              <a:buNone/>
              <a:defRPr/>
            </a:pPr>
            <a:r>
              <a:rPr lang="nl-NL" sz="2800" b="1" dirty="0" smtClean="0">
                <a:solidFill>
                  <a:srgbClr val="FF0000"/>
                </a:solidFill>
                <a:latin typeface="Times New Roman" pitchFamily="18" charset="0"/>
              </a:rPr>
              <a:t>-Nguyễn Huệ làm chủ được Thăng Long, lật đổ họ Trịnh, giao quyền cai quản Đàng Ngoài cho Vua Lê</a:t>
            </a:r>
          </a:p>
          <a:p>
            <a:pPr eaLnBrk="1" hangingPunct="1">
              <a:lnSpc>
                <a:spcPct val="90000"/>
              </a:lnSpc>
              <a:buFontTx/>
              <a:buNone/>
              <a:defRPr/>
            </a:pPr>
            <a:r>
              <a:rPr lang="nl-NL" sz="2800" b="1" dirty="0" smtClean="0">
                <a:solidFill>
                  <a:srgbClr val="FF0000"/>
                </a:solidFill>
                <a:latin typeface="Times New Roman" pitchFamily="18" charset="0"/>
              </a:rPr>
              <a:t> ( Năm 1786)</a:t>
            </a:r>
          </a:p>
          <a:p>
            <a:pPr eaLnBrk="1" hangingPunct="1">
              <a:lnSpc>
                <a:spcPct val="90000"/>
              </a:lnSpc>
              <a:buFontTx/>
              <a:buNone/>
              <a:defRPr/>
            </a:pPr>
            <a:r>
              <a:rPr lang="nl-NL" sz="2800" b="1" dirty="0" smtClean="0">
                <a:latin typeface="Times New Roman" pitchFamily="18" charset="0"/>
              </a:rPr>
              <a:t>Kết quả thắng lợi đó nó có ý nghĩa như thế nào ?</a:t>
            </a:r>
            <a:endParaRPr lang="en-US" sz="2400" dirty="0" smtClean="0">
              <a:latin typeface="Times New Roman" pitchFamily="18" charset="0"/>
            </a:endParaRPr>
          </a:p>
          <a:p>
            <a:pPr eaLnBrk="1" hangingPunct="1">
              <a:lnSpc>
                <a:spcPct val="90000"/>
              </a:lnSpc>
              <a:buFontTx/>
              <a:buNone/>
              <a:defRPr/>
            </a:pPr>
            <a:r>
              <a:rPr lang="nl-NL" b="1" dirty="0" smtClean="0">
                <a:solidFill>
                  <a:srgbClr val="FF0000"/>
                </a:solidFill>
                <a:latin typeface="Times New Roman" pitchFamily="18" charset="0"/>
              </a:rPr>
              <a:t> - </a:t>
            </a:r>
            <a:r>
              <a:rPr lang="nl-NL" sz="2800" b="1" dirty="0" smtClean="0">
                <a:solidFill>
                  <a:srgbClr val="FF0000"/>
                </a:solidFill>
                <a:latin typeface="Times New Roman" pitchFamily="18" charset="0"/>
              </a:rPr>
              <a:t>Mở đầu cho việc thống nhất lại đất nước sau hơn 200 năm đất nước bị chia cắt.</a:t>
            </a:r>
            <a:endParaRPr lang="en-US" sz="2800" b="1" dirty="0" smtClean="0">
              <a:solidFill>
                <a:srgbClr val="FF0000"/>
              </a:solidFill>
              <a:latin typeface="Times New Roman" pitchFamily="18" charset="0"/>
            </a:endParaRPr>
          </a:p>
          <a:p>
            <a:pPr eaLnBrk="1" hangingPunct="1">
              <a:lnSpc>
                <a:spcPct val="90000"/>
              </a:lnSpc>
              <a:defRPr/>
            </a:pPr>
            <a:endParaRPr lang="en-US" sz="2800" b="1" dirty="0" smtClean="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Effect transition="in" filter="checkerboard(across)">
                                      <p:cBhvr>
                                        <p:cTn id="7" dur="500"/>
                                        <p:tgtEl>
                                          <p:spTgt spid="1945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458">
                                            <p:txEl>
                                              <p:pRg st="3" end="3"/>
                                            </p:txEl>
                                          </p:spTgt>
                                        </p:tgtEl>
                                        <p:attrNameLst>
                                          <p:attrName>style.visibility</p:attrName>
                                        </p:attrNameLst>
                                      </p:cBhvr>
                                      <p:to>
                                        <p:strVal val="visible"/>
                                      </p:to>
                                    </p:set>
                                    <p:animEffect transition="in" filter="checkerboard(across)">
                                      <p:cBhvr>
                                        <p:cTn id="12" dur="500"/>
                                        <p:tgtEl>
                                          <p:spTgt spid="1945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checkerboard(across)">
                                      <p:cBhvr>
                                        <p:cTn id="17" dur="500"/>
                                        <p:tgtEl>
                                          <p:spTgt spid="1945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9458">
                                            <p:txEl>
                                              <p:pRg st="5" end="5"/>
                                            </p:txEl>
                                          </p:spTgt>
                                        </p:tgtEl>
                                        <p:attrNameLst>
                                          <p:attrName>style.visibility</p:attrName>
                                        </p:attrNameLst>
                                      </p:cBhvr>
                                      <p:to>
                                        <p:strVal val="visible"/>
                                      </p:to>
                                    </p:set>
                                    <p:animEffect transition="in" filter="checkerboard(across)">
                                      <p:cBhvr>
                                        <p:cTn id="22" dur="500"/>
                                        <p:tgtEl>
                                          <p:spTgt spid="1945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9458">
                                            <p:txEl>
                                              <p:pRg st="6" end="6"/>
                                            </p:txEl>
                                          </p:spTgt>
                                        </p:tgtEl>
                                        <p:attrNameLst>
                                          <p:attrName>style.visibility</p:attrName>
                                        </p:attrNameLst>
                                      </p:cBhvr>
                                      <p:to>
                                        <p:strVal val="visible"/>
                                      </p:to>
                                    </p:set>
                                    <p:animEffect transition="in" filter="checkerboard(across)">
                                      <p:cBhvr>
                                        <p:cTn id="27"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0"/>
            <a:ext cx="9144000" cy="6858000"/>
          </a:xfrm>
          <a:ln w="177800" cap="flat">
            <a:solidFill>
              <a:srgbClr val="D60093"/>
            </a:solidFill>
            <a:prstDash val="dash"/>
          </a:ln>
        </p:spPr>
        <p:txBody>
          <a:bodyPr/>
          <a:lstStyle/>
          <a:p>
            <a:pPr algn="ctr" eaLnBrk="1" hangingPunct="1">
              <a:lnSpc>
                <a:spcPct val="80000"/>
              </a:lnSpc>
              <a:buFontTx/>
              <a:buNone/>
              <a:defRPr/>
            </a:pPr>
            <a:endParaRPr lang="en-US" sz="2400" b="1" smtClean="0">
              <a:latin typeface="Times New Roman" pitchFamily="18" charset="0"/>
            </a:endParaRPr>
          </a:p>
          <a:p>
            <a:pPr marL="609600" indent="-609600" algn="ctr" eaLnBrk="1" hangingPunct="1">
              <a:lnSpc>
                <a:spcPct val="80000"/>
              </a:lnSpc>
              <a:buFontTx/>
              <a:buNone/>
              <a:defRPr/>
            </a:pPr>
            <a:r>
              <a:rPr lang="en-US" sz="2800" smtClean="0">
                <a:latin typeface="Times New Roman" pitchFamily="18" charset="0"/>
              </a:rPr>
              <a:t>Thứ hai, ngày 19 tháng 3 năm 2018</a:t>
            </a:r>
            <a:endParaRPr lang="en-US" sz="2800" u="sng" smtClean="0">
              <a:latin typeface="Times New Roman" pitchFamily="18" charset="0"/>
            </a:endParaRPr>
          </a:p>
          <a:p>
            <a:pPr marL="609600" indent="-609600" algn="ctr" eaLnBrk="1" hangingPunct="1">
              <a:lnSpc>
                <a:spcPct val="80000"/>
              </a:lnSpc>
              <a:buFontTx/>
              <a:buNone/>
              <a:defRPr/>
            </a:pPr>
            <a:r>
              <a:rPr lang="en-US" b="1" smtClean="0">
                <a:solidFill>
                  <a:srgbClr val="FF0000"/>
                </a:solidFill>
                <a:latin typeface="Times New Roman" pitchFamily="18" charset="0"/>
              </a:rPr>
              <a:t>Nghĩa quân Tây Sơn tiến ra Thăng Long (1786)</a:t>
            </a:r>
            <a:endParaRPr lang="nl-NL" b="1" smtClean="0">
              <a:latin typeface="Times New Roman" pitchFamily="18" charset="0"/>
            </a:endParaRPr>
          </a:p>
          <a:p>
            <a:pPr algn="ctr" eaLnBrk="1" hangingPunct="1">
              <a:lnSpc>
                <a:spcPct val="80000"/>
              </a:lnSpc>
              <a:buFontTx/>
              <a:buNone/>
              <a:defRPr/>
            </a:pPr>
            <a:endParaRPr lang="en-US" sz="2800" b="1" smtClean="0">
              <a:solidFill>
                <a:srgbClr val="FF0000"/>
              </a:solidFill>
              <a:latin typeface="Times New Roman" pitchFamily="18" charset="0"/>
            </a:endParaRPr>
          </a:p>
          <a:p>
            <a:pPr eaLnBrk="1" hangingPunct="1">
              <a:lnSpc>
                <a:spcPct val="80000"/>
              </a:lnSpc>
              <a:buFontTx/>
              <a:buNone/>
              <a:defRPr/>
            </a:pPr>
            <a:r>
              <a:rPr lang="en-US" sz="2400" b="1" smtClean="0">
                <a:solidFill>
                  <a:srgbClr val="0000FF"/>
                </a:solidFill>
              </a:rPr>
              <a:t>          </a:t>
            </a:r>
            <a:r>
              <a:rPr lang="en-US" sz="2800" b="1" smtClean="0">
                <a:latin typeface="Times New Roman" pitchFamily="18" charset="0"/>
              </a:rPr>
              <a:t>1. Mục đích tiến quân ra Thăng Long của Nguyễn </a:t>
            </a:r>
          </a:p>
          <a:p>
            <a:pPr eaLnBrk="1" hangingPunct="1">
              <a:lnSpc>
                <a:spcPct val="80000"/>
              </a:lnSpc>
              <a:buFontTx/>
              <a:buNone/>
              <a:defRPr/>
            </a:pPr>
            <a:r>
              <a:rPr lang="en-US" sz="2800" b="1" smtClean="0">
                <a:latin typeface="Times New Roman" pitchFamily="18" charset="0"/>
              </a:rPr>
              <a:t>    Huệ - Thái độ của họ Trịnh trước cuộc tiến quân đó.</a:t>
            </a:r>
          </a:p>
          <a:p>
            <a:pPr eaLnBrk="1" hangingPunct="1">
              <a:lnSpc>
                <a:spcPct val="80000"/>
              </a:lnSpc>
              <a:buFontTx/>
              <a:buNone/>
              <a:defRPr/>
            </a:pPr>
            <a:r>
              <a:rPr lang="en-US" sz="2800" b="1" smtClean="0">
                <a:latin typeface="Times New Roman" pitchFamily="18" charset="0"/>
              </a:rPr>
              <a:t>          2. Diễn biến cuộc tiến quân ra Thăng Long của </a:t>
            </a:r>
          </a:p>
          <a:p>
            <a:pPr eaLnBrk="1" hangingPunct="1">
              <a:lnSpc>
                <a:spcPct val="80000"/>
              </a:lnSpc>
              <a:buFontTx/>
              <a:buNone/>
              <a:defRPr/>
            </a:pPr>
            <a:r>
              <a:rPr lang="en-US" sz="2800" b="1" smtClean="0">
                <a:latin typeface="Times New Roman" pitchFamily="18" charset="0"/>
              </a:rPr>
              <a:t>    nghĩa quân Tây Sơn. </a:t>
            </a:r>
            <a:endParaRPr lang="en-US" sz="2400" smtClean="0"/>
          </a:p>
          <a:p>
            <a:pPr eaLnBrk="1" hangingPunct="1">
              <a:lnSpc>
                <a:spcPct val="80000"/>
              </a:lnSpc>
              <a:buFontTx/>
              <a:buNone/>
              <a:defRPr/>
            </a:pPr>
            <a:r>
              <a:rPr lang="en-US" sz="2400" b="1" smtClean="0">
                <a:solidFill>
                  <a:srgbClr val="FF0066"/>
                </a:solidFill>
                <a:latin typeface="Times New Roman" pitchFamily="18" charset="0"/>
              </a:rPr>
              <a:t>           </a:t>
            </a:r>
            <a:r>
              <a:rPr lang="en-US" sz="2800" b="1" smtClean="0">
                <a:latin typeface="Times New Roman" pitchFamily="18" charset="0"/>
              </a:rPr>
              <a:t>3. Kết quả và ý nghĩa cuộc tiến quân ra Thăng Long của nghĩa quân Tây Sơn.</a:t>
            </a:r>
          </a:p>
          <a:p>
            <a:pPr eaLnBrk="1" hangingPunct="1">
              <a:lnSpc>
                <a:spcPct val="80000"/>
              </a:lnSpc>
              <a:buFontTx/>
              <a:buNone/>
              <a:defRPr/>
            </a:pPr>
            <a:r>
              <a:rPr lang="en-US" sz="2800" smtClean="0">
                <a:latin typeface="Times New Roman" pitchFamily="18" charset="0"/>
              </a:rPr>
              <a:t>	 </a:t>
            </a:r>
            <a:endParaRPr lang="en-US" sz="2800" b="1" smtClean="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228600" y="228600"/>
            <a:ext cx="8610600" cy="1266825"/>
          </a:xfrm>
          <a:prstGeom prst="rect">
            <a:avLst/>
          </a:prstGeom>
          <a:noFill/>
          <a:ln w="76200">
            <a:solidFill>
              <a:srgbClr val="00FF00"/>
            </a:solidFill>
            <a:prstDash val="lgDashDot"/>
            <a:miter lim="800000"/>
            <a:headEnd/>
            <a:tailEnd/>
          </a:ln>
        </p:spPr>
        <p:txBody>
          <a:bodyPr>
            <a:spAutoFit/>
          </a:bodyPr>
          <a:lstStyle/>
          <a:p>
            <a:pPr>
              <a:spcBef>
                <a:spcPct val="20000"/>
              </a:spcBef>
            </a:pPr>
            <a:r>
              <a:rPr lang="en-US" sz="3600" b="1">
                <a:latin typeface="Arial" pitchFamily="34" charset="0"/>
              </a:rPr>
              <a:t>    </a:t>
            </a:r>
            <a:r>
              <a:rPr lang="en-US" sz="3600" b="1"/>
              <a:t>Ghi vào ô trống chữ Đ trước câu trả lời đúng, chữ S trước câu trả lời sai.</a:t>
            </a:r>
          </a:p>
        </p:txBody>
      </p:sp>
      <p:sp>
        <p:nvSpPr>
          <p:cNvPr id="61445" name="Rectangle 5"/>
          <p:cNvSpPr>
            <a:spLocks noChangeArrowheads="1"/>
          </p:cNvSpPr>
          <p:nvPr/>
        </p:nvSpPr>
        <p:spPr bwMode="auto">
          <a:xfrm>
            <a:off x="381000" y="228600"/>
            <a:ext cx="8610600" cy="1816100"/>
          </a:xfrm>
          <a:prstGeom prst="rect">
            <a:avLst/>
          </a:prstGeom>
          <a:noFill/>
          <a:ln w="76200">
            <a:solidFill>
              <a:srgbClr val="00FF00"/>
            </a:solidFill>
            <a:prstDash val="lgDashDot"/>
            <a:miter lim="800000"/>
            <a:headEnd/>
            <a:tailEnd/>
          </a:ln>
        </p:spPr>
        <p:txBody>
          <a:bodyPr>
            <a:spAutoFit/>
          </a:bodyPr>
          <a:lstStyle/>
          <a:p>
            <a:pPr>
              <a:spcBef>
                <a:spcPct val="20000"/>
              </a:spcBef>
            </a:pPr>
            <a:r>
              <a:rPr lang="en-US" sz="3600" b="1">
                <a:solidFill>
                  <a:srgbClr val="0000CC"/>
                </a:solidFill>
                <a:latin typeface="Arial" pitchFamily="34" charset="0"/>
              </a:rPr>
              <a:t>     </a:t>
            </a:r>
            <a:r>
              <a:rPr lang="en-US" sz="3600" b="1">
                <a:solidFill>
                  <a:srgbClr val="0000CC"/>
                </a:solidFill>
              </a:rPr>
              <a:t>Nghĩa quân Tây Sơn tiến ra Thăng Long đã đạt được kết quả và ý nghĩa như thế nào?</a:t>
            </a:r>
          </a:p>
        </p:txBody>
      </p:sp>
      <p:sp>
        <p:nvSpPr>
          <p:cNvPr id="61447" name="Rectangle 7"/>
          <p:cNvSpPr>
            <a:spLocks noChangeArrowheads="1"/>
          </p:cNvSpPr>
          <p:nvPr/>
        </p:nvSpPr>
        <p:spPr bwMode="auto">
          <a:xfrm>
            <a:off x="1066800" y="2209800"/>
            <a:ext cx="7391400" cy="641350"/>
          </a:xfrm>
          <a:prstGeom prst="rect">
            <a:avLst/>
          </a:prstGeom>
          <a:noFill/>
          <a:ln w="76200">
            <a:noFill/>
            <a:prstDash val="lgDashDot"/>
            <a:miter lim="800000"/>
            <a:headEnd/>
            <a:tailEnd/>
          </a:ln>
        </p:spPr>
        <p:txBody>
          <a:bodyPr>
            <a:spAutoFit/>
          </a:bodyPr>
          <a:lstStyle/>
          <a:p>
            <a:pPr>
              <a:spcBef>
                <a:spcPct val="20000"/>
              </a:spcBef>
            </a:pPr>
            <a:r>
              <a:rPr lang="en-US" sz="3600" b="1">
                <a:solidFill>
                  <a:srgbClr val="FF0000"/>
                </a:solidFill>
              </a:rPr>
              <a:t>a)</a:t>
            </a:r>
            <a:r>
              <a:rPr lang="en-US" sz="3600" b="1"/>
              <a:t> Lật đổ chính quyền họ Trịnh.</a:t>
            </a:r>
          </a:p>
        </p:txBody>
      </p:sp>
      <p:sp>
        <p:nvSpPr>
          <p:cNvPr id="61448" name="Rectangle 8"/>
          <p:cNvSpPr>
            <a:spLocks noChangeArrowheads="1"/>
          </p:cNvSpPr>
          <p:nvPr/>
        </p:nvSpPr>
        <p:spPr bwMode="auto">
          <a:xfrm>
            <a:off x="990600" y="5486400"/>
            <a:ext cx="7467600" cy="1190625"/>
          </a:xfrm>
          <a:prstGeom prst="rect">
            <a:avLst/>
          </a:prstGeom>
          <a:noFill/>
          <a:ln w="76200">
            <a:noFill/>
            <a:prstDash val="lgDashDot"/>
            <a:miter lim="800000"/>
            <a:headEnd/>
            <a:tailEnd/>
          </a:ln>
        </p:spPr>
        <p:txBody>
          <a:bodyPr>
            <a:spAutoFit/>
          </a:bodyPr>
          <a:lstStyle/>
          <a:p>
            <a:pPr>
              <a:spcBef>
                <a:spcPct val="20000"/>
              </a:spcBef>
            </a:pPr>
            <a:r>
              <a:rPr lang="en-US" sz="3600" b="1">
                <a:solidFill>
                  <a:srgbClr val="FF0000"/>
                </a:solidFill>
              </a:rPr>
              <a:t>đ)</a:t>
            </a:r>
            <a:r>
              <a:rPr lang="en-US" sz="3600" b="1"/>
              <a:t> Mở đầu cho việc thống nhất lại đất nước.</a:t>
            </a:r>
          </a:p>
        </p:txBody>
      </p:sp>
      <p:sp>
        <p:nvSpPr>
          <p:cNvPr id="61449" name="Rectangle 9"/>
          <p:cNvSpPr>
            <a:spLocks noChangeArrowheads="1"/>
          </p:cNvSpPr>
          <p:nvPr/>
        </p:nvSpPr>
        <p:spPr bwMode="auto">
          <a:xfrm>
            <a:off x="990600" y="4267200"/>
            <a:ext cx="8153400" cy="1190625"/>
          </a:xfrm>
          <a:prstGeom prst="rect">
            <a:avLst/>
          </a:prstGeom>
          <a:noFill/>
          <a:ln w="76200">
            <a:noFill/>
            <a:prstDash val="lgDashDot"/>
            <a:miter lim="800000"/>
            <a:headEnd/>
            <a:tailEnd/>
          </a:ln>
        </p:spPr>
        <p:txBody>
          <a:bodyPr>
            <a:spAutoFit/>
          </a:bodyPr>
          <a:lstStyle/>
          <a:p>
            <a:pPr>
              <a:spcBef>
                <a:spcPct val="20000"/>
              </a:spcBef>
            </a:pPr>
            <a:r>
              <a:rPr lang="en-US" sz="3600" b="1">
                <a:solidFill>
                  <a:srgbClr val="FF0000"/>
                </a:solidFill>
              </a:rPr>
              <a:t>d)</a:t>
            </a:r>
            <a:r>
              <a:rPr lang="en-US" sz="3600" b="1"/>
              <a:t> Nguyễn Huệ giao quyền cai quản cho vua Lê</a:t>
            </a:r>
          </a:p>
        </p:txBody>
      </p:sp>
      <p:sp>
        <p:nvSpPr>
          <p:cNvPr id="61450" name="Rectangle 10"/>
          <p:cNvSpPr>
            <a:spLocks noChangeArrowheads="1"/>
          </p:cNvSpPr>
          <p:nvPr/>
        </p:nvSpPr>
        <p:spPr bwMode="auto">
          <a:xfrm>
            <a:off x="990600" y="3505200"/>
            <a:ext cx="7620000" cy="641350"/>
          </a:xfrm>
          <a:prstGeom prst="rect">
            <a:avLst/>
          </a:prstGeom>
          <a:noFill/>
          <a:ln w="76200">
            <a:noFill/>
            <a:prstDash val="lgDashDot"/>
            <a:miter lim="800000"/>
            <a:headEnd/>
            <a:tailEnd/>
          </a:ln>
        </p:spPr>
        <p:txBody>
          <a:bodyPr>
            <a:spAutoFit/>
          </a:bodyPr>
          <a:lstStyle/>
          <a:p>
            <a:pPr>
              <a:spcBef>
                <a:spcPct val="20000"/>
              </a:spcBef>
            </a:pPr>
            <a:r>
              <a:rPr lang="en-US" sz="3600" b="1">
                <a:solidFill>
                  <a:srgbClr val="FF0000"/>
                </a:solidFill>
              </a:rPr>
              <a:t>c)</a:t>
            </a:r>
            <a:r>
              <a:rPr lang="en-US" sz="3600" b="1"/>
              <a:t> Nguyễn Huệ xưng danh hoàng đế.</a:t>
            </a:r>
          </a:p>
        </p:txBody>
      </p:sp>
      <p:sp>
        <p:nvSpPr>
          <p:cNvPr id="61451" name="Rectangle 11"/>
          <p:cNvSpPr>
            <a:spLocks noChangeArrowheads="1"/>
          </p:cNvSpPr>
          <p:nvPr/>
        </p:nvSpPr>
        <p:spPr bwMode="auto">
          <a:xfrm>
            <a:off x="990600" y="2895600"/>
            <a:ext cx="7391400" cy="641350"/>
          </a:xfrm>
          <a:prstGeom prst="rect">
            <a:avLst/>
          </a:prstGeom>
          <a:noFill/>
          <a:ln w="76200">
            <a:noFill/>
            <a:prstDash val="lgDashDot"/>
            <a:miter lim="800000"/>
            <a:headEnd/>
            <a:tailEnd/>
          </a:ln>
        </p:spPr>
        <p:txBody>
          <a:bodyPr>
            <a:spAutoFit/>
          </a:bodyPr>
          <a:lstStyle/>
          <a:p>
            <a:pPr>
              <a:spcBef>
                <a:spcPct val="20000"/>
              </a:spcBef>
            </a:pPr>
            <a:r>
              <a:rPr lang="en-US" sz="3600" b="1">
                <a:solidFill>
                  <a:srgbClr val="FF0000"/>
                </a:solidFill>
              </a:rPr>
              <a:t>b)</a:t>
            </a:r>
            <a:r>
              <a:rPr lang="en-US" sz="3600" b="1"/>
              <a:t> Làm chủ được Thăng Long.</a:t>
            </a:r>
          </a:p>
        </p:txBody>
      </p:sp>
      <p:sp>
        <p:nvSpPr>
          <p:cNvPr id="61452" name="Rectangle 12"/>
          <p:cNvSpPr>
            <a:spLocks noChangeArrowheads="1"/>
          </p:cNvSpPr>
          <p:nvPr/>
        </p:nvSpPr>
        <p:spPr bwMode="auto">
          <a:xfrm>
            <a:off x="228600" y="2209800"/>
            <a:ext cx="762000" cy="609600"/>
          </a:xfrm>
          <a:prstGeom prst="rect">
            <a:avLst/>
          </a:prstGeom>
          <a:gradFill rotWithShape="1">
            <a:gsLst>
              <a:gs pos="0">
                <a:srgbClr val="FFCC66"/>
              </a:gs>
              <a:gs pos="100000">
                <a:schemeClr val="bg1"/>
              </a:gs>
            </a:gsLst>
            <a:lin ang="5400000" scaled="1"/>
          </a:gradFill>
          <a:ln w="9525">
            <a:solidFill>
              <a:schemeClr val="tx1"/>
            </a:solidFill>
            <a:miter lim="800000"/>
            <a:headEnd/>
            <a:tailEnd/>
          </a:ln>
        </p:spPr>
        <p:txBody>
          <a:bodyPr wrap="none" anchor="ctr"/>
          <a:lstStyle/>
          <a:p>
            <a:pPr algn="ctr"/>
            <a:endParaRPr lang="vi-VN" sz="3600" b="1">
              <a:latin typeface="Arial" pitchFamily="34" charset="0"/>
            </a:endParaRPr>
          </a:p>
        </p:txBody>
      </p:sp>
      <p:sp>
        <p:nvSpPr>
          <p:cNvPr id="61457" name="Rectangle 17"/>
          <p:cNvSpPr>
            <a:spLocks noChangeArrowheads="1"/>
          </p:cNvSpPr>
          <p:nvPr/>
        </p:nvSpPr>
        <p:spPr bwMode="auto">
          <a:xfrm>
            <a:off x="228600" y="2971800"/>
            <a:ext cx="762000" cy="609600"/>
          </a:xfrm>
          <a:prstGeom prst="rect">
            <a:avLst/>
          </a:prstGeom>
          <a:gradFill rotWithShape="1">
            <a:gsLst>
              <a:gs pos="0">
                <a:srgbClr val="FFCC66"/>
              </a:gs>
              <a:gs pos="100000">
                <a:schemeClr val="bg1"/>
              </a:gs>
            </a:gsLst>
            <a:lin ang="5400000" scaled="1"/>
          </a:gradFill>
          <a:ln w="9525">
            <a:solidFill>
              <a:schemeClr val="tx1"/>
            </a:solidFill>
            <a:miter lim="800000"/>
            <a:headEnd/>
            <a:tailEnd/>
          </a:ln>
        </p:spPr>
        <p:txBody>
          <a:bodyPr wrap="none" anchor="ctr"/>
          <a:lstStyle/>
          <a:p>
            <a:pPr algn="ctr"/>
            <a:endParaRPr lang="vi-VN" sz="3600" b="1">
              <a:latin typeface="Arial" pitchFamily="34" charset="0"/>
            </a:endParaRPr>
          </a:p>
        </p:txBody>
      </p:sp>
      <p:sp>
        <p:nvSpPr>
          <p:cNvPr id="61459" name="Rectangle 19"/>
          <p:cNvSpPr>
            <a:spLocks noChangeArrowheads="1"/>
          </p:cNvSpPr>
          <p:nvPr/>
        </p:nvSpPr>
        <p:spPr bwMode="auto">
          <a:xfrm>
            <a:off x="228600" y="3657600"/>
            <a:ext cx="762000" cy="609600"/>
          </a:xfrm>
          <a:prstGeom prst="rect">
            <a:avLst/>
          </a:prstGeom>
          <a:gradFill rotWithShape="1">
            <a:gsLst>
              <a:gs pos="0">
                <a:srgbClr val="FFCC66"/>
              </a:gs>
              <a:gs pos="100000">
                <a:schemeClr val="bg1"/>
              </a:gs>
            </a:gsLst>
            <a:lin ang="5400000" scaled="1"/>
          </a:gradFill>
          <a:ln w="9525">
            <a:solidFill>
              <a:schemeClr val="tx1"/>
            </a:solidFill>
            <a:miter lim="800000"/>
            <a:headEnd/>
            <a:tailEnd/>
          </a:ln>
        </p:spPr>
        <p:txBody>
          <a:bodyPr wrap="none" anchor="ctr"/>
          <a:lstStyle/>
          <a:p>
            <a:pPr algn="ctr"/>
            <a:endParaRPr lang="vi-VN" sz="3600" b="1">
              <a:latin typeface="Arial" pitchFamily="34" charset="0"/>
            </a:endParaRPr>
          </a:p>
        </p:txBody>
      </p:sp>
      <p:sp>
        <p:nvSpPr>
          <p:cNvPr id="61460" name="Rectangle 20"/>
          <p:cNvSpPr>
            <a:spLocks noChangeArrowheads="1"/>
          </p:cNvSpPr>
          <p:nvPr/>
        </p:nvSpPr>
        <p:spPr bwMode="auto">
          <a:xfrm>
            <a:off x="228600" y="4495800"/>
            <a:ext cx="762000" cy="609600"/>
          </a:xfrm>
          <a:prstGeom prst="rect">
            <a:avLst/>
          </a:prstGeom>
          <a:gradFill rotWithShape="1">
            <a:gsLst>
              <a:gs pos="0">
                <a:srgbClr val="FFCC66"/>
              </a:gs>
              <a:gs pos="100000">
                <a:schemeClr val="bg1"/>
              </a:gs>
            </a:gsLst>
            <a:lin ang="5400000" scaled="1"/>
          </a:gradFill>
          <a:ln w="9525">
            <a:solidFill>
              <a:schemeClr val="tx1"/>
            </a:solidFill>
            <a:miter lim="800000"/>
            <a:headEnd/>
            <a:tailEnd/>
          </a:ln>
        </p:spPr>
        <p:txBody>
          <a:bodyPr wrap="none" anchor="ctr"/>
          <a:lstStyle/>
          <a:p>
            <a:pPr algn="ctr"/>
            <a:endParaRPr lang="vi-VN" sz="3600" b="1">
              <a:latin typeface="Arial" pitchFamily="34" charset="0"/>
            </a:endParaRPr>
          </a:p>
        </p:txBody>
      </p:sp>
      <p:sp>
        <p:nvSpPr>
          <p:cNvPr id="61461" name="Rectangle 21"/>
          <p:cNvSpPr>
            <a:spLocks noChangeArrowheads="1"/>
          </p:cNvSpPr>
          <p:nvPr/>
        </p:nvSpPr>
        <p:spPr bwMode="auto">
          <a:xfrm>
            <a:off x="228600" y="5715000"/>
            <a:ext cx="762000" cy="609600"/>
          </a:xfrm>
          <a:prstGeom prst="rect">
            <a:avLst/>
          </a:prstGeom>
          <a:gradFill rotWithShape="1">
            <a:gsLst>
              <a:gs pos="0">
                <a:srgbClr val="FFCC66"/>
              </a:gs>
              <a:gs pos="100000">
                <a:schemeClr val="bg1"/>
              </a:gs>
            </a:gsLst>
            <a:lin ang="5400000" scaled="1"/>
          </a:gradFill>
          <a:ln w="9525">
            <a:solidFill>
              <a:schemeClr val="tx1"/>
            </a:solidFill>
            <a:miter lim="800000"/>
            <a:headEnd/>
            <a:tailEnd/>
          </a:ln>
        </p:spPr>
        <p:txBody>
          <a:bodyPr wrap="none" anchor="ctr"/>
          <a:lstStyle/>
          <a:p>
            <a:pPr algn="ctr"/>
            <a:endParaRPr lang="vi-VN" sz="3600" b="1">
              <a:latin typeface="Arial" pitchFamily="34" charset="0"/>
            </a:endParaRPr>
          </a:p>
        </p:txBody>
      </p:sp>
      <p:sp>
        <p:nvSpPr>
          <p:cNvPr id="61462" name="Rectangle 22"/>
          <p:cNvSpPr>
            <a:spLocks noChangeArrowheads="1"/>
          </p:cNvSpPr>
          <p:nvPr/>
        </p:nvSpPr>
        <p:spPr bwMode="auto">
          <a:xfrm>
            <a:off x="381000" y="2209800"/>
            <a:ext cx="533400" cy="641350"/>
          </a:xfrm>
          <a:prstGeom prst="rect">
            <a:avLst/>
          </a:prstGeom>
          <a:noFill/>
          <a:ln w="76200">
            <a:noFill/>
            <a:prstDash val="lgDashDot"/>
            <a:miter lim="800000"/>
            <a:headEnd/>
            <a:tailEnd/>
          </a:ln>
        </p:spPr>
        <p:txBody>
          <a:bodyPr>
            <a:spAutoFit/>
          </a:bodyPr>
          <a:lstStyle/>
          <a:p>
            <a:pPr>
              <a:spcBef>
                <a:spcPct val="20000"/>
              </a:spcBef>
            </a:pPr>
            <a:r>
              <a:rPr lang="en-US" sz="3600" b="1">
                <a:latin typeface="Arial" pitchFamily="34" charset="0"/>
              </a:rPr>
              <a:t>Đ</a:t>
            </a:r>
          </a:p>
        </p:txBody>
      </p:sp>
      <p:sp>
        <p:nvSpPr>
          <p:cNvPr id="61463" name="Rectangle 23"/>
          <p:cNvSpPr>
            <a:spLocks noChangeArrowheads="1"/>
          </p:cNvSpPr>
          <p:nvPr/>
        </p:nvSpPr>
        <p:spPr bwMode="auto">
          <a:xfrm>
            <a:off x="304800" y="2895600"/>
            <a:ext cx="533400" cy="641350"/>
          </a:xfrm>
          <a:prstGeom prst="rect">
            <a:avLst/>
          </a:prstGeom>
          <a:noFill/>
          <a:ln w="76200">
            <a:noFill/>
            <a:prstDash val="lgDashDot"/>
            <a:miter lim="800000"/>
            <a:headEnd/>
            <a:tailEnd/>
          </a:ln>
        </p:spPr>
        <p:txBody>
          <a:bodyPr>
            <a:spAutoFit/>
          </a:bodyPr>
          <a:lstStyle/>
          <a:p>
            <a:pPr>
              <a:spcBef>
                <a:spcPct val="20000"/>
              </a:spcBef>
            </a:pPr>
            <a:r>
              <a:rPr lang="en-US" sz="3600" b="1">
                <a:latin typeface="Arial" pitchFamily="34" charset="0"/>
              </a:rPr>
              <a:t>Đ</a:t>
            </a:r>
          </a:p>
        </p:txBody>
      </p:sp>
      <p:sp>
        <p:nvSpPr>
          <p:cNvPr id="61464" name="Rectangle 24"/>
          <p:cNvSpPr>
            <a:spLocks noChangeArrowheads="1"/>
          </p:cNvSpPr>
          <p:nvPr/>
        </p:nvSpPr>
        <p:spPr bwMode="auto">
          <a:xfrm>
            <a:off x="304800" y="3657600"/>
            <a:ext cx="533400" cy="641350"/>
          </a:xfrm>
          <a:prstGeom prst="rect">
            <a:avLst/>
          </a:prstGeom>
          <a:noFill/>
          <a:ln w="76200">
            <a:noFill/>
            <a:prstDash val="lgDashDot"/>
            <a:miter lim="800000"/>
            <a:headEnd/>
            <a:tailEnd/>
          </a:ln>
        </p:spPr>
        <p:txBody>
          <a:bodyPr>
            <a:spAutoFit/>
          </a:bodyPr>
          <a:lstStyle/>
          <a:p>
            <a:pPr>
              <a:spcBef>
                <a:spcPct val="20000"/>
              </a:spcBef>
            </a:pPr>
            <a:r>
              <a:rPr lang="en-US" sz="3600" b="1">
                <a:latin typeface="Arial" pitchFamily="34" charset="0"/>
              </a:rPr>
              <a:t>S</a:t>
            </a:r>
          </a:p>
        </p:txBody>
      </p:sp>
      <p:sp>
        <p:nvSpPr>
          <p:cNvPr id="61465" name="Rectangle 25"/>
          <p:cNvSpPr>
            <a:spLocks noChangeArrowheads="1"/>
          </p:cNvSpPr>
          <p:nvPr/>
        </p:nvSpPr>
        <p:spPr bwMode="auto">
          <a:xfrm>
            <a:off x="304800" y="4419600"/>
            <a:ext cx="533400" cy="641350"/>
          </a:xfrm>
          <a:prstGeom prst="rect">
            <a:avLst/>
          </a:prstGeom>
          <a:noFill/>
          <a:ln w="76200">
            <a:noFill/>
            <a:prstDash val="lgDashDot"/>
            <a:miter lim="800000"/>
            <a:headEnd/>
            <a:tailEnd/>
          </a:ln>
        </p:spPr>
        <p:txBody>
          <a:bodyPr>
            <a:spAutoFit/>
          </a:bodyPr>
          <a:lstStyle/>
          <a:p>
            <a:pPr>
              <a:spcBef>
                <a:spcPct val="20000"/>
              </a:spcBef>
            </a:pPr>
            <a:r>
              <a:rPr lang="en-US" sz="3600" b="1">
                <a:latin typeface="Arial" pitchFamily="34" charset="0"/>
              </a:rPr>
              <a:t>Đ</a:t>
            </a:r>
          </a:p>
        </p:txBody>
      </p:sp>
      <p:sp>
        <p:nvSpPr>
          <p:cNvPr id="61466" name="Rectangle 26"/>
          <p:cNvSpPr>
            <a:spLocks noChangeArrowheads="1"/>
          </p:cNvSpPr>
          <p:nvPr/>
        </p:nvSpPr>
        <p:spPr bwMode="auto">
          <a:xfrm>
            <a:off x="381000" y="5638800"/>
            <a:ext cx="533400" cy="641350"/>
          </a:xfrm>
          <a:prstGeom prst="rect">
            <a:avLst/>
          </a:prstGeom>
          <a:noFill/>
          <a:ln w="76200">
            <a:noFill/>
            <a:prstDash val="lgDashDot"/>
            <a:miter lim="800000"/>
            <a:headEnd/>
            <a:tailEnd/>
          </a:ln>
        </p:spPr>
        <p:txBody>
          <a:bodyPr>
            <a:spAutoFit/>
          </a:bodyPr>
          <a:lstStyle/>
          <a:p>
            <a:pPr>
              <a:spcBef>
                <a:spcPct val="20000"/>
              </a:spcBef>
            </a:pPr>
            <a:r>
              <a:rPr lang="en-US" sz="3600" b="1">
                <a:latin typeface="Arial" pitchFamily="34" charset="0"/>
              </a:rPr>
              <a:t>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xit" presetSubtype="0" fill="hold" grpId="0" nodeType="clickEffect">
                                  <p:stCondLst>
                                    <p:cond delay="0"/>
                                  </p:stCondLst>
                                  <p:childTnLst>
                                    <p:anim from="(ppt_x)" to="(ppt_x+1)" calcmode="lin" valueType="num">
                                      <p:cBhvr>
                                        <p:cTn id="6" dur="1000">
                                          <p:stCondLst>
                                            <p:cond delay="0"/>
                                          </p:stCondLst>
                                        </p:cTn>
                                        <p:tgtEl>
                                          <p:spTgt spid="61444"/>
                                        </p:tgtEl>
                                        <p:attrNameLst>
                                          <p:attrName>ppt_x</p:attrName>
                                        </p:attrNameLst>
                                      </p:cBhvr>
                                    </p:anim>
                                    <p:anim from="0" to="-1.0" calcmode="lin" valueType="num">
                                      <p:cBhvr>
                                        <p:cTn id="7" dur="200" accel="50000">
                                          <p:stCondLst>
                                            <p:cond delay="0"/>
                                          </p:stCondLst>
                                        </p:cTn>
                                        <p:tgtEl>
                                          <p:spTgt spid="61444"/>
                                        </p:tgtEl>
                                        <p:attrNameLst>
                                          <p:attrName>xshear</p:attrName>
                                        </p:attrNameLst>
                                      </p:cBhvr>
                                    </p:anim>
                                    <p:set>
                                      <p:cBhvr>
                                        <p:cTn id="8" dur="800">
                                          <p:stCondLst>
                                            <p:cond delay="200"/>
                                          </p:stCondLst>
                                        </p:cTn>
                                        <p:tgtEl>
                                          <p:spTgt spid="61444"/>
                                        </p:tgtEl>
                                        <p:attrNameLst>
                                          <p:attrName>xshear</p:attrName>
                                        </p:attrNameLst>
                                      </p:cBhvr>
                                      <p:to>
                                        <p:strVal val="-1.0"/>
                                      </p:to>
                                    </p:set>
                                    <p:set>
                                      <p:cBhvr>
                                        <p:cTn id="9" dur="1" fill="hold">
                                          <p:stCondLst>
                                            <p:cond delay="999"/>
                                          </p:stCondLst>
                                        </p:cTn>
                                        <p:tgtEl>
                                          <p:spTgt spid="6144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61445"/>
                                        </p:tgtEl>
                                        <p:attrNameLst>
                                          <p:attrName>style.visibility</p:attrName>
                                        </p:attrNameLst>
                                      </p:cBhvr>
                                      <p:to>
                                        <p:strVal val="visible"/>
                                      </p:to>
                                    </p:set>
                                    <p:anim from="(-#ppt_w/2)" to="(#ppt_x)" calcmode="lin" valueType="num">
                                      <p:cBhvr>
                                        <p:cTn id="14" dur="600" fill="hold">
                                          <p:stCondLst>
                                            <p:cond delay="0"/>
                                          </p:stCondLst>
                                        </p:cTn>
                                        <p:tgtEl>
                                          <p:spTgt spid="61445"/>
                                        </p:tgtEl>
                                        <p:attrNameLst>
                                          <p:attrName>ppt_x</p:attrName>
                                        </p:attrNameLst>
                                      </p:cBhvr>
                                    </p:anim>
                                    <p:anim from="0" to="-1.0" calcmode="lin" valueType="num">
                                      <p:cBhvr>
                                        <p:cTn id="15" dur="200" decel="50000" autoRev="1" fill="hold">
                                          <p:stCondLst>
                                            <p:cond delay="600"/>
                                          </p:stCondLst>
                                        </p:cTn>
                                        <p:tgtEl>
                                          <p:spTgt spid="61445"/>
                                        </p:tgtEl>
                                        <p:attrNameLst>
                                          <p:attrName>xshear</p:attrName>
                                        </p:attrNameLst>
                                      </p:cBhvr>
                                    </p:anim>
                                    <p:animScale>
                                      <p:cBhvr>
                                        <p:cTn id="16" dur="200" decel="100000" autoRev="1" fill="hold">
                                          <p:stCondLst>
                                            <p:cond delay="600"/>
                                          </p:stCondLst>
                                        </p:cTn>
                                        <p:tgtEl>
                                          <p:spTgt spid="61445"/>
                                        </p:tgtEl>
                                      </p:cBhvr>
                                      <p:from x="100000" y="100000"/>
                                      <p:to x="80000" y="100000"/>
                                    </p:animScale>
                                    <p:anim by="(#ppt_h/3+#ppt_w*0.1)" calcmode="lin" valueType="num">
                                      <p:cBhvr additive="sum">
                                        <p:cTn id="17" dur="200" decel="100000" autoRev="1" fill="hold">
                                          <p:stCondLst>
                                            <p:cond delay="600"/>
                                          </p:stCondLst>
                                        </p:cTn>
                                        <p:tgtEl>
                                          <p:spTgt spid="61445"/>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61447"/>
                                        </p:tgtEl>
                                        <p:attrNameLst>
                                          <p:attrName>style.visibility</p:attrName>
                                        </p:attrNameLst>
                                      </p:cBhvr>
                                      <p:to>
                                        <p:strVal val="visible"/>
                                      </p:to>
                                    </p:set>
                                    <p:anim from="(-#ppt_w/2)" to="(#ppt_x)" calcmode="lin" valueType="num">
                                      <p:cBhvr>
                                        <p:cTn id="22" dur="600" fill="hold">
                                          <p:stCondLst>
                                            <p:cond delay="0"/>
                                          </p:stCondLst>
                                        </p:cTn>
                                        <p:tgtEl>
                                          <p:spTgt spid="61447"/>
                                        </p:tgtEl>
                                        <p:attrNameLst>
                                          <p:attrName>ppt_x</p:attrName>
                                        </p:attrNameLst>
                                      </p:cBhvr>
                                    </p:anim>
                                    <p:anim from="0" to="-1.0" calcmode="lin" valueType="num">
                                      <p:cBhvr>
                                        <p:cTn id="23" dur="200" decel="50000" autoRev="1" fill="hold">
                                          <p:stCondLst>
                                            <p:cond delay="600"/>
                                          </p:stCondLst>
                                        </p:cTn>
                                        <p:tgtEl>
                                          <p:spTgt spid="61447"/>
                                        </p:tgtEl>
                                        <p:attrNameLst>
                                          <p:attrName>xshear</p:attrName>
                                        </p:attrNameLst>
                                      </p:cBhvr>
                                    </p:anim>
                                    <p:animScale>
                                      <p:cBhvr>
                                        <p:cTn id="24" dur="200" decel="100000" autoRev="1" fill="hold">
                                          <p:stCondLst>
                                            <p:cond delay="600"/>
                                          </p:stCondLst>
                                        </p:cTn>
                                        <p:tgtEl>
                                          <p:spTgt spid="61447"/>
                                        </p:tgtEl>
                                      </p:cBhvr>
                                      <p:from x="100000" y="100000"/>
                                      <p:to x="80000" y="100000"/>
                                    </p:animScale>
                                    <p:anim by="(#ppt_h/3+#ppt_w*0.1)" calcmode="lin" valueType="num">
                                      <p:cBhvr additive="sum">
                                        <p:cTn id="25" dur="200" decel="100000" autoRev="1" fill="hold">
                                          <p:stCondLst>
                                            <p:cond delay="600"/>
                                          </p:stCondLst>
                                        </p:cTn>
                                        <p:tgtEl>
                                          <p:spTgt spid="61447"/>
                                        </p:tgtEl>
                                        <p:attrNameLst>
                                          <p:attrName>ppt_x</p:attrName>
                                        </p:attrNameLst>
                                      </p:cBhvr>
                                    </p:anim>
                                  </p:childTnLst>
                                </p:cTn>
                              </p:par>
                              <p:par>
                                <p:cTn id="26" presetID="34" presetClass="entr" presetSubtype="0" fill="hold" grpId="0" nodeType="withEffect">
                                  <p:stCondLst>
                                    <p:cond delay="0"/>
                                  </p:stCondLst>
                                  <p:childTnLst>
                                    <p:set>
                                      <p:cBhvr>
                                        <p:cTn id="27" dur="1" fill="hold">
                                          <p:stCondLst>
                                            <p:cond delay="0"/>
                                          </p:stCondLst>
                                        </p:cTn>
                                        <p:tgtEl>
                                          <p:spTgt spid="61452"/>
                                        </p:tgtEl>
                                        <p:attrNameLst>
                                          <p:attrName>style.visibility</p:attrName>
                                        </p:attrNameLst>
                                      </p:cBhvr>
                                      <p:to>
                                        <p:strVal val="visible"/>
                                      </p:to>
                                    </p:set>
                                    <p:anim from="(-#ppt_w/2)" to="(#ppt_x)" calcmode="lin" valueType="num">
                                      <p:cBhvr>
                                        <p:cTn id="28" dur="600" fill="hold">
                                          <p:stCondLst>
                                            <p:cond delay="0"/>
                                          </p:stCondLst>
                                        </p:cTn>
                                        <p:tgtEl>
                                          <p:spTgt spid="61452"/>
                                        </p:tgtEl>
                                        <p:attrNameLst>
                                          <p:attrName>ppt_x</p:attrName>
                                        </p:attrNameLst>
                                      </p:cBhvr>
                                    </p:anim>
                                    <p:anim from="0" to="-1.0" calcmode="lin" valueType="num">
                                      <p:cBhvr>
                                        <p:cTn id="29" dur="200" decel="50000" autoRev="1" fill="hold">
                                          <p:stCondLst>
                                            <p:cond delay="600"/>
                                          </p:stCondLst>
                                        </p:cTn>
                                        <p:tgtEl>
                                          <p:spTgt spid="61452"/>
                                        </p:tgtEl>
                                        <p:attrNameLst>
                                          <p:attrName>xshear</p:attrName>
                                        </p:attrNameLst>
                                      </p:cBhvr>
                                    </p:anim>
                                    <p:animScale>
                                      <p:cBhvr>
                                        <p:cTn id="30" dur="200" decel="100000" autoRev="1" fill="hold">
                                          <p:stCondLst>
                                            <p:cond delay="600"/>
                                          </p:stCondLst>
                                        </p:cTn>
                                        <p:tgtEl>
                                          <p:spTgt spid="61452"/>
                                        </p:tgtEl>
                                      </p:cBhvr>
                                      <p:from x="100000" y="100000"/>
                                      <p:to x="80000" y="100000"/>
                                    </p:animScale>
                                    <p:anim by="(#ppt_h/3+#ppt_w*0.1)" calcmode="lin" valueType="num">
                                      <p:cBhvr additive="sum">
                                        <p:cTn id="31" dur="200" decel="100000" autoRev="1" fill="hold">
                                          <p:stCondLst>
                                            <p:cond delay="600"/>
                                          </p:stCondLst>
                                        </p:cTn>
                                        <p:tgtEl>
                                          <p:spTgt spid="61452"/>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61462"/>
                                        </p:tgtEl>
                                        <p:attrNameLst>
                                          <p:attrName>style.visibility</p:attrName>
                                        </p:attrNameLst>
                                      </p:cBhvr>
                                      <p:to>
                                        <p:strVal val="visible"/>
                                      </p:to>
                                    </p:set>
                                    <p:animEffect transition="in" filter="fade">
                                      <p:cBhvr>
                                        <p:cTn id="36" dur="770" decel="100000"/>
                                        <p:tgtEl>
                                          <p:spTgt spid="61462"/>
                                        </p:tgtEl>
                                      </p:cBhvr>
                                    </p:animEffect>
                                    <p:animScale>
                                      <p:cBhvr>
                                        <p:cTn id="37" dur="770" decel="100000"/>
                                        <p:tgtEl>
                                          <p:spTgt spid="61462"/>
                                        </p:tgtEl>
                                      </p:cBhvr>
                                      <p:from x="10000" y="10000"/>
                                      <p:to x="200000" y="450000"/>
                                    </p:animScale>
                                    <p:animScale>
                                      <p:cBhvr>
                                        <p:cTn id="38" dur="1230" accel="100000" fill="hold">
                                          <p:stCondLst>
                                            <p:cond delay="770"/>
                                          </p:stCondLst>
                                        </p:cTn>
                                        <p:tgtEl>
                                          <p:spTgt spid="61462"/>
                                        </p:tgtEl>
                                      </p:cBhvr>
                                      <p:from x="200000" y="450000"/>
                                      <p:to x="100000" y="100000"/>
                                    </p:animScale>
                                    <p:set>
                                      <p:cBhvr>
                                        <p:cTn id="39" dur="770" fill="hold"/>
                                        <p:tgtEl>
                                          <p:spTgt spid="61462"/>
                                        </p:tgtEl>
                                        <p:attrNameLst>
                                          <p:attrName>ppt_x</p:attrName>
                                        </p:attrNameLst>
                                      </p:cBhvr>
                                      <p:to>
                                        <p:strVal val="(0.5)"/>
                                      </p:to>
                                    </p:set>
                                    <p:anim from="(0.5)" to="(#ppt_x)" calcmode="lin" valueType="num">
                                      <p:cBhvr>
                                        <p:cTn id="40" dur="1230" accel="100000" fill="hold">
                                          <p:stCondLst>
                                            <p:cond delay="770"/>
                                          </p:stCondLst>
                                        </p:cTn>
                                        <p:tgtEl>
                                          <p:spTgt spid="61462"/>
                                        </p:tgtEl>
                                        <p:attrNameLst>
                                          <p:attrName>ppt_x</p:attrName>
                                        </p:attrNameLst>
                                      </p:cBhvr>
                                    </p:anim>
                                    <p:set>
                                      <p:cBhvr>
                                        <p:cTn id="41" dur="770" fill="hold"/>
                                        <p:tgtEl>
                                          <p:spTgt spid="61462"/>
                                        </p:tgtEl>
                                        <p:attrNameLst>
                                          <p:attrName>ppt_y</p:attrName>
                                        </p:attrNameLst>
                                      </p:cBhvr>
                                      <p:to>
                                        <p:strVal val="(#ppt_y+0.4)"/>
                                      </p:to>
                                    </p:set>
                                    <p:anim from="(#ppt_y+0.4)" to="(#ppt_y)" calcmode="lin" valueType="num">
                                      <p:cBhvr>
                                        <p:cTn id="42" dur="1230" accel="100000" fill="hold">
                                          <p:stCondLst>
                                            <p:cond delay="770"/>
                                          </p:stCondLst>
                                        </p:cTn>
                                        <p:tgtEl>
                                          <p:spTgt spid="61462"/>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61457"/>
                                        </p:tgtEl>
                                        <p:attrNameLst>
                                          <p:attrName>style.visibility</p:attrName>
                                        </p:attrNameLst>
                                      </p:cBhvr>
                                      <p:to>
                                        <p:strVal val="visible"/>
                                      </p:to>
                                    </p:set>
                                    <p:anim from="(-#ppt_w/2)" to="(#ppt_x)" calcmode="lin" valueType="num">
                                      <p:cBhvr>
                                        <p:cTn id="47" dur="600" fill="hold">
                                          <p:stCondLst>
                                            <p:cond delay="0"/>
                                          </p:stCondLst>
                                        </p:cTn>
                                        <p:tgtEl>
                                          <p:spTgt spid="61457"/>
                                        </p:tgtEl>
                                        <p:attrNameLst>
                                          <p:attrName>ppt_x</p:attrName>
                                        </p:attrNameLst>
                                      </p:cBhvr>
                                    </p:anim>
                                    <p:anim from="0" to="-1.0" calcmode="lin" valueType="num">
                                      <p:cBhvr>
                                        <p:cTn id="48" dur="200" decel="50000" autoRev="1" fill="hold">
                                          <p:stCondLst>
                                            <p:cond delay="600"/>
                                          </p:stCondLst>
                                        </p:cTn>
                                        <p:tgtEl>
                                          <p:spTgt spid="61457"/>
                                        </p:tgtEl>
                                        <p:attrNameLst>
                                          <p:attrName>xshear</p:attrName>
                                        </p:attrNameLst>
                                      </p:cBhvr>
                                    </p:anim>
                                    <p:animScale>
                                      <p:cBhvr>
                                        <p:cTn id="49" dur="200" decel="100000" autoRev="1" fill="hold">
                                          <p:stCondLst>
                                            <p:cond delay="600"/>
                                          </p:stCondLst>
                                        </p:cTn>
                                        <p:tgtEl>
                                          <p:spTgt spid="61457"/>
                                        </p:tgtEl>
                                      </p:cBhvr>
                                      <p:from x="100000" y="100000"/>
                                      <p:to x="80000" y="100000"/>
                                    </p:animScale>
                                    <p:anim by="(#ppt_h/3+#ppt_w*0.1)" calcmode="lin" valueType="num">
                                      <p:cBhvr additive="sum">
                                        <p:cTn id="50" dur="200" decel="100000" autoRev="1" fill="hold">
                                          <p:stCondLst>
                                            <p:cond delay="600"/>
                                          </p:stCondLst>
                                        </p:cTn>
                                        <p:tgtEl>
                                          <p:spTgt spid="61457"/>
                                        </p:tgtEl>
                                        <p:attrNameLst>
                                          <p:attrName>ppt_x</p:attrName>
                                        </p:attrNameLst>
                                      </p:cBhvr>
                                    </p:anim>
                                  </p:childTnLst>
                                </p:cTn>
                              </p:par>
                              <p:par>
                                <p:cTn id="51" presetID="34" presetClass="entr" presetSubtype="0" fill="hold" grpId="0" nodeType="withEffect">
                                  <p:stCondLst>
                                    <p:cond delay="0"/>
                                  </p:stCondLst>
                                  <p:childTnLst>
                                    <p:set>
                                      <p:cBhvr>
                                        <p:cTn id="52" dur="1" fill="hold">
                                          <p:stCondLst>
                                            <p:cond delay="0"/>
                                          </p:stCondLst>
                                        </p:cTn>
                                        <p:tgtEl>
                                          <p:spTgt spid="61451"/>
                                        </p:tgtEl>
                                        <p:attrNameLst>
                                          <p:attrName>style.visibility</p:attrName>
                                        </p:attrNameLst>
                                      </p:cBhvr>
                                      <p:to>
                                        <p:strVal val="visible"/>
                                      </p:to>
                                    </p:set>
                                    <p:anim from="(-#ppt_w/2)" to="(#ppt_x)" calcmode="lin" valueType="num">
                                      <p:cBhvr>
                                        <p:cTn id="53" dur="600" fill="hold">
                                          <p:stCondLst>
                                            <p:cond delay="0"/>
                                          </p:stCondLst>
                                        </p:cTn>
                                        <p:tgtEl>
                                          <p:spTgt spid="61451"/>
                                        </p:tgtEl>
                                        <p:attrNameLst>
                                          <p:attrName>ppt_x</p:attrName>
                                        </p:attrNameLst>
                                      </p:cBhvr>
                                    </p:anim>
                                    <p:anim from="0" to="-1.0" calcmode="lin" valueType="num">
                                      <p:cBhvr>
                                        <p:cTn id="54" dur="200" decel="50000" autoRev="1" fill="hold">
                                          <p:stCondLst>
                                            <p:cond delay="600"/>
                                          </p:stCondLst>
                                        </p:cTn>
                                        <p:tgtEl>
                                          <p:spTgt spid="61451"/>
                                        </p:tgtEl>
                                        <p:attrNameLst>
                                          <p:attrName>xshear</p:attrName>
                                        </p:attrNameLst>
                                      </p:cBhvr>
                                    </p:anim>
                                    <p:animScale>
                                      <p:cBhvr>
                                        <p:cTn id="55" dur="200" decel="100000" autoRev="1" fill="hold">
                                          <p:stCondLst>
                                            <p:cond delay="600"/>
                                          </p:stCondLst>
                                        </p:cTn>
                                        <p:tgtEl>
                                          <p:spTgt spid="61451"/>
                                        </p:tgtEl>
                                      </p:cBhvr>
                                      <p:from x="100000" y="100000"/>
                                      <p:to x="80000" y="100000"/>
                                    </p:animScale>
                                    <p:anim by="(#ppt_h/3+#ppt_w*0.1)" calcmode="lin" valueType="num">
                                      <p:cBhvr additive="sum">
                                        <p:cTn id="56" dur="200" decel="100000" autoRev="1" fill="hold">
                                          <p:stCondLst>
                                            <p:cond delay="600"/>
                                          </p:stCondLst>
                                        </p:cTn>
                                        <p:tgtEl>
                                          <p:spTgt spid="61451"/>
                                        </p:tgtEl>
                                        <p:attrNameLst>
                                          <p:attrName>ppt_x</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61463"/>
                                        </p:tgtEl>
                                        <p:attrNameLst>
                                          <p:attrName>style.visibility</p:attrName>
                                        </p:attrNameLst>
                                      </p:cBhvr>
                                      <p:to>
                                        <p:strVal val="visible"/>
                                      </p:to>
                                    </p:set>
                                    <p:animEffect transition="in" filter="fade">
                                      <p:cBhvr>
                                        <p:cTn id="61" dur="770" decel="100000"/>
                                        <p:tgtEl>
                                          <p:spTgt spid="61463"/>
                                        </p:tgtEl>
                                      </p:cBhvr>
                                    </p:animEffect>
                                    <p:animScale>
                                      <p:cBhvr>
                                        <p:cTn id="62" dur="770" decel="100000"/>
                                        <p:tgtEl>
                                          <p:spTgt spid="61463"/>
                                        </p:tgtEl>
                                      </p:cBhvr>
                                      <p:from x="10000" y="10000"/>
                                      <p:to x="200000" y="450000"/>
                                    </p:animScale>
                                    <p:animScale>
                                      <p:cBhvr>
                                        <p:cTn id="63" dur="1230" accel="100000" fill="hold">
                                          <p:stCondLst>
                                            <p:cond delay="770"/>
                                          </p:stCondLst>
                                        </p:cTn>
                                        <p:tgtEl>
                                          <p:spTgt spid="61463"/>
                                        </p:tgtEl>
                                      </p:cBhvr>
                                      <p:from x="200000" y="450000"/>
                                      <p:to x="100000" y="100000"/>
                                    </p:animScale>
                                    <p:set>
                                      <p:cBhvr>
                                        <p:cTn id="64" dur="770" fill="hold"/>
                                        <p:tgtEl>
                                          <p:spTgt spid="61463"/>
                                        </p:tgtEl>
                                        <p:attrNameLst>
                                          <p:attrName>ppt_x</p:attrName>
                                        </p:attrNameLst>
                                      </p:cBhvr>
                                      <p:to>
                                        <p:strVal val="(0.5)"/>
                                      </p:to>
                                    </p:set>
                                    <p:anim from="(0.5)" to="(#ppt_x)" calcmode="lin" valueType="num">
                                      <p:cBhvr>
                                        <p:cTn id="65" dur="1230" accel="100000" fill="hold">
                                          <p:stCondLst>
                                            <p:cond delay="770"/>
                                          </p:stCondLst>
                                        </p:cTn>
                                        <p:tgtEl>
                                          <p:spTgt spid="61463"/>
                                        </p:tgtEl>
                                        <p:attrNameLst>
                                          <p:attrName>ppt_x</p:attrName>
                                        </p:attrNameLst>
                                      </p:cBhvr>
                                    </p:anim>
                                    <p:set>
                                      <p:cBhvr>
                                        <p:cTn id="66" dur="770" fill="hold"/>
                                        <p:tgtEl>
                                          <p:spTgt spid="61463"/>
                                        </p:tgtEl>
                                        <p:attrNameLst>
                                          <p:attrName>ppt_y</p:attrName>
                                        </p:attrNameLst>
                                      </p:cBhvr>
                                      <p:to>
                                        <p:strVal val="(#ppt_y+0.4)"/>
                                      </p:to>
                                    </p:set>
                                    <p:anim from="(#ppt_y+0.4)" to="(#ppt_y)" calcmode="lin" valueType="num">
                                      <p:cBhvr>
                                        <p:cTn id="67" dur="1230" accel="100000" fill="hold">
                                          <p:stCondLst>
                                            <p:cond delay="770"/>
                                          </p:stCondLst>
                                        </p:cTn>
                                        <p:tgtEl>
                                          <p:spTgt spid="61463"/>
                                        </p:tgtEl>
                                        <p:attrNameLst>
                                          <p:attrName>ppt_y</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4" presetClass="entr" presetSubtype="0" fill="hold" grpId="0" nodeType="clickEffect">
                                  <p:stCondLst>
                                    <p:cond delay="0"/>
                                  </p:stCondLst>
                                  <p:childTnLst>
                                    <p:set>
                                      <p:cBhvr>
                                        <p:cTn id="71" dur="1" fill="hold">
                                          <p:stCondLst>
                                            <p:cond delay="0"/>
                                          </p:stCondLst>
                                        </p:cTn>
                                        <p:tgtEl>
                                          <p:spTgt spid="61459"/>
                                        </p:tgtEl>
                                        <p:attrNameLst>
                                          <p:attrName>style.visibility</p:attrName>
                                        </p:attrNameLst>
                                      </p:cBhvr>
                                      <p:to>
                                        <p:strVal val="visible"/>
                                      </p:to>
                                    </p:set>
                                    <p:anim from="(-#ppt_w/2)" to="(#ppt_x)" calcmode="lin" valueType="num">
                                      <p:cBhvr>
                                        <p:cTn id="72" dur="600" fill="hold">
                                          <p:stCondLst>
                                            <p:cond delay="0"/>
                                          </p:stCondLst>
                                        </p:cTn>
                                        <p:tgtEl>
                                          <p:spTgt spid="61459"/>
                                        </p:tgtEl>
                                        <p:attrNameLst>
                                          <p:attrName>ppt_x</p:attrName>
                                        </p:attrNameLst>
                                      </p:cBhvr>
                                    </p:anim>
                                    <p:anim from="0" to="-1.0" calcmode="lin" valueType="num">
                                      <p:cBhvr>
                                        <p:cTn id="73" dur="200" decel="50000" autoRev="1" fill="hold">
                                          <p:stCondLst>
                                            <p:cond delay="600"/>
                                          </p:stCondLst>
                                        </p:cTn>
                                        <p:tgtEl>
                                          <p:spTgt spid="61459"/>
                                        </p:tgtEl>
                                        <p:attrNameLst>
                                          <p:attrName>xshear</p:attrName>
                                        </p:attrNameLst>
                                      </p:cBhvr>
                                    </p:anim>
                                    <p:animScale>
                                      <p:cBhvr>
                                        <p:cTn id="74" dur="200" decel="100000" autoRev="1" fill="hold">
                                          <p:stCondLst>
                                            <p:cond delay="600"/>
                                          </p:stCondLst>
                                        </p:cTn>
                                        <p:tgtEl>
                                          <p:spTgt spid="61459"/>
                                        </p:tgtEl>
                                      </p:cBhvr>
                                      <p:from x="100000" y="100000"/>
                                      <p:to x="80000" y="100000"/>
                                    </p:animScale>
                                    <p:anim by="(#ppt_h/3+#ppt_w*0.1)" calcmode="lin" valueType="num">
                                      <p:cBhvr additive="sum">
                                        <p:cTn id="75" dur="200" decel="100000" autoRev="1" fill="hold">
                                          <p:stCondLst>
                                            <p:cond delay="600"/>
                                          </p:stCondLst>
                                        </p:cTn>
                                        <p:tgtEl>
                                          <p:spTgt spid="61459"/>
                                        </p:tgtEl>
                                        <p:attrNameLst>
                                          <p:attrName>ppt_x</p:attrName>
                                        </p:attrNameLst>
                                      </p:cBhvr>
                                    </p:anim>
                                  </p:childTnLst>
                                </p:cTn>
                              </p:par>
                              <p:par>
                                <p:cTn id="76" presetID="34" presetClass="entr" presetSubtype="0" fill="hold" grpId="0" nodeType="withEffect">
                                  <p:stCondLst>
                                    <p:cond delay="0"/>
                                  </p:stCondLst>
                                  <p:childTnLst>
                                    <p:set>
                                      <p:cBhvr>
                                        <p:cTn id="77" dur="1" fill="hold">
                                          <p:stCondLst>
                                            <p:cond delay="0"/>
                                          </p:stCondLst>
                                        </p:cTn>
                                        <p:tgtEl>
                                          <p:spTgt spid="61450"/>
                                        </p:tgtEl>
                                        <p:attrNameLst>
                                          <p:attrName>style.visibility</p:attrName>
                                        </p:attrNameLst>
                                      </p:cBhvr>
                                      <p:to>
                                        <p:strVal val="visible"/>
                                      </p:to>
                                    </p:set>
                                    <p:anim from="(-#ppt_w/2)" to="(#ppt_x)" calcmode="lin" valueType="num">
                                      <p:cBhvr>
                                        <p:cTn id="78" dur="600" fill="hold">
                                          <p:stCondLst>
                                            <p:cond delay="0"/>
                                          </p:stCondLst>
                                        </p:cTn>
                                        <p:tgtEl>
                                          <p:spTgt spid="61450"/>
                                        </p:tgtEl>
                                        <p:attrNameLst>
                                          <p:attrName>ppt_x</p:attrName>
                                        </p:attrNameLst>
                                      </p:cBhvr>
                                    </p:anim>
                                    <p:anim from="0" to="-1.0" calcmode="lin" valueType="num">
                                      <p:cBhvr>
                                        <p:cTn id="79" dur="200" decel="50000" autoRev="1" fill="hold">
                                          <p:stCondLst>
                                            <p:cond delay="600"/>
                                          </p:stCondLst>
                                        </p:cTn>
                                        <p:tgtEl>
                                          <p:spTgt spid="61450"/>
                                        </p:tgtEl>
                                        <p:attrNameLst>
                                          <p:attrName>xshear</p:attrName>
                                        </p:attrNameLst>
                                      </p:cBhvr>
                                    </p:anim>
                                    <p:animScale>
                                      <p:cBhvr>
                                        <p:cTn id="80" dur="200" decel="100000" autoRev="1" fill="hold">
                                          <p:stCondLst>
                                            <p:cond delay="600"/>
                                          </p:stCondLst>
                                        </p:cTn>
                                        <p:tgtEl>
                                          <p:spTgt spid="61450"/>
                                        </p:tgtEl>
                                      </p:cBhvr>
                                      <p:from x="100000" y="100000"/>
                                      <p:to x="80000" y="100000"/>
                                    </p:animScale>
                                    <p:anim by="(#ppt_h/3+#ppt_w*0.1)" calcmode="lin" valueType="num">
                                      <p:cBhvr additive="sum">
                                        <p:cTn id="81" dur="200" decel="100000" autoRev="1" fill="hold">
                                          <p:stCondLst>
                                            <p:cond delay="600"/>
                                          </p:stCondLst>
                                        </p:cTn>
                                        <p:tgtEl>
                                          <p:spTgt spid="61450"/>
                                        </p:tgtEl>
                                        <p:attrNameLst>
                                          <p:attrName>ppt_x</p:attrName>
                                        </p:attrNameLst>
                                      </p:cBhvr>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51" presetClass="entr" presetSubtype="0" fill="hold" grpId="0" nodeType="clickEffect">
                                  <p:stCondLst>
                                    <p:cond delay="0"/>
                                  </p:stCondLst>
                                  <p:childTnLst>
                                    <p:set>
                                      <p:cBhvr>
                                        <p:cTn id="85" dur="1" fill="hold">
                                          <p:stCondLst>
                                            <p:cond delay="0"/>
                                          </p:stCondLst>
                                        </p:cTn>
                                        <p:tgtEl>
                                          <p:spTgt spid="61464"/>
                                        </p:tgtEl>
                                        <p:attrNameLst>
                                          <p:attrName>style.visibility</p:attrName>
                                        </p:attrNameLst>
                                      </p:cBhvr>
                                      <p:to>
                                        <p:strVal val="visible"/>
                                      </p:to>
                                    </p:set>
                                    <p:animEffect transition="in" filter="fade">
                                      <p:cBhvr>
                                        <p:cTn id="86" dur="770" decel="100000"/>
                                        <p:tgtEl>
                                          <p:spTgt spid="61464"/>
                                        </p:tgtEl>
                                      </p:cBhvr>
                                    </p:animEffect>
                                    <p:animScale>
                                      <p:cBhvr>
                                        <p:cTn id="87" dur="770" decel="100000"/>
                                        <p:tgtEl>
                                          <p:spTgt spid="61464"/>
                                        </p:tgtEl>
                                      </p:cBhvr>
                                      <p:from x="10000" y="10000"/>
                                      <p:to x="200000" y="450000"/>
                                    </p:animScale>
                                    <p:animScale>
                                      <p:cBhvr>
                                        <p:cTn id="88" dur="1230" accel="100000" fill="hold">
                                          <p:stCondLst>
                                            <p:cond delay="770"/>
                                          </p:stCondLst>
                                        </p:cTn>
                                        <p:tgtEl>
                                          <p:spTgt spid="61464"/>
                                        </p:tgtEl>
                                      </p:cBhvr>
                                      <p:from x="200000" y="450000"/>
                                      <p:to x="100000" y="100000"/>
                                    </p:animScale>
                                    <p:set>
                                      <p:cBhvr>
                                        <p:cTn id="89" dur="770" fill="hold"/>
                                        <p:tgtEl>
                                          <p:spTgt spid="61464"/>
                                        </p:tgtEl>
                                        <p:attrNameLst>
                                          <p:attrName>ppt_x</p:attrName>
                                        </p:attrNameLst>
                                      </p:cBhvr>
                                      <p:to>
                                        <p:strVal val="(0.5)"/>
                                      </p:to>
                                    </p:set>
                                    <p:anim from="(0.5)" to="(#ppt_x)" calcmode="lin" valueType="num">
                                      <p:cBhvr>
                                        <p:cTn id="90" dur="1230" accel="100000" fill="hold">
                                          <p:stCondLst>
                                            <p:cond delay="770"/>
                                          </p:stCondLst>
                                        </p:cTn>
                                        <p:tgtEl>
                                          <p:spTgt spid="61464"/>
                                        </p:tgtEl>
                                        <p:attrNameLst>
                                          <p:attrName>ppt_x</p:attrName>
                                        </p:attrNameLst>
                                      </p:cBhvr>
                                    </p:anim>
                                    <p:set>
                                      <p:cBhvr>
                                        <p:cTn id="91" dur="770" fill="hold"/>
                                        <p:tgtEl>
                                          <p:spTgt spid="61464"/>
                                        </p:tgtEl>
                                        <p:attrNameLst>
                                          <p:attrName>ppt_y</p:attrName>
                                        </p:attrNameLst>
                                      </p:cBhvr>
                                      <p:to>
                                        <p:strVal val="(#ppt_y+0.4)"/>
                                      </p:to>
                                    </p:set>
                                    <p:anim from="(#ppt_y+0.4)" to="(#ppt_y)" calcmode="lin" valueType="num">
                                      <p:cBhvr>
                                        <p:cTn id="92" dur="1230" accel="100000" fill="hold">
                                          <p:stCondLst>
                                            <p:cond delay="770"/>
                                          </p:stCondLst>
                                        </p:cTn>
                                        <p:tgtEl>
                                          <p:spTgt spid="61464"/>
                                        </p:tgtEl>
                                        <p:attrNameLst>
                                          <p:attrName>ppt_y</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4" presetClass="entr" presetSubtype="0" fill="hold" grpId="0" nodeType="clickEffect">
                                  <p:stCondLst>
                                    <p:cond delay="0"/>
                                  </p:stCondLst>
                                  <p:childTnLst>
                                    <p:set>
                                      <p:cBhvr>
                                        <p:cTn id="96" dur="1" fill="hold">
                                          <p:stCondLst>
                                            <p:cond delay="0"/>
                                          </p:stCondLst>
                                        </p:cTn>
                                        <p:tgtEl>
                                          <p:spTgt spid="61460"/>
                                        </p:tgtEl>
                                        <p:attrNameLst>
                                          <p:attrName>style.visibility</p:attrName>
                                        </p:attrNameLst>
                                      </p:cBhvr>
                                      <p:to>
                                        <p:strVal val="visible"/>
                                      </p:to>
                                    </p:set>
                                    <p:anim from="(-#ppt_w/2)" to="(#ppt_x)" calcmode="lin" valueType="num">
                                      <p:cBhvr>
                                        <p:cTn id="97" dur="600" fill="hold">
                                          <p:stCondLst>
                                            <p:cond delay="0"/>
                                          </p:stCondLst>
                                        </p:cTn>
                                        <p:tgtEl>
                                          <p:spTgt spid="61460"/>
                                        </p:tgtEl>
                                        <p:attrNameLst>
                                          <p:attrName>ppt_x</p:attrName>
                                        </p:attrNameLst>
                                      </p:cBhvr>
                                    </p:anim>
                                    <p:anim from="0" to="-1.0" calcmode="lin" valueType="num">
                                      <p:cBhvr>
                                        <p:cTn id="98" dur="200" decel="50000" autoRev="1" fill="hold">
                                          <p:stCondLst>
                                            <p:cond delay="600"/>
                                          </p:stCondLst>
                                        </p:cTn>
                                        <p:tgtEl>
                                          <p:spTgt spid="61460"/>
                                        </p:tgtEl>
                                        <p:attrNameLst>
                                          <p:attrName>xshear</p:attrName>
                                        </p:attrNameLst>
                                      </p:cBhvr>
                                    </p:anim>
                                    <p:animScale>
                                      <p:cBhvr>
                                        <p:cTn id="99" dur="200" decel="100000" autoRev="1" fill="hold">
                                          <p:stCondLst>
                                            <p:cond delay="600"/>
                                          </p:stCondLst>
                                        </p:cTn>
                                        <p:tgtEl>
                                          <p:spTgt spid="61460"/>
                                        </p:tgtEl>
                                      </p:cBhvr>
                                      <p:from x="100000" y="100000"/>
                                      <p:to x="80000" y="100000"/>
                                    </p:animScale>
                                    <p:anim by="(#ppt_h/3+#ppt_w*0.1)" calcmode="lin" valueType="num">
                                      <p:cBhvr additive="sum">
                                        <p:cTn id="100" dur="200" decel="100000" autoRev="1" fill="hold">
                                          <p:stCondLst>
                                            <p:cond delay="600"/>
                                          </p:stCondLst>
                                        </p:cTn>
                                        <p:tgtEl>
                                          <p:spTgt spid="61460"/>
                                        </p:tgtEl>
                                        <p:attrNameLst>
                                          <p:attrName>ppt_x</p:attrName>
                                        </p:attrNameLst>
                                      </p:cBhvr>
                                    </p:anim>
                                  </p:childTnLst>
                                </p:cTn>
                              </p:par>
                              <p:par>
                                <p:cTn id="101" presetID="34" presetClass="entr" presetSubtype="0" fill="hold" grpId="0" nodeType="withEffect">
                                  <p:stCondLst>
                                    <p:cond delay="0"/>
                                  </p:stCondLst>
                                  <p:childTnLst>
                                    <p:set>
                                      <p:cBhvr>
                                        <p:cTn id="102" dur="1" fill="hold">
                                          <p:stCondLst>
                                            <p:cond delay="0"/>
                                          </p:stCondLst>
                                        </p:cTn>
                                        <p:tgtEl>
                                          <p:spTgt spid="61449"/>
                                        </p:tgtEl>
                                        <p:attrNameLst>
                                          <p:attrName>style.visibility</p:attrName>
                                        </p:attrNameLst>
                                      </p:cBhvr>
                                      <p:to>
                                        <p:strVal val="visible"/>
                                      </p:to>
                                    </p:set>
                                    <p:anim from="(-#ppt_w/2)" to="(#ppt_x)" calcmode="lin" valueType="num">
                                      <p:cBhvr>
                                        <p:cTn id="103" dur="600" fill="hold">
                                          <p:stCondLst>
                                            <p:cond delay="0"/>
                                          </p:stCondLst>
                                        </p:cTn>
                                        <p:tgtEl>
                                          <p:spTgt spid="61449"/>
                                        </p:tgtEl>
                                        <p:attrNameLst>
                                          <p:attrName>ppt_x</p:attrName>
                                        </p:attrNameLst>
                                      </p:cBhvr>
                                    </p:anim>
                                    <p:anim from="0" to="-1.0" calcmode="lin" valueType="num">
                                      <p:cBhvr>
                                        <p:cTn id="104" dur="200" decel="50000" autoRev="1" fill="hold">
                                          <p:stCondLst>
                                            <p:cond delay="600"/>
                                          </p:stCondLst>
                                        </p:cTn>
                                        <p:tgtEl>
                                          <p:spTgt spid="61449"/>
                                        </p:tgtEl>
                                        <p:attrNameLst>
                                          <p:attrName>xshear</p:attrName>
                                        </p:attrNameLst>
                                      </p:cBhvr>
                                    </p:anim>
                                    <p:animScale>
                                      <p:cBhvr>
                                        <p:cTn id="105" dur="200" decel="100000" autoRev="1" fill="hold">
                                          <p:stCondLst>
                                            <p:cond delay="600"/>
                                          </p:stCondLst>
                                        </p:cTn>
                                        <p:tgtEl>
                                          <p:spTgt spid="61449"/>
                                        </p:tgtEl>
                                      </p:cBhvr>
                                      <p:from x="100000" y="100000"/>
                                      <p:to x="80000" y="100000"/>
                                    </p:animScale>
                                    <p:anim by="(#ppt_h/3+#ppt_w*0.1)" calcmode="lin" valueType="num">
                                      <p:cBhvr additive="sum">
                                        <p:cTn id="106" dur="200" decel="100000" autoRev="1" fill="hold">
                                          <p:stCondLst>
                                            <p:cond delay="600"/>
                                          </p:stCondLst>
                                        </p:cTn>
                                        <p:tgtEl>
                                          <p:spTgt spid="61449"/>
                                        </p:tgtEl>
                                        <p:attrNameLst>
                                          <p:attrName>ppt_x</p:attrName>
                                        </p:attrNameLst>
                                      </p:cBhvr>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1" presetClass="entr" presetSubtype="0" fill="hold" grpId="0" nodeType="clickEffect">
                                  <p:stCondLst>
                                    <p:cond delay="0"/>
                                  </p:stCondLst>
                                  <p:childTnLst>
                                    <p:set>
                                      <p:cBhvr>
                                        <p:cTn id="110" dur="1" fill="hold">
                                          <p:stCondLst>
                                            <p:cond delay="0"/>
                                          </p:stCondLst>
                                        </p:cTn>
                                        <p:tgtEl>
                                          <p:spTgt spid="61465"/>
                                        </p:tgtEl>
                                        <p:attrNameLst>
                                          <p:attrName>style.visibility</p:attrName>
                                        </p:attrNameLst>
                                      </p:cBhvr>
                                      <p:to>
                                        <p:strVal val="visible"/>
                                      </p:to>
                                    </p:set>
                                    <p:animEffect transition="in" filter="fade">
                                      <p:cBhvr>
                                        <p:cTn id="111" dur="770" decel="100000"/>
                                        <p:tgtEl>
                                          <p:spTgt spid="61465"/>
                                        </p:tgtEl>
                                      </p:cBhvr>
                                    </p:animEffect>
                                    <p:animScale>
                                      <p:cBhvr>
                                        <p:cTn id="112" dur="770" decel="100000"/>
                                        <p:tgtEl>
                                          <p:spTgt spid="61465"/>
                                        </p:tgtEl>
                                      </p:cBhvr>
                                      <p:from x="10000" y="10000"/>
                                      <p:to x="200000" y="450000"/>
                                    </p:animScale>
                                    <p:animScale>
                                      <p:cBhvr>
                                        <p:cTn id="113" dur="1230" accel="100000" fill="hold">
                                          <p:stCondLst>
                                            <p:cond delay="770"/>
                                          </p:stCondLst>
                                        </p:cTn>
                                        <p:tgtEl>
                                          <p:spTgt spid="61465"/>
                                        </p:tgtEl>
                                      </p:cBhvr>
                                      <p:from x="200000" y="450000"/>
                                      <p:to x="100000" y="100000"/>
                                    </p:animScale>
                                    <p:set>
                                      <p:cBhvr>
                                        <p:cTn id="114" dur="770" fill="hold"/>
                                        <p:tgtEl>
                                          <p:spTgt spid="61465"/>
                                        </p:tgtEl>
                                        <p:attrNameLst>
                                          <p:attrName>ppt_x</p:attrName>
                                        </p:attrNameLst>
                                      </p:cBhvr>
                                      <p:to>
                                        <p:strVal val="(0.5)"/>
                                      </p:to>
                                    </p:set>
                                    <p:anim from="(0.5)" to="(#ppt_x)" calcmode="lin" valueType="num">
                                      <p:cBhvr>
                                        <p:cTn id="115" dur="1230" accel="100000" fill="hold">
                                          <p:stCondLst>
                                            <p:cond delay="770"/>
                                          </p:stCondLst>
                                        </p:cTn>
                                        <p:tgtEl>
                                          <p:spTgt spid="61465"/>
                                        </p:tgtEl>
                                        <p:attrNameLst>
                                          <p:attrName>ppt_x</p:attrName>
                                        </p:attrNameLst>
                                      </p:cBhvr>
                                    </p:anim>
                                    <p:set>
                                      <p:cBhvr>
                                        <p:cTn id="116" dur="770" fill="hold"/>
                                        <p:tgtEl>
                                          <p:spTgt spid="61465"/>
                                        </p:tgtEl>
                                        <p:attrNameLst>
                                          <p:attrName>ppt_y</p:attrName>
                                        </p:attrNameLst>
                                      </p:cBhvr>
                                      <p:to>
                                        <p:strVal val="(#ppt_y+0.4)"/>
                                      </p:to>
                                    </p:set>
                                    <p:anim from="(#ppt_y+0.4)" to="(#ppt_y)" calcmode="lin" valueType="num">
                                      <p:cBhvr>
                                        <p:cTn id="117" dur="1230" accel="100000" fill="hold">
                                          <p:stCondLst>
                                            <p:cond delay="770"/>
                                          </p:stCondLst>
                                        </p:cTn>
                                        <p:tgtEl>
                                          <p:spTgt spid="61465"/>
                                        </p:tgtEl>
                                        <p:attrNameLst>
                                          <p:attrName>ppt_y</p:attrName>
                                        </p:attrNameLst>
                                      </p:cBhvr>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4" presetClass="entr" presetSubtype="0" fill="hold" grpId="0" nodeType="clickEffect">
                                  <p:stCondLst>
                                    <p:cond delay="0"/>
                                  </p:stCondLst>
                                  <p:childTnLst>
                                    <p:set>
                                      <p:cBhvr>
                                        <p:cTn id="121" dur="1" fill="hold">
                                          <p:stCondLst>
                                            <p:cond delay="0"/>
                                          </p:stCondLst>
                                        </p:cTn>
                                        <p:tgtEl>
                                          <p:spTgt spid="61461"/>
                                        </p:tgtEl>
                                        <p:attrNameLst>
                                          <p:attrName>style.visibility</p:attrName>
                                        </p:attrNameLst>
                                      </p:cBhvr>
                                      <p:to>
                                        <p:strVal val="visible"/>
                                      </p:to>
                                    </p:set>
                                    <p:anim from="(-#ppt_w/2)" to="(#ppt_x)" calcmode="lin" valueType="num">
                                      <p:cBhvr>
                                        <p:cTn id="122" dur="600" fill="hold">
                                          <p:stCondLst>
                                            <p:cond delay="0"/>
                                          </p:stCondLst>
                                        </p:cTn>
                                        <p:tgtEl>
                                          <p:spTgt spid="61461"/>
                                        </p:tgtEl>
                                        <p:attrNameLst>
                                          <p:attrName>ppt_x</p:attrName>
                                        </p:attrNameLst>
                                      </p:cBhvr>
                                    </p:anim>
                                    <p:anim from="0" to="-1.0" calcmode="lin" valueType="num">
                                      <p:cBhvr>
                                        <p:cTn id="123" dur="200" decel="50000" autoRev="1" fill="hold">
                                          <p:stCondLst>
                                            <p:cond delay="600"/>
                                          </p:stCondLst>
                                        </p:cTn>
                                        <p:tgtEl>
                                          <p:spTgt spid="61461"/>
                                        </p:tgtEl>
                                        <p:attrNameLst>
                                          <p:attrName>xshear</p:attrName>
                                        </p:attrNameLst>
                                      </p:cBhvr>
                                    </p:anim>
                                    <p:animScale>
                                      <p:cBhvr>
                                        <p:cTn id="124" dur="200" decel="100000" autoRev="1" fill="hold">
                                          <p:stCondLst>
                                            <p:cond delay="600"/>
                                          </p:stCondLst>
                                        </p:cTn>
                                        <p:tgtEl>
                                          <p:spTgt spid="61461"/>
                                        </p:tgtEl>
                                      </p:cBhvr>
                                      <p:from x="100000" y="100000"/>
                                      <p:to x="80000" y="100000"/>
                                    </p:animScale>
                                    <p:anim by="(#ppt_h/3+#ppt_w*0.1)" calcmode="lin" valueType="num">
                                      <p:cBhvr additive="sum">
                                        <p:cTn id="125" dur="200" decel="100000" autoRev="1" fill="hold">
                                          <p:stCondLst>
                                            <p:cond delay="600"/>
                                          </p:stCondLst>
                                        </p:cTn>
                                        <p:tgtEl>
                                          <p:spTgt spid="61461"/>
                                        </p:tgtEl>
                                        <p:attrNameLst>
                                          <p:attrName>ppt_x</p:attrName>
                                        </p:attrNameLst>
                                      </p:cBhvr>
                                    </p:anim>
                                  </p:childTnLst>
                                </p:cTn>
                              </p:par>
                              <p:par>
                                <p:cTn id="126" presetID="34" presetClass="entr" presetSubtype="0" fill="hold" grpId="0" nodeType="withEffect">
                                  <p:stCondLst>
                                    <p:cond delay="0"/>
                                  </p:stCondLst>
                                  <p:childTnLst>
                                    <p:set>
                                      <p:cBhvr>
                                        <p:cTn id="127" dur="1" fill="hold">
                                          <p:stCondLst>
                                            <p:cond delay="0"/>
                                          </p:stCondLst>
                                        </p:cTn>
                                        <p:tgtEl>
                                          <p:spTgt spid="61448"/>
                                        </p:tgtEl>
                                        <p:attrNameLst>
                                          <p:attrName>style.visibility</p:attrName>
                                        </p:attrNameLst>
                                      </p:cBhvr>
                                      <p:to>
                                        <p:strVal val="visible"/>
                                      </p:to>
                                    </p:set>
                                    <p:anim from="(-#ppt_w/2)" to="(#ppt_x)" calcmode="lin" valueType="num">
                                      <p:cBhvr>
                                        <p:cTn id="128" dur="600" fill="hold">
                                          <p:stCondLst>
                                            <p:cond delay="0"/>
                                          </p:stCondLst>
                                        </p:cTn>
                                        <p:tgtEl>
                                          <p:spTgt spid="61448"/>
                                        </p:tgtEl>
                                        <p:attrNameLst>
                                          <p:attrName>ppt_x</p:attrName>
                                        </p:attrNameLst>
                                      </p:cBhvr>
                                    </p:anim>
                                    <p:anim from="0" to="-1.0" calcmode="lin" valueType="num">
                                      <p:cBhvr>
                                        <p:cTn id="129" dur="200" decel="50000" autoRev="1" fill="hold">
                                          <p:stCondLst>
                                            <p:cond delay="600"/>
                                          </p:stCondLst>
                                        </p:cTn>
                                        <p:tgtEl>
                                          <p:spTgt spid="61448"/>
                                        </p:tgtEl>
                                        <p:attrNameLst>
                                          <p:attrName>xshear</p:attrName>
                                        </p:attrNameLst>
                                      </p:cBhvr>
                                    </p:anim>
                                    <p:animScale>
                                      <p:cBhvr>
                                        <p:cTn id="130" dur="200" decel="100000" autoRev="1" fill="hold">
                                          <p:stCondLst>
                                            <p:cond delay="600"/>
                                          </p:stCondLst>
                                        </p:cTn>
                                        <p:tgtEl>
                                          <p:spTgt spid="61448"/>
                                        </p:tgtEl>
                                      </p:cBhvr>
                                      <p:from x="100000" y="100000"/>
                                      <p:to x="80000" y="100000"/>
                                    </p:animScale>
                                    <p:anim by="(#ppt_h/3+#ppt_w*0.1)" calcmode="lin" valueType="num">
                                      <p:cBhvr additive="sum">
                                        <p:cTn id="131" dur="200" decel="100000" autoRev="1" fill="hold">
                                          <p:stCondLst>
                                            <p:cond delay="600"/>
                                          </p:stCondLst>
                                        </p:cTn>
                                        <p:tgtEl>
                                          <p:spTgt spid="61448"/>
                                        </p:tgtEl>
                                        <p:attrNameLst>
                                          <p:attrName>ppt_x</p:attrName>
                                        </p:attrNameLst>
                                      </p:cBhvr>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6" presetClass="entr" presetSubtype="0" fill="hold" grpId="0" nodeType="clickEffect">
                                  <p:stCondLst>
                                    <p:cond delay="0"/>
                                  </p:stCondLst>
                                  <p:iterate type="lt">
                                    <p:tmPct val="10000"/>
                                  </p:iterate>
                                  <p:childTnLst>
                                    <p:set>
                                      <p:cBhvr>
                                        <p:cTn id="135" dur="1" fill="hold">
                                          <p:stCondLst>
                                            <p:cond delay="0"/>
                                          </p:stCondLst>
                                        </p:cTn>
                                        <p:tgtEl>
                                          <p:spTgt spid="61466"/>
                                        </p:tgtEl>
                                        <p:attrNameLst>
                                          <p:attrName>style.visibility</p:attrName>
                                        </p:attrNameLst>
                                      </p:cBhvr>
                                      <p:to>
                                        <p:strVal val="visible"/>
                                      </p:to>
                                    </p:set>
                                    <p:anim by="(-#ppt_w*2)" calcmode="lin" valueType="num">
                                      <p:cBhvr rctx="PPT">
                                        <p:cTn id="136" dur="500" autoRev="1" fill="hold">
                                          <p:stCondLst>
                                            <p:cond delay="0"/>
                                          </p:stCondLst>
                                        </p:cTn>
                                        <p:tgtEl>
                                          <p:spTgt spid="61466"/>
                                        </p:tgtEl>
                                        <p:attrNameLst>
                                          <p:attrName>ppt_w</p:attrName>
                                        </p:attrNameLst>
                                      </p:cBhvr>
                                    </p:anim>
                                    <p:anim by="(#ppt_w*0.50)" calcmode="lin" valueType="num">
                                      <p:cBhvr>
                                        <p:cTn id="137" dur="500" decel="50000" autoRev="1" fill="hold">
                                          <p:stCondLst>
                                            <p:cond delay="0"/>
                                          </p:stCondLst>
                                        </p:cTn>
                                        <p:tgtEl>
                                          <p:spTgt spid="61466"/>
                                        </p:tgtEl>
                                        <p:attrNameLst>
                                          <p:attrName>ppt_x</p:attrName>
                                        </p:attrNameLst>
                                      </p:cBhvr>
                                    </p:anim>
                                    <p:anim from="(-#ppt_h/2)" to="(#ppt_y)" calcmode="lin" valueType="num">
                                      <p:cBhvr>
                                        <p:cTn id="138" dur="1000" fill="hold">
                                          <p:stCondLst>
                                            <p:cond delay="0"/>
                                          </p:stCondLst>
                                        </p:cTn>
                                        <p:tgtEl>
                                          <p:spTgt spid="61466"/>
                                        </p:tgtEl>
                                        <p:attrNameLst>
                                          <p:attrName>ppt_y</p:attrName>
                                        </p:attrNameLst>
                                      </p:cBhvr>
                                    </p:anim>
                                    <p:animRot by="21600000">
                                      <p:cBhvr>
                                        <p:cTn id="139" dur="1000" fill="hold">
                                          <p:stCondLst>
                                            <p:cond delay="0"/>
                                          </p:stCondLst>
                                        </p:cTn>
                                        <p:tgtEl>
                                          <p:spTgt spid="614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P spid="61447" grpId="0"/>
      <p:bldP spid="61448" grpId="0"/>
      <p:bldP spid="61449" grpId="0"/>
      <p:bldP spid="61450" grpId="0"/>
      <p:bldP spid="61451" grpId="0"/>
      <p:bldP spid="61452" grpId="0" animBg="1"/>
      <p:bldP spid="61457" grpId="0" animBg="1"/>
      <p:bldP spid="61459" grpId="0" animBg="1"/>
      <p:bldP spid="61460" grpId="0" animBg="1"/>
      <p:bldP spid="61461" grpId="0" animBg="1"/>
      <p:bldP spid="61462" grpId="0"/>
      <p:bldP spid="61463" grpId="0"/>
      <p:bldP spid="61464" grpId="0"/>
      <p:bldP spid="61465" grpId="0"/>
      <p:bldP spid="614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AutoShape 7"/>
          <p:cNvSpPr>
            <a:spLocks noChangeArrowheads="1"/>
          </p:cNvSpPr>
          <p:nvPr/>
        </p:nvSpPr>
        <p:spPr bwMode="auto">
          <a:xfrm>
            <a:off x="1371600" y="533400"/>
            <a:ext cx="2057400" cy="1752600"/>
          </a:xfrm>
          <a:prstGeom prst="downArrow">
            <a:avLst>
              <a:gd name="adj1" fmla="val 50000"/>
              <a:gd name="adj2" fmla="val 25000"/>
            </a:avLst>
          </a:prstGeom>
          <a:gradFill rotWithShape="1">
            <a:gsLst>
              <a:gs pos="0">
                <a:schemeClr val="accent1"/>
              </a:gs>
              <a:gs pos="100000">
                <a:srgbClr val="F1F1A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4000" b="1">
                <a:latin typeface="Arial" pitchFamily="34" charset="0"/>
              </a:rPr>
              <a:t>Kết </a:t>
            </a:r>
          </a:p>
          <a:p>
            <a:pPr algn="ctr"/>
            <a:r>
              <a:rPr lang="en-US" sz="4000" b="1">
                <a:latin typeface="Arial" pitchFamily="34" charset="0"/>
              </a:rPr>
              <a:t>quả</a:t>
            </a:r>
          </a:p>
        </p:txBody>
      </p:sp>
      <p:sp>
        <p:nvSpPr>
          <p:cNvPr id="36872" name="Rectangle 8"/>
          <p:cNvSpPr>
            <a:spLocks noChangeArrowheads="1"/>
          </p:cNvSpPr>
          <p:nvPr/>
        </p:nvSpPr>
        <p:spPr bwMode="auto">
          <a:xfrm>
            <a:off x="152400" y="2514600"/>
            <a:ext cx="4191000" cy="2606675"/>
          </a:xfrm>
          <a:prstGeom prst="rect">
            <a:avLst/>
          </a:prstGeom>
          <a:noFill/>
          <a:ln w="76200">
            <a:solidFill>
              <a:srgbClr val="800080"/>
            </a:solidFill>
            <a:prstDash val="dashDot"/>
            <a:miter lim="800000"/>
            <a:headEnd/>
            <a:tailEnd/>
          </a:ln>
        </p:spPr>
        <p:txBody>
          <a:bodyPr>
            <a:spAutoFit/>
          </a:bodyPr>
          <a:lstStyle/>
          <a:p>
            <a:r>
              <a:rPr lang="en-US" sz="4000" b="1">
                <a:solidFill>
                  <a:srgbClr val="0000CC"/>
                </a:solidFill>
                <a:latin typeface="Arial" pitchFamily="34" charset="0"/>
                <a:sym typeface="Webdings" pitchFamily="18" charset="2"/>
              </a:rPr>
              <a:t>     </a:t>
            </a:r>
            <a:r>
              <a:rPr lang="en-US" sz="4000" b="1">
                <a:solidFill>
                  <a:srgbClr val="0000CC"/>
                </a:solidFill>
                <a:sym typeface="Webdings" pitchFamily="18" charset="2"/>
              </a:rPr>
              <a:t>Nghĩa quân Tây Sơn lật đổ họ Trịnh, làm chủ Thăng Long.</a:t>
            </a:r>
          </a:p>
        </p:txBody>
      </p:sp>
      <p:sp>
        <p:nvSpPr>
          <p:cNvPr id="36873" name="AutoShape 9"/>
          <p:cNvSpPr>
            <a:spLocks noChangeArrowheads="1"/>
          </p:cNvSpPr>
          <p:nvPr/>
        </p:nvSpPr>
        <p:spPr bwMode="auto">
          <a:xfrm>
            <a:off x="5486400" y="533400"/>
            <a:ext cx="2286000" cy="1752600"/>
          </a:xfrm>
          <a:prstGeom prst="downArrow">
            <a:avLst>
              <a:gd name="adj1" fmla="val 50000"/>
              <a:gd name="adj2" fmla="val 25000"/>
            </a:avLst>
          </a:prstGeom>
          <a:gradFill rotWithShape="1">
            <a:gsLst>
              <a:gs pos="0">
                <a:schemeClr val="accent1"/>
              </a:gs>
              <a:gs pos="100000">
                <a:srgbClr val="F1F1A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4000" b="1">
                <a:latin typeface="Arial" pitchFamily="34" charset="0"/>
              </a:rPr>
              <a:t>Ý </a:t>
            </a:r>
          </a:p>
          <a:p>
            <a:pPr algn="ctr"/>
            <a:r>
              <a:rPr lang="en-US" sz="4000" b="1">
                <a:latin typeface="Arial" pitchFamily="34" charset="0"/>
              </a:rPr>
              <a:t>nghĩa</a:t>
            </a:r>
          </a:p>
        </p:txBody>
      </p:sp>
      <p:sp>
        <p:nvSpPr>
          <p:cNvPr id="36874" name="Rectangle 10"/>
          <p:cNvSpPr>
            <a:spLocks noChangeArrowheads="1"/>
          </p:cNvSpPr>
          <p:nvPr/>
        </p:nvSpPr>
        <p:spPr bwMode="auto">
          <a:xfrm>
            <a:off x="4572000" y="2514600"/>
            <a:ext cx="4419600" cy="2606675"/>
          </a:xfrm>
          <a:prstGeom prst="rect">
            <a:avLst/>
          </a:prstGeom>
          <a:noFill/>
          <a:ln w="76200">
            <a:solidFill>
              <a:srgbClr val="00FF00"/>
            </a:solidFill>
            <a:prstDash val="dashDot"/>
            <a:miter lim="800000"/>
            <a:headEnd/>
            <a:tailEnd/>
          </a:ln>
        </p:spPr>
        <p:txBody>
          <a:bodyPr>
            <a:spAutoFit/>
          </a:bodyPr>
          <a:lstStyle/>
          <a:p>
            <a:pPr>
              <a:spcBef>
                <a:spcPct val="20000"/>
              </a:spcBef>
              <a:buFont typeface="Webdings" pitchFamily="18" charset="2"/>
              <a:buNone/>
            </a:pPr>
            <a:r>
              <a:rPr lang="en-US" sz="4000" b="1">
                <a:solidFill>
                  <a:schemeClr val="tx2"/>
                </a:solidFill>
                <a:latin typeface="Arial" pitchFamily="34" charset="0"/>
                <a:sym typeface="Webdings" pitchFamily="18" charset="2"/>
              </a:rPr>
              <a:t>      </a:t>
            </a:r>
            <a:r>
              <a:rPr lang="en-US" sz="4000" b="1">
                <a:solidFill>
                  <a:srgbClr val="0000FF"/>
                </a:solidFill>
                <a:sym typeface="Webdings" pitchFamily="18" charset="2"/>
              </a:rPr>
              <a:t>Mở đầu việc thống nhất lại đất nước sau hơn 200 năm bị chia cắt.</a:t>
            </a:r>
          </a:p>
        </p:txBody>
      </p:sp>
      <p:sp>
        <p:nvSpPr>
          <p:cNvPr id="36875" name="WordArt 11"/>
          <p:cNvSpPr>
            <a:spLocks noChangeArrowheads="1" noChangeShapeType="1" noTextEdit="1"/>
          </p:cNvSpPr>
          <p:nvPr/>
        </p:nvSpPr>
        <p:spPr bwMode="auto">
          <a:xfrm>
            <a:off x="2895600" y="0"/>
            <a:ext cx="3581400" cy="1681163"/>
          </a:xfrm>
          <a:prstGeom prst="rect">
            <a:avLst/>
          </a:prstGeom>
        </p:spPr>
        <p:txBody>
          <a:bodyPr wrap="none" fromWordArt="1">
            <a:prstTxWarp prst="textChevron">
              <a:avLst>
                <a:gd name="adj" fmla="val 25000"/>
              </a:avLst>
            </a:prstTxWarp>
          </a:bodyPr>
          <a:lstStyle/>
          <a:p>
            <a:pPr algn="ctr"/>
            <a:r>
              <a:rPr lang="vi-VN" sz="3600" kern="10">
                <a:ln w="9525">
                  <a:solidFill>
                    <a:srgbClr val="FFCC00"/>
                  </a:solidFill>
                  <a:round/>
                  <a:headEnd/>
                  <a:tailEnd/>
                </a:ln>
                <a:solidFill>
                  <a:srgbClr val="000000"/>
                </a:solidFill>
                <a:latin typeface="Times New Roman"/>
                <a:cs typeface="Times New Roman"/>
              </a:rPr>
              <a:t>Nội dung bài học</a:t>
            </a:r>
          </a:p>
        </p:txBody>
      </p:sp>
      <p:sp>
        <p:nvSpPr>
          <p:cNvPr id="36878" name="Rectangle 14"/>
          <p:cNvSpPr>
            <a:spLocks noChangeArrowheads="1"/>
          </p:cNvSpPr>
          <p:nvPr/>
        </p:nvSpPr>
        <p:spPr bwMode="auto">
          <a:xfrm>
            <a:off x="228600" y="1828800"/>
            <a:ext cx="8686800" cy="4073525"/>
          </a:xfrm>
          <a:prstGeom prst="rect">
            <a:avLst/>
          </a:prstGeom>
          <a:noFill/>
          <a:ln w="76200">
            <a:solidFill>
              <a:srgbClr val="00FF00"/>
            </a:solidFill>
            <a:prstDash val="lgDashDot"/>
            <a:miter lim="800000"/>
            <a:headEnd/>
            <a:tailEnd/>
          </a:ln>
        </p:spPr>
        <p:txBody>
          <a:bodyPr>
            <a:spAutoFit/>
          </a:bodyPr>
          <a:lstStyle/>
          <a:p>
            <a:r>
              <a:rPr lang="en-US" sz="4000">
                <a:latin typeface="Arial" pitchFamily="34" charset="0"/>
              </a:rPr>
              <a:t>     </a:t>
            </a:r>
            <a:r>
              <a:rPr lang="en-US" sz="3600" b="1">
                <a:solidFill>
                  <a:srgbClr val="0000FF"/>
                </a:solidFill>
              </a:rPr>
              <a:t>Nguyễn Huệ kéo quân ra Bắc, tiến vào Thăng Long, tiêu diệt chính quyền họ Trịnh. Quân của Nguyễn Huệ đi đến đâu đánh thắng tới đó.</a:t>
            </a:r>
          </a:p>
          <a:p>
            <a:r>
              <a:rPr lang="en-US" sz="3600" b="1">
                <a:solidFill>
                  <a:srgbClr val="0000FF"/>
                </a:solidFill>
              </a:rPr>
              <a:t>       Năm 1786, nghĩa quân Tây Sơn làm chủ Thăng Long, mở đầu cho việc thống nhất lại đất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wipe(down)">
                                      <p:cBhvr>
                                        <p:cTn id="7" dur="580">
                                          <p:stCondLst>
                                            <p:cond delay="0"/>
                                          </p:stCondLst>
                                        </p:cTn>
                                        <p:tgtEl>
                                          <p:spTgt spid="36873"/>
                                        </p:tgtEl>
                                      </p:cBhvr>
                                    </p:animEffect>
                                    <p:anim calcmode="lin" valueType="num">
                                      <p:cBhvr>
                                        <p:cTn id="8" dur="1822" tmFilter="0,0; 0.14,0.36; 0.43,0.73; 0.71,0.91; 1.0,1.0">
                                          <p:stCondLst>
                                            <p:cond delay="0"/>
                                          </p:stCondLst>
                                        </p:cTn>
                                        <p:tgtEl>
                                          <p:spTgt spid="368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73"/>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73"/>
                                        </p:tgtEl>
                                      </p:cBhvr>
                                      <p:to x="100000" y="60000"/>
                                    </p:animScale>
                                    <p:animScale>
                                      <p:cBhvr>
                                        <p:cTn id="14" dur="166" decel="50000">
                                          <p:stCondLst>
                                            <p:cond delay="676"/>
                                          </p:stCondLst>
                                        </p:cTn>
                                        <p:tgtEl>
                                          <p:spTgt spid="36873"/>
                                        </p:tgtEl>
                                      </p:cBhvr>
                                      <p:to x="100000" y="100000"/>
                                    </p:animScale>
                                    <p:animScale>
                                      <p:cBhvr>
                                        <p:cTn id="15" dur="26">
                                          <p:stCondLst>
                                            <p:cond delay="1312"/>
                                          </p:stCondLst>
                                        </p:cTn>
                                        <p:tgtEl>
                                          <p:spTgt spid="36873"/>
                                        </p:tgtEl>
                                      </p:cBhvr>
                                      <p:to x="100000" y="80000"/>
                                    </p:animScale>
                                    <p:animScale>
                                      <p:cBhvr>
                                        <p:cTn id="16" dur="166" decel="50000">
                                          <p:stCondLst>
                                            <p:cond delay="1338"/>
                                          </p:stCondLst>
                                        </p:cTn>
                                        <p:tgtEl>
                                          <p:spTgt spid="36873"/>
                                        </p:tgtEl>
                                      </p:cBhvr>
                                      <p:to x="100000" y="100000"/>
                                    </p:animScale>
                                    <p:animScale>
                                      <p:cBhvr>
                                        <p:cTn id="17" dur="26">
                                          <p:stCondLst>
                                            <p:cond delay="1642"/>
                                          </p:stCondLst>
                                        </p:cTn>
                                        <p:tgtEl>
                                          <p:spTgt spid="36873"/>
                                        </p:tgtEl>
                                      </p:cBhvr>
                                      <p:to x="100000" y="90000"/>
                                    </p:animScale>
                                    <p:animScale>
                                      <p:cBhvr>
                                        <p:cTn id="18" dur="166" decel="50000">
                                          <p:stCondLst>
                                            <p:cond delay="1668"/>
                                          </p:stCondLst>
                                        </p:cTn>
                                        <p:tgtEl>
                                          <p:spTgt spid="36873"/>
                                        </p:tgtEl>
                                      </p:cBhvr>
                                      <p:to x="100000" y="100000"/>
                                    </p:animScale>
                                    <p:animScale>
                                      <p:cBhvr>
                                        <p:cTn id="19" dur="26">
                                          <p:stCondLst>
                                            <p:cond delay="1808"/>
                                          </p:stCondLst>
                                        </p:cTn>
                                        <p:tgtEl>
                                          <p:spTgt spid="36873"/>
                                        </p:tgtEl>
                                      </p:cBhvr>
                                      <p:to x="100000" y="95000"/>
                                    </p:animScale>
                                    <p:animScale>
                                      <p:cBhvr>
                                        <p:cTn id="20" dur="166" decel="50000">
                                          <p:stCondLst>
                                            <p:cond delay="1834"/>
                                          </p:stCondLst>
                                        </p:cTn>
                                        <p:tgtEl>
                                          <p:spTgt spid="3687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6874"/>
                                        </p:tgtEl>
                                        <p:attrNameLst>
                                          <p:attrName>style.visibility</p:attrName>
                                        </p:attrNameLst>
                                      </p:cBhvr>
                                      <p:to>
                                        <p:strVal val="visible"/>
                                      </p:to>
                                    </p:set>
                                    <p:animEffect transition="in" filter="wipe(down)">
                                      <p:cBhvr>
                                        <p:cTn id="23" dur="580">
                                          <p:stCondLst>
                                            <p:cond delay="0"/>
                                          </p:stCondLst>
                                        </p:cTn>
                                        <p:tgtEl>
                                          <p:spTgt spid="36874"/>
                                        </p:tgtEl>
                                      </p:cBhvr>
                                    </p:animEffect>
                                    <p:anim calcmode="lin" valueType="num">
                                      <p:cBhvr>
                                        <p:cTn id="24" dur="1822" tmFilter="0,0; 0.14,0.36; 0.43,0.73; 0.71,0.91; 1.0,1.0">
                                          <p:stCondLst>
                                            <p:cond delay="0"/>
                                          </p:stCondLst>
                                        </p:cTn>
                                        <p:tgtEl>
                                          <p:spTgt spid="368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68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68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68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68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6874"/>
                                        </p:tgtEl>
                                      </p:cBhvr>
                                      <p:to x="100000" y="60000"/>
                                    </p:animScale>
                                    <p:animScale>
                                      <p:cBhvr>
                                        <p:cTn id="30" dur="166" decel="50000">
                                          <p:stCondLst>
                                            <p:cond delay="676"/>
                                          </p:stCondLst>
                                        </p:cTn>
                                        <p:tgtEl>
                                          <p:spTgt spid="36874"/>
                                        </p:tgtEl>
                                      </p:cBhvr>
                                      <p:to x="100000" y="100000"/>
                                    </p:animScale>
                                    <p:animScale>
                                      <p:cBhvr>
                                        <p:cTn id="31" dur="26">
                                          <p:stCondLst>
                                            <p:cond delay="1312"/>
                                          </p:stCondLst>
                                        </p:cTn>
                                        <p:tgtEl>
                                          <p:spTgt spid="36874"/>
                                        </p:tgtEl>
                                      </p:cBhvr>
                                      <p:to x="100000" y="80000"/>
                                    </p:animScale>
                                    <p:animScale>
                                      <p:cBhvr>
                                        <p:cTn id="32" dur="166" decel="50000">
                                          <p:stCondLst>
                                            <p:cond delay="1338"/>
                                          </p:stCondLst>
                                        </p:cTn>
                                        <p:tgtEl>
                                          <p:spTgt spid="36874"/>
                                        </p:tgtEl>
                                      </p:cBhvr>
                                      <p:to x="100000" y="100000"/>
                                    </p:animScale>
                                    <p:animScale>
                                      <p:cBhvr>
                                        <p:cTn id="33" dur="26">
                                          <p:stCondLst>
                                            <p:cond delay="1642"/>
                                          </p:stCondLst>
                                        </p:cTn>
                                        <p:tgtEl>
                                          <p:spTgt spid="36874"/>
                                        </p:tgtEl>
                                      </p:cBhvr>
                                      <p:to x="100000" y="90000"/>
                                    </p:animScale>
                                    <p:animScale>
                                      <p:cBhvr>
                                        <p:cTn id="34" dur="166" decel="50000">
                                          <p:stCondLst>
                                            <p:cond delay="1668"/>
                                          </p:stCondLst>
                                        </p:cTn>
                                        <p:tgtEl>
                                          <p:spTgt spid="36874"/>
                                        </p:tgtEl>
                                      </p:cBhvr>
                                      <p:to x="100000" y="100000"/>
                                    </p:animScale>
                                    <p:animScale>
                                      <p:cBhvr>
                                        <p:cTn id="35" dur="26">
                                          <p:stCondLst>
                                            <p:cond delay="1808"/>
                                          </p:stCondLst>
                                        </p:cTn>
                                        <p:tgtEl>
                                          <p:spTgt spid="36874"/>
                                        </p:tgtEl>
                                      </p:cBhvr>
                                      <p:to x="100000" y="95000"/>
                                    </p:animScale>
                                    <p:animScale>
                                      <p:cBhvr>
                                        <p:cTn id="36" dur="166" decel="50000">
                                          <p:stCondLst>
                                            <p:cond delay="1834"/>
                                          </p:stCondLst>
                                        </p:cTn>
                                        <p:tgtEl>
                                          <p:spTgt spid="36874"/>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34" presetClass="exit" presetSubtype="0" fill="hold" grpId="0" nodeType="clickEffect">
                                  <p:stCondLst>
                                    <p:cond delay="0"/>
                                  </p:stCondLst>
                                  <p:childTnLst>
                                    <p:anim from="(ppt_x)" to="(ppt_x+1)" calcmode="lin" valueType="num">
                                      <p:cBhvr>
                                        <p:cTn id="40" dur="1000">
                                          <p:stCondLst>
                                            <p:cond delay="0"/>
                                          </p:stCondLst>
                                        </p:cTn>
                                        <p:tgtEl>
                                          <p:spTgt spid="36871"/>
                                        </p:tgtEl>
                                        <p:attrNameLst>
                                          <p:attrName>ppt_x</p:attrName>
                                        </p:attrNameLst>
                                      </p:cBhvr>
                                    </p:anim>
                                    <p:anim from="0" to="-1.0" calcmode="lin" valueType="num">
                                      <p:cBhvr>
                                        <p:cTn id="41" dur="200" accel="50000">
                                          <p:stCondLst>
                                            <p:cond delay="0"/>
                                          </p:stCondLst>
                                        </p:cTn>
                                        <p:tgtEl>
                                          <p:spTgt spid="36871"/>
                                        </p:tgtEl>
                                        <p:attrNameLst>
                                          <p:attrName>xshear</p:attrName>
                                        </p:attrNameLst>
                                      </p:cBhvr>
                                    </p:anim>
                                    <p:set>
                                      <p:cBhvr>
                                        <p:cTn id="42" dur="800">
                                          <p:stCondLst>
                                            <p:cond delay="200"/>
                                          </p:stCondLst>
                                        </p:cTn>
                                        <p:tgtEl>
                                          <p:spTgt spid="36871"/>
                                        </p:tgtEl>
                                        <p:attrNameLst>
                                          <p:attrName>xshear</p:attrName>
                                        </p:attrNameLst>
                                      </p:cBhvr>
                                      <p:to>
                                        <p:strVal val="-1.0"/>
                                      </p:to>
                                    </p:set>
                                    <p:set>
                                      <p:cBhvr>
                                        <p:cTn id="43" dur="1" fill="hold">
                                          <p:stCondLst>
                                            <p:cond delay="999"/>
                                          </p:stCondLst>
                                        </p:cTn>
                                        <p:tgtEl>
                                          <p:spTgt spid="36871"/>
                                        </p:tgtEl>
                                        <p:attrNameLst>
                                          <p:attrName>style.visibility</p:attrName>
                                        </p:attrNameLst>
                                      </p:cBhvr>
                                      <p:to>
                                        <p:strVal val="hidden"/>
                                      </p:to>
                                    </p:set>
                                  </p:childTnLst>
                                </p:cTn>
                              </p:par>
                              <p:par>
                                <p:cTn id="44" presetID="34" presetClass="exit" presetSubtype="0" fill="hold" grpId="0" nodeType="withEffect">
                                  <p:stCondLst>
                                    <p:cond delay="0"/>
                                  </p:stCondLst>
                                  <p:childTnLst>
                                    <p:anim from="(ppt_x)" to="(ppt_x+1)" calcmode="lin" valueType="num">
                                      <p:cBhvr>
                                        <p:cTn id="45" dur="1000">
                                          <p:stCondLst>
                                            <p:cond delay="0"/>
                                          </p:stCondLst>
                                        </p:cTn>
                                        <p:tgtEl>
                                          <p:spTgt spid="36872"/>
                                        </p:tgtEl>
                                        <p:attrNameLst>
                                          <p:attrName>ppt_x</p:attrName>
                                        </p:attrNameLst>
                                      </p:cBhvr>
                                    </p:anim>
                                    <p:anim from="0" to="-1.0" calcmode="lin" valueType="num">
                                      <p:cBhvr>
                                        <p:cTn id="46" dur="200" accel="50000">
                                          <p:stCondLst>
                                            <p:cond delay="0"/>
                                          </p:stCondLst>
                                        </p:cTn>
                                        <p:tgtEl>
                                          <p:spTgt spid="36872"/>
                                        </p:tgtEl>
                                        <p:attrNameLst>
                                          <p:attrName>xshear</p:attrName>
                                        </p:attrNameLst>
                                      </p:cBhvr>
                                    </p:anim>
                                    <p:set>
                                      <p:cBhvr>
                                        <p:cTn id="47" dur="800">
                                          <p:stCondLst>
                                            <p:cond delay="200"/>
                                          </p:stCondLst>
                                        </p:cTn>
                                        <p:tgtEl>
                                          <p:spTgt spid="36872"/>
                                        </p:tgtEl>
                                        <p:attrNameLst>
                                          <p:attrName>xshear</p:attrName>
                                        </p:attrNameLst>
                                      </p:cBhvr>
                                      <p:to>
                                        <p:strVal val="-1.0"/>
                                      </p:to>
                                    </p:set>
                                    <p:set>
                                      <p:cBhvr>
                                        <p:cTn id="48" dur="1" fill="hold">
                                          <p:stCondLst>
                                            <p:cond delay="999"/>
                                          </p:stCondLst>
                                        </p:cTn>
                                        <p:tgtEl>
                                          <p:spTgt spid="36872"/>
                                        </p:tgtEl>
                                        <p:attrNameLst>
                                          <p:attrName>style.visibility</p:attrName>
                                        </p:attrNameLst>
                                      </p:cBhvr>
                                      <p:to>
                                        <p:strVal val="hidden"/>
                                      </p:to>
                                    </p:set>
                                  </p:childTnLst>
                                </p:cTn>
                              </p:par>
                              <p:par>
                                <p:cTn id="49" presetID="34" presetClass="exit" presetSubtype="0" fill="hold" grpId="1" nodeType="withEffect">
                                  <p:stCondLst>
                                    <p:cond delay="0"/>
                                  </p:stCondLst>
                                  <p:childTnLst>
                                    <p:anim from="(ppt_x)" to="(ppt_x+1)" calcmode="lin" valueType="num">
                                      <p:cBhvr>
                                        <p:cTn id="50" dur="1000">
                                          <p:stCondLst>
                                            <p:cond delay="0"/>
                                          </p:stCondLst>
                                        </p:cTn>
                                        <p:tgtEl>
                                          <p:spTgt spid="36873"/>
                                        </p:tgtEl>
                                        <p:attrNameLst>
                                          <p:attrName>ppt_x</p:attrName>
                                        </p:attrNameLst>
                                      </p:cBhvr>
                                    </p:anim>
                                    <p:anim from="0" to="-1.0" calcmode="lin" valueType="num">
                                      <p:cBhvr>
                                        <p:cTn id="51" dur="200" accel="50000">
                                          <p:stCondLst>
                                            <p:cond delay="0"/>
                                          </p:stCondLst>
                                        </p:cTn>
                                        <p:tgtEl>
                                          <p:spTgt spid="36873"/>
                                        </p:tgtEl>
                                        <p:attrNameLst>
                                          <p:attrName>xshear</p:attrName>
                                        </p:attrNameLst>
                                      </p:cBhvr>
                                    </p:anim>
                                    <p:set>
                                      <p:cBhvr>
                                        <p:cTn id="52" dur="800">
                                          <p:stCondLst>
                                            <p:cond delay="200"/>
                                          </p:stCondLst>
                                        </p:cTn>
                                        <p:tgtEl>
                                          <p:spTgt spid="36873"/>
                                        </p:tgtEl>
                                        <p:attrNameLst>
                                          <p:attrName>xshear</p:attrName>
                                        </p:attrNameLst>
                                      </p:cBhvr>
                                      <p:to>
                                        <p:strVal val="-1.0"/>
                                      </p:to>
                                    </p:set>
                                    <p:set>
                                      <p:cBhvr>
                                        <p:cTn id="53" dur="1" fill="hold">
                                          <p:stCondLst>
                                            <p:cond delay="999"/>
                                          </p:stCondLst>
                                        </p:cTn>
                                        <p:tgtEl>
                                          <p:spTgt spid="36873"/>
                                        </p:tgtEl>
                                        <p:attrNameLst>
                                          <p:attrName>style.visibility</p:attrName>
                                        </p:attrNameLst>
                                      </p:cBhvr>
                                      <p:to>
                                        <p:strVal val="hidden"/>
                                      </p:to>
                                    </p:set>
                                  </p:childTnLst>
                                </p:cTn>
                              </p:par>
                              <p:par>
                                <p:cTn id="54" presetID="34" presetClass="exit" presetSubtype="0" fill="hold" grpId="1" nodeType="withEffect">
                                  <p:stCondLst>
                                    <p:cond delay="0"/>
                                  </p:stCondLst>
                                  <p:childTnLst>
                                    <p:anim from="(ppt_x)" to="(ppt_x+1)" calcmode="lin" valueType="num">
                                      <p:cBhvr>
                                        <p:cTn id="55" dur="1000">
                                          <p:stCondLst>
                                            <p:cond delay="0"/>
                                          </p:stCondLst>
                                        </p:cTn>
                                        <p:tgtEl>
                                          <p:spTgt spid="36874"/>
                                        </p:tgtEl>
                                        <p:attrNameLst>
                                          <p:attrName>ppt_x</p:attrName>
                                        </p:attrNameLst>
                                      </p:cBhvr>
                                    </p:anim>
                                    <p:anim from="0" to="-1.0" calcmode="lin" valueType="num">
                                      <p:cBhvr>
                                        <p:cTn id="56" dur="200" accel="50000">
                                          <p:stCondLst>
                                            <p:cond delay="0"/>
                                          </p:stCondLst>
                                        </p:cTn>
                                        <p:tgtEl>
                                          <p:spTgt spid="36874"/>
                                        </p:tgtEl>
                                        <p:attrNameLst>
                                          <p:attrName>xshear</p:attrName>
                                        </p:attrNameLst>
                                      </p:cBhvr>
                                    </p:anim>
                                    <p:set>
                                      <p:cBhvr>
                                        <p:cTn id="57" dur="800">
                                          <p:stCondLst>
                                            <p:cond delay="200"/>
                                          </p:stCondLst>
                                        </p:cTn>
                                        <p:tgtEl>
                                          <p:spTgt spid="36874"/>
                                        </p:tgtEl>
                                        <p:attrNameLst>
                                          <p:attrName>xshear</p:attrName>
                                        </p:attrNameLst>
                                      </p:cBhvr>
                                      <p:to>
                                        <p:strVal val="-1.0"/>
                                      </p:to>
                                    </p:set>
                                    <p:set>
                                      <p:cBhvr>
                                        <p:cTn id="58" dur="1" fill="hold">
                                          <p:stCondLst>
                                            <p:cond delay="999"/>
                                          </p:stCondLst>
                                        </p:cTn>
                                        <p:tgtEl>
                                          <p:spTgt spid="36874"/>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36875"/>
                                        </p:tgtEl>
                                        <p:attrNameLst>
                                          <p:attrName>style.visibility</p:attrName>
                                        </p:attrNameLst>
                                      </p:cBhvr>
                                      <p:to>
                                        <p:strVal val="visible"/>
                                      </p:to>
                                    </p:set>
                                    <p:anim from="(-#ppt_w/2)" to="(#ppt_x)" calcmode="lin" valueType="num">
                                      <p:cBhvr>
                                        <p:cTn id="63" dur="600" fill="hold">
                                          <p:stCondLst>
                                            <p:cond delay="0"/>
                                          </p:stCondLst>
                                        </p:cTn>
                                        <p:tgtEl>
                                          <p:spTgt spid="36875"/>
                                        </p:tgtEl>
                                        <p:attrNameLst>
                                          <p:attrName>ppt_x</p:attrName>
                                        </p:attrNameLst>
                                      </p:cBhvr>
                                    </p:anim>
                                    <p:anim from="0" to="-1.0" calcmode="lin" valueType="num">
                                      <p:cBhvr>
                                        <p:cTn id="64" dur="200" decel="50000" autoRev="1" fill="hold">
                                          <p:stCondLst>
                                            <p:cond delay="600"/>
                                          </p:stCondLst>
                                        </p:cTn>
                                        <p:tgtEl>
                                          <p:spTgt spid="36875"/>
                                        </p:tgtEl>
                                        <p:attrNameLst>
                                          <p:attrName>xshear</p:attrName>
                                        </p:attrNameLst>
                                      </p:cBhvr>
                                    </p:anim>
                                    <p:animScale>
                                      <p:cBhvr>
                                        <p:cTn id="65" dur="200" decel="100000" autoRev="1" fill="hold">
                                          <p:stCondLst>
                                            <p:cond delay="600"/>
                                          </p:stCondLst>
                                        </p:cTn>
                                        <p:tgtEl>
                                          <p:spTgt spid="36875"/>
                                        </p:tgtEl>
                                      </p:cBhvr>
                                      <p:from x="100000" y="100000"/>
                                      <p:to x="80000" y="100000"/>
                                    </p:animScale>
                                    <p:anim by="(#ppt_h/3+#ppt_w*0.1)" calcmode="lin" valueType="num">
                                      <p:cBhvr additive="sum">
                                        <p:cTn id="66" dur="200" decel="100000" autoRev="1" fill="hold">
                                          <p:stCondLst>
                                            <p:cond delay="600"/>
                                          </p:stCondLst>
                                        </p:cTn>
                                        <p:tgtEl>
                                          <p:spTgt spid="36875"/>
                                        </p:tgtEl>
                                        <p:attrNameLst>
                                          <p:attrName>ppt_x</p:attrName>
                                        </p:attrNameLst>
                                      </p:cBhvr>
                                    </p:anim>
                                  </p:childTnLst>
                                </p:cTn>
                              </p:par>
                              <p:par>
                                <p:cTn id="67" presetID="34" presetClass="entr" presetSubtype="0" fill="hold" grpId="0" nodeType="withEffect">
                                  <p:stCondLst>
                                    <p:cond delay="0"/>
                                  </p:stCondLst>
                                  <p:childTnLst>
                                    <p:set>
                                      <p:cBhvr>
                                        <p:cTn id="68" dur="1" fill="hold">
                                          <p:stCondLst>
                                            <p:cond delay="0"/>
                                          </p:stCondLst>
                                        </p:cTn>
                                        <p:tgtEl>
                                          <p:spTgt spid="36878"/>
                                        </p:tgtEl>
                                        <p:attrNameLst>
                                          <p:attrName>style.visibility</p:attrName>
                                        </p:attrNameLst>
                                      </p:cBhvr>
                                      <p:to>
                                        <p:strVal val="visible"/>
                                      </p:to>
                                    </p:set>
                                    <p:anim from="(-#ppt_w/2)" to="(#ppt_x)" calcmode="lin" valueType="num">
                                      <p:cBhvr>
                                        <p:cTn id="69" dur="600" fill="hold">
                                          <p:stCondLst>
                                            <p:cond delay="0"/>
                                          </p:stCondLst>
                                        </p:cTn>
                                        <p:tgtEl>
                                          <p:spTgt spid="36878"/>
                                        </p:tgtEl>
                                        <p:attrNameLst>
                                          <p:attrName>ppt_x</p:attrName>
                                        </p:attrNameLst>
                                      </p:cBhvr>
                                    </p:anim>
                                    <p:anim from="0" to="-1.0" calcmode="lin" valueType="num">
                                      <p:cBhvr>
                                        <p:cTn id="70" dur="200" decel="50000" autoRev="1" fill="hold">
                                          <p:stCondLst>
                                            <p:cond delay="600"/>
                                          </p:stCondLst>
                                        </p:cTn>
                                        <p:tgtEl>
                                          <p:spTgt spid="36878"/>
                                        </p:tgtEl>
                                        <p:attrNameLst>
                                          <p:attrName>xshear</p:attrName>
                                        </p:attrNameLst>
                                      </p:cBhvr>
                                    </p:anim>
                                    <p:animScale>
                                      <p:cBhvr>
                                        <p:cTn id="71" dur="200" decel="100000" autoRev="1" fill="hold">
                                          <p:stCondLst>
                                            <p:cond delay="600"/>
                                          </p:stCondLst>
                                        </p:cTn>
                                        <p:tgtEl>
                                          <p:spTgt spid="36878"/>
                                        </p:tgtEl>
                                      </p:cBhvr>
                                      <p:from x="100000" y="100000"/>
                                      <p:to x="80000" y="100000"/>
                                    </p:animScale>
                                    <p:anim by="(#ppt_h/3+#ppt_w*0.1)" calcmode="lin" valueType="num">
                                      <p:cBhvr additive="sum">
                                        <p:cTn id="72" dur="200" decel="100000" autoRev="1" fill="hold">
                                          <p:stCondLst>
                                            <p:cond delay="600"/>
                                          </p:stCondLst>
                                        </p:cTn>
                                        <p:tgtEl>
                                          <p:spTgt spid="3687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36872" grpId="0" animBg="1"/>
      <p:bldP spid="36873" grpId="0" animBg="1"/>
      <p:bldP spid="36873" grpId="1" animBg="1"/>
      <p:bldP spid="36874" grpId="0" animBg="1"/>
      <p:bldP spid="36874" grpId="1" animBg="1"/>
      <p:bldP spid="36875" grpId="0" animBg="1"/>
      <p:bldP spid="368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92738" y="1931988"/>
            <a:ext cx="677862" cy="6207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07" name="Rectangle 3"/>
          <p:cNvSpPr>
            <a:spLocks noChangeArrowheads="1"/>
          </p:cNvSpPr>
          <p:nvPr/>
        </p:nvSpPr>
        <p:spPr bwMode="auto">
          <a:xfrm>
            <a:off x="4716463" y="1931988"/>
            <a:ext cx="676275" cy="6207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08" name="Rectangle 4"/>
          <p:cNvSpPr>
            <a:spLocks noChangeArrowheads="1"/>
          </p:cNvSpPr>
          <p:nvPr/>
        </p:nvSpPr>
        <p:spPr bwMode="auto">
          <a:xfrm>
            <a:off x="4038600" y="1931988"/>
            <a:ext cx="677863" cy="6207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09" name="Rectangle 5"/>
          <p:cNvSpPr>
            <a:spLocks noChangeArrowheads="1"/>
          </p:cNvSpPr>
          <p:nvPr/>
        </p:nvSpPr>
        <p:spPr bwMode="auto">
          <a:xfrm>
            <a:off x="3360738" y="1931988"/>
            <a:ext cx="677862" cy="6207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10" name="Rectangle 6"/>
          <p:cNvSpPr>
            <a:spLocks noChangeArrowheads="1"/>
          </p:cNvSpPr>
          <p:nvPr/>
        </p:nvSpPr>
        <p:spPr bwMode="auto">
          <a:xfrm>
            <a:off x="2684463" y="1931988"/>
            <a:ext cx="676275" cy="6207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11" name="Rectangle 7"/>
          <p:cNvSpPr>
            <a:spLocks noChangeArrowheads="1"/>
          </p:cNvSpPr>
          <p:nvPr/>
        </p:nvSpPr>
        <p:spPr bwMode="auto">
          <a:xfrm>
            <a:off x="2006600" y="1931988"/>
            <a:ext cx="677863" cy="6207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12" name="Line 8"/>
          <p:cNvSpPr>
            <a:spLocks noChangeShapeType="1"/>
          </p:cNvSpPr>
          <p:nvPr/>
        </p:nvSpPr>
        <p:spPr bwMode="auto">
          <a:xfrm>
            <a:off x="2006600" y="1931988"/>
            <a:ext cx="4064000" cy="1587"/>
          </a:xfrm>
          <a:prstGeom prst="line">
            <a:avLst/>
          </a:prstGeom>
          <a:noFill/>
          <a:ln w="28575" cap="sq">
            <a:solidFill>
              <a:schemeClr val="tx1"/>
            </a:solidFill>
            <a:round/>
            <a:headEnd/>
            <a:tailEnd/>
          </a:ln>
        </p:spPr>
        <p:txBody>
          <a:bodyPr/>
          <a:lstStyle/>
          <a:p>
            <a:endParaRPr lang="vi-VN"/>
          </a:p>
        </p:txBody>
      </p:sp>
      <p:sp>
        <p:nvSpPr>
          <p:cNvPr id="21513" name="Line 9"/>
          <p:cNvSpPr>
            <a:spLocks noChangeShapeType="1"/>
          </p:cNvSpPr>
          <p:nvPr/>
        </p:nvSpPr>
        <p:spPr bwMode="auto">
          <a:xfrm>
            <a:off x="2006600" y="2552700"/>
            <a:ext cx="4064000" cy="1588"/>
          </a:xfrm>
          <a:prstGeom prst="line">
            <a:avLst/>
          </a:prstGeom>
          <a:noFill/>
          <a:ln w="28575" cap="sq">
            <a:solidFill>
              <a:schemeClr val="tx1"/>
            </a:solidFill>
            <a:round/>
            <a:headEnd/>
            <a:tailEnd/>
          </a:ln>
        </p:spPr>
        <p:txBody>
          <a:bodyPr/>
          <a:lstStyle/>
          <a:p>
            <a:endParaRPr lang="vi-VN"/>
          </a:p>
        </p:txBody>
      </p:sp>
      <p:sp>
        <p:nvSpPr>
          <p:cNvPr id="21514" name="Line 10"/>
          <p:cNvSpPr>
            <a:spLocks noChangeShapeType="1"/>
          </p:cNvSpPr>
          <p:nvPr/>
        </p:nvSpPr>
        <p:spPr bwMode="auto">
          <a:xfrm>
            <a:off x="2006600" y="1931988"/>
            <a:ext cx="1588" cy="620712"/>
          </a:xfrm>
          <a:prstGeom prst="line">
            <a:avLst/>
          </a:prstGeom>
          <a:noFill/>
          <a:ln w="28575" cap="sq">
            <a:solidFill>
              <a:schemeClr val="tx1"/>
            </a:solidFill>
            <a:round/>
            <a:headEnd/>
            <a:tailEnd/>
          </a:ln>
        </p:spPr>
        <p:txBody>
          <a:bodyPr/>
          <a:lstStyle/>
          <a:p>
            <a:endParaRPr lang="vi-VN"/>
          </a:p>
        </p:txBody>
      </p:sp>
      <p:sp>
        <p:nvSpPr>
          <p:cNvPr id="21515" name="Line 11"/>
          <p:cNvSpPr>
            <a:spLocks noChangeShapeType="1"/>
          </p:cNvSpPr>
          <p:nvPr/>
        </p:nvSpPr>
        <p:spPr bwMode="auto">
          <a:xfrm>
            <a:off x="2684463" y="1931988"/>
            <a:ext cx="1587" cy="620712"/>
          </a:xfrm>
          <a:prstGeom prst="line">
            <a:avLst/>
          </a:prstGeom>
          <a:noFill/>
          <a:ln w="28575">
            <a:solidFill>
              <a:schemeClr val="tx1"/>
            </a:solidFill>
            <a:round/>
            <a:headEnd/>
            <a:tailEnd/>
          </a:ln>
        </p:spPr>
        <p:txBody>
          <a:bodyPr/>
          <a:lstStyle/>
          <a:p>
            <a:endParaRPr lang="vi-VN"/>
          </a:p>
        </p:txBody>
      </p:sp>
      <p:sp>
        <p:nvSpPr>
          <p:cNvPr id="21516" name="Line 12"/>
          <p:cNvSpPr>
            <a:spLocks noChangeShapeType="1"/>
          </p:cNvSpPr>
          <p:nvPr/>
        </p:nvSpPr>
        <p:spPr bwMode="auto">
          <a:xfrm>
            <a:off x="3360738" y="1931988"/>
            <a:ext cx="1587" cy="620712"/>
          </a:xfrm>
          <a:prstGeom prst="line">
            <a:avLst/>
          </a:prstGeom>
          <a:noFill/>
          <a:ln w="28575">
            <a:solidFill>
              <a:schemeClr val="tx1"/>
            </a:solidFill>
            <a:round/>
            <a:headEnd/>
            <a:tailEnd/>
          </a:ln>
        </p:spPr>
        <p:txBody>
          <a:bodyPr/>
          <a:lstStyle/>
          <a:p>
            <a:endParaRPr lang="vi-VN"/>
          </a:p>
        </p:txBody>
      </p:sp>
      <p:sp>
        <p:nvSpPr>
          <p:cNvPr id="21517" name="Line 13"/>
          <p:cNvSpPr>
            <a:spLocks noChangeShapeType="1"/>
          </p:cNvSpPr>
          <p:nvPr/>
        </p:nvSpPr>
        <p:spPr bwMode="auto">
          <a:xfrm>
            <a:off x="4038600" y="1931988"/>
            <a:ext cx="1588" cy="620712"/>
          </a:xfrm>
          <a:prstGeom prst="line">
            <a:avLst/>
          </a:prstGeom>
          <a:noFill/>
          <a:ln w="28575">
            <a:solidFill>
              <a:schemeClr val="tx1"/>
            </a:solidFill>
            <a:round/>
            <a:headEnd/>
            <a:tailEnd/>
          </a:ln>
        </p:spPr>
        <p:txBody>
          <a:bodyPr/>
          <a:lstStyle/>
          <a:p>
            <a:endParaRPr lang="vi-VN"/>
          </a:p>
        </p:txBody>
      </p:sp>
      <p:sp>
        <p:nvSpPr>
          <p:cNvPr id="21518" name="Line 14"/>
          <p:cNvSpPr>
            <a:spLocks noChangeShapeType="1"/>
          </p:cNvSpPr>
          <p:nvPr/>
        </p:nvSpPr>
        <p:spPr bwMode="auto">
          <a:xfrm>
            <a:off x="4716463" y="1931988"/>
            <a:ext cx="1587" cy="620712"/>
          </a:xfrm>
          <a:prstGeom prst="line">
            <a:avLst/>
          </a:prstGeom>
          <a:noFill/>
          <a:ln w="28575">
            <a:solidFill>
              <a:schemeClr val="tx1"/>
            </a:solidFill>
            <a:round/>
            <a:headEnd/>
            <a:tailEnd/>
          </a:ln>
        </p:spPr>
        <p:txBody>
          <a:bodyPr/>
          <a:lstStyle/>
          <a:p>
            <a:endParaRPr lang="vi-VN"/>
          </a:p>
        </p:txBody>
      </p:sp>
      <p:sp>
        <p:nvSpPr>
          <p:cNvPr id="21519" name="Line 15"/>
          <p:cNvSpPr>
            <a:spLocks noChangeShapeType="1"/>
          </p:cNvSpPr>
          <p:nvPr/>
        </p:nvSpPr>
        <p:spPr bwMode="auto">
          <a:xfrm>
            <a:off x="5392738" y="1931988"/>
            <a:ext cx="1587" cy="620712"/>
          </a:xfrm>
          <a:prstGeom prst="line">
            <a:avLst/>
          </a:prstGeom>
          <a:noFill/>
          <a:ln w="28575">
            <a:solidFill>
              <a:schemeClr val="tx1"/>
            </a:solidFill>
            <a:round/>
            <a:headEnd/>
            <a:tailEnd/>
          </a:ln>
        </p:spPr>
        <p:txBody>
          <a:bodyPr/>
          <a:lstStyle/>
          <a:p>
            <a:endParaRPr lang="vi-VN"/>
          </a:p>
        </p:txBody>
      </p:sp>
      <p:sp>
        <p:nvSpPr>
          <p:cNvPr id="21520" name="Line 16"/>
          <p:cNvSpPr>
            <a:spLocks noChangeShapeType="1"/>
          </p:cNvSpPr>
          <p:nvPr/>
        </p:nvSpPr>
        <p:spPr bwMode="auto">
          <a:xfrm>
            <a:off x="6070600" y="1931988"/>
            <a:ext cx="1588" cy="620712"/>
          </a:xfrm>
          <a:prstGeom prst="line">
            <a:avLst/>
          </a:prstGeom>
          <a:noFill/>
          <a:ln w="28575" cap="sq">
            <a:solidFill>
              <a:schemeClr val="tx1"/>
            </a:solidFill>
            <a:round/>
            <a:headEnd/>
            <a:tailEnd/>
          </a:ln>
        </p:spPr>
        <p:txBody>
          <a:bodyPr/>
          <a:lstStyle/>
          <a:p>
            <a:endParaRPr lang="vi-VN"/>
          </a:p>
        </p:txBody>
      </p:sp>
      <p:sp>
        <p:nvSpPr>
          <p:cNvPr id="21521" name="Rectangle 17"/>
          <p:cNvSpPr>
            <a:spLocks noChangeArrowheads="1"/>
          </p:cNvSpPr>
          <p:nvPr/>
        </p:nvSpPr>
        <p:spPr bwMode="auto">
          <a:xfrm>
            <a:off x="7434263" y="1323975"/>
            <a:ext cx="679450"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22" name="Rectangle 18"/>
          <p:cNvSpPr>
            <a:spLocks noChangeArrowheads="1"/>
          </p:cNvSpPr>
          <p:nvPr/>
        </p:nvSpPr>
        <p:spPr bwMode="auto">
          <a:xfrm>
            <a:off x="6754813" y="1323975"/>
            <a:ext cx="679450"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23" name="Rectangle 19"/>
          <p:cNvSpPr>
            <a:spLocks noChangeArrowheads="1"/>
          </p:cNvSpPr>
          <p:nvPr/>
        </p:nvSpPr>
        <p:spPr bwMode="auto">
          <a:xfrm>
            <a:off x="6053138" y="1323975"/>
            <a:ext cx="701675"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24" name="Rectangle 20"/>
          <p:cNvSpPr>
            <a:spLocks noChangeArrowheads="1"/>
          </p:cNvSpPr>
          <p:nvPr/>
        </p:nvSpPr>
        <p:spPr bwMode="auto">
          <a:xfrm>
            <a:off x="5395913" y="1323975"/>
            <a:ext cx="657225"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25" name="Rectangle 21"/>
          <p:cNvSpPr>
            <a:spLocks noChangeArrowheads="1"/>
          </p:cNvSpPr>
          <p:nvPr/>
        </p:nvSpPr>
        <p:spPr bwMode="auto">
          <a:xfrm>
            <a:off x="4716463" y="1323975"/>
            <a:ext cx="679450"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26" name="Line 22"/>
          <p:cNvSpPr>
            <a:spLocks noChangeShapeType="1"/>
          </p:cNvSpPr>
          <p:nvPr/>
        </p:nvSpPr>
        <p:spPr bwMode="auto">
          <a:xfrm>
            <a:off x="4716463" y="1323975"/>
            <a:ext cx="3397250" cy="1588"/>
          </a:xfrm>
          <a:prstGeom prst="line">
            <a:avLst/>
          </a:prstGeom>
          <a:noFill/>
          <a:ln w="28575" cap="sq">
            <a:solidFill>
              <a:schemeClr val="tx1"/>
            </a:solidFill>
            <a:round/>
            <a:headEnd/>
            <a:tailEnd/>
          </a:ln>
        </p:spPr>
        <p:txBody>
          <a:bodyPr/>
          <a:lstStyle/>
          <a:p>
            <a:endParaRPr lang="vi-VN"/>
          </a:p>
        </p:txBody>
      </p:sp>
      <p:sp>
        <p:nvSpPr>
          <p:cNvPr id="21527" name="Line 23"/>
          <p:cNvSpPr>
            <a:spLocks noChangeShapeType="1"/>
          </p:cNvSpPr>
          <p:nvPr/>
        </p:nvSpPr>
        <p:spPr bwMode="auto">
          <a:xfrm>
            <a:off x="4716463" y="1919288"/>
            <a:ext cx="3397250" cy="1587"/>
          </a:xfrm>
          <a:prstGeom prst="line">
            <a:avLst/>
          </a:prstGeom>
          <a:noFill/>
          <a:ln w="28575" cap="sq">
            <a:solidFill>
              <a:schemeClr val="tx1"/>
            </a:solidFill>
            <a:round/>
            <a:headEnd/>
            <a:tailEnd/>
          </a:ln>
        </p:spPr>
        <p:txBody>
          <a:bodyPr/>
          <a:lstStyle/>
          <a:p>
            <a:endParaRPr lang="vi-VN"/>
          </a:p>
        </p:txBody>
      </p:sp>
      <p:sp>
        <p:nvSpPr>
          <p:cNvPr id="21528" name="Line 24"/>
          <p:cNvSpPr>
            <a:spLocks noChangeShapeType="1"/>
          </p:cNvSpPr>
          <p:nvPr/>
        </p:nvSpPr>
        <p:spPr bwMode="auto">
          <a:xfrm>
            <a:off x="4716463" y="1323975"/>
            <a:ext cx="1587" cy="595313"/>
          </a:xfrm>
          <a:prstGeom prst="line">
            <a:avLst/>
          </a:prstGeom>
          <a:noFill/>
          <a:ln w="28575" cap="sq">
            <a:solidFill>
              <a:schemeClr val="tx1"/>
            </a:solidFill>
            <a:round/>
            <a:headEnd/>
            <a:tailEnd/>
          </a:ln>
        </p:spPr>
        <p:txBody>
          <a:bodyPr/>
          <a:lstStyle/>
          <a:p>
            <a:endParaRPr lang="vi-VN"/>
          </a:p>
        </p:txBody>
      </p:sp>
      <p:sp>
        <p:nvSpPr>
          <p:cNvPr id="21529" name="Line 25"/>
          <p:cNvSpPr>
            <a:spLocks noChangeShapeType="1"/>
          </p:cNvSpPr>
          <p:nvPr/>
        </p:nvSpPr>
        <p:spPr bwMode="auto">
          <a:xfrm>
            <a:off x="5395913" y="1323975"/>
            <a:ext cx="1587" cy="595313"/>
          </a:xfrm>
          <a:prstGeom prst="line">
            <a:avLst/>
          </a:prstGeom>
          <a:noFill/>
          <a:ln w="28575">
            <a:solidFill>
              <a:schemeClr val="tx1"/>
            </a:solidFill>
            <a:round/>
            <a:headEnd/>
            <a:tailEnd/>
          </a:ln>
        </p:spPr>
        <p:txBody>
          <a:bodyPr/>
          <a:lstStyle/>
          <a:p>
            <a:endParaRPr lang="vi-VN"/>
          </a:p>
        </p:txBody>
      </p:sp>
      <p:sp>
        <p:nvSpPr>
          <p:cNvPr id="21530" name="Line 26"/>
          <p:cNvSpPr>
            <a:spLocks noChangeShapeType="1"/>
          </p:cNvSpPr>
          <p:nvPr/>
        </p:nvSpPr>
        <p:spPr bwMode="auto">
          <a:xfrm>
            <a:off x="6053138" y="1323975"/>
            <a:ext cx="1587" cy="595313"/>
          </a:xfrm>
          <a:prstGeom prst="line">
            <a:avLst/>
          </a:prstGeom>
          <a:noFill/>
          <a:ln w="28575">
            <a:solidFill>
              <a:schemeClr val="tx1"/>
            </a:solidFill>
            <a:round/>
            <a:headEnd/>
            <a:tailEnd/>
          </a:ln>
        </p:spPr>
        <p:txBody>
          <a:bodyPr/>
          <a:lstStyle/>
          <a:p>
            <a:endParaRPr lang="vi-VN"/>
          </a:p>
        </p:txBody>
      </p:sp>
      <p:sp>
        <p:nvSpPr>
          <p:cNvPr id="21531" name="Line 27"/>
          <p:cNvSpPr>
            <a:spLocks noChangeShapeType="1"/>
          </p:cNvSpPr>
          <p:nvPr/>
        </p:nvSpPr>
        <p:spPr bwMode="auto">
          <a:xfrm>
            <a:off x="6754813" y="1323975"/>
            <a:ext cx="1587" cy="595313"/>
          </a:xfrm>
          <a:prstGeom prst="line">
            <a:avLst/>
          </a:prstGeom>
          <a:noFill/>
          <a:ln w="28575">
            <a:solidFill>
              <a:schemeClr val="tx1"/>
            </a:solidFill>
            <a:round/>
            <a:headEnd/>
            <a:tailEnd/>
          </a:ln>
        </p:spPr>
        <p:txBody>
          <a:bodyPr/>
          <a:lstStyle/>
          <a:p>
            <a:endParaRPr lang="vi-VN"/>
          </a:p>
        </p:txBody>
      </p:sp>
      <p:sp>
        <p:nvSpPr>
          <p:cNvPr id="21532" name="Line 28"/>
          <p:cNvSpPr>
            <a:spLocks noChangeShapeType="1"/>
          </p:cNvSpPr>
          <p:nvPr/>
        </p:nvSpPr>
        <p:spPr bwMode="auto">
          <a:xfrm>
            <a:off x="7434263" y="1323975"/>
            <a:ext cx="1587" cy="595313"/>
          </a:xfrm>
          <a:prstGeom prst="line">
            <a:avLst/>
          </a:prstGeom>
          <a:noFill/>
          <a:ln w="28575">
            <a:solidFill>
              <a:schemeClr val="tx1"/>
            </a:solidFill>
            <a:round/>
            <a:headEnd/>
            <a:tailEnd/>
          </a:ln>
        </p:spPr>
        <p:txBody>
          <a:bodyPr/>
          <a:lstStyle/>
          <a:p>
            <a:endParaRPr lang="vi-VN"/>
          </a:p>
        </p:txBody>
      </p:sp>
      <p:sp>
        <p:nvSpPr>
          <p:cNvPr id="21533" name="Line 29"/>
          <p:cNvSpPr>
            <a:spLocks noChangeShapeType="1"/>
          </p:cNvSpPr>
          <p:nvPr/>
        </p:nvSpPr>
        <p:spPr bwMode="auto">
          <a:xfrm>
            <a:off x="8113713" y="1323975"/>
            <a:ext cx="1587" cy="595313"/>
          </a:xfrm>
          <a:prstGeom prst="line">
            <a:avLst/>
          </a:prstGeom>
          <a:noFill/>
          <a:ln w="28575" cap="sq">
            <a:solidFill>
              <a:schemeClr val="tx1"/>
            </a:solidFill>
            <a:round/>
            <a:headEnd/>
            <a:tailEnd/>
          </a:ln>
        </p:spPr>
        <p:txBody>
          <a:bodyPr/>
          <a:lstStyle/>
          <a:p>
            <a:endParaRPr lang="vi-VN"/>
          </a:p>
        </p:txBody>
      </p:sp>
      <p:sp>
        <p:nvSpPr>
          <p:cNvPr id="21534" name="Rectangle 30"/>
          <p:cNvSpPr>
            <a:spLocks noChangeArrowheads="1"/>
          </p:cNvSpPr>
          <p:nvPr/>
        </p:nvSpPr>
        <p:spPr bwMode="auto">
          <a:xfrm>
            <a:off x="8104188" y="2571750"/>
            <a:ext cx="677862"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35" name="Rectangle 31"/>
          <p:cNvSpPr>
            <a:spLocks noChangeArrowheads="1"/>
          </p:cNvSpPr>
          <p:nvPr/>
        </p:nvSpPr>
        <p:spPr bwMode="auto">
          <a:xfrm>
            <a:off x="7427913" y="2571750"/>
            <a:ext cx="676275"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36" name="Rectangle 32"/>
          <p:cNvSpPr>
            <a:spLocks noChangeArrowheads="1"/>
          </p:cNvSpPr>
          <p:nvPr/>
        </p:nvSpPr>
        <p:spPr bwMode="auto">
          <a:xfrm>
            <a:off x="6750050" y="2571750"/>
            <a:ext cx="677863"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37" name="Rectangle 33"/>
          <p:cNvSpPr>
            <a:spLocks noChangeArrowheads="1"/>
          </p:cNvSpPr>
          <p:nvPr/>
        </p:nvSpPr>
        <p:spPr bwMode="auto">
          <a:xfrm>
            <a:off x="6072188" y="2571750"/>
            <a:ext cx="677862"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38" name="Rectangle 34"/>
          <p:cNvSpPr>
            <a:spLocks noChangeArrowheads="1"/>
          </p:cNvSpPr>
          <p:nvPr/>
        </p:nvSpPr>
        <p:spPr bwMode="auto">
          <a:xfrm>
            <a:off x="5395913" y="2571750"/>
            <a:ext cx="676275"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39" name="Rectangle 35"/>
          <p:cNvSpPr>
            <a:spLocks noChangeArrowheads="1"/>
          </p:cNvSpPr>
          <p:nvPr/>
        </p:nvSpPr>
        <p:spPr bwMode="auto">
          <a:xfrm>
            <a:off x="4718050" y="2571750"/>
            <a:ext cx="677863"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40" name="Rectangle 36"/>
          <p:cNvSpPr>
            <a:spLocks noChangeArrowheads="1"/>
          </p:cNvSpPr>
          <p:nvPr/>
        </p:nvSpPr>
        <p:spPr bwMode="auto">
          <a:xfrm>
            <a:off x="4040188" y="2571750"/>
            <a:ext cx="677862"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41" name="Rectangle 37"/>
          <p:cNvSpPr>
            <a:spLocks noChangeArrowheads="1"/>
          </p:cNvSpPr>
          <p:nvPr/>
        </p:nvSpPr>
        <p:spPr bwMode="auto">
          <a:xfrm>
            <a:off x="3363913" y="2571750"/>
            <a:ext cx="676275"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42" name="Rectangle 38"/>
          <p:cNvSpPr>
            <a:spLocks noChangeArrowheads="1"/>
          </p:cNvSpPr>
          <p:nvPr/>
        </p:nvSpPr>
        <p:spPr bwMode="auto">
          <a:xfrm>
            <a:off x="2686050" y="2571750"/>
            <a:ext cx="677863"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43" name="Line 39"/>
          <p:cNvSpPr>
            <a:spLocks noChangeShapeType="1"/>
          </p:cNvSpPr>
          <p:nvPr/>
        </p:nvSpPr>
        <p:spPr bwMode="auto">
          <a:xfrm>
            <a:off x="2686050" y="2571750"/>
            <a:ext cx="6096000" cy="1588"/>
          </a:xfrm>
          <a:prstGeom prst="line">
            <a:avLst/>
          </a:prstGeom>
          <a:noFill/>
          <a:ln w="28575" cap="sq">
            <a:solidFill>
              <a:schemeClr val="tx1"/>
            </a:solidFill>
            <a:round/>
            <a:headEnd/>
            <a:tailEnd/>
          </a:ln>
        </p:spPr>
        <p:txBody>
          <a:bodyPr/>
          <a:lstStyle/>
          <a:p>
            <a:endParaRPr lang="vi-VN"/>
          </a:p>
        </p:txBody>
      </p:sp>
      <p:sp>
        <p:nvSpPr>
          <p:cNvPr id="21544" name="Line 40"/>
          <p:cNvSpPr>
            <a:spLocks noChangeShapeType="1"/>
          </p:cNvSpPr>
          <p:nvPr/>
        </p:nvSpPr>
        <p:spPr bwMode="auto">
          <a:xfrm>
            <a:off x="2686050" y="3167063"/>
            <a:ext cx="6096000" cy="1587"/>
          </a:xfrm>
          <a:prstGeom prst="line">
            <a:avLst/>
          </a:prstGeom>
          <a:noFill/>
          <a:ln w="28575" cap="sq">
            <a:solidFill>
              <a:schemeClr val="tx1"/>
            </a:solidFill>
            <a:round/>
            <a:headEnd/>
            <a:tailEnd/>
          </a:ln>
        </p:spPr>
        <p:txBody>
          <a:bodyPr/>
          <a:lstStyle/>
          <a:p>
            <a:endParaRPr lang="vi-VN"/>
          </a:p>
        </p:txBody>
      </p:sp>
      <p:sp>
        <p:nvSpPr>
          <p:cNvPr id="21545" name="Line 41"/>
          <p:cNvSpPr>
            <a:spLocks noChangeShapeType="1"/>
          </p:cNvSpPr>
          <p:nvPr/>
        </p:nvSpPr>
        <p:spPr bwMode="auto">
          <a:xfrm>
            <a:off x="2686050" y="2571750"/>
            <a:ext cx="1588" cy="595313"/>
          </a:xfrm>
          <a:prstGeom prst="line">
            <a:avLst/>
          </a:prstGeom>
          <a:noFill/>
          <a:ln w="28575" cap="sq">
            <a:solidFill>
              <a:schemeClr val="tx1"/>
            </a:solidFill>
            <a:round/>
            <a:headEnd/>
            <a:tailEnd/>
          </a:ln>
        </p:spPr>
        <p:txBody>
          <a:bodyPr/>
          <a:lstStyle/>
          <a:p>
            <a:endParaRPr lang="vi-VN"/>
          </a:p>
        </p:txBody>
      </p:sp>
      <p:sp>
        <p:nvSpPr>
          <p:cNvPr id="21546" name="Line 42"/>
          <p:cNvSpPr>
            <a:spLocks noChangeShapeType="1"/>
          </p:cNvSpPr>
          <p:nvPr/>
        </p:nvSpPr>
        <p:spPr bwMode="auto">
          <a:xfrm>
            <a:off x="3363913" y="2571750"/>
            <a:ext cx="1587" cy="595313"/>
          </a:xfrm>
          <a:prstGeom prst="line">
            <a:avLst/>
          </a:prstGeom>
          <a:noFill/>
          <a:ln w="28575">
            <a:solidFill>
              <a:schemeClr val="tx1"/>
            </a:solidFill>
            <a:round/>
            <a:headEnd/>
            <a:tailEnd/>
          </a:ln>
        </p:spPr>
        <p:txBody>
          <a:bodyPr/>
          <a:lstStyle/>
          <a:p>
            <a:endParaRPr lang="vi-VN"/>
          </a:p>
        </p:txBody>
      </p:sp>
      <p:sp>
        <p:nvSpPr>
          <p:cNvPr id="21547" name="Line 43"/>
          <p:cNvSpPr>
            <a:spLocks noChangeShapeType="1"/>
          </p:cNvSpPr>
          <p:nvPr/>
        </p:nvSpPr>
        <p:spPr bwMode="auto">
          <a:xfrm>
            <a:off x="4040188" y="2571750"/>
            <a:ext cx="1587" cy="595313"/>
          </a:xfrm>
          <a:prstGeom prst="line">
            <a:avLst/>
          </a:prstGeom>
          <a:noFill/>
          <a:ln w="28575">
            <a:solidFill>
              <a:schemeClr val="tx1"/>
            </a:solidFill>
            <a:round/>
            <a:headEnd/>
            <a:tailEnd/>
          </a:ln>
        </p:spPr>
        <p:txBody>
          <a:bodyPr/>
          <a:lstStyle/>
          <a:p>
            <a:endParaRPr lang="vi-VN"/>
          </a:p>
        </p:txBody>
      </p:sp>
      <p:sp>
        <p:nvSpPr>
          <p:cNvPr id="21548" name="Line 44"/>
          <p:cNvSpPr>
            <a:spLocks noChangeShapeType="1"/>
          </p:cNvSpPr>
          <p:nvPr/>
        </p:nvSpPr>
        <p:spPr bwMode="auto">
          <a:xfrm>
            <a:off x="4718050" y="2571750"/>
            <a:ext cx="1588" cy="595313"/>
          </a:xfrm>
          <a:prstGeom prst="line">
            <a:avLst/>
          </a:prstGeom>
          <a:noFill/>
          <a:ln w="28575">
            <a:solidFill>
              <a:schemeClr val="tx1"/>
            </a:solidFill>
            <a:round/>
            <a:headEnd/>
            <a:tailEnd/>
          </a:ln>
        </p:spPr>
        <p:txBody>
          <a:bodyPr/>
          <a:lstStyle/>
          <a:p>
            <a:endParaRPr lang="vi-VN"/>
          </a:p>
        </p:txBody>
      </p:sp>
      <p:sp>
        <p:nvSpPr>
          <p:cNvPr id="21549" name="Line 45"/>
          <p:cNvSpPr>
            <a:spLocks noChangeShapeType="1"/>
          </p:cNvSpPr>
          <p:nvPr/>
        </p:nvSpPr>
        <p:spPr bwMode="auto">
          <a:xfrm>
            <a:off x="5395913" y="2571750"/>
            <a:ext cx="1587" cy="595313"/>
          </a:xfrm>
          <a:prstGeom prst="line">
            <a:avLst/>
          </a:prstGeom>
          <a:noFill/>
          <a:ln w="28575">
            <a:solidFill>
              <a:schemeClr val="tx1"/>
            </a:solidFill>
            <a:round/>
            <a:headEnd/>
            <a:tailEnd/>
          </a:ln>
        </p:spPr>
        <p:txBody>
          <a:bodyPr/>
          <a:lstStyle/>
          <a:p>
            <a:endParaRPr lang="vi-VN"/>
          </a:p>
        </p:txBody>
      </p:sp>
      <p:sp>
        <p:nvSpPr>
          <p:cNvPr id="21550" name="Line 46"/>
          <p:cNvSpPr>
            <a:spLocks noChangeShapeType="1"/>
          </p:cNvSpPr>
          <p:nvPr/>
        </p:nvSpPr>
        <p:spPr bwMode="auto">
          <a:xfrm>
            <a:off x="6072188" y="2571750"/>
            <a:ext cx="1587" cy="595313"/>
          </a:xfrm>
          <a:prstGeom prst="line">
            <a:avLst/>
          </a:prstGeom>
          <a:noFill/>
          <a:ln w="28575">
            <a:solidFill>
              <a:schemeClr val="tx1"/>
            </a:solidFill>
            <a:round/>
            <a:headEnd/>
            <a:tailEnd/>
          </a:ln>
        </p:spPr>
        <p:txBody>
          <a:bodyPr/>
          <a:lstStyle/>
          <a:p>
            <a:endParaRPr lang="vi-VN"/>
          </a:p>
        </p:txBody>
      </p:sp>
      <p:sp>
        <p:nvSpPr>
          <p:cNvPr id="21551" name="Line 47"/>
          <p:cNvSpPr>
            <a:spLocks noChangeShapeType="1"/>
          </p:cNvSpPr>
          <p:nvPr/>
        </p:nvSpPr>
        <p:spPr bwMode="auto">
          <a:xfrm>
            <a:off x="6750050" y="2571750"/>
            <a:ext cx="1588" cy="595313"/>
          </a:xfrm>
          <a:prstGeom prst="line">
            <a:avLst/>
          </a:prstGeom>
          <a:noFill/>
          <a:ln w="28575">
            <a:solidFill>
              <a:schemeClr val="tx1"/>
            </a:solidFill>
            <a:round/>
            <a:headEnd/>
            <a:tailEnd/>
          </a:ln>
        </p:spPr>
        <p:txBody>
          <a:bodyPr/>
          <a:lstStyle/>
          <a:p>
            <a:endParaRPr lang="vi-VN"/>
          </a:p>
        </p:txBody>
      </p:sp>
      <p:sp>
        <p:nvSpPr>
          <p:cNvPr id="21552" name="Line 48"/>
          <p:cNvSpPr>
            <a:spLocks noChangeShapeType="1"/>
          </p:cNvSpPr>
          <p:nvPr/>
        </p:nvSpPr>
        <p:spPr bwMode="auto">
          <a:xfrm>
            <a:off x="7427913" y="2571750"/>
            <a:ext cx="1587" cy="595313"/>
          </a:xfrm>
          <a:prstGeom prst="line">
            <a:avLst/>
          </a:prstGeom>
          <a:noFill/>
          <a:ln w="28575">
            <a:solidFill>
              <a:schemeClr val="tx1"/>
            </a:solidFill>
            <a:round/>
            <a:headEnd/>
            <a:tailEnd/>
          </a:ln>
        </p:spPr>
        <p:txBody>
          <a:bodyPr/>
          <a:lstStyle/>
          <a:p>
            <a:endParaRPr lang="vi-VN"/>
          </a:p>
        </p:txBody>
      </p:sp>
      <p:sp>
        <p:nvSpPr>
          <p:cNvPr id="21553" name="Line 49"/>
          <p:cNvSpPr>
            <a:spLocks noChangeShapeType="1"/>
          </p:cNvSpPr>
          <p:nvPr/>
        </p:nvSpPr>
        <p:spPr bwMode="auto">
          <a:xfrm>
            <a:off x="8104188" y="2571750"/>
            <a:ext cx="1587" cy="595313"/>
          </a:xfrm>
          <a:prstGeom prst="line">
            <a:avLst/>
          </a:prstGeom>
          <a:noFill/>
          <a:ln w="28575">
            <a:solidFill>
              <a:schemeClr val="tx1"/>
            </a:solidFill>
            <a:round/>
            <a:headEnd/>
            <a:tailEnd/>
          </a:ln>
        </p:spPr>
        <p:txBody>
          <a:bodyPr/>
          <a:lstStyle/>
          <a:p>
            <a:endParaRPr lang="vi-VN"/>
          </a:p>
        </p:txBody>
      </p:sp>
      <p:sp>
        <p:nvSpPr>
          <p:cNvPr id="21554" name="Line 50"/>
          <p:cNvSpPr>
            <a:spLocks noChangeShapeType="1"/>
          </p:cNvSpPr>
          <p:nvPr/>
        </p:nvSpPr>
        <p:spPr bwMode="auto">
          <a:xfrm>
            <a:off x="8782050" y="2571750"/>
            <a:ext cx="1588" cy="595313"/>
          </a:xfrm>
          <a:prstGeom prst="line">
            <a:avLst/>
          </a:prstGeom>
          <a:noFill/>
          <a:ln w="28575" cap="sq">
            <a:solidFill>
              <a:schemeClr val="tx1"/>
            </a:solidFill>
            <a:round/>
            <a:headEnd/>
            <a:tailEnd/>
          </a:ln>
        </p:spPr>
        <p:txBody>
          <a:bodyPr/>
          <a:lstStyle/>
          <a:p>
            <a:endParaRPr lang="vi-VN"/>
          </a:p>
        </p:txBody>
      </p:sp>
      <p:sp>
        <p:nvSpPr>
          <p:cNvPr id="21555" name="Rectangle 51"/>
          <p:cNvSpPr>
            <a:spLocks noChangeArrowheads="1"/>
          </p:cNvSpPr>
          <p:nvPr/>
        </p:nvSpPr>
        <p:spPr bwMode="auto">
          <a:xfrm>
            <a:off x="7435850" y="3181350"/>
            <a:ext cx="679450"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56" name="Rectangle 52"/>
          <p:cNvSpPr>
            <a:spLocks noChangeArrowheads="1"/>
          </p:cNvSpPr>
          <p:nvPr/>
        </p:nvSpPr>
        <p:spPr bwMode="auto">
          <a:xfrm>
            <a:off x="6756400" y="3181350"/>
            <a:ext cx="679450"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57" name="Rectangle 53"/>
          <p:cNvSpPr>
            <a:spLocks noChangeArrowheads="1"/>
          </p:cNvSpPr>
          <p:nvPr/>
        </p:nvSpPr>
        <p:spPr bwMode="auto">
          <a:xfrm>
            <a:off x="6054725" y="3181350"/>
            <a:ext cx="701675"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58" name="Rectangle 54"/>
          <p:cNvSpPr>
            <a:spLocks noChangeArrowheads="1"/>
          </p:cNvSpPr>
          <p:nvPr/>
        </p:nvSpPr>
        <p:spPr bwMode="auto">
          <a:xfrm>
            <a:off x="5397500" y="3181350"/>
            <a:ext cx="657225"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59" name="Rectangle 55"/>
          <p:cNvSpPr>
            <a:spLocks noChangeArrowheads="1"/>
          </p:cNvSpPr>
          <p:nvPr/>
        </p:nvSpPr>
        <p:spPr bwMode="auto">
          <a:xfrm>
            <a:off x="4718050" y="3181350"/>
            <a:ext cx="679450" cy="595313"/>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60" name="Line 56"/>
          <p:cNvSpPr>
            <a:spLocks noChangeShapeType="1"/>
          </p:cNvSpPr>
          <p:nvPr/>
        </p:nvSpPr>
        <p:spPr bwMode="auto">
          <a:xfrm>
            <a:off x="4718050" y="3181350"/>
            <a:ext cx="3397250" cy="1588"/>
          </a:xfrm>
          <a:prstGeom prst="line">
            <a:avLst/>
          </a:prstGeom>
          <a:noFill/>
          <a:ln w="28575" cap="sq">
            <a:solidFill>
              <a:schemeClr val="tx1"/>
            </a:solidFill>
            <a:round/>
            <a:headEnd/>
            <a:tailEnd/>
          </a:ln>
        </p:spPr>
        <p:txBody>
          <a:bodyPr/>
          <a:lstStyle/>
          <a:p>
            <a:endParaRPr lang="vi-VN"/>
          </a:p>
        </p:txBody>
      </p:sp>
      <p:sp>
        <p:nvSpPr>
          <p:cNvPr id="21561" name="Line 57"/>
          <p:cNvSpPr>
            <a:spLocks noChangeShapeType="1"/>
          </p:cNvSpPr>
          <p:nvPr/>
        </p:nvSpPr>
        <p:spPr bwMode="auto">
          <a:xfrm>
            <a:off x="4718050" y="3776663"/>
            <a:ext cx="3397250" cy="1587"/>
          </a:xfrm>
          <a:prstGeom prst="line">
            <a:avLst/>
          </a:prstGeom>
          <a:noFill/>
          <a:ln w="28575" cap="sq">
            <a:solidFill>
              <a:schemeClr val="tx1"/>
            </a:solidFill>
            <a:round/>
            <a:headEnd/>
            <a:tailEnd/>
          </a:ln>
        </p:spPr>
        <p:txBody>
          <a:bodyPr/>
          <a:lstStyle/>
          <a:p>
            <a:endParaRPr lang="vi-VN"/>
          </a:p>
        </p:txBody>
      </p:sp>
      <p:sp>
        <p:nvSpPr>
          <p:cNvPr id="21562" name="Line 58"/>
          <p:cNvSpPr>
            <a:spLocks noChangeShapeType="1"/>
          </p:cNvSpPr>
          <p:nvPr/>
        </p:nvSpPr>
        <p:spPr bwMode="auto">
          <a:xfrm>
            <a:off x="4718050" y="3181350"/>
            <a:ext cx="1588" cy="595313"/>
          </a:xfrm>
          <a:prstGeom prst="line">
            <a:avLst/>
          </a:prstGeom>
          <a:noFill/>
          <a:ln w="28575" cap="sq">
            <a:solidFill>
              <a:schemeClr val="tx1"/>
            </a:solidFill>
            <a:round/>
            <a:headEnd/>
            <a:tailEnd/>
          </a:ln>
        </p:spPr>
        <p:txBody>
          <a:bodyPr/>
          <a:lstStyle/>
          <a:p>
            <a:endParaRPr lang="vi-VN"/>
          </a:p>
        </p:txBody>
      </p:sp>
      <p:sp>
        <p:nvSpPr>
          <p:cNvPr id="21563" name="Line 59"/>
          <p:cNvSpPr>
            <a:spLocks noChangeShapeType="1"/>
          </p:cNvSpPr>
          <p:nvPr/>
        </p:nvSpPr>
        <p:spPr bwMode="auto">
          <a:xfrm>
            <a:off x="5397500" y="3181350"/>
            <a:ext cx="1588" cy="595313"/>
          </a:xfrm>
          <a:prstGeom prst="line">
            <a:avLst/>
          </a:prstGeom>
          <a:noFill/>
          <a:ln w="28575">
            <a:solidFill>
              <a:schemeClr val="tx1"/>
            </a:solidFill>
            <a:round/>
            <a:headEnd/>
            <a:tailEnd/>
          </a:ln>
        </p:spPr>
        <p:txBody>
          <a:bodyPr/>
          <a:lstStyle/>
          <a:p>
            <a:endParaRPr lang="vi-VN"/>
          </a:p>
        </p:txBody>
      </p:sp>
      <p:sp>
        <p:nvSpPr>
          <p:cNvPr id="21564" name="Line 60"/>
          <p:cNvSpPr>
            <a:spLocks noChangeShapeType="1"/>
          </p:cNvSpPr>
          <p:nvPr/>
        </p:nvSpPr>
        <p:spPr bwMode="auto">
          <a:xfrm>
            <a:off x="6054725" y="3181350"/>
            <a:ext cx="1588" cy="595313"/>
          </a:xfrm>
          <a:prstGeom prst="line">
            <a:avLst/>
          </a:prstGeom>
          <a:noFill/>
          <a:ln w="28575">
            <a:solidFill>
              <a:schemeClr val="tx1"/>
            </a:solidFill>
            <a:round/>
            <a:headEnd/>
            <a:tailEnd/>
          </a:ln>
        </p:spPr>
        <p:txBody>
          <a:bodyPr/>
          <a:lstStyle/>
          <a:p>
            <a:endParaRPr lang="vi-VN"/>
          </a:p>
        </p:txBody>
      </p:sp>
      <p:sp>
        <p:nvSpPr>
          <p:cNvPr id="21565" name="Line 61"/>
          <p:cNvSpPr>
            <a:spLocks noChangeShapeType="1"/>
          </p:cNvSpPr>
          <p:nvPr/>
        </p:nvSpPr>
        <p:spPr bwMode="auto">
          <a:xfrm>
            <a:off x="6756400" y="3181350"/>
            <a:ext cx="1588" cy="595313"/>
          </a:xfrm>
          <a:prstGeom prst="line">
            <a:avLst/>
          </a:prstGeom>
          <a:noFill/>
          <a:ln w="28575">
            <a:solidFill>
              <a:schemeClr val="tx1"/>
            </a:solidFill>
            <a:round/>
            <a:headEnd/>
            <a:tailEnd/>
          </a:ln>
        </p:spPr>
        <p:txBody>
          <a:bodyPr/>
          <a:lstStyle/>
          <a:p>
            <a:endParaRPr lang="vi-VN"/>
          </a:p>
        </p:txBody>
      </p:sp>
      <p:sp>
        <p:nvSpPr>
          <p:cNvPr id="21566" name="Line 62"/>
          <p:cNvSpPr>
            <a:spLocks noChangeShapeType="1"/>
          </p:cNvSpPr>
          <p:nvPr/>
        </p:nvSpPr>
        <p:spPr bwMode="auto">
          <a:xfrm>
            <a:off x="7435850" y="3181350"/>
            <a:ext cx="1588" cy="595313"/>
          </a:xfrm>
          <a:prstGeom prst="line">
            <a:avLst/>
          </a:prstGeom>
          <a:noFill/>
          <a:ln w="28575">
            <a:solidFill>
              <a:schemeClr val="tx1"/>
            </a:solidFill>
            <a:round/>
            <a:headEnd/>
            <a:tailEnd/>
          </a:ln>
        </p:spPr>
        <p:txBody>
          <a:bodyPr/>
          <a:lstStyle/>
          <a:p>
            <a:endParaRPr lang="vi-VN"/>
          </a:p>
        </p:txBody>
      </p:sp>
      <p:sp>
        <p:nvSpPr>
          <p:cNvPr id="21567" name="Line 63"/>
          <p:cNvSpPr>
            <a:spLocks noChangeShapeType="1"/>
          </p:cNvSpPr>
          <p:nvPr/>
        </p:nvSpPr>
        <p:spPr bwMode="auto">
          <a:xfrm>
            <a:off x="8115300" y="3181350"/>
            <a:ext cx="1588" cy="595313"/>
          </a:xfrm>
          <a:prstGeom prst="line">
            <a:avLst/>
          </a:prstGeom>
          <a:noFill/>
          <a:ln w="28575" cap="sq">
            <a:solidFill>
              <a:schemeClr val="tx1"/>
            </a:solidFill>
            <a:round/>
            <a:headEnd/>
            <a:tailEnd/>
          </a:ln>
        </p:spPr>
        <p:txBody>
          <a:bodyPr/>
          <a:lstStyle/>
          <a:p>
            <a:endParaRPr lang="vi-VN"/>
          </a:p>
        </p:txBody>
      </p:sp>
      <p:sp>
        <p:nvSpPr>
          <p:cNvPr id="21568" name="Rectangle 64"/>
          <p:cNvSpPr>
            <a:spLocks noChangeArrowheads="1"/>
          </p:cNvSpPr>
          <p:nvPr/>
        </p:nvSpPr>
        <p:spPr bwMode="auto">
          <a:xfrm>
            <a:off x="5395913" y="3787775"/>
            <a:ext cx="685800"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69" name="Rectangle 65"/>
          <p:cNvSpPr>
            <a:spLocks noChangeArrowheads="1"/>
          </p:cNvSpPr>
          <p:nvPr/>
        </p:nvSpPr>
        <p:spPr bwMode="auto">
          <a:xfrm>
            <a:off x="4710113" y="3787775"/>
            <a:ext cx="685800"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70" name="Rectangle 66"/>
          <p:cNvSpPr>
            <a:spLocks noChangeArrowheads="1"/>
          </p:cNvSpPr>
          <p:nvPr/>
        </p:nvSpPr>
        <p:spPr bwMode="auto">
          <a:xfrm>
            <a:off x="4024313" y="3787775"/>
            <a:ext cx="685800"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71" name="Rectangle 67"/>
          <p:cNvSpPr>
            <a:spLocks noChangeArrowheads="1"/>
          </p:cNvSpPr>
          <p:nvPr/>
        </p:nvSpPr>
        <p:spPr bwMode="auto">
          <a:xfrm>
            <a:off x="3338513" y="3787775"/>
            <a:ext cx="685800"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72" name="Rectangle 68"/>
          <p:cNvSpPr>
            <a:spLocks noChangeArrowheads="1"/>
          </p:cNvSpPr>
          <p:nvPr/>
        </p:nvSpPr>
        <p:spPr bwMode="auto">
          <a:xfrm>
            <a:off x="2652713" y="3787775"/>
            <a:ext cx="685800"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73" name="Rectangle 69"/>
          <p:cNvSpPr>
            <a:spLocks noChangeArrowheads="1"/>
          </p:cNvSpPr>
          <p:nvPr/>
        </p:nvSpPr>
        <p:spPr bwMode="auto">
          <a:xfrm>
            <a:off x="1966913" y="3787775"/>
            <a:ext cx="685800"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74" name="Rectangle 70"/>
          <p:cNvSpPr>
            <a:spLocks noChangeArrowheads="1"/>
          </p:cNvSpPr>
          <p:nvPr/>
        </p:nvSpPr>
        <p:spPr bwMode="auto">
          <a:xfrm>
            <a:off x="1281113" y="3787775"/>
            <a:ext cx="685800"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75" name="Rectangle 71"/>
          <p:cNvSpPr>
            <a:spLocks noChangeArrowheads="1"/>
          </p:cNvSpPr>
          <p:nvPr/>
        </p:nvSpPr>
        <p:spPr bwMode="auto">
          <a:xfrm>
            <a:off x="711200" y="3787775"/>
            <a:ext cx="569913" cy="555625"/>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76" name="Line 72"/>
          <p:cNvSpPr>
            <a:spLocks noChangeShapeType="1"/>
          </p:cNvSpPr>
          <p:nvPr/>
        </p:nvSpPr>
        <p:spPr bwMode="auto">
          <a:xfrm>
            <a:off x="711200" y="3787775"/>
            <a:ext cx="5370513" cy="1588"/>
          </a:xfrm>
          <a:prstGeom prst="line">
            <a:avLst/>
          </a:prstGeom>
          <a:noFill/>
          <a:ln w="28575" cap="sq">
            <a:solidFill>
              <a:schemeClr val="tx1"/>
            </a:solidFill>
            <a:round/>
            <a:headEnd/>
            <a:tailEnd/>
          </a:ln>
        </p:spPr>
        <p:txBody>
          <a:bodyPr/>
          <a:lstStyle/>
          <a:p>
            <a:endParaRPr lang="vi-VN"/>
          </a:p>
        </p:txBody>
      </p:sp>
      <p:sp>
        <p:nvSpPr>
          <p:cNvPr id="21577" name="Line 73"/>
          <p:cNvSpPr>
            <a:spLocks noChangeShapeType="1"/>
          </p:cNvSpPr>
          <p:nvPr/>
        </p:nvSpPr>
        <p:spPr bwMode="auto">
          <a:xfrm>
            <a:off x="696913" y="4343400"/>
            <a:ext cx="5384800" cy="1588"/>
          </a:xfrm>
          <a:prstGeom prst="line">
            <a:avLst/>
          </a:prstGeom>
          <a:noFill/>
          <a:ln w="28575" cap="sq">
            <a:solidFill>
              <a:schemeClr val="tx1"/>
            </a:solidFill>
            <a:round/>
            <a:headEnd/>
            <a:tailEnd/>
          </a:ln>
        </p:spPr>
        <p:txBody>
          <a:bodyPr/>
          <a:lstStyle/>
          <a:p>
            <a:endParaRPr lang="vi-VN"/>
          </a:p>
        </p:txBody>
      </p:sp>
      <p:sp>
        <p:nvSpPr>
          <p:cNvPr id="21578" name="Line 74"/>
          <p:cNvSpPr>
            <a:spLocks noChangeShapeType="1"/>
          </p:cNvSpPr>
          <p:nvPr/>
        </p:nvSpPr>
        <p:spPr bwMode="auto">
          <a:xfrm flipH="1">
            <a:off x="711200" y="3787775"/>
            <a:ext cx="1588" cy="541338"/>
          </a:xfrm>
          <a:prstGeom prst="line">
            <a:avLst/>
          </a:prstGeom>
          <a:noFill/>
          <a:ln w="28575" cap="sq">
            <a:solidFill>
              <a:schemeClr val="tx1"/>
            </a:solidFill>
            <a:round/>
            <a:headEnd/>
            <a:tailEnd/>
          </a:ln>
        </p:spPr>
        <p:txBody>
          <a:bodyPr/>
          <a:lstStyle/>
          <a:p>
            <a:endParaRPr lang="vi-VN"/>
          </a:p>
        </p:txBody>
      </p:sp>
      <p:sp>
        <p:nvSpPr>
          <p:cNvPr id="21579" name="Line 75"/>
          <p:cNvSpPr>
            <a:spLocks noChangeShapeType="1"/>
          </p:cNvSpPr>
          <p:nvPr/>
        </p:nvSpPr>
        <p:spPr bwMode="auto">
          <a:xfrm>
            <a:off x="1281113" y="3787775"/>
            <a:ext cx="1587" cy="555625"/>
          </a:xfrm>
          <a:prstGeom prst="line">
            <a:avLst/>
          </a:prstGeom>
          <a:noFill/>
          <a:ln w="28575">
            <a:solidFill>
              <a:schemeClr val="tx1"/>
            </a:solidFill>
            <a:round/>
            <a:headEnd/>
            <a:tailEnd/>
          </a:ln>
        </p:spPr>
        <p:txBody>
          <a:bodyPr/>
          <a:lstStyle/>
          <a:p>
            <a:endParaRPr lang="vi-VN"/>
          </a:p>
        </p:txBody>
      </p:sp>
      <p:sp>
        <p:nvSpPr>
          <p:cNvPr id="21580" name="Line 76"/>
          <p:cNvSpPr>
            <a:spLocks noChangeShapeType="1"/>
          </p:cNvSpPr>
          <p:nvPr/>
        </p:nvSpPr>
        <p:spPr bwMode="auto">
          <a:xfrm>
            <a:off x="1966913" y="3787775"/>
            <a:ext cx="1587" cy="555625"/>
          </a:xfrm>
          <a:prstGeom prst="line">
            <a:avLst/>
          </a:prstGeom>
          <a:noFill/>
          <a:ln w="28575">
            <a:solidFill>
              <a:schemeClr val="tx1"/>
            </a:solidFill>
            <a:round/>
            <a:headEnd/>
            <a:tailEnd/>
          </a:ln>
        </p:spPr>
        <p:txBody>
          <a:bodyPr/>
          <a:lstStyle/>
          <a:p>
            <a:endParaRPr lang="vi-VN"/>
          </a:p>
        </p:txBody>
      </p:sp>
      <p:sp>
        <p:nvSpPr>
          <p:cNvPr id="21581" name="Line 77"/>
          <p:cNvSpPr>
            <a:spLocks noChangeShapeType="1"/>
          </p:cNvSpPr>
          <p:nvPr/>
        </p:nvSpPr>
        <p:spPr bwMode="auto">
          <a:xfrm>
            <a:off x="2652713" y="3787775"/>
            <a:ext cx="1587" cy="555625"/>
          </a:xfrm>
          <a:prstGeom prst="line">
            <a:avLst/>
          </a:prstGeom>
          <a:noFill/>
          <a:ln w="28575">
            <a:solidFill>
              <a:schemeClr val="tx1"/>
            </a:solidFill>
            <a:round/>
            <a:headEnd/>
            <a:tailEnd/>
          </a:ln>
        </p:spPr>
        <p:txBody>
          <a:bodyPr/>
          <a:lstStyle/>
          <a:p>
            <a:endParaRPr lang="vi-VN"/>
          </a:p>
        </p:txBody>
      </p:sp>
      <p:sp>
        <p:nvSpPr>
          <p:cNvPr id="21582" name="Line 78"/>
          <p:cNvSpPr>
            <a:spLocks noChangeShapeType="1"/>
          </p:cNvSpPr>
          <p:nvPr/>
        </p:nvSpPr>
        <p:spPr bwMode="auto">
          <a:xfrm>
            <a:off x="3338513" y="3787775"/>
            <a:ext cx="1587" cy="555625"/>
          </a:xfrm>
          <a:prstGeom prst="line">
            <a:avLst/>
          </a:prstGeom>
          <a:noFill/>
          <a:ln w="28575">
            <a:solidFill>
              <a:schemeClr val="tx1"/>
            </a:solidFill>
            <a:round/>
            <a:headEnd/>
            <a:tailEnd/>
          </a:ln>
        </p:spPr>
        <p:txBody>
          <a:bodyPr/>
          <a:lstStyle/>
          <a:p>
            <a:endParaRPr lang="vi-VN"/>
          </a:p>
        </p:txBody>
      </p:sp>
      <p:sp>
        <p:nvSpPr>
          <p:cNvPr id="21583" name="Line 79"/>
          <p:cNvSpPr>
            <a:spLocks noChangeShapeType="1"/>
          </p:cNvSpPr>
          <p:nvPr/>
        </p:nvSpPr>
        <p:spPr bwMode="auto">
          <a:xfrm>
            <a:off x="4024313" y="3787775"/>
            <a:ext cx="1587" cy="555625"/>
          </a:xfrm>
          <a:prstGeom prst="line">
            <a:avLst/>
          </a:prstGeom>
          <a:noFill/>
          <a:ln w="28575">
            <a:solidFill>
              <a:schemeClr val="tx1"/>
            </a:solidFill>
            <a:round/>
            <a:headEnd/>
            <a:tailEnd/>
          </a:ln>
        </p:spPr>
        <p:txBody>
          <a:bodyPr/>
          <a:lstStyle/>
          <a:p>
            <a:endParaRPr lang="vi-VN"/>
          </a:p>
        </p:txBody>
      </p:sp>
      <p:sp>
        <p:nvSpPr>
          <p:cNvPr id="21584" name="Line 80"/>
          <p:cNvSpPr>
            <a:spLocks noChangeShapeType="1"/>
          </p:cNvSpPr>
          <p:nvPr/>
        </p:nvSpPr>
        <p:spPr bwMode="auto">
          <a:xfrm>
            <a:off x="4710113" y="3787775"/>
            <a:ext cx="1587" cy="555625"/>
          </a:xfrm>
          <a:prstGeom prst="line">
            <a:avLst/>
          </a:prstGeom>
          <a:noFill/>
          <a:ln w="28575">
            <a:solidFill>
              <a:schemeClr val="tx1"/>
            </a:solidFill>
            <a:round/>
            <a:headEnd/>
            <a:tailEnd/>
          </a:ln>
        </p:spPr>
        <p:txBody>
          <a:bodyPr/>
          <a:lstStyle/>
          <a:p>
            <a:endParaRPr lang="vi-VN"/>
          </a:p>
        </p:txBody>
      </p:sp>
      <p:sp>
        <p:nvSpPr>
          <p:cNvPr id="21585" name="Line 81"/>
          <p:cNvSpPr>
            <a:spLocks noChangeShapeType="1"/>
          </p:cNvSpPr>
          <p:nvPr/>
        </p:nvSpPr>
        <p:spPr bwMode="auto">
          <a:xfrm>
            <a:off x="5395913" y="3787775"/>
            <a:ext cx="1587" cy="555625"/>
          </a:xfrm>
          <a:prstGeom prst="line">
            <a:avLst/>
          </a:prstGeom>
          <a:noFill/>
          <a:ln w="28575">
            <a:solidFill>
              <a:schemeClr val="tx1"/>
            </a:solidFill>
            <a:round/>
            <a:headEnd/>
            <a:tailEnd/>
          </a:ln>
        </p:spPr>
        <p:txBody>
          <a:bodyPr/>
          <a:lstStyle/>
          <a:p>
            <a:endParaRPr lang="vi-VN"/>
          </a:p>
        </p:txBody>
      </p:sp>
      <p:sp>
        <p:nvSpPr>
          <p:cNvPr id="21586" name="Line 82"/>
          <p:cNvSpPr>
            <a:spLocks noChangeShapeType="1"/>
          </p:cNvSpPr>
          <p:nvPr/>
        </p:nvSpPr>
        <p:spPr bwMode="auto">
          <a:xfrm>
            <a:off x="6081713" y="3787775"/>
            <a:ext cx="1587" cy="555625"/>
          </a:xfrm>
          <a:prstGeom prst="line">
            <a:avLst/>
          </a:prstGeom>
          <a:noFill/>
          <a:ln w="28575" cap="sq">
            <a:solidFill>
              <a:schemeClr val="tx1"/>
            </a:solidFill>
            <a:round/>
            <a:headEnd/>
            <a:tailEnd/>
          </a:ln>
        </p:spPr>
        <p:txBody>
          <a:bodyPr/>
          <a:lstStyle/>
          <a:p>
            <a:endParaRPr lang="vi-VN"/>
          </a:p>
        </p:txBody>
      </p:sp>
      <p:sp>
        <p:nvSpPr>
          <p:cNvPr id="21587" name="Rectangle 83"/>
          <p:cNvSpPr>
            <a:spLocks noChangeArrowheads="1"/>
          </p:cNvSpPr>
          <p:nvPr/>
        </p:nvSpPr>
        <p:spPr bwMode="auto">
          <a:xfrm>
            <a:off x="8104188" y="4357688"/>
            <a:ext cx="677862"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88" name="Rectangle 84"/>
          <p:cNvSpPr>
            <a:spLocks noChangeArrowheads="1"/>
          </p:cNvSpPr>
          <p:nvPr/>
        </p:nvSpPr>
        <p:spPr bwMode="auto">
          <a:xfrm>
            <a:off x="7427913" y="4357688"/>
            <a:ext cx="676275"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89" name="Rectangle 85"/>
          <p:cNvSpPr>
            <a:spLocks noChangeArrowheads="1"/>
          </p:cNvSpPr>
          <p:nvPr/>
        </p:nvSpPr>
        <p:spPr bwMode="auto">
          <a:xfrm>
            <a:off x="6750050" y="4357688"/>
            <a:ext cx="677863"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90" name="Rectangle 86"/>
          <p:cNvSpPr>
            <a:spLocks noChangeArrowheads="1"/>
          </p:cNvSpPr>
          <p:nvPr/>
        </p:nvSpPr>
        <p:spPr bwMode="auto">
          <a:xfrm>
            <a:off x="6072188" y="4357688"/>
            <a:ext cx="677862"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91" name="Rectangle 87"/>
          <p:cNvSpPr>
            <a:spLocks noChangeArrowheads="1"/>
          </p:cNvSpPr>
          <p:nvPr/>
        </p:nvSpPr>
        <p:spPr bwMode="auto">
          <a:xfrm>
            <a:off x="5395913" y="4357688"/>
            <a:ext cx="676275"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92" name="Rectangle 88"/>
          <p:cNvSpPr>
            <a:spLocks noChangeArrowheads="1"/>
          </p:cNvSpPr>
          <p:nvPr/>
        </p:nvSpPr>
        <p:spPr bwMode="auto">
          <a:xfrm>
            <a:off x="4718050" y="4357688"/>
            <a:ext cx="677863"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93" name="Rectangle 89"/>
          <p:cNvSpPr>
            <a:spLocks noChangeArrowheads="1"/>
          </p:cNvSpPr>
          <p:nvPr/>
        </p:nvSpPr>
        <p:spPr bwMode="auto">
          <a:xfrm>
            <a:off x="4040188" y="4357688"/>
            <a:ext cx="677862"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94" name="Rectangle 90"/>
          <p:cNvSpPr>
            <a:spLocks noChangeArrowheads="1"/>
          </p:cNvSpPr>
          <p:nvPr/>
        </p:nvSpPr>
        <p:spPr bwMode="auto">
          <a:xfrm>
            <a:off x="3363913" y="4357688"/>
            <a:ext cx="676275"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95" name="Rectangle 91"/>
          <p:cNvSpPr>
            <a:spLocks noChangeArrowheads="1"/>
          </p:cNvSpPr>
          <p:nvPr/>
        </p:nvSpPr>
        <p:spPr bwMode="auto">
          <a:xfrm>
            <a:off x="2686050" y="4357688"/>
            <a:ext cx="677863" cy="595312"/>
          </a:xfrm>
          <a:prstGeom prst="rect">
            <a:avLst/>
          </a:prstGeom>
          <a:gradFill rotWithShape="0">
            <a:gsLst>
              <a:gs pos="0">
                <a:srgbClr val="FFFF66"/>
              </a:gs>
              <a:gs pos="100000">
                <a:srgbClr val="66FF33"/>
              </a:gs>
            </a:gsLst>
            <a:path path="shape">
              <a:fillToRect l="50000" t="50000" r="50000" b="50000"/>
            </a:path>
          </a:gradFill>
          <a:ln w="9525">
            <a:noFill/>
            <a:miter lim="800000"/>
            <a:headEnd/>
            <a:tailEnd/>
          </a:ln>
        </p:spPr>
        <p:txBody>
          <a:bodyPr/>
          <a:lstStyle/>
          <a:p>
            <a:pPr>
              <a:spcBef>
                <a:spcPct val="20000"/>
              </a:spcBef>
            </a:pPr>
            <a:endParaRPr lang="vi-VN" sz="2800">
              <a:latin typeface="Arial" pitchFamily="34" charset="0"/>
            </a:endParaRPr>
          </a:p>
        </p:txBody>
      </p:sp>
      <p:sp>
        <p:nvSpPr>
          <p:cNvPr id="21596" name="Line 92"/>
          <p:cNvSpPr>
            <a:spLocks noChangeShapeType="1"/>
          </p:cNvSpPr>
          <p:nvPr/>
        </p:nvSpPr>
        <p:spPr bwMode="auto">
          <a:xfrm>
            <a:off x="2686050" y="4357688"/>
            <a:ext cx="6096000" cy="1587"/>
          </a:xfrm>
          <a:prstGeom prst="line">
            <a:avLst/>
          </a:prstGeom>
          <a:noFill/>
          <a:ln w="28575" cap="sq">
            <a:solidFill>
              <a:schemeClr val="tx1"/>
            </a:solidFill>
            <a:round/>
            <a:headEnd/>
            <a:tailEnd/>
          </a:ln>
        </p:spPr>
        <p:txBody>
          <a:bodyPr/>
          <a:lstStyle/>
          <a:p>
            <a:endParaRPr lang="vi-VN"/>
          </a:p>
        </p:txBody>
      </p:sp>
      <p:sp>
        <p:nvSpPr>
          <p:cNvPr id="21597" name="Line 93"/>
          <p:cNvSpPr>
            <a:spLocks noChangeShapeType="1"/>
          </p:cNvSpPr>
          <p:nvPr/>
        </p:nvSpPr>
        <p:spPr bwMode="auto">
          <a:xfrm>
            <a:off x="2686050" y="4953000"/>
            <a:ext cx="6096000" cy="1588"/>
          </a:xfrm>
          <a:prstGeom prst="line">
            <a:avLst/>
          </a:prstGeom>
          <a:noFill/>
          <a:ln w="28575" cap="sq">
            <a:solidFill>
              <a:schemeClr val="tx1"/>
            </a:solidFill>
            <a:round/>
            <a:headEnd/>
            <a:tailEnd/>
          </a:ln>
        </p:spPr>
        <p:txBody>
          <a:bodyPr/>
          <a:lstStyle/>
          <a:p>
            <a:endParaRPr lang="vi-VN"/>
          </a:p>
        </p:txBody>
      </p:sp>
      <p:sp>
        <p:nvSpPr>
          <p:cNvPr id="21598" name="Line 94"/>
          <p:cNvSpPr>
            <a:spLocks noChangeShapeType="1"/>
          </p:cNvSpPr>
          <p:nvPr/>
        </p:nvSpPr>
        <p:spPr bwMode="auto">
          <a:xfrm>
            <a:off x="2686050" y="4357688"/>
            <a:ext cx="1588" cy="595312"/>
          </a:xfrm>
          <a:prstGeom prst="line">
            <a:avLst/>
          </a:prstGeom>
          <a:noFill/>
          <a:ln w="28575" cap="sq">
            <a:solidFill>
              <a:schemeClr val="tx1"/>
            </a:solidFill>
            <a:round/>
            <a:headEnd/>
            <a:tailEnd/>
          </a:ln>
        </p:spPr>
        <p:txBody>
          <a:bodyPr/>
          <a:lstStyle/>
          <a:p>
            <a:endParaRPr lang="vi-VN"/>
          </a:p>
        </p:txBody>
      </p:sp>
      <p:sp>
        <p:nvSpPr>
          <p:cNvPr id="21599" name="Line 95"/>
          <p:cNvSpPr>
            <a:spLocks noChangeShapeType="1"/>
          </p:cNvSpPr>
          <p:nvPr/>
        </p:nvSpPr>
        <p:spPr bwMode="auto">
          <a:xfrm>
            <a:off x="3363913" y="4357688"/>
            <a:ext cx="1587" cy="595312"/>
          </a:xfrm>
          <a:prstGeom prst="line">
            <a:avLst/>
          </a:prstGeom>
          <a:noFill/>
          <a:ln w="28575">
            <a:solidFill>
              <a:schemeClr val="tx1"/>
            </a:solidFill>
            <a:round/>
            <a:headEnd/>
            <a:tailEnd/>
          </a:ln>
        </p:spPr>
        <p:txBody>
          <a:bodyPr/>
          <a:lstStyle/>
          <a:p>
            <a:endParaRPr lang="vi-VN"/>
          </a:p>
        </p:txBody>
      </p:sp>
      <p:sp>
        <p:nvSpPr>
          <p:cNvPr id="21600" name="Line 96"/>
          <p:cNvSpPr>
            <a:spLocks noChangeShapeType="1"/>
          </p:cNvSpPr>
          <p:nvPr/>
        </p:nvSpPr>
        <p:spPr bwMode="auto">
          <a:xfrm>
            <a:off x="4040188" y="4357688"/>
            <a:ext cx="1587" cy="595312"/>
          </a:xfrm>
          <a:prstGeom prst="line">
            <a:avLst/>
          </a:prstGeom>
          <a:noFill/>
          <a:ln w="28575">
            <a:solidFill>
              <a:schemeClr val="tx1"/>
            </a:solidFill>
            <a:round/>
            <a:headEnd/>
            <a:tailEnd/>
          </a:ln>
        </p:spPr>
        <p:txBody>
          <a:bodyPr/>
          <a:lstStyle/>
          <a:p>
            <a:endParaRPr lang="vi-VN"/>
          </a:p>
        </p:txBody>
      </p:sp>
      <p:sp>
        <p:nvSpPr>
          <p:cNvPr id="21601" name="Line 97"/>
          <p:cNvSpPr>
            <a:spLocks noChangeShapeType="1"/>
          </p:cNvSpPr>
          <p:nvPr/>
        </p:nvSpPr>
        <p:spPr bwMode="auto">
          <a:xfrm>
            <a:off x="4718050" y="4357688"/>
            <a:ext cx="1588" cy="595312"/>
          </a:xfrm>
          <a:prstGeom prst="line">
            <a:avLst/>
          </a:prstGeom>
          <a:noFill/>
          <a:ln w="28575">
            <a:solidFill>
              <a:schemeClr val="tx1"/>
            </a:solidFill>
            <a:round/>
            <a:headEnd/>
            <a:tailEnd/>
          </a:ln>
        </p:spPr>
        <p:txBody>
          <a:bodyPr/>
          <a:lstStyle/>
          <a:p>
            <a:endParaRPr lang="vi-VN"/>
          </a:p>
        </p:txBody>
      </p:sp>
      <p:sp>
        <p:nvSpPr>
          <p:cNvPr id="21602" name="Line 98"/>
          <p:cNvSpPr>
            <a:spLocks noChangeShapeType="1"/>
          </p:cNvSpPr>
          <p:nvPr/>
        </p:nvSpPr>
        <p:spPr bwMode="auto">
          <a:xfrm>
            <a:off x="5395913" y="4357688"/>
            <a:ext cx="1587" cy="595312"/>
          </a:xfrm>
          <a:prstGeom prst="line">
            <a:avLst/>
          </a:prstGeom>
          <a:noFill/>
          <a:ln w="28575">
            <a:solidFill>
              <a:schemeClr val="tx1"/>
            </a:solidFill>
            <a:round/>
            <a:headEnd/>
            <a:tailEnd/>
          </a:ln>
        </p:spPr>
        <p:txBody>
          <a:bodyPr/>
          <a:lstStyle/>
          <a:p>
            <a:endParaRPr lang="vi-VN"/>
          </a:p>
        </p:txBody>
      </p:sp>
      <p:sp>
        <p:nvSpPr>
          <p:cNvPr id="21603" name="Line 99"/>
          <p:cNvSpPr>
            <a:spLocks noChangeShapeType="1"/>
          </p:cNvSpPr>
          <p:nvPr/>
        </p:nvSpPr>
        <p:spPr bwMode="auto">
          <a:xfrm>
            <a:off x="6072188" y="4357688"/>
            <a:ext cx="1587" cy="595312"/>
          </a:xfrm>
          <a:prstGeom prst="line">
            <a:avLst/>
          </a:prstGeom>
          <a:noFill/>
          <a:ln w="28575">
            <a:solidFill>
              <a:schemeClr val="tx1"/>
            </a:solidFill>
            <a:round/>
            <a:headEnd/>
            <a:tailEnd/>
          </a:ln>
        </p:spPr>
        <p:txBody>
          <a:bodyPr/>
          <a:lstStyle/>
          <a:p>
            <a:endParaRPr lang="vi-VN"/>
          </a:p>
        </p:txBody>
      </p:sp>
      <p:sp>
        <p:nvSpPr>
          <p:cNvPr id="21604" name="Line 100"/>
          <p:cNvSpPr>
            <a:spLocks noChangeShapeType="1"/>
          </p:cNvSpPr>
          <p:nvPr/>
        </p:nvSpPr>
        <p:spPr bwMode="auto">
          <a:xfrm>
            <a:off x="6750050" y="4357688"/>
            <a:ext cx="1588" cy="595312"/>
          </a:xfrm>
          <a:prstGeom prst="line">
            <a:avLst/>
          </a:prstGeom>
          <a:noFill/>
          <a:ln w="28575">
            <a:solidFill>
              <a:schemeClr val="tx1"/>
            </a:solidFill>
            <a:round/>
            <a:headEnd/>
            <a:tailEnd/>
          </a:ln>
        </p:spPr>
        <p:txBody>
          <a:bodyPr/>
          <a:lstStyle/>
          <a:p>
            <a:endParaRPr lang="vi-VN"/>
          </a:p>
        </p:txBody>
      </p:sp>
      <p:sp>
        <p:nvSpPr>
          <p:cNvPr id="21605" name="Line 101"/>
          <p:cNvSpPr>
            <a:spLocks noChangeShapeType="1"/>
          </p:cNvSpPr>
          <p:nvPr/>
        </p:nvSpPr>
        <p:spPr bwMode="auto">
          <a:xfrm>
            <a:off x="7427913" y="4357688"/>
            <a:ext cx="1587" cy="595312"/>
          </a:xfrm>
          <a:prstGeom prst="line">
            <a:avLst/>
          </a:prstGeom>
          <a:noFill/>
          <a:ln w="28575">
            <a:solidFill>
              <a:schemeClr val="tx1"/>
            </a:solidFill>
            <a:round/>
            <a:headEnd/>
            <a:tailEnd/>
          </a:ln>
        </p:spPr>
        <p:txBody>
          <a:bodyPr/>
          <a:lstStyle/>
          <a:p>
            <a:endParaRPr lang="vi-VN"/>
          </a:p>
        </p:txBody>
      </p:sp>
      <p:sp>
        <p:nvSpPr>
          <p:cNvPr id="21606" name="Line 102"/>
          <p:cNvSpPr>
            <a:spLocks noChangeShapeType="1"/>
          </p:cNvSpPr>
          <p:nvPr/>
        </p:nvSpPr>
        <p:spPr bwMode="auto">
          <a:xfrm>
            <a:off x="8104188" y="4357688"/>
            <a:ext cx="1587" cy="595312"/>
          </a:xfrm>
          <a:prstGeom prst="line">
            <a:avLst/>
          </a:prstGeom>
          <a:noFill/>
          <a:ln w="28575">
            <a:solidFill>
              <a:schemeClr val="tx1"/>
            </a:solidFill>
            <a:round/>
            <a:headEnd/>
            <a:tailEnd/>
          </a:ln>
        </p:spPr>
        <p:txBody>
          <a:bodyPr/>
          <a:lstStyle/>
          <a:p>
            <a:endParaRPr lang="vi-VN"/>
          </a:p>
        </p:txBody>
      </p:sp>
      <p:sp>
        <p:nvSpPr>
          <p:cNvPr id="21607" name="Line 103"/>
          <p:cNvSpPr>
            <a:spLocks noChangeShapeType="1"/>
          </p:cNvSpPr>
          <p:nvPr/>
        </p:nvSpPr>
        <p:spPr bwMode="auto">
          <a:xfrm>
            <a:off x="8782050" y="4357688"/>
            <a:ext cx="1588" cy="595312"/>
          </a:xfrm>
          <a:prstGeom prst="line">
            <a:avLst/>
          </a:prstGeom>
          <a:noFill/>
          <a:ln w="28575" cap="sq">
            <a:solidFill>
              <a:schemeClr val="tx1"/>
            </a:solidFill>
            <a:round/>
            <a:headEnd/>
            <a:tailEnd/>
          </a:ln>
        </p:spPr>
        <p:txBody>
          <a:bodyPr/>
          <a:lstStyle/>
          <a:p>
            <a:endParaRPr lang="vi-VN"/>
          </a:p>
        </p:txBody>
      </p:sp>
      <p:sp>
        <p:nvSpPr>
          <p:cNvPr id="19560" name="Oval 104"/>
          <p:cNvSpPr>
            <a:spLocks noChangeArrowheads="1"/>
          </p:cNvSpPr>
          <p:nvPr/>
        </p:nvSpPr>
        <p:spPr bwMode="auto">
          <a:xfrm>
            <a:off x="3973513" y="1304925"/>
            <a:ext cx="495300" cy="488950"/>
          </a:xfrm>
          <a:prstGeom prst="ellipse">
            <a:avLst/>
          </a:prstGeom>
          <a:solidFill>
            <a:srgbClr val="FF0066"/>
          </a:solidFill>
          <a:ln w="28575">
            <a:solidFill>
              <a:schemeClr val="tx1"/>
            </a:solidFill>
            <a:round/>
            <a:headEnd/>
            <a:tailEnd/>
          </a:ln>
        </p:spPr>
        <p:txBody>
          <a:bodyPr wrap="none" anchor="ctr"/>
          <a:lstStyle/>
          <a:p>
            <a:pPr algn="ctr"/>
            <a:r>
              <a:rPr lang="en-US" sz="3600" b="1">
                <a:solidFill>
                  <a:srgbClr val="FFFF66"/>
                </a:solidFill>
                <a:latin typeface=".VnArial" pitchFamily="34" charset="0"/>
              </a:rPr>
              <a:t>1</a:t>
            </a:r>
          </a:p>
        </p:txBody>
      </p:sp>
      <p:sp>
        <p:nvSpPr>
          <p:cNvPr id="19561" name="Oval 105"/>
          <p:cNvSpPr>
            <a:spLocks noChangeArrowheads="1"/>
          </p:cNvSpPr>
          <p:nvPr/>
        </p:nvSpPr>
        <p:spPr bwMode="auto">
          <a:xfrm>
            <a:off x="6164263" y="1995488"/>
            <a:ext cx="495300" cy="488950"/>
          </a:xfrm>
          <a:prstGeom prst="ellipse">
            <a:avLst/>
          </a:prstGeom>
          <a:solidFill>
            <a:srgbClr val="FF0066"/>
          </a:solidFill>
          <a:ln w="28575">
            <a:solidFill>
              <a:schemeClr val="tx1"/>
            </a:solidFill>
            <a:round/>
            <a:headEnd/>
            <a:tailEnd/>
          </a:ln>
        </p:spPr>
        <p:txBody>
          <a:bodyPr wrap="none" anchor="ctr"/>
          <a:lstStyle/>
          <a:p>
            <a:pPr algn="ctr"/>
            <a:r>
              <a:rPr lang="en-US" sz="3600" b="1">
                <a:solidFill>
                  <a:srgbClr val="FFFF66"/>
                </a:solidFill>
                <a:latin typeface=".VnArial" pitchFamily="34" charset="0"/>
              </a:rPr>
              <a:t>2</a:t>
            </a:r>
          </a:p>
        </p:txBody>
      </p:sp>
      <p:sp>
        <p:nvSpPr>
          <p:cNvPr id="19562" name="Oval 106"/>
          <p:cNvSpPr>
            <a:spLocks noChangeArrowheads="1"/>
          </p:cNvSpPr>
          <p:nvPr/>
        </p:nvSpPr>
        <p:spPr bwMode="auto">
          <a:xfrm>
            <a:off x="2076450" y="2628900"/>
            <a:ext cx="495300" cy="488950"/>
          </a:xfrm>
          <a:prstGeom prst="ellipse">
            <a:avLst/>
          </a:prstGeom>
          <a:solidFill>
            <a:srgbClr val="FF0066"/>
          </a:solidFill>
          <a:ln w="28575">
            <a:solidFill>
              <a:schemeClr val="tx1"/>
            </a:solidFill>
            <a:round/>
            <a:headEnd/>
            <a:tailEnd/>
          </a:ln>
        </p:spPr>
        <p:txBody>
          <a:bodyPr wrap="none" anchor="ctr"/>
          <a:lstStyle/>
          <a:p>
            <a:pPr algn="ctr"/>
            <a:r>
              <a:rPr lang="en-US" sz="3600" b="1">
                <a:solidFill>
                  <a:srgbClr val="FFFF66"/>
                </a:solidFill>
                <a:latin typeface=".VnArial" pitchFamily="34" charset="0"/>
              </a:rPr>
              <a:t>3</a:t>
            </a:r>
          </a:p>
        </p:txBody>
      </p:sp>
      <p:sp>
        <p:nvSpPr>
          <p:cNvPr id="19563" name="Oval 107"/>
          <p:cNvSpPr>
            <a:spLocks noChangeArrowheads="1"/>
          </p:cNvSpPr>
          <p:nvPr/>
        </p:nvSpPr>
        <p:spPr bwMode="auto">
          <a:xfrm>
            <a:off x="4002088" y="3238500"/>
            <a:ext cx="496887" cy="488950"/>
          </a:xfrm>
          <a:prstGeom prst="ellipse">
            <a:avLst/>
          </a:prstGeom>
          <a:solidFill>
            <a:srgbClr val="FF0066"/>
          </a:solidFill>
          <a:ln w="28575">
            <a:solidFill>
              <a:schemeClr val="tx1"/>
            </a:solidFill>
            <a:round/>
            <a:headEnd/>
            <a:tailEnd/>
          </a:ln>
        </p:spPr>
        <p:txBody>
          <a:bodyPr wrap="none" anchor="ctr"/>
          <a:lstStyle/>
          <a:p>
            <a:pPr algn="ctr"/>
            <a:r>
              <a:rPr lang="en-US" sz="3600" b="1">
                <a:solidFill>
                  <a:srgbClr val="FFFF66"/>
                </a:solidFill>
                <a:latin typeface=".VnArial" pitchFamily="34" charset="0"/>
              </a:rPr>
              <a:t>4</a:t>
            </a:r>
          </a:p>
        </p:txBody>
      </p:sp>
      <p:sp>
        <p:nvSpPr>
          <p:cNvPr id="19564" name="Oval 108"/>
          <p:cNvSpPr>
            <a:spLocks noChangeArrowheads="1"/>
          </p:cNvSpPr>
          <p:nvPr/>
        </p:nvSpPr>
        <p:spPr bwMode="auto">
          <a:xfrm>
            <a:off x="6232525" y="3821113"/>
            <a:ext cx="495300" cy="490537"/>
          </a:xfrm>
          <a:prstGeom prst="ellipse">
            <a:avLst/>
          </a:prstGeom>
          <a:solidFill>
            <a:srgbClr val="FF0066"/>
          </a:solidFill>
          <a:ln w="28575">
            <a:solidFill>
              <a:schemeClr val="tx1"/>
            </a:solidFill>
            <a:round/>
            <a:headEnd/>
            <a:tailEnd/>
          </a:ln>
        </p:spPr>
        <p:txBody>
          <a:bodyPr wrap="none" anchor="ctr"/>
          <a:lstStyle/>
          <a:p>
            <a:pPr algn="ctr"/>
            <a:r>
              <a:rPr lang="en-US" sz="3600" b="1">
                <a:solidFill>
                  <a:srgbClr val="FFFF66"/>
                </a:solidFill>
                <a:latin typeface=".VnArial" pitchFamily="34" charset="0"/>
              </a:rPr>
              <a:t>5</a:t>
            </a:r>
          </a:p>
        </p:txBody>
      </p:sp>
      <p:graphicFrame>
        <p:nvGraphicFramePr>
          <p:cNvPr id="19565" name="Group 109"/>
          <p:cNvGraphicFramePr>
            <a:graphicFrameLocks noGrp="1"/>
          </p:cNvGraphicFramePr>
          <p:nvPr/>
        </p:nvGraphicFramePr>
        <p:xfrm>
          <a:off x="4730750" y="1338263"/>
          <a:ext cx="3367088" cy="579437"/>
        </p:xfrm>
        <a:graphic>
          <a:graphicData uri="http://schemas.openxmlformats.org/drawingml/2006/table">
            <a:tbl>
              <a:tblPr/>
              <a:tblGrid>
                <a:gridCol w="673100"/>
                <a:gridCol w="673100"/>
                <a:gridCol w="674688"/>
                <a:gridCol w="673100"/>
                <a:gridCol w="673100"/>
              </a:tblGrid>
              <a:tr h="5794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R</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Þ</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N</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h</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r>
            </a:tbl>
          </a:graphicData>
        </a:graphic>
      </p:graphicFrame>
      <p:graphicFrame>
        <p:nvGraphicFramePr>
          <p:cNvPr id="19579" name="Group 123"/>
          <p:cNvGraphicFramePr>
            <a:graphicFrameLocks noGrp="1"/>
          </p:cNvGraphicFramePr>
          <p:nvPr/>
        </p:nvGraphicFramePr>
        <p:xfrm>
          <a:off x="2035175" y="1949450"/>
          <a:ext cx="4033838" cy="592138"/>
        </p:xfrm>
        <a:graphic>
          <a:graphicData uri="http://schemas.openxmlformats.org/drawingml/2006/table">
            <a:tbl>
              <a:tblPr/>
              <a:tblGrid>
                <a:gridCol w="671513"/>
                <a:gridCol w="673100"/>
                <a:gridCol w="673100"/>
                <a:gridCol w="671512"/>
                <a:gridCol w="673100"/>
                <a:gridCol w="671513"/>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r>
            </a:tbl>
          </a:graphicData>
        </a:graphic>
      </p:graphicFrame>
      <p:sp>
        <p:nvSpPr>
          <p:cNvPr id="19595" name="Oval 139"/>
          <p:cNvSpPr>
            <a:spLocks noChangeArrowheads="1"/>
          </p:cNvSpPr>
          <p:nvPr/>
        </p:nvSpPr>
        <p:spPr bwMode="auto">
          <a:xfrm>
            <a:off x="2062163" y="4457700"/>
            <a:ext cx="495300" cy="488950"/>
          </a:xfrm>
          <a:prstGeom prst="ellipse">
            <a:avLst/>
          </a:prstGeom>
          <a:solidFill>
            <a:srgbClr val="FF0066"/>
          </a:solidFill>
          <a:ln w="28575">
            <a:solidFill>
              <a:schemeClr val="tx1"/>
            </a:solidFill>
            <a:round/>
            <a:headEnd/>
            <a:tailEnd/>
          </a:ln>
        </p:spPr>
        <p:txBody>
          <a:bodyPr wrap="none" anchor="ctr"/>
          <a:lstStyle/>
          <a:p>
            <a:pPr algn="ctr"/>
            <a:r>
              <a:rPr lang="en-US" sz="3600" b="1">
                <a:solidFill>
                  <a:srgbClr val="FFFF66"/>
                </a:solidFill>
                <a:latin typeface=".VnArial" pitchFamily="34" charset="0"/>
              </a:rPr>
              <a:t>6</a:t>
            </a:r>
          </a:p>
        </p:txBody>
      </p:sp>
      <p:graphicFrame>
        <p:nvGraphicFramePr>
          <p:cNvPr id="19596" name="Group 140"/>
          <p:cNvGraphicFramePr>
            <a:graphicFrameLocks noGrp="1"/>
          </p:cNvGraphicFramePr>
          <p:nvPr/>
        </p:nvGraphicFramePr>
        <p:xfrm>
          <a:off x="2682875" y="2559050"/>
          <a:ext cx="6096000" cy="596900"/>
        </p:xfrm>
        <a:graphic>
          <a:graphicData uri="http://schemas.openxmlformats.org/drawingml/2006/table">
            <a:tbl>
              <a:tblPr/>
              <a:tblGrid>
                <a:gridCol w="677863"/>
                <a:gridCol w="676275"/>
                <a:gridCol w="677862"/>
                <a:gridCol w="677863"/>
                <a:gridCol w="676275"/>
                <a:gridCol w="677862"/>
                <a:gridCol w="677863"/>
                <a:gridCol w="676275"/>
                <a:gridCol w="677862"/>
              </a:tblGrid>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Ö</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r>
            </a:tbl>
          </a:graphicData>
        </a:graphic>
      </p:graphicFrame>
      <p:graphicFrame>
        <p:nvGraphicFramePr>
          <p:cNvPr id="19618" name="Group 162"/>
          <p:cNvGraphicFramePr>
            <a:graphicFrameLocks noGrp="1"/>
          </p:cNvGraphicFramePr>
          <p:nvPr/>
        </p:nvGraphicFramePr>
        <p:xfrm>
          <a:off x="4738688" y="3175000"/>
          <a:ext cx="3367087" cy="579438"/>
        </p:xfrm>
        <a:graphic>
          <a:graphicData uri="http://schemas.openxmlformats.org/drawingml/2006/table">
            <a:tbl>
              <a:tblPr/>
              <a:tblGrid>
                <a:gridCol w="673100"/>
                <a:gridCol w="673100"/>
                <a:gridCol w="674687"/>
                <a:gridCol w="673100"/>
                <a:gridCol w="673100"/>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s</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î</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H</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i</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r>
            </a:tbl>
          </a:graphicData>
        </a:graphic>
      </p:graphicFrame>
      <p:graphicFrame>
        <p:nvGraphicFramePr>
          <p:cNvPr id="19632" name="Group 176"/>
          <p:cNvGraphicFramePr>
            <a:graphicFrameLocks noGrp="1"/>
          </p:cNvGraphicFramePr>
          <p:nvPr/>
        </p:nvGraphicFramePr>
        <p:xfrm>
          <a:off x="681038" y="3794125"/>
          <a:ext cx="5413375" cy="579438"/>
        </p:xfrm>
        <a:graphic>
          <a:graphicData uri="http://schemas.openxmlformats.org/drawingml/2006/table">
            <a:tbl>
              <a:tblPr/>
              <a:tblGrid>
                <a:gridCol w="676275"/>
                <a:gridCol w="677862"/>
                <a:gridCol w="676275"/>
                <a:gridCol w="676275"/>
                <a:gridCol w="676275"/>
                <a:gridCol w="677863"/>
                <a:gridCol w="676275"/>
                <a:gridCol w="676275"/>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G</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I</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N</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G</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S</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n</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r>
            </a:tbl>
          </a:graphicData>
        </a:graphic>
      </p:graphicFrame>
      <p:graphicFrame>
        <p:nvGraphicFramePr>
          <p:cNvPr id="19652" name="Group 196"/>
          <p:cNvGraphicFramePr>
            <a:graphicFrameLocks noGrp="1"/>
          </p:cNvGraphicFramePr>
          <p:nvPr/>
        </p:nvGraphicFramePr>
        <p:xfrm>
          <a:off x="2697163" y="4359275"/>
          <a:ext cx="6096000" cy="596900"/>
        </p:xfrm>
        <a:graphic>
          <a:graphicData uri="http://schemas.openxmlformats.org/drawingml/2006/table">
            <a:tbl>
              <a:tblPr/>
              <a:tblGrid>
                <a:gridCol w="677862"/>
                <a:gridCol w="676275"/>
                <a:gridCol w="677863"/>
                <a:gridCol w="677862"/>
                <a:gridCol w="676275"/>
                <a:gridCol w="677863"/>
                <a:gridCol w="677862"/>
                <a:gridCol w="676275"/>
                <a:gridCol w="677863"/>
              </a:tblGrid>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VnTimeH" pitchFamily="34" charset="0"/>
                        </a:rPr>
                        <a:t>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66FF33"/>
                        </a:gs>
                      </a:gsLst>
                      <a:path path="shape">
                        <a:fillToRect l="50000" t="50000" r="50000" b="50000"/>
                      </a:path>
                    </a:gradFill>
                  </a:tcPr>
                </a:tc>
              </a:tr>
            </a:tbl>
          </a:graphicData>
        </a:graphic>
      </p:graphicFrame>
      <p:sp>
        <p:nvSpPr>
          <p:cNvPr id="19674" name="Text Box 218"/>
          <p:cNvSpPr txBox="1">
            <a:spLocks noChangeArrowheads="1"/>
          </p:cNvSpPr>
          <p:nvPr/>
        </p:nvSpPr>
        <p:spPr bwMode="auto">
          <a:xfrm>
            <a:off x="2027238" y="5394325"/>
            <a:ext cx="5518150" cy="701675"/>
          </a:xfrm>
          <a:prstGeom prst="rect">
            <a:avLst/>
          </a:prstGeom>
          <a:solidFill>
            <a:schemeClr val="accent1"/>
          </a:solidFill>
          <a:ln w="9525">
            <a:noFill/>
            <a:miter lim="800000"/>
            <a:headEnd/>
            <a:tailEnd/>
          </a:ln>
        </p:spPr>
        <p:txBody>
          <a:bodyPr wrap="none">
            <a:spAutoFit/>
          </a:bodyPr>
          <a:lstStyle/>
          <a:p>
            <a:r>
              <a:rPr lang="en-US" sz="2000" u="sng">
                <a:solidFill>
                  <a:srgbClr val="FF0066"/>
                </a:solidFill>
                <a:latin typeface=".VnArial" pitchFamily="34" charset="0"/>
              </a:rPr>
              <a:t>C©u 1:</a:t>
            </a:r>
            <a:r>
              <a:rPr lang="en-US" sz="2000">
                <a:solidFill>
                  <a:srgbClr val="FF0066"/>
                </a:solidFill>
                <a:latin typeface=".VnArial" pitchFamily="34" charset="0"/>
              </a:rPr>
              <a:t> NghÜa qu©n T©y S¬n tiÕn ra Th¨ng Long</a:t>
            </a:r>
          </a:p>
          <a:p>
            <a:r>
              <a:rPr lang="en-US" sz="2000">
                <a:solidFill>
                  <a:srgbClr val="FF0066"/>
                </a:solidFill>
                <a:latin typeface=".VnArial" pitchFamily="34" charset="0"/>
              </a:rPr>
              <a:t>	 lËt ®æ chÝnh quyÒn hä nµo?</a:t>
            </a:r>
          </a:p>
        </p:txBody>
      </p:sp>
      <p:sp>
        <p:nvSpPr>
          <p:cNvPr id="19675" name="Text Box 219"/>
          <p:cNvSpPr txBox="1">
            <a:spLocks noChangeArrowheads="1"/>
          </p:cNvSpPr>
          <p:nvPr/>
        </p:nvSpPr>
        <p:spPr bwMode="auto">
          <a:xfrm>
            <a:off x="2781300" y="5591175"/>
            <a:ext cx="3921125" cy="396875"/>
          </a:xfrm>
          <a:prstGeom prst="rect">
            <a:avLst/>
          </a:prstGeom>
          <a:solidFill>
            <a:schemeClr val="accent1"/>
          </a:solidFill>
          <a:ln w="9525">
            <a:noFill/>
            <a:miter lim="800000"/>
            <a:headEnd/>
            <a:tailEnd/>
          </a:ln>
        </p:spPr>
        <p:txBody>
          <a:bodyPr>
            <a:spAutoFit/>
          </a:bodyPr>
          <a:lstStyle/>
          <a:p>
            <a:r>
              <a:rPr lang="en-US" sz="2000" u="sng">
                <a:solidFill>
                  <a:srgbClr val="FF0066"/>
                </a:solidFill>
                <a:latin typeface=".VnArial" pitchFamily="34" charset="0"/>
              </a:rPr>
              <a:t>C©u 2:</a:t>
            </a:r>
            <a:r>
              <a:rPr lang="en-US" sz="2000">
                <a:solidFill>
                  <a:srgbClr val="FF0066"/>
                </a:solidFill>
                <a:latin typeface=".VnArial" pitchFamily="34" charset="0"/>
              </a:rPr>
              <a:t> Chóa TrÞnh bÞ b¾t ë ®©u?</a:t>
            </a:r>
          </a:p>
        </p:txBody>
      </p:sp>
      <p:sp>
        <p:nvSpPr>
          <p:cNvPr id="19676" name="AutoShape 220"/>
          <p:cNvSpPr>
            <a:spLocks noChangeArrowheads="1"/>
          </p:cNvSpPr>
          <p:nvPr/>
        </p:nvSpPr>
        <p:spPr bwMode="auto">
          <a:xfrm>
            <a:off x="742950" y="5165725"/>
            <a:ext cx="7924800" cy="1058863"/>
          </a:xfrm>
          <a:prstGeom prst="rightArrow">
            <a:avLst>
              <a:gd name="adj1" fmla="val 50000"/>
              <a:gd name="adj2" fmla="val 187106"/>
            </a:avLst>
          </a:prstGeom>
          <a:solidFill>
            <a:schemeClr val="accent1"/>
          </a:solidFill>
          <a:ln w="9525">
            <a:solidFill>
              <a:schemeClr val="tx1"/>
            </a:solidFill>
            <a:miter lim="800000"/>
            <a:headEnd/>
            <a:tailEnd/>
          </a:ln>
        </p:spPr>
        <p:txBody>
          <a:bodyPr wrap="none" anchor="ctr"/>
          <a:lstStyle/>
          <a:p>
            <a:pPr algn="ctr"/>
            <a:r>
              <a:rPr lang="en-US" sz="2000" u="sng">
                <a:latin typeface=".VnArial" pitchFamily="34" charset="0"/>
              </a:rPr>
              <a:t>C©u 3:</a:t>
            </a:r>
            <a:r>
              <a:rPr lang="en-US" sz="2000">
                <a:latin typeface=".VnArial" pitchFamily="34" charset="0"/>
              </a:rPr>
              <a:t> Ai lµ ng­êi l·nh ®¹o cuéc tiÕn qu©n ra Th¨ng Long?</a:t>
            </a:r>
          </a:p>
        </p:txBody>
      </p:sp>
      <p:sp>
        <p:nvSpPr>
          <p:cNvPr id="19677" name="Text Box 221"/>
          <p:cNvSpPr txBox="1">
            <a:spLocks noChangeArrowheads="1"/>
          </p:cNvSpPr>
          <p:nvPr/>
        </p:nvSpPr>
        <p:spPr bwMode="auto">
          <a:xfrm>
            <a:off x="1871663" y="5410200"/>
            <a:ext cx="5176837" cy="701675"/>
          </a:xfrm>
          <a:prstGeom prst="rect">
            <a:avLst/>
          </a:prstGeom>
          <a:solidFill>
            <a:srgbClr val="99CC00"/>
          </a:solidFill>
          <a:ln w="9525">
            <a:noFill/>
            <a:miter lim="800000"/>
            <a:headEnd/>
            <a:tailEnd/>
          </a:ln>
        </p:spPr>
        <p:txBody>
          <a:bodyPr>
            <a:spAutoFit/>
          </a:bodyPr>
          <a:lstStyle/>
          <a:p>
            <a:r>
              <a:rPr lang="en-US" sz="2000" u="sng">
                <a:solidFill>
                  <a:srgbClr val="FF0066"/>
                </a:solidFill>
                <a:latin typeface=".VnArial" pitchFamily="34" charset="0"/>
              </a:rPr>
              <a:t>C©u 4:</a:t>
            </a:r>
            <a:r>
              <a:rPr lang="en-US" sz="2000">
                <a:solidFill>
                  <a:srgbClr val="FF0066"/>
                </a:solidFill>
                <a:latin typeface=".VnArial" pitchFamily="34" charset="0"/>
              </a:rPr>
              <a:t> Th¸i ®é cu¶ nhµ TrÞnh khi nghe tin       	NguyÔn HuÖ tiÕn ra Th¨ng Long?</a:t>
            </a:r>
          </a:p>
        </p:txBody>
      </p:sp>
      <p:sp>
        <p:nvSpPr>
          <p:cNvPr id="19678" name="AutoShape 222"/>
          <p:cNvSpPr>
            <a:spLocks noChangeArrowheads="1"/>
          </p:cNvSpPr>
          <p:nvPr/>
        </p:nvSpPr>
        <p:spPr bwMode="auto">
          <a:xfrm>
            <a:off x="2532063" y="5080000"/>
            <a:ext cx="4222750" cy="1233488"/>
          </a:xfrm>
          <a:prstGeom prst="horizontalScroll">
            <a:avLst>
              <a:gd name="adj" fmla="val 24481"/>
            </a:avLst>
          </a:prstGeom>
          <a:solidFill>
            <a:srgbClr val="00CC00"/>
          </a:solidFill>
          <a:ln w="9525">
            <a:solidFill>
              <a:schemeClr val="tx1"/>
            </a:solidFill>
            <a:round/>
            <a:headEnd/>
            <a:tailEnd/>
          </a:ln>
        </p:spPr>
        <p:txBody>
          <a:bodyPr wrap="none" anchor="ctr"/>
          <a:lstStyle/>
          <a:p>
            <a:pPr algn="ctr"/>
            <a:r>
              <a:rPr lang="en-US" sz="2000" u="sng">
                <a:solidFill>
                  <a:srgbClr val="0000FF"/>
                </a:solidFill>
                <a:latin typeface=".VnArial" pitchFamily="34" charset="0"/>
              </a:rPr>
              <a:t>C©u 5:</a:t>
            </a:r>
            <a:r>
              <a:rPr lang="en-US" sz="2000">
                <a:solidFill>
                  <a:srgbClr val="0000FF"/>
                </a:solidFill>
                <a:latin typeface=".VnArial" pitchFamily="34" charset="0"/>
              </a:rPr>
              <a:t> Tæ quèc ®­îc gäi lµ g×?</a:t>
            </a:r>
          </a:p>
        </p:txBody>
      </p:sp>
      <p:sp>
        <p:nvSpPr>
          <p:cNvPr id="19679" name="AutoShape 223"/>
          <p:cNvSpPr>
            <a:spLocks noChangeArrowheads="1"/>
          </p:cNvSpPr>
          <p:nvPr/>
        </p:nvSpPr>
        <p:spPr bwMode="auto">
          <a:xfrm>
            <a:off x="2365375" y="5224463"/>
            <a:ext cx="4398963" cy="1004887"/>
          </a:xfrm>
          <a:prstGeom prst="flowChartAlternateProcess">
            <a:avLst/>
          </a:prstGeom>
          <a:solidFill>
            <a:srgbClr val="0066FF"/>
          </a:solidFill>
          <a:ln w="9525">
            <a:solidFill>
              <a:schemeClr val="tx1"/>
            </a:solidFill>
            <a:miter lim="800000"/>
            <a:headEnd/>
            <a:tailEnd/>
          </a:ln>
        </p:spPr>
        <p:txBody>
          <a:bodyPr wrap="none" anchor="ctr"/>
          <a:lstStyle/>
          <a:p>
            <a:pPr algn="ctr"/>
            <a:r>
              <a:rPr lang="en-US" sz="2000" u="sng">
                <a:solidFill>
                  <a:srgbClr val="FFCC00"/>
                </a:solidFill>
                <a:latin typeface=".VnArial" pitchFamily="34" charset="0"/>
              </a:rPr>
              <a:t>C©u 6:</a:t>
            </a:r>
            <a:r>
              <a:rPr lang="en-US" sz="2000">
                <a:solidFill>
                  <a:srgbClr val="FFCC00"/>
                </a:solidFill>
                <a:latin typeface=".VnArial" pitchFamily="34" charset="0"/>
              </a:rPr>
              <a:t> NguyÔn HuÖ tiÕn qu©n ra ®©u</a:t>
            </a:r>
          </a:p>
          <a:p>
            <a:pPr algn="ctr"/>
            <a:r>
              <a:rPr lang="en-US" sz="2000">
                <a:solidFill>
                  <a:srgbClr val="FFCC00"/>
                </a:solidFill>
                <a:latin typeface=".VnArial" pitchFamily="34" charset="0"/>
              </a:rPr>
              <a:t>     ®Ó tiªu diÖt hä TrÞnh?</a:t>
            </a:r>
          </a:p>
        </p:txBody>
      </p:sp>
      <p:sp>
        <p:nvSpPr>
          <p:cNvPr id="21728" name="Text Box 224"/>
          <p:cNvSpPr txBox="1">
            <a:spLocks noChangeArrowheads="1"/>
          </p:cNvSpPr>
          <p:nvPr/>
        </p:nvSpPr>
        <p:spPr bwMode="auto">
          <a:xfrm>
            <a:off x="2362200" y="228600"/>
            <a:ext cx="4806950" cy="641350"/>
          </a:xfrm>
          <a:prstGeom prst="rect">
            <a:avLst/>
          </a:prstGeom>
          <a:noFill/>
          <a:ln w="9525">
            <a:noFill/>
            <a:miter lim="800000"/>
            <a:headEnd/>
            <a:tailEnd/>
          </a:ln>
        </p:spPr>
        <p:txBody>
          <a:bodyPr wrap="none">
            <a:spAutoFit/>
          </a:bodyPr>
          <a:lstStyle/>
          <a:p>
            <a:r>
              <a:rPr lang="en-US" sz="3600" b="1">
                <a:solidFill>
                  <a:srgbClr val="0000FF"/>
                </a:solidFill>
                <a:latin typeface=".VnArial" pitchFamily="34" charset="0"/>
              </a:rPr>
              <a:t>Trß ch¬i: </a:t>
            </a:r>
            <a:r>
              <a:rPr lang="en-US" sz="3600" b="1">
                <a:solidFill>
                  <a:srgbClr val="FF0066"/>
                </a:solidFill>
                <a:latin typeface=".VnArialH" pitchFamily="34" charset="0"/>
              </a:rPr>
              <a:t>Gi¶i « ch÷</a:t>
            </a:r>
          </a:p>
        </p:txBody>
      </p:sp>
      <p:sp>
        <p:nvSpPr>
          <p:cNvPr id="19681" name="Rectangle 225"/>
          <p:cNvSpPr>
            <a:spLocks noChangeArrowheads="1"/>
          </p:cNvSpPr>
          <p:nvPr/>
        </p:nvSpPr>
        <p:spPr bwMode="auto">
          <a:xfrm>
            <a:off x="4773613" y="136683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2" name="Rectangle 226"/>
          <p:cNvSpPr>
            <a:spLocks noChangeArrowheads="1"/>
          </p:cNvSpPr>
          <p:nvPr/>
        </p:nvSpPr>
        <p:spPr bwMode="auto">
          <a:xfrm>
            <a:off x="5456238" y="1395413"/>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3" name="Rectangle 227"/>
          <p:cNvSpPr>
            <a:spLocks noChangeArrowheads="1"/>
          </p:cNvSpPr>
          <p:nvPr/>
        </p:nvSpPr>
        <p:spPr bwMode="auto">
          <a:xfrm>
            <a:off x="6154738" y="1393825"/>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4" name="Rectangle 228"/>
          <p:cNvSpPr>
            <a:spLocks noChangeArrowheads="1"/>
          </p:cNvSpPr>
          <p:nvPr/>
        </p:nvSpPr>
        <p:spPr bwMode="auto">
          <a:xfrm>
            <a:off x="6823075" y="139223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5" name="Rectangle 229"/>
          <p:cNvSpPr>
            <a:spLocks noChangeArrowheads="1"/>
          </p:cNvSpPr>
          <p:nvPr/>
        </p:nvSpPr>
        <p:spPr bwMode="auto">
          <a:xfrm>
            <a:off x="7488238" y="136525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6" name="Rectangle 230"/>
          <p:cNvSpPr>
            <a:spLocks noChangeArrowheads="1"/>
          </p:cNvSpPr>
          <p:nvPr/>
        </p:nvSpPr>
        <p:spPr bwMode="auto">
          <a:xfrm>
            <a:off x="2089150" y="1990725"/>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7" name="Rectangle 231"/>
          <p:cNvSpPr>
            <a:spLocks noChangeArrowheads="1"/>
          </p:cNvSpPr>
          <p:nvPr/>
        </p:nvSpPr>
        <p:spPr bwMode="auto">
          <a:xfrm>
            <a:off x="2755900" y="202088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8" name="Rectangle 232"/>
          <p:cNvSpPr>
            <a:spLocks noChangeArrowheads="1"/>
          </p:cNvSpPr>
          <p:nvPr/>
        </p:nvSpPr>
        <p:spPr bwMode="auto">
          <a:xfrm>
            <a:off x="3454400" y="20193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89" name="Rectangle 233"/>
          <p:cNvSpPr>
            <a:spLocks noChangeArrowheads="1"/>
          </p:cNvSpPr>
          <p:nvPr/>
        </p:nvSpPr>
        <p:spPr bwMode="auto">
          <a:xfrm>
            <a:off x="4106863" y="20193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0" name="Rectangle 234"/>
          <p:cNvSpPr>
            <a:spLocks noChangeArrowheads="1"/>
          </p:cNvSpPr>
          <p:nvPr/>
        </p:nvSpPr>
        <p:spPr bwMode="auto">
          <a:xfrm>
            <a:off x="4775200" y="20066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1" name="Rectangle 235"/>
          <p:cNvSpPr>
            <a:spLocks noChangeArrowheads="1"/>
          </p:cNvSpPr>
          <p:nvPr/>
        </p:nvSpPr>
        <p:spPr bwMode="auto">
          <a:xfrm>
            <a:off x="5456238" y="20066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2" name="Rectangle 236"/>
          <p:cNvSpPr>
            <a:spLocks noChangeArrowheads="1"/>
          </p:cNvSpPr>
          <p:nvPr/>
        </p:nvSpPr>
        <p:spPr bwMode="auto">
          <a:xfrm>
            <a:off x="2740025" y="2627313"/>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3" name="Rectangle 237"/>
          <p:cNvSpPr>
            <a:spLocks noChangeArrowheads="1"/>
          </p:cNvSpPr>
          <p:nvPr/>
        </p:nvSpPr>
        <p:spPr bwMode="auto">
          <a:xfrm>
            <a:off x="3408363" y="26289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4" name="Rectangle 238"/>
          <p:cNvSpPr>
            <a:spLocks noChangeArrowheads="1"/>
          </p:cNvSpPr>
          <p:nvPr/>
        </p:nvSpPr>
        <p:spPr bwMode="auto">
          <a:xfrm>
            <a:off x="4078288" y="2627313"/>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5" name="Rectangle 239"/>
          <p:cNvSpPr>
            <a:spLocks noChangeArrowheads="1"/>
          </p:cNvSpPr>
          <p:nvPr/>
        </p:nvSpPr>
        <p:spPr bwMode="auto">
          <a:xfrm>
            <a:off x="4787900" y="26289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6" name="Rectangle 240"/>
          <p:cNvSpPr>
            <a:spLocks noChangeArrowheads="1"/>
          </p:cNvSpPr>
          <p:nvPr/>
        </p:nvSpPr>
        <p:spPr bwMode="auto">
          <a:xfrm>
            <a:off x="5472113" y="26289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7" name="Rectangle 241"/>
          <p:cNvSpPr>
            <a:spLocks noChangeArrowheads="1"/>
          </p:cNvSpPr>
          <p:nvPr/>
        </p:nvSpPr>
        <p:spPr bwMode="auto">
          <a:xfrm>
            <a:off x="6153150" y="26289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8" name="Rectangle 242"/>
          <p:cNvSpPr>
            <a:spLocks noChangeArrowheads="1"/>
          </p:cNvSpPr>
          <p:nvPr/>
        </p:nvSpPr>
        <p:spPr bwMode="auto">
          <a:xfrm>
            <a:off x="6791325" y="26289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699" name="Rectangle 243"/>
          <p:cNvSpPr>
            <a:spLocks noChangeArrowheads="1"/>
          </p:cNvSpPr>
          <p:nvPr/>
        </p:nvSpPr>
        <p:spPr bwMode="auto">
          <a:xfrm>
            <a:off x="7489825" y="26289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0" name="Rectangle 244"/>
          <p:cNvSpPr>
            <a:spLocks noChangeArrowheads="1"/>
          </p:cNvSpPr>
          <p:nvPr/>
        </p:nvSpPr>
        <p:spPr bwMode="auto">
          <a:xfrm>
            <a:off x="8172450" y="26289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1" name="Rectangle 245"/>
          <p:cNvSpPr>
            <a:spLocks noChangeArrowheads="1"/>
          </p:cNvSpPr>
          <p:nvPr/>
        </p:nvSpPr>
        <p:spPr bwMode="auto">
          <a:xfrm>
            <a:off x="4803775" y="325278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2" name="Rectangle 246"/>
          <p:cNvSpPr>
            <a:spLocks noChangeArrowheads="1"/>
          </p:cNvSpPr>
          <p:nvPr/>
        </p:nvSpPr>
        <p:spPr bwMode="auto">
          <a:xfrm>
            <a:off x="5470525" y="325278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3" name="Rectangle 247"/>
          <p:cNvSpPr>
            <a:spLocks noChangeArrowheads="1"/>
          </p:cNvSpPr>
          <p:nvPr/>
        </p:nvSpPr>
        <p:spPr bwMode="auto">
          <a:xfrm>
            <a:off x="6140450" y="32385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4" name="Rectangle 248"/>
          <p:cNvSpPr>
            <a:spLocks noChangeArrowheads="1"/>
          </p:cNvSpPr>
          <p:nvPr/>
        </p:nvSpPr>
        <p:spPr bwMode="auto">
          <a:xfrm>
            <a:off x="6821488" y="32385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5" name="Rectangle 249"/>
          <p:cNvSpPr>
            <a:spLocks noChangeArrowheads="1"/>
          </p:cNvSpPr>
          <p:nvPr/>
        </p:nvSpPr>
        <p:spPr bwMode="auto">
          <a:xfrm>
            <a:off x="7475538" y="3224213"/>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6" name="Rectangle 250"/>
          <p:cNvSpPr>
            <a:spLocks noChangeArrowheads="1"/>
          </p:cNvSpPr>
          <p:nvPr/>
        </p:nvSpPr>
        <p:spPr bwMode="auto">
          <a:xfrm>
            <a:off x="725488" y="3832225"/>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7" name="Rectangle 251"/>
          <p:cNvSpPr>
            <a:spLocks noChangeArrowheads="1"/>
          </p:cNvSpPr>
          <p:nvPr/>
        </p:nvSpPr>
        <p:spPr bwMode="auto">
          <a:xfrm>
            <a:off x="1349375" y="38481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8" name="Rectangle 252"/>
          <p:cNvSpPr>
            <a:spLocks noChangeArrowheads="1"/>
          </p:cNvSpPr>
          <p:nvPr/>
        </p:nvSpPr>
        <p:spPr bwMode="auto">
          <a:xfrm>
            <a:off x="2035175" y="3846513"/>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09" name="Rectangle 253"/>
          <p:cNvSpPr>
            <a:spLocks noChangeArrowheads="1"/>
          </p:cNvSpPr>
          <p:nvPr/>
        </p:nvSpPr>
        <p:spPr bwMode="auto">
          <a:xfrm>
            <a:off x="2716213" y="386080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0" name="Rectangle 254"/>
          <p:cNvSpPr>
            <a:spLocks noChangeArrowheads="1"/>
          </p:cNvSpPr>
          <p:nvPr/>
        </p:nvSpPr>
        <p:spPr bwMode="auto">
          <a:xfrm>
            <a:off x="3413125" y="386238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1" name="Rectangle 255"/>
          <p:cNvSpPr>
            <a:spLocks noChangeArrowheads="1"/>
          </p:cNvSpPr>
          <p:nvPr/>
        </p:nvSpPr>
        <p:spPr bwMode="auto">
          <a:xfrm>
            <a:off x="4108450" y="386238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2" name="Rectangle 256"/>
          <p:cNvSpPr>
            <a:spLocks noChangeArrowheads="1"/>
          </p:cNvSpPr>
          <p:nvPr/>
        </p:nvSpPr>
        <p:spPr bwMode="auto">
          <a:xfrm>
            <a:off x="4805363" y="386238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3" name="Rectangle 257"/>
          <p:cNvSpPr>
            <a:spLocks noChangeArrowheads="1"/>
          </p:cNvSpPr>
          <p:nvPr/>
        </p:nvSpPr>
        <p:spPr bwMode="auto">
          <a:xfrm>
            <a:off x="5473700" y="386238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4" name="Rectangle 258"/>
          <p:cNvSpPr>
            <a:spLocks noChangeArrowheads="1"/>
          </p:cNvSpPr>
          <p:nvPr/>
        </p:nvSpPr>
        <p:spPr bwMode="auto">
          <a:xfrm>
            <a:off x="2770188" y="4441825"/>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5" name="Rectangle 259"/>
          <p:cNvSpPr>
            <a:spLocks noChangeArrowheads="1"/>
          </p:cNvSpPr>
          <p:nvPr/>
        </p:nvSpPr>
        <p:spPr bwMode="auto">
          <a:xfrm>
            <a:off x="3424238" y="4429125"/>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6" name="Rectangle 260"/>
          <p:cNvSpPr>
            <a:spLocks noChangeArrowheads="1"/>
          </p:cNvSpPr>
          <p:nvPr/>
        </p:nvSpPr>
        <p:spPr bwMode="auto">
          <a:xfrm>
            <a:off x="4064000" y="4425950"/>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7" name="Rectangle 261"/>
          <p:cNvSpPr>
            <a:spLocks noChangeArrowheads="1"/>
          </p:cNvSpPr>
          <p:nvPr/>
        </p:nvSpPr>
        <p:spPr bwMode="auto">
          <a:xfrm>
            <a:off x="4789488" y="442753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8" name="Rectangle 262"/>
          <p:cNvSpPr>
            <a:spLocks noChangeArrowheads="1"/>
          </p:cNvSpPr>
          <p:nvPr/>
        </p:nvSpPr>
        <p:spPr bwMode="auto">
          <a:xfrm>
            <a:off x="5472113" y="4443413"/>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19" name="Rectangle 263"/>
          <p:cNvSpPr>
            <a:spLocks noChangeArrowheads="1"/>
          </p:cNvSpPr>
          <p:nvPr/>
        </p:nvSpPr>
        <p:spPr bwMode="auto">
          <a:xfrm>
            <a:off x="6154738" y="442753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20" name="Rectangle 264"/>
          <p:cNvSpPr>
            <a:spLocks noChangeArrowheads="1"/>
          </p:cNvSpPr>
          <p:nvPr/>
        </p:nvSpPr>
        <p:spPr bwMode="auto">
          <a:xfrm>
            <a:off x="6807200" y="4441825"/>
            <a:ext cx="552450" cy="465138"/>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21" name="Rectangle 265"/>
          <p:cNvSpPr>
            <a:spLocks noChangeArrowheads="1"/>
          </p:cNvSpPr>
          <p:nvPr/>
        </p:nvSpPr>
        <p:spPr bwMode="auto">
          <a:xfrm>
            <a:off x="7532688" y="442753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sp>
        <p:nvSpPr>
          <p:cNvPr id="19722" name="Rectangle 266"/>
          <p:cNvSpPr>
            <a:spLocks noChangeArrowheads="1"/>
          </p:cNvSpPr>
          <p:nvPr/>
        </p:nvSpPr>
        <p:spPr bwMode="auto">
          <a:xfrm>
            <a:off x="8186738" y="4414838"/>
            <a:ext cx="552450" cy="465137"/>
          </a:xfrm>
          <a:prstGeom prst="rect">
            <a:avLst/>
          </a:prstGeom>
          <a:gradFill rotWithShape="1">
            <a:gsLst>
              <a:gs pos="0">
                <a:srgbClr val="FFFF66"/>
              </a:gs>
              <a:gs pos="100000">
                <a:srgbClr val="00CC00"/>
              </a:gs>
            </a:gsLst>
            <a:path path="shape">
              <a:fillToRect l="50000" t="50000" r="50000" b="50000"/>
            </a:path>
          </a:gradFill>
          <a:ln w="9525">
            <a:noFill/>
            <a:miter lim="800000"/>
            <a:headEnd/>
            <a:tailEnd/>
          </a:ln>
        </p:spPr>
        <p:txBody>
          <a:bodyPr wrap="none" anchor="ctr"/>
          <a:lstStyle/>
          <a:p>
            <a:pPr algn="ctr"/>
            <a:r>
              <a:rPr lang="en-US" sz="3200" b="1">
                <a:solidFill>
                  <a:srgbClr val="FF0000"/>
                </a:solidFill>
                <a:latin typeface=".VnClarendon" pitchFamily="34" charset="0"/>
              </a:rPr>
              <a:t>?</a:t>
            </a:r>
          </a:p>
        </p:txBody>
      </p:sp>
      <p:graphicFrame>
        <p:nvGraphicFramePr>
          <p:cNvPr id="19723" name="Group 267"/>
          <p:cNvGraphicFramePr>
            <a:graphicFrameLocks noGrp="1"/>
          </p:cNvGraphicFramePr>
          <p:nvPr/>
        </p:nvGraphicFramePr>
        <p:xfrm>
          <a:off x="4716463" y="1320800"/>
          <a:ext cx="666750" cy="3614738"/>
        </p:xfrm>
        <a:graphic>
          <a:graphicData uri="http://schemas.openxmlformats.org/drawingml/2006/table">
            <a:tbl>
              <a:tblPr/>
              <a:tblGrid>
                <a:gridCol w="666750"/>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00"/>
                        </a:gs>
                        <a:gs pos="100000">
                          <a:srgbClr val="0000FF"/>
                        </a:gs>
                      </a:gsLst>
                      <a:path path="shape">
                        <a:fillToRect l="50000" t="50000" r="50000" b="50000"/>
                      </a:path>
                    </a:gradFill>
                  </a:tcPr>
                </a:tc>
              </a:tr>
              <a:tr h="606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00"/>
                        </a:gs>
                        <a:gs pos="100000">
                          <a:srgbClr val="0000FF"/>
                        </a:gs>
                      </a:gsLst>
                      <a:path path="shape">
                        <a:fillToRect l="50000" t="50000" r="50000" b="50000"/>
                      </a:path>
                    </a:gradFill>
                  </a:tcPr>
                </a:tc>
              </a:tr>
              <a:tr h="606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00"/>
                        </a:gs>
                        <a:gs pos="100000">
                          <a:srgbClr val="0000FF"/>
                        </a:gs>
                      </a:gsLst>
                      <a:path path="shape">
                        <a:fillToRect l="50000" t="50000" r="50000" b="50000"/>
                      </a:path>
                    </a:gradFill>
                  </a:tcPr>
                </a:tc>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00"/>
                        </a:gs>
                        <a:gs pos="100000">
                          <a:srgbClr val="0000FF"/>
                        </a:gs>
                      </a:gsLst>
                      <a:path path="shape">
                        <a:fillToRect l="50000" t="50000" r="50000" b="50000"/>
                      </a:path>
                    </a:gradFill>
                  </a:tcPr>
                </a:tc>
              </a:tr>
              <a:tr h="606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00"/>
                        </a:gs>
                        <a:gs pos="100000">
                          <a:srgbClr val="0000FF"/>
                        </a:gs>
                      </a:gsLst>
                      <a:path path="shape">
                        <a:fillToRect l="50000" t="50000" r="50000" b="50000"/>
                      </a:path>
                    </a:gradFill>
                  </a:tcPr>
                </a:tc>
              </a:tr>
              <a:tr h="606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00"/>
                        </a:gs>
                        <a:gs pos="100000">
                          <a:srgbClr val="0000FF"/>
                        </a:gs>
                      </a:gsLst>
                      <a:path path="shape">
                        <a:fillToRect l="50000" t="50000" r="50000" b="50000"/>
                      </a:path>
                    </a:gradFill>
                  </a:tcPr>
                </a:tc>
              </a:tr>
            </a:tbl>
          </a:graphicData>
        </a:graphic>
      </p:graphicFrame>
      <p:graphicFrame>
        <p:nvGraphicFramePr>
          <p:cNvPr id="19739" name="Group 283"/>
          <p:cNvGraphicFramePr>
            <a:graphicFrameLocks noGrp="1"/>
          </p:cNvGraphicFramePr>
          <p:nvPr/>
        </p:nvGraphicFramePr>
        <p:xfrm>
          <a:off x="2544763" y="5461000"/>
          <a:ext cx="4033837" cy="592138"/>
        </p:xfrm>
        <a:graphic>
          <a:graphicData uri="http://schemas.openxmlformats.org/drawingml/2006/table">
            <a:tbl>
              <a:tblPr/>
              <a:tblGrid>
                <a:gridCol w="671512"/>
                <a:gridCol w="673100"/>
                <a:gridCol w="673100"/>
                <a:gridCol w="671513"/>
                <a:gridCol w="673100"/>
                <a:gridCol w="671512"/>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0000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0000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0000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0000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0000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66"/>
                          </a:solidFill>
                          <a:effectLst/>
                          <a:latin typeface=".VnTimeH" pitchFamily="34"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rgbClr val="0000FF"/>
                        </a:gs>
                      </a:gsLst>
                      <a:path path="shape">
                        <a:fillToRect l="50000" t="50000" r="50000" b="50000"/>
                      </a:path>
                    </a:gradFill>
                  </a:tcPr>
                </a:tc>
              </a:tr>
            </a:tbl>
          </a:graphicData>
        </a:graphic>
      </p:graphicFrame>
      <p:pic>
        <p:nvPicPr>
          <p:cNvPr id="21803" name="Picture 18" descr="sunflowers_wave_hb"/>
          <p:cNvPicPr>
            <a:picLocks noChangeAspect="1" noChangeArrowheads="1" noCrop="1"/>
          </p:cNvPicPr>
          <p:nvPr/>
        </p:nvPicPr>
        <p:blipFill>
          <a:blip r:embed="rId5"/>
          <a:srcRect/>
          <a:stretch>
            <a:fillRect/>
          </a:stretch>
        </p:blipFill>
        <p:spPr bwMode="auto">
          <a:xfrm>
            <a:off x="0" y="0"/>
            <a:ext cx="1981200" cy="1919288"/>
          </a:xfrm>
          <a:prstGeom prst="rect">
            <a:avLst/>
          </a:prstGeom>
          <a:noFill/>
          <a:ln w="9525">
            <a:noFill/>
            <a:miter lim="800000"/>
            <a:headEnd/>
            <a:tailEnd/>
          </a:ln>
        </p:spPr>
      </p:pic>
      <p:pic>
        <p:nvPicPr>
          <p:cNvPr id="19756" name="Picture 300" descr="smiley"/>
          <p:cNvPicPr>
            <a:picLocks noChangeAspect="1" noChangeArrowheads="1" noCrop="1"/>
          </p:cNvPicPr>
          <p:nvPr/>
        </p:nvPicPr>
        <p:blipFill>
          <a:blip r:embed="rId6"/>
          <a:srcRect/>
          <a:stretch>
            <a:fillRect/>
          </a:stretch>
        </p:blipFill>
        <p:spPr bwMode="auto">
          <a:xfrm>
            <a:off x="533400" y="4876800"/>
            <a:ext cx="152400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19560"/>
                                        </p:tgtEl>
                                        <p:attrNameLst>
                                          <p:attrName>style.color</p:attrName>
                                        </p:attrNameLst>
                                      </p:cBhvr>
                                      <p:by>
                                        <p:hsl h="-7200000" s="0" l="0"/>
                                      </p:by>
                                    </p:animClr>
                                    <p:animClr clrSpc="hsl" dir="cw">
                                      <p:cBhvr>
                                        <p:cTn id="7" dur="500" fill="hold"/>
                                        <p:tgtEl>
                                          <p:spTgt spid="19560"/>
                                        </p:tgtEl>
                                        <p:attrNameLst>
                                          <p:attrName>fillcolor</p:attrName>
                                        </p:attrNameLst>
                                      </p:cBhvr>
                                      <p:by>
                                        <p:hsl h="-7200000" s="0" l="0"/>
                                      </p:by>
                                    </p:animClr>
                                    <p:animClr clrSpc="hsl" dir="cw">
                                      <p:cBhvr>
                                        <p:cTn id="8" dur="500" fill="hold"/>
                                        <p:tgtEl>
                                          <p:spTgt spid="19560"/>
                                        </p:tgtEl>
                                        <p:attrNameLst>
                                          <p:attrName>stroke.color</p:attrName>
                                        </p:attrNameLst>
                                      </p:cBhvr>
                                      <p:by>
                                        <p:hsl h="-7200000" s="0" l="0"/>
                                      </p:by>
                                    </p:animClr>
                                    <p:set>
                                      <p:cBhvr>
                                        <p:cTn id="9" dur="500" fill="hold"/>
                                        <p:tgtEl>
                                          <p:spTgt spid="1956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1" presetClass="entr" presetSubtype="0" fill="hold" grpId="0" nodeType="withEffect">
                                  <p:stCondLst>
                                    <p:cond delay="0"/>
                                  </p:stCondLst>
                                  <p:childTnLst>
                                    <p:set>
                                      <p:cBhvr>
                                        <p:cTn id="11" dur="1" fill="hold">
                                          <p:stCondLst>
                                            <p:cond delay="0"/>
                                          </p:stCondLst>
                                        </p:cTn>
                                        <p:tgtEl>
                                          <p:spTgt spid="19681"/>
                                        </p:tgtEl>
                                        <p:attrNameLst>
                                          <p:attrName>style.visibility</p:attrName>
                                        </p:attrNameLst>
                                      </p:cBhvr>
                                      <p:to>
                                        <p:strVal val="visible"/>
                                      </p:to>
                                    </p:set>
                                  </p:childTnLst>
                                </p:cTn>
                              </p:par>
                              <p:par>
                                <p:cTn id="12" presetID="8" presetClass="emph" presetSubtype="0" fill="hold" grpId="1" nodeType="withEffect">
                                  <p:stCondLst>
                                    <p:cond delay="0"/>
                                  </p:stCondLst>
                                  <p:childTnLst>
                                    <p:animRot by="21600000">
                                      <p:cBhvr>
                                        <p:cTn id="13" dur="1000" fill="hold"/>
                                        <p:tgtEl>
                                          <p:spTgt spid="19681"/>
                                        </p:tgtEl>
                                        <p:attrNameLst>
                                          <p:attrName>r</p:attrName>
                                        </p:attrNameLst>
                                      </p:cBhvr>
                                    </p:animRot>
                                  </p:childTnLst>
                                </p:cTn>
                              </p:par>
                              <p:par>
                                <p:cTn id="14" presetID="1" presetClass="entr" presetSubtype="0" fill="hold" grpId="0" nodeType="withEffect">
                                  <p:stCondLst>
                                    <p:cond delay="0"/>
                                  </p:stCondLst>
                                  <p:childTnLst>
                                    <p:set>
                                      <p:cBhvr>
                                        <p:cTn id="15" dur="1" fill="hold">
                                          <p:stCondLst>
                                            <p:cond delay="0"/>
                                          </p:stCondLst>
                                        </p:cTn>
                                        <p:tgtEl>
                                          <p:spTgt spid="19682"/>
                                        </p:tgtEl>
                                        <p:attrNameLst>
                                          <p:attrName>style.visibility</p:attrName>
                                        </p:attrNameLst>
                                      </p:cBhvr>
                                      <p:to>
                                        <p:strVal val="visible"/>
                                      </p:to>
                                    </p:set>
                                  </p:childTnLst>
                                </p:cTn>
                              </p:par>
                              <p:par>
                                <p:cTn id="16" presetID="8" presetClass="emph" presetSubtype="0" fill="hold" grpId="1" nodeType="withEffect">
                                  <p:stCondLst>
                                    <p:cond delay="0"/>
                                  </p:stCondLst>
                                  <p:childTnLst>
                                    <p:animRot by="21600000">
                                      <p:cBhvr>
                                        <p:cTn id="17" dur="1000" fill="hold"/>
                                        <p:tgtEl>
                                          <p:spTgt spid="19682"/>
                                        </p:tgtEl>
                                        <p:attrNameLst>
                                          <p:attrName>r</p:attrName>
                                        </p:attrNameLst>
                                      </p:cBhvr>
                                    </p:animRot>
                                  </p:childTnLst>
                                </p:cTn>
                              </p:par>
                              <p:par>
                                <p:cTn id="18" presetID="1" presetClass="entr" presetSubtype="0" fill="hold" grpId="0" nodeType="withEffect">
                                  <p:stCondLst>
                                    <p:cond delay="0"/>
                                  </p:stCondLst>
                                  <p:childTnLst>
                                    <p:set>
                                      <p:cBhvr>
                                        <p:cTn id="19" dur="1" fill="hold">
                                          <p:stCondLst>
                                            <p:cond delay="0"/>
                                          </p:stCondLst>
                                        </p:cTn>
                                        <p:tgtEl>
                                          <p:spTgt spid="19683"/>
                                        </p:tgtEl>
                                        <p:attrNameLst>
                                          <p:attrName>style.visibility</p:attrName>
                                        </p:attrNameLst>
                                      </p:cBhvr>
                                      <p:to>
                                        <p:strVal val="visible"/>
                                      </p:to>
                                    </p:set>
                                  </p:childTnLst>
                                </p:cTn>
                              </p:par>
                              <p:par>
                                <p:cTn id="20" presetID="8" presetClass="emph" presetSubtype="0" fill="hold" grpId="1" nodeType="withEffect">
                                  <p:stCondLst>
                                    <p:cond delay="0"/>
                                  </p:stCondLst>
                                  <p:childTnLst>
                                    <p:animRot by="21600000">
                                      <p:cBhvr>
                                        <p:cTn id="21" dur="1000" fill="hold"/>
                                        <p:tgtEl>
                                          <p:spTgt spid="19683"/>
                                        </p:tgtEl>
                                        <p:attrNameLst>
                                          <p:attrName>r</p:attrName>
                                        </p:attrNameLst>
                                      </p:cBhvr>
                                    </p:animRot>
                                  </p:childTnLst>
                                </p:cTn>
                              </p:par>
                              <p:par>
                                <p:cTn id="22" presetID="1" presetClass="entr" presetSubtype="0" fill="hold" grpId="0" nodeType="withEffect">
                                  <p:stCondLst>
                                    <p:cond delay="0"/>
                                  </p:stCondLst>
                                  <p:childTnLst>
                                    <p:set>
                                      <p:cBhvr>
                                        <p:cTn id="23" dur="1" fill="hold">
                                          <p:stCondLst>
                                            <p:cond delay="0"/>
                                          </p:stCondLst>
                                        </p:cTn>
                                        <p:tgtEl>
                                          <p:spTgt spid="19684"/>
                                        </p:tgtEl>
                                        <p:attrNameLst>
                                          <p:attrName>style.visibility</p:attrName>
                                        </p:attrNameLst>
                                      </p:cBhvr>
                                      <p:to>
                                        <p:strVal val="visible"/>
                                      </p:to>
                                    </p:set>
                                  </p:childTnLst>
                                </p:cTn>
                              </p:par>
                              <p:par>
                                <p:cTn id="24" presetID="8" presetClass="emph" presetSubtype="0" fill="hold" grpId="1" nodeType="withEffect">
                                  <p:stCondLst>
                                    <p:cond delay="0"/>
                                  </p:stCondLst>
                                  <p:childTnLst>
                                    <p:animRot by="21600000">
                                      <p:cBhvr>
                                        <p:cTn id="25" dur="1000" fill="hold"/>
                                        <p:tgtEl>
                                          <p:spTgt spid="19684"/>
                                        </p:tgtEl>
                                        <p:attrNameLst>
                                          <p:attrName>r</p:attrName>
                                        </p:attrNameLst>
                                      </p:cBhvr>
                                    </p:animRot>
                                  </p:childTnLst>
                                </p:cTn>
                              </p:par>
                              <p:par>
                                <p:cTn id="26" presetID="1" presetClass="entr" presetSubtype="0" fill="hold" grpId="0" nodeType="withEffect">
                                  <p:stCondLst>
                                    <p:cond delay="0"/>
                                  </p:stCondLst>
                                  <p:childTnLst>
                                    <p:set>
                                      <p:cBhvr>
                                        <p:cTn id="27" dur="1" fill="hold">
                                          <p:stCondLst>
                                            <p:cond delay="0"/>
                                          </p:stCondLst>
                                        </p:cTn>
                                        <p:tgtEl>
                                          <p:spTgt spid="19685"/>
                                        </p:tgtEl>
                                        <p:attrNameLst>
                                          <p:attrName>style.visibility</p:attrName>
                                        </p:attrNameLst>
                                      </p:cBhvr>
                                      <p:to>
                                        <p:strVal val="visible"/>
                                      </p:to>
                                    </p:set>
                                  </p:childTnLst>
                                </p:cTn>
                              </p:par>
                              <p:par>
                                <p:cTn id="28" presetID="8" presetClass="emph" presetSubtype="0" fill="hold" grpId="1" nodeType="withEffect">
                                  <p:stCondLst>
                                    <p:cond delay="0"/>
                                  </p:stCondLst>
                                  <p:childTnLst>
                                    <p:animRot by="21600000">
                                      <p:cBhvr>
                                        <p:cTn id="29" dur="1000" fill="hold"/>
                                        <p:tgtEl>
                                          <p:spTgt spid="19685"/>
                                        </p:tgtEl>
                                        <p:attrNameLst>
                                          <p:attrName>r</p:attrName>
                                        </p:attrNameLst>
                                      </p:cBhvr>
                                    </p:animRot>
                                  </p:childTnLst>
                                </p:cTn>
                              </p:par>
                              <p:par>
                                <p:cTn id="30" presetID="23" presetClass="entr" presetSubtype="16" fill="hold" grpId="0" nodeType="withEffect">
                                  <p:stCondLst>
                                    <p:cond delay="0"/>
                                  </p:stCondLst>
                                  <p:childTnLst>
                                    <p:set>
                                      <p:cBhvr>
                                        <p:cTn id="31" dur="1" fill="hold">
                                          <p:stCondLst>
                                            <p:cond delay="0"/>
                                          </p:stCondLst>
                                        </p:cTn>
                                        <p:tgtEl>
                                          <p:spTgt spid="19674"/>
                                        </p:tgtEl>
                                        <p:attrNameLst>
                                          <p:attrName>style.visibility</p:attrName>
                                        </p:attrNameLst>
                                      </p:cBhvr>
                                      <p:to>
                                        <p:strVal val="visible"/>
                                      </p:to>
                                    </p:set>
                                    <p:anim calcmode="lin" valueType="num">
                                      <p:cBhvr>
                                        <p:cTn id="32" dur="500" fill="hold"/>
                                        <p:tgtEl>
                                          <p:spTgt spid="19674"/>
                                        </p:tgtEl>
                                        <p:attrNameLst>
                                          <p:attrName>ppt_w</p:attrName>
                                        </p:attrNameLst>
                                      </p:cBhvr>
                                      <p:tavLst>
                                        <p:tav tm="0">
                                          <p:val>
                                            <p:fltVal val="0"/>
                                          </p:val>
                                        </p:tav>
                                        <p:tav tm="100000">
                                          <p:val>
                                            <p:strVal val="#ppt_w"/>
                                          </p:val>
                                        </p:tav>
                                      </p:tavLst>
                                    </p:anim>
                                    <p:anim calcmode="lin" valueType="num">
                                      <p:cBhvr>
                                        <p:cTn id="33" dur="500" fill="hold"/>
                                        <p:tgtEl>
                                          <p:spTgt spid="19674"/>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xit" presetSubtype="32" fill="hold" grpId="1" nodeType="clickEffect">
                                  <p:stCondLst>
                                    <p:cond delay="0"/>
                                  </p:stCondLst>
                                  <p:childTnLst>
                                    <p:anim calcmode="lin" valueType="num">
                                      <p:cBhvr>
                                        <p:cTn id="37" dur="500"/>
                                        <p:tgtEl>
                                          <p:spTgt spid="19674"/>
                                        </p:tgtEl>
                                        <p:attrNameLst>
                                          <p:attrName>ppt_w</p:attrName>
                                        </p:attrNameLst>
                                      </p:cBhvr>
                                      <p:tavLst>
                                        <p:tav tm="0">
                                          <p:val>
                                            <p:strVal val="ppt_w"/>
                                          </p:val>
                                        </p:tav>
                                        <p:tav tm="100000">
                                          <p:val>
                                            <p:fltVal val="0"/>
                                          </p:val>
                                        </p:tav>
                                      </p:tavLst>
                                    </p:anim>
                                    <p:anim calcmode="lin" valueType="num">
                                      <p:cBhvr>
                                        <p:cTn id="38" dur="500"/>
                                        <p:tgtEl>
                                          <p:spTgt spid="19674"/>
                                        </p:tgtEl>
                                        <p:attrNameLst>
                                          <p:attrName>ppt_h</p:attrName>
                                        </p:attrNameLst>
                                      </p:cBhvr>
                                      <p:tavLst>
                                        <p:tav tm="0">
                                          <p:val>
                                            <p:strVal val="ppt_h"/>
                                          </p:val>
                                        </p:tav>
                                        <p:tav tm="100000">
                                          <p:val>
                                            <p:fltVal val="0"/>
                                          </p:val>
                                        </p:tav>
                                      </p:tavLst>
                                    </p:anim>
                                    <p:set>
                                      <p:cBhvr>
                                        <p:cTn id="39" dur="1" fill="hold">
                                          <p:stCondLst>
                                            <p:cond delay="499"/>
                                          </p:stCondLst>
                                        </p:cTn>
                                        <p:tgtEl>
                                          <p:spTgt spid="19674"/>
                                        </p:tgtEl>
                                        <p:attrNameLst>
                                          <p:attrName>style.visibility</p:attrName>
                                        </p:attrNameLst>
                                      </p:cBhvr>
                                      <p:to>
                                        <p:strVal val="hidden"/>
                                      </p:to>
                                    </p:set>
                                  </p:childTnLst>
                                </p:cTn>
                              </p:par>
                              <p:par>
                                <p:cTn id="40" presetID="5" presetClass="entr" presetSubtype="10" fill="hold" nodeType="withEffect">
                                  <p:stCondLst>
                                    <p:cond delay="0"/>
                                  </p:stCondLst>
                                  <p:childTnLst>
                                    <p:set>
                                      <p:cBhvr>
                                        <p:cTn id="41" dur="1" fill="hold">
                                          <p:stCondLst>
                                            <p:cond delay="0"/>
                                          </p:stCondLst>
                                        </p:cTn>
                                        <p:tgtEl>
                                          <p:spTgt spid="19565"/>
                                        </p:tgtEl>
                                        <p:attrNameLst>
                                          <p:attrName>style.visibility</p:attrName>
                                        </p:attrNameLst>
                                      </p:cBhvr>
                                      <p:to>
                                        <p:strVal val="visible"/>
                                      </p:to>
                                    </p:set>
                                    <p:animEffect transition="in" filter="checkerboard(across)">
                                      <p:cBhvr>
                                        <p:cTn id="42" dur="500"/>
                                        <p:tgtEl>
                                          <p:spTgt spid="19565"/>
                                        </p:tgtEl>
                                      </p:cBhvr>
                                    </p:animEffect>
                                  </p:childTnLst>
                                </p:cTn>
                              </p:par>
                              <p:par>
                                <p:cTn id="43" presetID="23" presetClass="exit" presetSubtype="32" fill="hold" grpId="2" nodeType="withEffect">
                                  <p:stCondLst>
                                    <p:cond delay="0"/>
                                  </p:stCondLst>
                                  <p:childTnLst>
                                    <p:anim calcmode="lin" valueType="num">
                                      <p:cBhvr>
                                        <p:cTn id="44" dur="500"/>
                                        <p:tgtEl>
                                          <p:spTgt spid="19681"/>
                                        </p:tgtEl>
                                        <p:attrNameLst>
                                          <p:attrName>ppt_w</p:attrName>
                                        </p:attrNameLst>
                                      </p:cBhvr>
                                      <p:tavLst>
                                        <p:tav tm="0">
                                          <p:val>
                                            <p:strVal val="ppt_w"/>
                                          </p:val>
                                        </p:tav>
                                        <p:tav tm="100000">
                                          <p:val>
                                            <p:fltVal val="0"/>
                                          </p:val>
                                        </p:tav>
                                      </p:tavLst>
                                    </p:anim>
                                    <p:anim calcmode="lin" valueType="num">
                                      <p:cBhvr>
                                        <p:cTn id="45" dur="500"/>
                                        <p:tgtEl>
                                          <p:spTgt spid="19681"/>
                                        </p:tgtEl>
                                        <p:attrNameLst>
                                          <p:attrName>ppt_h</p:attrName>
                                        </p:attrNameLst>
                                      </p:cBhvr>
                                      <p:tavLst>
                                        <p:tav tm="0">
                                          <p:val>
                                            <p:strVal val="ppt_h"/>
                                          </p:val>
                                        </p:tav>
                                        <p:tav tm="100000">
                                          <p:val>
                                            <p:fltVal val="0"/>
                                          </p:val>
                                        </p:tav>
                                      </p:tavLst>
                                    </p:anim>
                                    <p:set>
                                      <p:cBhvr>
                                        <p:cTn id="46" dur="1" fill="hold">
                                          <p:stCondLst>
                                            <p:cond delay="499"/>
                                          </p:stCondLst>
                                        </p:cTn>
                                        <p:tgtEl>
                                          <p:spTgt spid="19681"/>
                                        </p:tgtEl>
                                        <p:attrNameLst>
                                          <p:attrName>style.visibility</p:attrName>
                                        </p:attrNameLst>
                                      </p:cBhvr>
                                      <p:to>
                                        <p:strVal val="hidden"/>
                                      </p:to>
                                    </p:set>
                                  </p:childTnLst>
                                </p:cTn>
                              </p:par>
                              <p:par>
                                <p:cTn id="47" presetID="23" presetClass="exit" presetSubtype="32" fill="hold" grpId="2" nodeType="withEffect">
                                  <p:stCondLst>
                                    <p:cond delay="0"/>
                                  </p:stCondLst>
                                  <p:childTnLst>
                                    <p:anim calcmode="lin" valueType="num">
                                      <p:cBhvr>
                                        <p:cTn id="48" dur="500"/>
                                        <p:tgtEl>
                                          <p:spTgt spid="19682"/>
                                        </p:tgtEl>
                                        <p:attrNameLst>
                                          <p:attrName>ppt_w</p:attrName>
                                        </p:attrNameLst>
                                      </p:cBhvr>
                                      <p:tavLst>
                                        <p:tav tm="0">
                                          <p:val>
                                            <p:strVal val="ppt_w"/>
                                          </p:val>
                                        </p:tav>
                                        <p:tav tm="100000">
                                          <p:val>
                                            <p:fltVal val="0"/>
                                          </p:val>
                                        </p:tav>
                                      </p:tavLst>
                                    </p:anim>
                                    <p:anim calcmode="lin" valueType="num">
                                      <p:cBhvr>
                                        <p:cTn id="49" dur="500"/>
                                        <p:tgtEl>
                                          <p:spTgt spid="19682"/>
                                        </p:tgtEl>
                                        <p:attrNameLst>
                                          <p:attrName>ppt_h</p:attrName>
                                        </p:attrNameLst>
                                      </p:cBhvr>
                                      <p:tavLst>
                                        <p:tav tm="0">
                                          <p:val>
                                            <p:strVal val="ppt_h"/>
                                          </p:val>
                                        </p:tav>
                                        <p:tav tm="100000">
                                          <p:val>
                                            <p:fltVal val="0"/>
                                          </p:val>
                                        </p:tav>
                                      </p:tavLst>
                                    </p:anim>
                                    <p:set>
                                      <p:cBhvr>
                                        <p:cTn id="50" dur="1" fill="hold">
                                          <p:stCondLst>
                                            <p:cond delay="499"/>
                                          </p:stCondLst>
                                        </p:cTn>
                                        <p:tgtEl>
                                          <p:spTgt spid="19682"/>
                                        </p:tgtEl>
                                        <p:attrNameLst>
                                          <p:attrName>style.visibility</p:attrName>
                                        </p:attrNameLst>
                                      </p:cBhvr>
                                      <p:to>
                                        <p:strVal val="hidden"/>
                                      </p:to>
                                    </p:set>
                                  </p:childTnLst>
                                </p:cTn>
                              </p:par>
                              <p:par>
                                <p:cTn id="51" presetID="23" presetClass="exit" presetSubtype="32" fill="hold" grpId="2" nodeType="withEffect">
                                  <p:stCondLst>
                                    <p:cond delay="0"/>
                                  </p:stCondLst>
                                  <p:childTnLst>
                                    <p:anim calcmode="lin" valueType="num">
                                      <p:cBhvr>
                                        <p:cTn id="52" dur="500"/>
                                        <p:tgtEl>
                                          <p:spTgt spid="19683"/>
                                        </p:tgtEl>
                                        <p:attrNameLst>
                                          <p:attrName>ppt_w</p:attrName>
                                        </p:attrNameLst>
                                      </p:cBhvr>
                                      <p:tavLst>
                                        <p:tav tm="0">
                                          <p:val>
                                            <p:strVal val="ppt_w"/>
                                          </p:val>
                                        </p:tav>
                                        <p:tav tm="100000">
                                          <p:val>
                                            <p:fltVal val="0"/>
                                          </p:val>
                                        </p:tav>
                                      </p:tavLst>
                                    </p:anim>
                                    <p:anim calcmode="lin" valueType="num">
                                      <p:cBhvr>
                                        <p:cTn id="53" dur="500"/>
                                        <p:tgtEl>
                                          <p:spTgt spid="19683"/>
                                        </p:tgtEl>
                                        <p:attrNameLst>
                                          <p:attrName>ppt_h</p:attrName>
                                        </p:attrNameLst>
                                      </p:cBhvr>
                                      <p:tavLst>
                                        <p:tav tm="0">
                                          <p:val>
                                            <p:strVal val="ppt_h"/>
                                          </p:val>
                                        </p:tav>
                                        <p:tav tm="100000">
                                          <p:val>
                                            <p:fltVal val="0"/>
                                          </p:val>
                                        </p:tav>
                                      </p:tavLst>
                                    </p:anim>
                                    <p:set>
                                      <p:cBhvr>
                                        <p:cTn id="54" dur="1" fill="hold">
                                          <p:stCondLst>
                                            <p:cond delay="499"/>
                                          </p:stCondLst>
                                        </p:cTn>
                                        <p:tgtEl>
                                          <p:spTgt spid="19683"/>
                                        </p:tgtEl>
                                        <p:attrNameLst>
                                          <p:attrName>style.visibility</p:attrName>
                                        </p:attrNameLst>
                                      </p:cBhvr>
                                      <p:to>
                                        <p:strVal val="hidden"/>
                                      </p:to>
                                    </p:set>
                                  </p:childTnLst>
                                </p:cTn>
                              </p:par>
                              <p:par>
                                <p:cTn id="55" presetID="23" presetClass="exit" presetSubtype="32" fill="hold" grpId="2" nodeType="withEffect">
                                  <p:stCondLst>
                                    <p:cond delay="0"/>
                                  </p:stCondLst>
                                  <p:childTnLst>
                                    <p:anim calcmode="lin" valueType="num">
                                      <p:cBhvr>
                                        <p:cTn id="56" dur="500"/>
                                        <p:tgtEl>
                                          <p:spTgt spid="19684"/>
                                        </p:tgtEl>
                                        <p:attrNameLst>
                                          <p:attrName>ppt_w</p:attrName>
                                        </p:attrNameLst>
                                      </p:cBhvr>
                                      <p:tavLst>
                                        <p:tav tm="0">
                                          <p:val>
                                            <p:strVal val="ppt_w"/>
                                          </p:val>
                                        </p:tav>
                                        <p:tav tm="100000">
                                          <p:val>
                                            <p:fltVal val="0"/>
                                          </p:val>
                                        </p:tav>
                                      </p:tavLst>
                                    </p:anim>
                                    <p:anim calcmode="lin" valueType="num">
                                      <p:cBhvr>
                                        <p:cTn id="57" dur="500"/>
                                        <p:tgtEl>
                                          <p:spTgt spid="19684"/>
                                        </p:tgtEl>
                                        <p:attrNameLst>
                                          <p:attrName>ppt_h</p:attrName>
                                        </p:attrNameLst>
                                      </p:cBhvr>
                                      <p:tavLst>
                                        <p:tav tm="0">
                                          <p:val>
                                            <p:strVal val="ppt_h"/>
                                          </p:val>
                                        </p:tav>
                                        <p:tav tm="100000">
                                          <p:val>
                                            <p:fltVal val="0"/>
                                          </p:val>
                                        </p:tav>
                                      </p:tavLst>
                                    </p:anim>
                                    <p:set>
                                      <p:cBhvr>
                                        <p:cTn id="58" dur="1" fill="hold">
                                          <p:stCondLst>
                                            <p:cond delay="499"/>
                                          </p:stCondLst>
                                        </p:cTn>
                                        <p:tgtEl>
                                          <p:spTgt spid="19684"/>
                                        </p:tgtEl>
                                        <p:attrNameLst>
                                          <p:attrName>style.visibility</p:attrName>
                                        </p:attrNameLst>
                                      </p:cBhvr>
                                      <p:to>
                                        <p:strVal val="hidden"/>
                                      </p:to>
                                    </p:set>
                                  </p:childTnLst>
                                </p:cTn>
                              </p:par>
                              <p:par>
                                <p:cTn id="59" presetID="23" presetClass="exit" presetSubtype="32" fill="hold" grpId="2" nodeType="withEffect">
                                  <p:stCondLst>
                                    <p:cond delay="0"/>
                                  </p:stCondLst>
                                  <p:childTnLst>
                                    <p:anim calcmode="lin" valueType="num">
                                      <p:cBhvr>
                                        <p:cTn id="60" dur="500"/>
                                        <p:tgtEl>
                                          <p:spTgt spid="19685"/>
                                        </p:tgtEl>
                                        <p:attrNameLst>
                                          <p:attrName>ppt_w</p:attrName>
                                        </p:attrNameLst>
                                      </p:cBhvr>
                                      <p:tavLst>
                                        <p:tav tm="0">
                                          <p:val>
                                            <p:strVal val="ppt_w"/>
                                          </p:val>
                                        </p:tav>
                                        <p:tav tm="100000">
                                          <p:val>
                                            <p:fltVal val="0"/>
                                          </p:val>
                                        </p:tav>
                                      </p:tavLst>
                                    </p:anim>
                                    <p:anim calcmode="lin" valueType="num">
                                      <p:cBhvr>
                                        <p:cTn id="61" dur="500"/>
                                        <p:tgtEl>
                                          <p:spTgt spid="19685"/>
                                        </p:tgtEl>
                                        <p:attrNameLst>
                                          <p:attrName>ppt_h</p:attrName>
                                        </p:attrNameLst>
                                      </p:cBhvr>
                                      <p:tavLst>
                                        <p:tav tm="0">
                                          <p:val>
                                            <p:strVal val="ppt_h"/>
                                          </p:val>
                                        </p:tav>
                                        <p:tav tm="100000">
                                          <p:val>
                                            <p:fltVal val="0"/>
                                          </p:val>
                                        </p:tav>
                                      </p:tavLst>
                                    </p:anim>
                                    <p:set>
                                      <p:cBhvr>
                                        <p:cTn id="62" dur="1" fill="hold">
                                          <p:stCondLst>
                                            <p:cond delay="499"/>
                                          </p:stCondLst>
                                        </p:cTn>
                                        <p:tgtEl>
                                          <p:spTgt spid="1968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mph" presetSubtype="0" fill="hold" grpId="0" nodeType="clickEffect">
                                  <p:stCondLst>
                                    <p:cond delay="0"/>
                                  </p:stCondLst>
                                  <p:childTnLst>
                                    <p:animClr clrSpc="hsl" dir="cw">
                                      <p:cBhvr override="childStyle">
                                        <p:cTn id="66" dur="500" fill="hold"/>
                                        <p:tgtEl>
                                          <p:spTgt spid="19561"/>
                                        </p:tgtEl>
                                        <p:attrNameLst>
                                          <p:attrName>style.color</p:attrName>
                                        </p:attrNameLst>
                                      </p:cBhvr>
                                      <p:by>
                                        <p:hsl h="-7200000" s="0" l="0"/>
                                      </p:by>
                                    </p:animClr>
                                    <p:animClr clrSpc="hsl" dir="cw">
                                      <p:cBhvr>
                                        <p:cTn id="67" dur="500" fill="hold"/>
                                        <p:tgtEl>
                                          <p:spTgt spid="19561"/>
                                        </p:tgtEl>
                                        <p:attrNameLst>
                                          <p:attrName>fillcolor</p:attrName>
                                        </p:attrNameLst>
                                      </p:cBhvr>
                                      <p:by>
                                        <p:hsl h="-7200000" s="0" l="0"/>
                                      </p:by>
                                    </p:animClr>
                                    <p:animClr clrSpc="hsl" dir="cw">
                                      <p:cBhvr>
                                        <p:cTn id="68" dur="500" fill="hold"/>
                                        <p:tgtEl>
                                          <p:spTgt spid="19561"/>
                                        </p:tgtEl>
                                        <p:attrNameLst>
                                          <p:attrName>stroke.color</p:attrName>
                                        </p:attrNameLst>
                                      </p:cBhvr>
                                      <p:by>
                                        <p:hsl h="-7200000" s="0" l="0"/>
                                      </p:by>
                                    </p:animClr>
                                    <p:set>
                                      <p:cBhvr>
                                        <p:cTn id="69" dur="500" fill="hold"/>
                                        <p:tgtEl>
                                          <p:spTgt spid="19561"/>
                                        </p:tgtEl>
                                        <p:attrNameLst>
                                          <p:attrName>fill.type</p:attrName>
                                        </p:attrNameLst>
                                      </p:cBhvr>
                                      <p:to>
                                        <p:strVal val="solid"/>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par>
                                <p:cTn id="70" presetID="1" presetClass="entr" presetSubtype="0" fill="hold" grpId="0" nodeType="withEffect">
                                  <p:stCondLst>
                                    <p:cond delay="0"/>
                                  </p:stCondLst>
                                  <p:childTnLst>
                                    <p:set>
                                      <p:cBhvr>
                                        <p:cTn id="71" dur="1" fill="hold">
                                          <p:stCondLst>
                                            <p:cond delay="0"/>
                                          </p:stCondLst>
                                        </p:cTn>
                                        <p:tgtEl>
                                          <p:spTgt spid="19686"/>
                                        </p:tgtEl>
                                        <p:attrNameLst>
                                          <p:attrName>style.visibility</p:attrName>
                                        </p:attrNameLst>
                                      </p:cBhvr>
                                      <p:to>
                                        <p:strVal val="visible"/>
                                      </p:to>
                                    </p:set>
                                  </p:childTnLst>
                                </p:cTn>
                              </p:par>
                              <p:par>
                                <p:cTn id="72" presetID="8" presetClass="emph" presetSubtype="0" fill="hold" grpId="1" nodeType="withEffect">
                                  <p:stCondLst>
                                    <p:cond delay="0"/>
                                  </p:stCondLst>
                                  <p:childTnLst>
                                    <p:animRot by="21600000">
                                      <p:cBhvr>
                                        <p:cTn id="73" dur="1000" fill="hold"/>
                                        <p:tgtEl>
                                          <p:spTgt spid="19686"/>
                                        </p:tgtEl>
                                        <p:attrNameLst>
                                          <p:attrName>r</p:attrName>
                                        </p:attrNameLst>
                                      </p:cBhvr>
                                    </p:animRot>
                                  </p:childTnLst>
                                </p:cTn>
                              </p:par>
                              <p:par>
                                <p:cTn id="74" presetID="1" presetClass="entr" presetSubtype="0" fill="hold" grpId="0" nodeType="withEffect">
                                  <p:stCondLst>
                                    <p:cond delay="0"/>
                                  </p:stCondLst>
                                  <p:childTnLst>
                                    <p:set>
                                      <p:cBhvr>
                                        <p:cTn id="75" dur="1" fill="hold">
                                          <p:stCondLst>
                                            <p:cond delay="0"/>
                                          </p:stCondLst>
                                        </p:cTn>
                                        <p:tgtEl>
                                          <p:spTgt spid="19687"/>
                                        </p:tgtEl>
                                        <p:attrNameLst>
                                          <p:attrName>style.visibility</p:attrName>
                                        </p:attrNameLst>
                                      </p:cBhvr>
                                      <p:to>
                                        <p:strVal val="visible"/>
                                      </p:to>
                                    </p:set>
                                  </p:childTnLst>
                                </p:cTn>
                              </p:par>
                              <p:par>
                                <p:cTn id="76" presetID="8" presetClass="emph" presetSubtype="0" fill="hold" grpId="1" nodeType="withEffect">
                                  <p:stCondLst>
                                    <p:cond delay="0"/>
                                  </p:stCondLst>
                                  <p:childTnLst>
                                    <p:animRot by="21600000">
                                      <p:cBhvr>
                                        <p:cTn id="77" dur="1000" fill="hold"/>
                                        <p:tgtEl>
                                          <p:spTgt spid="19687"/>
                                        </p:tgtEl>
                                        <p:attrNameLst>
                                          <p:attrName>r</p:attrName>
                                        </p:attrNameLst>
                                      </p:cBhvr>
                                    </p:animRot>
                                  </p:childTnLst>
                                </p:cTn>
                              </p:par>
                              <p:par>
                                <p:cTn id="78" presetID="1" presetClass="entr" presetSubtype="0" fill="hold" grpId="0" nodeType="withEffect">
                                  <p:stCondLst>
                                    <p:cond delay="0"/>
                                  </p:stCondLst>
                                  <p:childTnLst>
                                    <p:set>
                                      <p:cBhvr>
                                        <p:cTn id="79" dur="1" fill="hold">
                                          <p:stCondLst>
                                            <p:cond delay="0"/>
                                          </p:stCondLst>
                                        </p:cTn>
                                        <p:tgtEl>
                                          <p:spTgt spid="19688"/>
                                        </p:tgtEl>
                                        <p:attrNameLst>
                                          <p:attrName>style.visibility</p:attrName>
                                        </p:attrNameLst>
                                      </p:cBhvr>
                                      <p:to>
                                        <p:strVal val="visible"/>
                                      </p:to>
                                    </p:set>
                                  </p:childTnLst>
                                </p:cTn>
                              </p:par>
                              <p:par>
                                <p:cTn id="80" presetID="8" presetClass="emph" presetSubtype="0" fill="hold" grpId="1" nodeType="withEffect">
                                  <p:stCondLst>
                                    <p:cond delay="0"/>
                                  </p:stCondLst>
                                  <p:childTnLst>
                                    <p:animRot by="21600000">
                                      <p:cBhvr>
                                        <p:cTn id="81" dur="1000" fill="hold"/>
                                        <p:tgtEl>
                                          <p:spTgt spid="19688"/>
                                        </p:tgtEl>
                                        <p:attrNameLst>
                                          <p:attrName>r</p:attrName>
                                        </p:attrNameLst>
                                      </p:cBhvr>
                                    </p:animRot>
                                  </p:childTnLst>
                                </p:cTn>
                              </p:par>
                              <p:par>
                                <p:cTn id="82" presetID="1" presetClass="entr" presetSubtype="0" fill="hold" grpId="0" nodeType="withEffect">
                                  <p:stCondLst>
                                    <p:cond delay="0"/>
                                  </p:stCondLst>
                                  <p:childTnLst>
                                    <p:set>
                                      <p:cBhvr>
                                        <p:cTn id="83" dur="1" fill="hold">
                                          <p:stCondLst>
                                            <p:cond delay="0"/>
                                          </p:stCondLst>
                                        </p:cTn>
                                        <p:tgtEl>
                                          <p:spTgt spid="19689"/>
                                        </p:tgtEl>
                                        <p:attrNameLst>
                                          <p:attrName>style.visibility</p:attrName>
                                        </p:attrNameLst>
                                      </p:cBhvr>
                                      <p:to>
                                        <p:strVal val="visible"/>
                                      </p:to>
                                    </p:set>
                                  </p:childTnLst>
                                </p:cTn>
                              </p:par>
                              <p:par>
                                <p:cTn id="84" presetID="8" presetClass="emph" presetSubtype="0" fill="hold" grpId="1" nodeType="withEffect">
                                  <p:stCondLst>
                                    <p:cond delay="0"/>
                                  </p:stCondLst>
                                  <p:childTnLst>
                                    <p:animRot by="21600000">
                                      <p:cBhvr>
                                        <p:cTn id="85" dur="1000" fill="hold"/>
                                        <p:tgtEl>
                                          <p:spTgt spid="19689"/>
                                        </p:tgtEl>
                                        <p:attrNameLst>
                                          <p:attrName>r</p:attrName>
                                        </p:attrNameLst>
                                      </p:cBhvr>
                                    </p:animRot>
                                  </p:childTnLst>
                                </p:cTn>
                              </p:par>
                              <p:par>
                                <p:cTn id="86" presetID="1" presetClass="entr" presetSubtype="0" fill="hold" grpId="0" nodeType="withEffect">
                                  <p:stCondLst>
                                    <p:cond delay="0"/>
                                  </p:stCondLst>
                                  <p:childTnLst>
                                    <p:set>
                                      <p:cBhvr>
                                        <p:cTn id="87" dur="1" fill="hold">
                                          <p:stCondLst>
                                            <p:cond delay="0"/>
                                          </p:stCondLst>
                                        </p:cTn>
                                        <p:tgtEl>
                                          <p:spTgt spid="19690"/>
                                        </p:tgtEl>
                                        <p:attrNameLst>
                                          <p:attrName>style.visibility</p:attrName>
                                        </p:attrNameLst>
                                      </p:cBhvr>
                                      <p:to>
                                        <p:strVal val="visible"/>
                                      </p:to>
                                    </p:set>
                                  </p:childTnLst>
                                </p:cTn>
                              </p:par>
                              <p:par>
                                <p:cTn id="88" presetID="8" presetClass="emph" presetSubtype="0" fill="hold" grpId="1" nodeType="withEffect">
                                  <p:stCondLst>
                                    <p:cond delay="0"/>
                                  </p:stCondLst>
                                  <p:childTnLst>
                                    <p:animRot by="21600000">
                                      <p:cBhvr>
                                        <p:cTn id="89" dur="1000" fill="hold"/>
                                        <p:tgtEl>
                                          <p:spTgt spid="19690"/>
                                        </p:tgtEl>
                                        <p:attrNameLst>
                                          <p:attrName>r</p:attrName>
                                        </p:attrNameLst>
                                      </p:cBhvr>
                                    </p:animRot>
                                  </p:childTnLst>
                                </p:cTn>
                              </p:par>
                              <p:par>
                                <p:cTn id="90" presetID="1" presetClass="entr" presetSubtype="0" fill="hold" grpId="0" nodeType="withEffect">
                                  <p:stCondLst>
                                    <p:cond delay="0"/>
                                  </p:stCondLst>
                                  <p:childTnLst>
                                    <p:set>
                                      <p:cBhvr>
                                        <p:cTn id="91" dur="1" fill="hold">
                                          <p:stCondLst>
                                            <p:cond delay="0"/>
                                          </p:stCondLst>
                                        </p:cTn>
                                        <p:tgtEl>
                                          <p:spTgt spid="19691"/>
                                        </p:tgtEl>
                                        <p:attrNameLst>
                                          <p:attrName>style.visibility</p:attrName>
                                        </p:attrNameLst>
                                      </p:cBhvr>
                                      <p:to>
                                        <p:strVal val="visible"/>
                                      </p:to>
                                    </p:set>
                                  </p:childTnLst>
                                </p:cTn>
                              </p:par>
                              <p:par>
                                <p:cTn id="92" presetID="8" presetClass="emph" presetSubtype="0" fill="hold" grpId="1" nodeType="withEffect">
                                  <p:stCondLst>
                                    <p:cond delay="0"/>
                                  </p:stCondLst>
                                  <p:childTnLst>
                                    <p:animRot by="21600000">
                                      <p:cBhvr>
                                        <p:cTn id="93" dur="1000" fill="hold"/>
                                        <p:tgtEl>
                                          <p:spTgt spid="19691"/>
                                        </p:tgtEl>
                                        <p:attrNameLst>
                                          <p:attrName>r</p:attrName>
                                        </p:attrNameLst>
                                      </p:cBhvr>
                                    </p:animRot>
                                  </p:childTnLst>
                                </p:cTn>
                              </p:par>
                              <p:par>
                                <p:cTn id="94" presetID="2" presetClass="entr" presetSubtype="2" fill="hold" nodeType="withEffect">
                                  <p:stCondLst>
                                    <p:cond delay="0"/>
                                  </p:stCondLst>
                                  <p:childTnLst>
                                    <p:set>
                                      <p:cBhvr>
                                        <p:cTn id="95" dur="1" fill="hold">
                                          <p:stCondLst>
                                            <p:cond delay="0"/>
                                          </p:stCondLst>
                                        </p:cTn>
                                        <p:tgtEl>
                                          <p:spTgt spid="19675"/>
                                        </p:tgtEl>
                                        <p:attrNameLst>
                                          <p:attrName>style.visibility</p:attrName>
                                        </p:attrNameLst>
                                      </p:cBhvr>
                                      <p:to>
                                        <p:strVal val="visible"/>
                                      </p:to>
                                    </p:set>
                                    <p:anim calcmode="lin" valueType="num">
                                      <p:cBhvr additive="base">
                                        <p:cTn id="96" dur="500" fill="hold"/>
                                        <p:tgtEl>
                                          <p:spTgt spid="19675"/>
                                        </p:tgtEl>
                                        <p:attrNameLst>
                                          <p:attrName>ppt_x</p:attrName>
                                        </p:attrNameLst>
                                      </p:cBhvr>
                                      <p:tavLst>
                                        <p:tav tm="0">
                                          <p:val>
                                            <p:strVal val="1+#ppt_w/2"/>
                                          </p:val>
                                        </p:tav>
                                        <p:tav tm="100000">
                                          <p:val>
                                            <p:strVal val="#ppt_x"/>
                                          </p:val>
                                        </p:tav>
                                      </p:tavLst>
                                    </p:anim>
                                    <p:anim calcmode="lin" valueType="num">
                                      <p:cBhvr additive="base">
                                        <p:cTn id="97" dur="500" fill="hold"/>
                                        <p:tgtEl>
                                          <p:spTgt spid="19675"/>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3" presetClass="exit" presetSubtype="32" fill="hold" grpId="0" nodeType="clickEffect">
                                  <p:stCondLst>
                                    <p:cond delay="0"/>
                                  </p:stCondLst>
                                  <p:childTnLst>
                                    <p:anim calcmode="lin" valueType="num">
                                      <p:cBhvr>
                                        <p:cTn id="101" dur="500"/>
                                        <p:tgtEl>
                                          <p:spTgt spid="19675"/>
                                        </p:tgtEl>
                                        <p:attrNameLst>
                                          <p:attrName>ppt_w</p:attrName>
                                        </p:attrNameLst>
                                      </p:cBhvr>
                                      <p:tavLst>
                                        <p:tav tm="0">
                                          <p:val>
                                            <p:strVal val="ppt_w"/>
                                          </p:val>
                                        </p:tav>
                                        <p:tav tm="100000">
                                          <p:val>
                                            <p:fltVal val="0"/>
                                          </p:val>
                                        </p:tav>
                                      </p:tavLst>
                                    </p:anim>
                                    <p:anim calcmode="lin" valueType="num">
                                      <p:cBhvr>
                                        <p:cTn id="102" dur="500"/>
                                        <p:tgtEl>
                                          <p:spTgt spid="19675"/>
                                        </p:tgtEl>
                                        <p:attrNameLst>
                                          <p:attrName>ppt_h</p:attrName>
                                        </p:attrNameLst>
                                      </p:cBhvr>
                                      <p:tavLst>
                                        <p:tav tm="0">
                                          <p:val>
                                            <p:strVal val="ppt_h"/>
                                          </p:val>
                                        </p:tav>
                                        <p:tav tm="100000">
                                          <p:val>
                                            <p:fltVal val="0"/>
                                          </p:val>
                                        </p:tav>
                                      </p:tavLst>
                                    </p:anim>
                                    <p:set>
                                      <p:cBhvr>
                                        <p:cTn id="103" dur="1" fill="hold">
                                          <p:stCondLst>
                                            <p:cond delay="499"/>
                                          </p:stCondLst>
                                        </p:cTn>
                                        <p:tgtEl>
                                          <p:spTgt spid="19675"/>
                                        </p:tgtEl>
                                        <p:attrNameLst>
                                          <p:attrName>style.visibility</p:attrName>
                                        </p:attrNameLst>
                                      </p:cBhvr>
                                      <p:to>
                                        <p:strVal val="hidden"/>
                                      </p:to>
                                    </p:set>
                                  </p:childTnLst>
                                </p:cTn>
                              </p:par>
                              <p:par>
                                <p:cTn id="104" presetID="9" presetClass="entr" presetSubtype="0" fill="hold" nodeType="withEffect">
                                  <p:stCondLst>
                                    <p:cond delay="0"/>
                                  </p:stCondLst>
                                  <p:childTnLst>
                                    <p:set>
                                      <p:cBhvr>
                                        <p:cTn id="105" dur="1" fill="hold">
                                          <p:stCondLst>
                                            <p:cond delay="0"/>
                                          </p:stCondLst>
                                        </p:cTn>
                                        <p:tgtEl>
                                          <p:spTgt spid="19579"/>
                                        </p:tgtEl>
                                        <p:attrNameLst>
                                          <p:attrName>style.visibility</p:attrName>
                                        </p:attrNameLst>
                                      </p:cBhvr>
                                      <p:to>
                                        <p:strVal val="visible"/>
                                      </p:to>
                                    </p:set>
                                    <p:animEffect transition="in" filter="dissolve">
                                      <p:cBhvr>
                                        <p:cTn id="106" dur="500"/>
                                        <p:tgtEl>
                                          <p:spTgt spid="19579"/>
                                        </p:tgtEl>
                                      </p:cBhvr>
                                    </p:animEffect>
                                  </p:childTnLst>
                                </p:cTn>
                              </p:par>
                              <p:par>
                                <p:cTn id="107" presetID="23" presetClass="exit" presetSubtype="32" fill="hold" grpId="2" nodeType="withEffect">
                                  <p:stCondLst>
                                    <p:cond delay="0"/>
                                  </p:stCondLst>
                                  <p:childTnLst>
                                    <p:anim calcmode="lin" valueType="num">
                                      <p:cBhvr>
                                        <p:cTn id="108" dur="500"/>
                                        <p:tgtEl>
                                          <p:spTgt spid="19686"/>
                                        </p:tgtEl>
                                        <p:attrNameLst>
                                          <p:attrName>ppt_w</p:attrName>
                                        </p:attrNameLst>
                                      </p:cBhvr>
                                      <p:tavLst>
                                        <p:tav tm="0">
                                          <p:val>
                                            <p:strVal val="ppt_w"/>
                                          </p:val>
                                        </p:tav>
                                        <p:tav tm="100000">
                                          <p:val>
                                            <p:fltVal val="0"/>
                                          </p:val>
                                        </p:tav>
                                      </p:tavLst>
                                    </p:anim>
                                    <p:anim calcmode="lin" valueType="num">
                                      <p:cBhvr>
                                        <p:cTn id="109" dur="500"/>
                                        <p:tgtEl>
                                          <p:spTgt spid="19686"/>
                                        </p:tgtEl>
                                        <p:attrNameLst>
                                          <p:attrName>ppt_h</p:attrName>
                                        </p:attrNameLst>
                                      </p:cBhvr>
                                      <p:tavLst>
                                        <p:tav tm="0">
                                          <p:val>
                                            <p:strVal val="ppt_h"/>
                                          </p:val>
                                        </p:tav>
                                        <p:tav tm="100000">
                                          <p:val>
                                            <p:fltVal val="0"/>
                                          </p:val>
                                        </p:tav>
                                      </p:tavLst>
                                    </p:anim>
                                    <p:set>
                                      <p:cBhvr>
                                        <p:cTn id="110" dur="1" fill="hold">
                                          <p:stCondLst>
                                            <p:cond delay="499"/>
                                          </p:stCondLst>
                                        </p:cTn>
                                        <p:tgtEl>
                                          <p:spTgt spid="19686"/>
                                        </p:tgtEl>
                                        <p:attrNameLst>
                                          <p:attrName>style.visibility</p:attrName>
                                        </p:attrNameLst>
                                      </p:cBhvr>
                                      <p:to>
                                        <p:strVal val="hidden"/>
                                      </p:to>
                                    </p:set>
                                  </p:childTnLst>
                                </p:cTn>
                              </p:par>
                              <p:par>
                                <p:cTn id="111" presetID="23" presetClass="exit" presetSubtype="32" fill="hold" grpId="2" nodeType="withEffect">
                                  <p:stCondLst>
                                    <p:cond delay="0"/>
                                  </p:stCondLst>
                                  <p:childTnLst>
                                    <p:anim calcmode="lin" valueType="num">
                                      <p:cBhvr>
                                        <p:cTn id="112" dur="500"/>
                                        <p:tgtEl>
                                          <p:spTgt spid="19687"/>
                                        </p:tgtEl>
                                        <p:attrNameLst>
                                          <p:attrName>ppt_w</p:attrName>
                                        </p:attrNameLst>
                                      </p:cBhvr>
                                      <p:tavLst>
                                        <p:tav tm="0">
                                          <p:val>
                                            <p:strVal val="ppt_w"/>
                                          </p:val>
                                        </p:tav>
                                        <p:tav tm="100000">
                                          <p:val>
                                            <p:fltVal val="0"/>
                                          </p:val>
                                        </p:tav>
                                      </p:tavLst>
                                    </p:anim>
                                    <p:anim calcmode="lin" valueType="num">
                                      <p:cBhvr>
                                        <p:cTn id="113" dur="500"/>
                                        <p:tgtEl>
                                          <p:spTgt spid="19687"/>
                                        </p:tgtEl>
                                        <p:attrNameLst>
                                          <p:attrName>ppt_h</p:attrName>
                                        </p:attrNameLst>
                                      </p:cBhvr>
                                      <p:tavLst>
                                        <p:tav tm="0">
                                          <p:val>
                                            <p:strVal val="ppt_h"/>
                                          </p:val>
                                        </p:tav>
                                        <p:tav tm="100000">
                                          <p:val>
                                            <p:fltVal val="0"/>
                                          </p:val>
                                        </p:tav>
                                      </p:tavLst>
                                    </p:anim>
                                    <p:set>
                                      <p:cBhvr>
                                        <p:cTn id="114" dur="1" fill="hold">
                                          <p:stCondLst>
                                            <p:cond delay="499"/>
                                          </p:stCondLst>
                                        </p:cTn>
                                        <p:tgtEl>
                                          <p:spTgt spid="19687"/>
                                        </p:tgtEl>
                                        <p:attrNameLst>
                                          <p:attrName>style.visibility</p:attrName>
                                        </p:attrNameLst>
                                      </p:cBhvr>
                                      <p:to>
                                        <p:strVal val="hidden"/>
                                      </p:to>
                                    </p:set>
                                  </p:childTnLst>
                                </p:cTn>
                              </p:par>
                              <p:par>
                                <p:cTn id="115" presetID="23" presetClass="exit" presetSubtype="32" fill="hold" grpId="2" nodeType="withEffect">
                                  <p:stCondLst>
                                    <p:cond delay="0"/>
                                  </p:stCondLst>
                                  <p:childTnLst>
                                    <p:anim calcmode="lin" valueType="num">
                                      <p:cBhvr>
                                        <p:cTn id="116" dur="500"/>
                                        <p:tgtEl>
                                          <p:spTgt spid="19688"/>
                                        </p:tgtEl>
                                        <p:attrNameLst>
                                          <p:attrName>ppt_w</p:attrName>
                                        </p:attrNameLst>
                                      </p:cBhvr>
                                      <p:tavLst>
                                        <p:tav tm="0">
                                          <p:val>
                                            <p:strVal val="ppt_w"/>
                                          </p:val>
                                        </p:tav>
                                        <p:tav tm="100000">
                                          <p:val>
                                            <p:fltVal val="0"/>
                                          </p:val>
                                        </p:tav>
                                      </p:tavLst>
                                    </p:anim>
                                    <p:anim calcmode="lin" valueType="num">
                                      <p:cBhvr>
                                        <p:cTn id="117" dur="500"/>
                                        <p:tgtEl>
                                          <p:spTgt spid="19688"/>
                                        </p:tgtEl>
                                        <p:attrNameLst>
                                          <p:attrName>ppt_h</p:attrName>
                                        </p:attrNameLst>
                                      </p:cBhvr>
                                      <p:tavLst>
                                        <p:tav tm="0">
                                          <p:val>
                                            <p:strVal val="ppt_h"/>
                                          </p:val>
                                        </p:tav>
                                        <p:tav tm="100000">
                                          <p:val>
                                            <p:fltVal val="0"/>
                                          </p:val>
                                        </p:tav>
                                      </p:tavLst>
                                    </p:anim>
                                    <p:set>
                                      <p:cBhvr>
                                        <p:cTn id="118" dur="1" fill="hold">
                                          <p:stCondLst>
                                            <p:cond delay="499"/>
                                          </p:stCondLst>
                                        </p:cTn>
                                        <p:tgtEl>
                                          <p:spTgt spid="19688"/>
                                        </p:tgtEl>
                                        <p:attrNameLst>
                                          <p:attrName>style.visibility</p:attrName>
                                        </p:attrNameLst>
                                      </p:cBhvr>
                                      <p:to>
                                        <p:strVal val="hidden"/>
                                      </p:to>
                                    </p:set>
                                  </p:childTnLst>
                                </p:cTn>
                              </p:par>
                              <p:par>
                                <p:cTn id="119" presetID="23" presetClass="exit" presetSubtype="32" fill="hold" grpId="2" nodeType="withEffect">
                                  <p:stCondLst>
                                    <p:cond delay="0"/>
                                  </p:stCondLst>
                                  <p:childTnLst>
                                    <p:anim calcmode="lin" valueType="num">
                                      <p:cBhvr>
                                        <p:cTn id="120" dur="500"/>
                                        <p:tgtEl>
                                          <p:spTgt spid="19689"/>
                                        </p:tgtEl>
                                        <p:attrNameLst>
                                          <p:attrName>ppt_w</p:attrName>
                                        </p:attrNameLst>
                                      </p:cBhvr>
                                      <p:tavLst>
                                        <p:tav tm="0">
                                          <p:val>
                                            <p:strVal val="ppt_w"/>
                                          </p:val>
                                        </p:tav>
                                        <p:tav tm="100000">
                                          <p:val>
                                            <p:fltVal val="0"/>
                                          </p:val>
                                        </p:tav>
                                      </p:tavLst>
                                    </p:anim>
                                    <p:anim calcmode="lin" valueType="num">
                                      <p:cBhvr>
                                        <p:cTn id="121" dur="500"/>
                                        <p:tgtEl>
                                          <p:spTgt spid="19689"/>
                                        </p:tgtEl>
                                        <p:attrNameLst>
                                          <p:attrName>ppt_h</p:attrName>
                                        </p:attrNameLst>
                                      </p:cBhvr>
                                      <p:tavLst>
                                        <p:tav tm="0">
                                          <p:val>
                                            <p:strVal val="ppt_h"/>
                                          </p:val>
                                        </p:tav>
                                        <p:tav tm="100000">
                                          <p:val>
                                            <p:fltVal val="0"/>
                                          </p:val>
                                        </p:tav>
                                      </p:tavLst>
                                    </p:anim>
                                    <p:set>
                                      <p:cBhvr>
                                        <p:cTn id="122" dur="1" fill="hold">
                                          <p:stCondLst>
                                            <p:cond delay="499"/>
                                          </p:stCondLst>
                                        </p:cTn>
                                        <p:tgtEl>
                                          <p:spTgt spid="19689"/>
                                        </p:tgtEl>
                                        <p:attrNameLst>
                                          <p:attrName>style.visibility</p:attrName>
                                        </p:attrNameLst>
                                      </p:cBhvr>
                                      <p:to>
                                        <p:strVal val="hidden"/>
                                      </p:to>
                                    </p:set>
                                  </p:childTnLst>
                                </p:cTn>
                              </p:par>
                              <p:par>
                                <p:cTn id="123" presetID="23" presetClass="exit" presetSubtype="32" fill="hold" grpId="2" nodeType="withEffect">
                                  <p:stCondLst>
                                    <p:cond delay="0"/>
                                  </p:stCondLst>
                                  <p:childTnLst>
                                    <p:anim calcmode="lin" valueType="num">
                                      <p:cBhvr>
                                        <p:cTn id="124" dur="500"/>
                                        <p:tgtEl>
                                          <p:spTgt spid="19690"/>
                                        </p:tgtEl>
                                        <p:attrNameLst>
                                          <p:attrName>ppt_w</p:attrName>
                                        </p:attrNameLst>
                                      </p:cBhvr>
                                      <p:tavLst>
                                        <p:tav tm="0">
                                          <p:val>
                                            <p:strVal val="ppt_w"/>
                                          </p:val>
                                        </p:tav>
                                        <p:tav tm="100000">
                                          <p:val>
                                            <p:fltVal val="0"/>
                                          </p:val>
                                        </p:tav>
                                      </p:tavLst>
                                    </p:anim>
                                    <p:anim calcmode="lin" valueType="num">
                                      <p:cBhvr>
                                        <p:cTn id="125" dur="500"/>
                                        <p:tgtEl>
                                          <p:spTgt spid="19690"/>
                                        </p:tgtEl>
                                        <p:attrNameLst>
                                          <p:attrName>ppt_h</p:attrName>
                                        </p:attrNameLst>
                                      </p:cBhvr>
                                      <p:tavLst>
                                        <p:tav tm="0">
                                          <p:val>
                                            <p:strVal val="ppt_h"/>
                                          </p:val>
                                        </p:tav>
                                        <p:tav tm="100000">
                                          <p:val>
                                            <p:fltVal val="0"/>
                                          </p:val>
                                        </p:tav>
                                      </p:tavLst>
                                    </p:anim>
                                    <p:set>
                                      <p:cBhvr>
                                        <p:cTn id="126" dur="1" fill="hold">
                                          <p:stCondLst>
                                            <p:cond delay="499"/>
                                          </p:stCondLst>
                                        </p:cTn>
                                        <p:tgtEl>
                                          <p:spTgt spid="19690"/>
                                        </p:tgtEl>
                                        <p:attrNameLst>
                                          <p:attrName>style.visibility</p:attrName>
                                        </p:attrNameLst>
                                      </p:cBhvr>
                                      <p:to>
                                        <p:strVal val="hidden"/>
                                      </p:to>
                                    </p:set>
                                  </p:childTnLst>
                                </p:cTn>
                              </p:par>
                              <p:par>
                                <p:cTn id="127" presetID="23" presetClass="exit" presetSubtype="32" fill="hold" grpId="2" nodeType="withEffect">
                                  <p:stCondLst>
                                    <p:cond delay="0"/>
                                  </p:stCondLst>
                                  <p:childTnLst>
                                    <p:anim calcmode="lin" valueType="num">
                                      <p:cBhvr>
                                        <p:cTn id="128" dur="500"/>
                                        <p:tgtEl>
                                          <p:spTgt spid="19691"/>
                                        </p:tgtEl>
                                        <p:attrNameLst>
                                          <p:attrName>ppt_w</p:attrName>
                                        </p:attrNameLst>
                                      </p:cBhvr>
                                      <p:tavLst>
                                        <p:tav tm="0">
                                          <p:val>
                                            <p:strVal val="ppt_w"/>
                                          </p:val>
                                        </p:tav>
                                        <p:tav tm="100000">
                                          <p:val>
                                            <p:fltVal val="0"/>
                                          </p:val>
                                        </p:tav>
                                      </p:tavLst>
                                    </p:anim>
                                    <p:anim calcmode="lin" valueType="num">
                                      <p:cBhvr>
                                        <p:cTn id="129" dur="500"/>
                                        <p:tgtEl>
                                          <p:spTgt spid="19691"/>
                                        </p:tgtEl>
                                        <p:attrNameLst>
                                          <p:attrName>ppt_h</p:attrName>
                                        </p:attrNameLst>
                                      </p:cBhvr>
                                      <p:tavLst>
                                        <p:tav tm="0">
                                          <p:val>
                                            <p:strVal val="ppt_h"/>
                                          </p:val>
                                        </p:tav>
                                        <p:tav tm="100000">
                                          <p:val>
                                            <p:fltVal val="0"/>
                                          </p:val>
                                        </p:tav>
                                      </p:tavLst>
                                    </p:anim>
                                    <p:set>
                                      <p:cBhvr>
                                        <p:cTn id="130" dur="1" fill="hold">
                                          <p:stCondLst>
                                            <p:cond delay="499"/>
                                          </p:stCondLst>
                                        </p:cTn>
                                        <p:tgtEl>
                                          <p:spTgt spid="19691"/>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mph" presetSubtype="0" fill="hold" grpId="0" nodeType="clickEffect">
                                  <p:stCondLst>
                                    <p:cond delay="0"/>
                                  </p:stCondLst>
                                  <p:childTnLst>
                                    <p:animClr clrSpc="hsl" dir="cw">
                                      <p:cBhvr override="childStyle">
                                        <p:cTn id="134" dur="500" fill="hold"/>
                                        <p:tgtEl>
                                          <p:spTgt spid="19562"/>
                                        </p:tgtEl>
                                        <p:attrNameLst>
                                          <p:attrName>style.color</p:attrName>
                                        </p:attrNameLst>
                                      </p:cBhvr>
                                      <p:by>
                                        <p:hsl h="-7200000" s="0" l="0"/>
                                      </p:by>
                                    </p:animClr>
                                    <p:animClr clrSpc="hsl" dir="cw">
                                      <p:cBhvr>
                                        <p:cTn id="135" dur="500" fill="hold"/>
                                        <p:tgtEl>
                                          <p:spTgt spid="19562"/>
                                        </p:tgtEl>
                                        <p:attrNameLst>
                                          <p:attrName>fillcolor</p:attrName>
                                        </p:attrNameLst>
                                      </p:cBhvr>
                                      <p:by>
                                        <p:hsl h="-7200000" s="0" l="0"/>
                                      </p:by>
                                    </p:animClr>
                                    <p:animClr clrSpc="hsl" dir="cw">
                                      <p:cBhvr>
                                        <p:cTn id="136" dur="500" fill="hold"/>
                                        <p:tgtEl>
                                          <p:spTgt spid="19562"/>
                                        </p:tgtEl>
                                        <p:attrNameLst>
                                          <p:attrName>stroke.color</p:attrName>
                                        </p:attrNameLst>
                                      </p:cBhvr>
                                      <p:by>
                                        <p:hsl h="-7200000" s="0" l="0"/>
                                      </p:by>
                                    </p:animClr>
                                    <p:set>
                                      <p:cBhvr>
                                        <p:cTn id="137" dur="500" fill="hold"/>
                                        <p:tgtEl>
                                          <p:spTgt spid="19562"/>
                                        </p:tgtEl>
                                        <p:attrNameLst>
                                          <p:attrName>fill.type</p:attrName>
                                        </p:attrNameLst>
                                      </p:cBhvr>
                                      <p:to>
                                        <p:strVal val="solid"/>
                                      </p:to>
                                    </p:set>
                                  </p:childTnLst>
                                  <p:subTnLst>
                                    <p:audio>
                                      <p:cMediaNode>
                                        <p:cTn display="0" masterRel="sameClick">
                                          <p:stCondLst>
                                            <p:cond evt="begin" delay="0">
                                              <p:tn val="133"/>
                                            </p:cond>
                                          </p:stCondLst>
                                          <p:endCondLst>
                                            <p:cond evt="onStopAudio" delay="0">
                                              <p:tgtEl>
                                                <p:sldTgt/>
                                              </p:tgtEl>
                                            </p:cond>
                                          </p:endCondLst>
                                        </p:cTn>
                                        <p:tgtEl>
                                          <p:sndTgt r:embed="rId2" name="CHIMES.WAV"/>
                                        </p:tgtEl>
                                      </p:cMediaNode>
                                    </p:audio>
                                  </p:subTnLst>
                                </p:cTn>
                              </p:par>
                              <p:par>
                                <p:cTn id="138" presetID="1" presetClass="entr" presetSubtype="0" fill="hold" grpId="0" nodeType="withEffect">
                                  <p:stCondLst>
                                    <p:cond delay="0"/>
                                  </p:stCondLst>
                                  <p:childTnLst>
                                    <p:set>
                                      <p:cBhvr>
                                        <p:cTn id="139" dur="1" fill="hold">
                                          <p:stCondLst>
                                            <p:cond delay="0"/>
                                          </p:stCondLst>
                                        </p:cTn>
                                        <p:tgtEl>
                                          <p:spTgt spid="19692"/>
                                        </p:tgtEl>
                                        <p:attrNameLst>
                                          <p:attrName>style.visibility</p:attrName>
                                        </p:attrNameLst>
                                      </p:cBhvr>
                                      <p:to>
                                        <p:strVal val="visible"/>
                                      </p:to>
                                    </p:set>
                                  </p:childTnLst>
                                </p:cTn>
                              </p:par>
                              <p:par>
                                <p:cTn id="140" presetID="8" presetClass="emph" presetSubtype="0" fill="hold" grpId="1" nodeType="withEffect">
                                  <p:stCondLst>
                                    <p:cond delay="0"/>
                                  </p:stCondLst>
                                  <p:childTnLst>
                                    <p:animRot by="21600000">
                                      <p:cBhvr>
                                        <p:cTn id="141" dur="1000" fill="hold"/>
                                        <p:tgtEl>
                                          <p:spTgt spid="19692"/>
                                        </p:tgtEl>
                                        <p:attrNameLst>
                                          <p:attrName>r</p:attrName>
                                        </p:attrNameLst>
                                      </p:cBhvr>
                                    </p:animRot>
                                  </p:childTnLst>
                                </p:cTn>
                              </p:par>
                              <p:par>
                                <p:cTn id="142" presetID="1" presetClass="entr" presetSubtype="0" fill="hold" grpId="0" nodeType="withEffect">
                                  <p:stCondLst>
                                    <p:cond delay="0"/>
                                  </p:stCondLst>
                                  <p:childTnLst>
                                    <p:set>
                                      <p:cBhvr>
                                        <p:cTn id="143" dur="1" fill="hold">
                                          <p:stCondLst>
                                            <p:cond delay="0"/>
                                          </p:stCondLst>
                                        </p:cTn>
                                        <p:tgtEl>
                                          <p:spTgt spid="19693"/>
                                        </p:tgtEl>
                                        <p:attrNameLst>
                                          <p:attrName>style.visibility</p:attrName>
                                        </p:attrNameLst>
                                      </p:cBhvr>
                                      <p:to>
                                        <p:strVal val="visible"/>
                                      </p:to>
                                    </p:set>
                                  </p:childTnLst>
                                </p:cTn>
                              </p:par>
                              <p:par>
                                <p:cTn id="144" presetID="8" presetClass="emph" presetSubtype="0" fill="hold" grpId="1" nodeType="withEffect">
                                  <p:stCondLst>
                                    <p:cond delay="0"/>
                                  </p:stCondLst>
                                  <p:childTnLst>
                                    <p:animRot by="21600000">
                                      <p:cBhvr>
                                        <p:cTn id="145" dur="1000" fill="hold"/>
                                        <p:tgtEl>
                                          <p:spTgt spid="19693"/>
                                        </p:tgtEl>
                                        <p:attrNameLst>
                                          <p:attrName>r</p:attrName>
                                        </p:attrNameLst>
                                      </p:cBhvr>
                                    </p:animRot>
                                  </p:childTnLst>
                                </p:cTn>
                              </p:par>
                              <p:par>
                                <p:cTn id="146" presetID="1" presetClass="entr" presetSubtype="0" fill="hold" grpId="0" nodeType="withEffect">
                                  <p:stCondLst>
                                    <p:cond delay="0"/>
                                  </p:stCondLst>
                                  <p:childTnLst>
                                    <p:set>
                                      <p:cBhvr>
                                        <p:cTn id="147" dur="1" fill="hold">
                                          <p:stCondLst>
                                            <p:cond delay="0"/>
                                          </p:stCondLst>
                                        </p:cTn>
                                        <p:tgtEl>
                                          <p:spTgt spid="19694"/>
                                        </p:tgtEl>
                                        <p:attrNameLst>
                                          <p:attrName>style.visibility</p:attrName>
                                        </p:attrNameLst>
                                      </p:cBhvr>
                                      <p:to>
                                        <p:strVal val="visible"/>
                                      </p:to>
                                    </p:set>
                                  </p:childTnLst>
                                </p:cTn>
                              </p:par>
                              <p:par>
                                <p:cTn id="148" presetID="8" presetClass="emph" presetSubtype="0" fill="hold" grpId="1" nodeType="withEffect">
                                  <p:stCondLst>
                                    <p:cond delay="0"/>
                                  </p:stCondLst>
                                  <p:childTnLst>
                                    <p:animRot by="21600000">
                                      <p:cBhvr>
                                        <p:cTn id="149" dur="1000" fill="hold"/>
                                        <p:tgtEl>
                                          <p:spTgt spid="19694"/>
                                        </p:tgtEl>
                                        <p:attrNameLst>
                                          <p:attrName>r</p:attrName>
                                        </p:attrNameLst>
                                      </p:cBhvr>
                                    </p:animRot>
                                  </p:childTnLst>
                                </p:cTn>
                              </p:par>
                              <p:par>
                                <p:cTn id="150" presetID="1" presetClass="entr" presetSubtype="0" fill="hold" grpId="0" nodeType="withEffect">
                                  <p:stCondLst>
                                    <p:cond delay="0"/>
                                  </p:stCondLst>
                                  <p:childTnLst>
                                    <p:set>
                                      <p:cBhvr>
                                        <p:cTn id="151" dur="1" fill="hold">
                                          <p:stCondLst>
                                            <p:cond delay="0"/>
                                          </p:stCondLst>
                                        </p:cTn>
                                        <p:tgtEl>
                                          <p:spTgt spid="19695"/>
                                        </p:tgtEl>
                                        <p:attrNameLst>
                                          <p:attrName>style.visibility</p:attrName>
                                        </p:attrNameLst>
                                      </p:cBhvr>
                                      <p:to>
                                        <p:strVal val="visible"/>
                                      </p:to>
                                    </p:set>
                                  </p:childTnLst>
                                </p:cTn>
                              </p:par>
                              <p:par>
                                <p:cTn id="152" presetID="8" presetClass="emph" presetSubtype="0" fill="hold" grpId="1" nodeType="withEffect">
                                  <p:stCondLst>
                                    <p:cond delay="0"/>
                                  </p:stCondLst>
                                  <p:childTnLst>
                                    <p:animRot by="21600000">
                                      <p:cBhvr>
                                        <p:cTn id="153" dur="1000" fill="hold"/>
                                        <p:tgtEl>
                                          <p:spTgt spid="19695"/>
                                        </p:tgtEl>
                                        <p:attrNameLst>
                                          <p:attrName>r</p:attrName>
                                        </p:attrNameLst>
                                      </p:cBhvr>
                                    </p:animRot>
                                  </p:childTnLst>
                                </p:cTn>
                              </p:par>
                              <p:par>
                                <p:cTn id="154" presetID="1" presetClass="entr" presetSubtype="0" fill="hold" grpId="0" nodeType="withEffect">
                                  <p:stCondLst>
                                    <p:cond delay="0"/>
                                  </p:stCondLst>
                                  <p:childTnLst>
                                    <p:set>
                                      <p:cBhvr>
                                        <p:cTn id="155" dur="1" fill="hold">
                                          <p:stCondLst>
                                            <p:cond delay="0"/>
                                          </p:stCondLst>
                                        </p:cTn>
                                        <p:tgtEl>
                                          <p:spTgt spid="19696"/>
                                        </p:tgtEl>
                                        <p:attrNameLst>
                                          <p:attrName>style.visibility</p:attrName>
                                        </p:attrNameLst>
                                      </p:cBhvr>
                                      <p:to>
                                        <p:strVal val="visible"/>
                                      </p:to>
                                    </p:set>
                                  </p:childTnLst>
                                </p:cTn>
                              </p:par>
                              <p:par>
                                <p:cTn id="156" presetID="8" presetClass="emph" presetSubtype="0" fill="hold" grpId="1" nodeType="withEffect">
                                  <p:stCondLst>
                                    <p:cond delay="0"/>
                                  </p:stCondLst>
                                  <p:childTnLst>
                                    <p:animRot by="21600000">
                                      <p:cBhvr>
                                        <p:cTn id="157" dur="1000" fill="hold"/>
                                        <p:tgtEl>
                                          <p:spTgt spid="19696"/>
                                        </p:tgtEl>
                                        <p:attrNameLst>
                                          <p:attrName>r</p:attrName>
                                        </p:attrNameLst>
                                      </p:cBhvr>
                                    </p:animRot>
                                  </p:childTnLst>
                                </p:cTn>
                              </p:par>
                              <p:par>
                                <p:cTn id="158" presetID="1" presetClass="entr" presetSubtype="0" fill="hold" grpId="0" nodeType="withEffect">
                                  <p:stCondLst>
                                    <p:cond delay="0"/>
                                  </p:stCondLst>
                                  <p:childTnLst>
                                    <p:set>
                                      <p:cBhvr>
                                        <p:cTn id="159" dur="1" fill="hold">
                                          <p:stCondLst>
                                            <p:cond delay="0"/>
                                          </p:stCondLst>
                                        </p:cTn>
                                        <p:tgtEl>
                                          <p:spTgt spid="19697"/>
                                        </p:tgtEl>
                                        <p:attrNameLst>
                                          <p:attrName>style.visibility</p:attrName>
                                        </p:attrNameLst>
                                      </p:cBhvr>
                                      <p:to>
                                        <p:strVal val="visible"/>
                                      </p:to>
                                    </p:set>
                                  </p:childTnLst>
                                </p:cTn>
                              </p:par>
                              <p:par>
                                <p:cTn id="160" presetID="8" presetClass="emph" presetSubtype="0" fill="hold" grpId="1" nodeType="withEffect">
                                  <p:stCondLst>
                                    <p:cond delay="0"/>
                                  </p:stCondLst>
                                  <p:childTnLst>
                                    <p:animRot by="21600000">
                                      <p:cBhvr>
                                        <p:cTn id="161" dur="1000" fill="hold"/>
                                        <p:tgtEl>
                                          <p:spTgt spid="19697"/>
                                        </p:tgtEl>
                                        <p:attrNameLst>
                                          <p:attrName>r</p:attrName>
                                        </p:attrNameLst>
                                      </p:cBhvr>
                                    </p:animRot>
                                  </p:childTnLst>
                                </p:cTn>
                              </p:par>
                              <p:par>
                                <p:cTn id="162" presetID="1" presetClass="entr" presetSubtype="0" fill="hold" grpId="0" nodeType="withEffect">
                                  <p:stCondLst>
                                    <p:cond delay="0"/>
                                  </p:stCondLst>
                                  <p:childTnLst>
                                    <p:set>
                                      <p:cBhvr>
                                        <p:cTn id="163" dur="1" fill="hold">
                                          <p:stCondLst>
                                            <p:cond delay="0"/>
                                          </p:stCondLst>
                                        </p:cTn>
                                        <p:tgtEl>
                                          <p:spTgt spid="19698"/>
                                        </p:tgtEl>
                                        <p:attrNameLst>
                                          <p:attrName>style.visibility</p:attrName>
                                        </p:attrNameLst>
                                      </p:cBhvr>
                                      <p:to>
                                        <p:strVal val="visible"/>
                                      </p:to>
                                    </p:set>
                                  </p:childTnLst>
                                </p:cTn>
                              </p:par>
                              <p:par>
                                <p:cTn id="164" presetID="8" presetClass="emph" presetSubtype="0" fill="hold" grpId="1" nodeType="withEffect">
                                  <p:stCondLst>
                                    <p:cond delay="0"/>
                                  </p:stCondLst>
                                  <p:childTnLst>
                                    <p:animRot by="21600000">
                                      <p:cBhvr>
                                        <p:cTn id="165" dur="1000" fill="hold"/>
                                        <p:tgtEl>
                                          <p:spTgt spid="19698"/>
                                        </p:tgtEl>
                                        <p:attrNameLst>
                                          <p:attrName>r</p:attrName>
                                        </p:attrNameLst>
                                      </p:cBhvr>
                                    </p:animRot>
                                  </p:childTnLst>
                                </p:cTn>
                              </p:par>
                              <p:par>
                                <p:cTn id="166" presetID="1" presetClass="entr" presetSubtype="0" fill="hold" grpId="0" nodeType="withEffect">
                                  <p:stCondLst>
                                    <p:cond delay="0"/>
                                  </p:stCondLst>
                                  <p:childTnLst>
                                    <p:set>
                                      <p:cBhvr>
                                        <p:cTn id="167" dur="1" fill="hold">
                                          <p:stCondLst>
                                            <p:cond delay="0"/>
                                          </p:stCondLst>
                                        </p:cTn>
                                        <p:tgtEl>
                                          <p:spTgt spid="19699"/>
                                        </p:tgtEl>
                                        <p:attrNameLst>
                                          <p:attrName>style.visibility</p:attrName>
                                        </p:attrNameLst>
                                      </p:cBhvr>
                                      <p:to>
                                        <p:strVal val="visible"/>
                                      </p:to>
                                    </p:set>
                                  </p:childTnLst>
                                </p:cTn>
                              </p:par>
                              <p:par>
                                <p:cTn id="168" presetID="8" presetClass="emph" presetSubtype="0" fill="hold" grpId="1" nodeType="withEffect">
                                  <p:stCondLst>
                                    <p:cond delay="0"/>
                                  </p:stCondLst>
                                  <p:childTnLst>
                                    <p:animRot by="21600000">
                                      <p:cBhvr>
                                        <p:cTn id="169" dur="1000" fill="hold"/>
                                        <p:tgtEl>
                                          <p:spTgt spid="19699"/>
                                        </p:tgtEl>
                                        <p:attrNameLst>
                                          <p:attrName>r</p:attrName>
                                        </p:attrNameLst>
                                      </p:cBhvr>
                                    </p:animRot>
                                  </p:childTnLst>
                                </p:cTn>
                              </p:par>
                              <p:par>
                                <p:cTn id="170" presetID="1" presetClass="entr" presetSubtype="0" fill="hold" grpId="0" nodeType="withEffect">
                                  <p:stCondLst>
                                    <p:cond delay="0"/>
                                  </p:stCondLst>
                                  <p:childTnLst>
                                    <p:set>
                                      <p:cBhvr>
                                        <p:cTn id="171" dur="1" fill="hold">
                                          <p:stCondLst>
                                            <p:cond delay="0"/>
                                          </p:stCondLst>
                                        </p:cTn>
                                        <p:tgtEl>
                                          <p:spTgt spid="19700"/>
                                        </p:tgtEl>
                                        <p:attrNameLst>
                                          <p:attrName>style.visibility</p:attrName>
                                        </p:attrNameLst>
                                      </p:cBhvr>
                                      <p:to>
                                        <p:strVal val="visible"/>
                                      </p:to>
                                    </p:set>
                                  </p:childTnLst>
                                </p:cTn>
                              </p:par>
                              <p:par>
                                <p:cTn id="172" presetID="8" presetClass="emph" presetSubtype="0" fill="hold" grpId="1" nodeType="withEffect">
                                  <p:stCondLst>
                                    <p:cond delay="0"/>
                                  </p:stCondLst>
                                  <p:childTnLst>
                                    <p:animRot by="21600000">
                                      <p:cBhvr>
                                        <p:cTn id="173" dur="1000" fill="hold"/>
                                        <p:tgtEl>
                                          <p:spTgt spid="19700"/>
                                        </p:tgtEl>
                                        <p:attrNameLst>
                                          <p:attrName>r</p:attrName>
                                        </p:attrNameLst>
                                      </p:cBhvr>
                                    </p:animRot>
                                  </p:childTnLst>
                                </p:cTn>
                              </p:par>
                              <p:par>
                                <p:cTn id="174" presetID="2" presetClass="entr" presetSubtype="8" fill="hold" grpId="0" nodeType="withEffect">
                                  <p:stCondLst>
                                    <p:cond delay="0"/>
                                  </p:stCondLst>
                                  <p:childTnLst>
                                    <p:set>
                                      <p:cBhvr>
                                        <p:cTn id="175" dur="1" fill="hold">
                                          <p:stCondLst>
                                            <p:cond delay="0"/>
                                          </p:stCondLst>
                                        </p:cTn>
                                        <p:tgtEl>
                                          <p:spTgt spid="19676"/>
                                        </p:tgtEl>
                                        <p:attrNameLst>
                                          <p:attrName>style.visibility</p:attrName>
                                        </p:attrNameLst>
                                      </p:cBhvr>
                                      <p:to>
                                        <p:strVal val="visible"/>
                                      </p:to>
                                    </p:set>
                                    <p:anim calcmode="lin" valueType="num">
                                      <p:cBhvr additive="base">
                                        <p:cTn id="176" dur="500" fill="hold"/>
                                        <p:tgtEl>
                                          <p:spTgt spid="19676"/>
                                        </p:tgtEl>
                                        <p:attrNameLst>
                                          <p:attrName>ppt_x</p:attrName>
                                        </p:attrNameLst>
                                      </p:cBhvr>
                                      <p:tavLst>
                                        <p:tav tm="0">
                                          <p:val>
                                            <p:strVal val="0-#ppt_w/2"/>
                                          </p:val>
                                        </p:tav>
                                        <p:tav tm="100000">
                                          <p:val>
                                            <p:strVal val="#ppt_x"/>
                                          </p:val>
                                        </p:tav>
                                      </p:tavLst>
                                    </p:anim>
                                    <p:anim calcmode="lin" valueType="num">
                                      <p:cBhvr additive="base">
                                        <p:cTn id="177" dur="500" fill="hold"/>
                                        <p:tgtEl>
                                          <p:spTgt spid="19676"/>
                                        </p:tgtEl>
                                        <p:attrNameLst>
                                          <p:attrName>ppt_y</p:attrName>
                                        </p:attrNameLst>
                                      </p:cBhvr>
                                      <p:tavLst>
                                        <p:tav tm="0">
                                          <p:val>
                                            <p:strVal val="#ppt_y"/>
                                          </p:val>
                                        </p:tav>
                                        <p:tav tm="100000">
                                          <p:val>
                                            <p:strVal val="#ppt_y"/>
                                          </p:val>
                                        </p:tav>
                                      </p:tavLst>
                                    </p:anim>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xit" presetSubtype="2" fill="hold" grpId="1" nodeType="clickEffect">
                                  <p:stCondLst>
                                    <p:cond delay="0"/>
                                  </p:stCondLst>
                                  <p:childTnLst>
                                    <p:anim calcmode="lin" valueType="num">
                                      <p:cBhvr additive="base">
                                        <p:cTn id="181" dur="500"/>
                                        <p:tgtEl>
                                          <p:spTgt spid="19676"/>
                                        </p:tgtEl>
                                        <p:attrNameLst>
                                          <p:attrName>ppt_x</p:attrName>
                                        </p:attrNameLst>
                                      </p:cBhvr>
                                      <p:tavLst>
                                        <p:tav tm="0">
                                          <p:val>
                                            <p:strVal val="ppt_x"/>
                                          </p:val>
                                        </p:tav>
                                        <p:tav tm="100000">
                                          <p:val>
                                            <p:strVal val="1+ppt_w/2"/>
                                          </p:val>
                                        </p:tav>
                                      </p:tavLst>
                                    </p:anim>
                                    <p:anim calcmode="lin" valueType="num">
                                      <p:cBhvr additive="base">
                                        <p:cTn id="182" dur="500"/>
                                        <p:tgtEl>
                                          <p:spTgt spid="19676"/>
                                        </p:tgtEl>
                                        <p:attrNameLst>
                                          <p:attrName>ppt_y</p:attrName>
                                        </p:attrNameLst>
                                      </p:cBhvr>
                                      <p:tavLst>
                                        <p:tav tm="0">
                                          <p:val>
                                            <p:strVal val="ppt_y"/>
                                          </p:val>
                                        </p:tav>
                                        <p:tav tm="100000">
                                          <p:val>
                                            <p:strVal val="ppt_y"/>
                                          </p:val>
                                        </p:tav>
                                      </p:tavLst>
                                    </p:anim>
                                    <p:set>
                                      <p:cBhvr>
                                        <p:cTn id="183" dur="1" fill="hold">
                                          <p:stCondLst>
                                            <p:cond delay="499"/>
                                          </p:stCondLst>
                                        </p:cTn>
                                        <p:tgtEl>
                                          <p:spTgt spid="19676"/>
                                        </p:tgtEl>
                                        <p:attrNameLst>
                                          <p:attrName>style.visibility</p:attrName>
                                        </p:attrNameLst>
                                      </p:cBhvr>
                                      <p:to>
                                        <p:strVal val="hidden"/>
                                      </p:to>
                                    </p:set>
                                  </p:childTnLst>
                                </p:cTn>
                              </p:par>
                              <p:par>
                                <p:cTn id="184" presetID="12" presetClass="entr" presetSubtype="4" fill="hold" nodeType="withEffect">
                                  <p:stCondLst>
                                    <p:cond delay="0"/>
                                  </p:stCondLst>
                                  <p:childTnLst>
                                    <p:set>
                                      <p:cBhvr>
                                        <p:cTn id="185" dur="1" fill="hold">
                                          <p:stCondLst>
                                            <p:cond delay="0"/>
                                          </p:stCondLst>
                                        </p:cTn>
                                        <p:tgtEl>
                                          <p:spTgt spid="19596"/>
                                        </p:tgtEl>
                                        <p:attrNameLst>
                                          <p:attrName>style.visibility</p:attrName>
                                        </p:attrNameLst>
                                      </p:cBhvr>
                                      <p:to>
                                        <p:strVal val="visible"/>
                                      </p:to>
                                    </p:set>
                                    <p:animEffect transition="in" filter="slide(fromBottom)">
                                      <p:cBhvr>
                                        <p:cTn id="186" dur="500"/>
                                        <p:tgtEl>
                                          <p:spTgt spid="19596"/>
                                        </p:tgtEl>
                                      </p:cBhvr>
                                    </p:animEffect>
                                  </p:childTnLst>
                                </p:cTn>
                              </p:par>
                              <p:par>
                                <p:cTn id="187" presetID="23" presetClass="exit" presetSubtype="32" fill="hold" grpId="2" nodeType="withEffect">
                                  <p:stCondLst>
                                    <p:cond delay="0"/>
                                  </p:stCondLst>
                                  <p:childTnLst>
                                    <p:anim calcmode="lin" valueType="num">
                                      <p:cBhvr>
                                        <p:cTn id="188" dur="500"/>
                                        <p:tgtEl>
                                          <p:spTgt spid="19692"/>
                                        </p:tgtEl>
                                        <p:attrNameLst>
                                          <p:attrName>ppt_w</p:attrName>
                                        </p:attrNameLst>
                                      </p:cBhvr>
                                      <p:tavLst>
                                        <p:tav tm="0">
                                          <p:val>
                                            <p:strVal val="ppt_w"/>
                                          </p:val>
                                        </p:tav>
                                        <p:tav tm="100000">
                                          <p:val>
                                            <p:fltVal val="0"/>
                                          </p:val>
                                        </p:tav>
                                      </p:tavLst>
                                    </p:anim>
                                    <p:anim calcmode="lin" valueType="num">
                                      <p:cBhvr>
                                        <p:cTn id="189" dur="500"/>
                                        <p:tgtEl>
                                          <p:spTgt spid="19692"/>
                                        </p:tgtEl>
                                        <p:attrNameLst>
                                          <p:attrName>ppt_h</p:attrName>
                                        </p:attrNameLst>
                                      </p:cBhvr>
                                      <p:tavLst>
                                        <p:tav tm="0">
                                          <p:val>
                                            <p:strVal val="ppt_h"/>
                                          </p:val>
                                        </p:tav>
                                        <p:tav tm="100000">
                                          <p:val>
                                            <p:fltVal val="0"/>
                                          </p:val>
                                        </p:tav>
                                      </p:tavLst>
                                    </p:anim>
                                    <p:set>
                                      <p:cBhvr>
                                        <p:cTn id="190" dur="1" fill="hold">
                                          <p:stCondLst>
                                            <p:cond delay="499"/>
                                          </p:stCondLst>
                                        </p:cTn>
                                        <p:tgtEl>
                                          <p:spTgt spid="19692"/>
                                        </p:tgtEl>
                                        <p:attrNameLst>
                                          <p:attrName>style.visibility</p:attrName>
                                        </p:attrNameLst>
                                      </p:cBhvr>
                                      <p:to>
                                        <p:strVal val="hidden"/>
                                      </p:to>
                                    </p:set>
                                  </p:childTnLst>
                                </p:cTn>
                              </p:par>
                              <p:par>
                                <p:cTn id="191" presetID="23" presetClass="exit" presetSubtype="32" fill="hold" grpId="2" nodeType="withEffect">
                                  <p:stCondLst>
                                    <p:cond delay="0"/>
                                  </p:stCondLst>
                                  <p:childTnLst>
                                    <p:anim calcmode="lin" valueType="num">
                                      <p:cBhvr>
                                        <p:cTn id="192" dur="500"/>
                                        <p:tgtEl>
                                          <p:spTgt spid="19693"/>
                                        </p:tgtEl>
                                        <p:attrNameLst>
                                          <p:attrName>ppt_w</p:attrName>
                                        </p:attrNameLst>
                                      </p:cBhvr>
                                      <p:tavLst>
                                        <p:tav tm="0">
                                          <p:val>
                                            <p:strVal val="ppt_w"/>
                                          </p:val>
                                        </p:tav>
                                        <p:tav tm="100000">
                                          <p:val>
                                            <p:fltVal val="0"/>
                                          </p:val>
                                        </p:tav>
                                      </p:tavLst>
                                    </p:anim>
                                    <p:anim calcmode="lin" valueType="num">
                                      <p:cBhvr>
                                        <p:cTn id="193" dur="500"/>
                                        <p:tgtEl>
                                          <p:spTgt spid="19693"/>
                                        </p:tgtEl>
                                        <p:attrNameLst>
                                          <p:attrName>ppt_h</p:attrName>
                                        </p:attrNameLst>
                                      </p:cBhvr>
                                      <p:tavLst>
                                        <p:tav tm="0">
                                          <p:val>
                                            <p:strVal val="ppt_h"/>
                                          </p:val>
                                        </p:tav>
                                        <p:tav tm="100000">
                                          <p:val>
                                            <p:fltVal val="0"/>
                                          </p:val>
                                        </p:tav>
                                      </p:tavLst>
                                    </p:anim>
                                    <p:set>
                                      <p:cBhvr>
                                        <p:cTn id="194" dur="1" fill="hold">
                                          <p:stCondLst>
                                            <p:cond delay="499"/>
                                          </p:stCondLst>
                                        </p:cTn>
                                        <p:tgtEl>
                                          <p:spTgt spid="19693"/>
                                        </p:tgtEl>
                                        <p:attrNameLst>
                                          <p:attrName>style.visibility</p:attrName>
                                        </p:attrNameLst>
                                      </p:cBhvr>
                                      <p:to>
                                        <p:strVal val="hidden"/>
                                      </p:to>
                                    </p:set>
                                  </p:childTnLst>
                                </p:cTn>
                              </p:par>
                              <p:par>
                                <p:cTn id="195" presetID="23" presetClass="exit" presetSubtype="32" fill="hold" grpId="2" nodeType="withEffect">
                                  <p:stCondLst>
                                    <p:cond delay="0"/>
                                  </p:stCondLst>
                                  <p:childTnLst>
                                    <p:anim calcmode="lin" valueType="num">
                                      <p:cBhvr>
                                        <p:cTn id="196" dur="500"/>
                                        <p:tgtEl>
                                          <p:spTgt spid="19694"/>
                                        </p:tgtEl>
                                        <p:attrNameLst>
                                          <p:attrName>ppt_w</p:attrName>
                                        </p:attrNameLst>
                                      </p:cBhvr>
                                      <p:tavLst>
                                        <p:tav tm="0">
                                          <p:val>
                                            <p:strVal val="ppt_w"/>
                                          </p:val>
                                        </p:tav>
                                        <p:tav tm="100000">
                                          <p:val>
                                            <p:fltVal val="0"/>
                                          </p:val>
                                        </p:tav>
                                      </p:tavLst>
                                    </p:anim>
                                    <p:anim calcmode="lin" valueType="num">
                                      <p:cBhvr>
                                        <p:cTn id="197" dur="500"/>
                                        <p:tgtEl>
                                          <p:spTgt spid="19694"/>
                                        </p:tgtEl>
                                        <p:attrNameLst>
                                          <p:attrName>ppt_h</p:attrName>
                                        </p:attrNameLst>
                                      </p:cBhvr>
                                      <p:tavLst>
                                        <p:tav tm="0">
                                          <p:val>
                                            <p:strVal val="ppt_h"/>
                                          </p:val>
                                        </p:tav>
                                        <p:tav tm="100000">
                                          <p:val>
                                            <p:fltVal val="0"/>
                                          </p:val>
                                        </p:tav>
                                      </p:tavLst>
                                    </p:anim>
                                    <p:set>
                                      <p:cBhvr>
                                        <p:cTn id="198" dur="1" fill="hold">
                                          <p:stCondLst>
                                            <p:cond delay="499"/>
                                          </p:stCondLst>
                                        </p:cTn>
                                        <p:tgtEl>
                                          <p:spTgt spid="19694"/>
                                        </p:tgtEl>
                                        <p:attrNameLst>
                                          <p:attrName>style.visibility</p:attrName>
                                        </p:attrNameLst>
                                      </p:cBhvr>
                                      <p:to>
                                        <p:strVal val="hidden"/>
                                      </p:to>
                                    </p:set>
                                  </p:childTnLst>
                                </p:cTn>
                              </p:par>
                              <p:par>
                                <p:cTn id="199" presetID="23" presetClass="exit" presetSubtype="32" fill="hold" grpId="2" nodeType="withEffect">
                                  <p:stCondLst>
                                    <p:cond delay="0"/>
                                  </p:stCondLst>
                                  <p:childTnLst>
                                    <p:anim calcmode="lin" valueType="num">
                                      <p:cBhvr>
                                        <p:cTn id="200" dur="500"/>
                                        <p:tgtEl>
                                          <p:spTgt spid="19695"/>
                                        </p:tgtEl>
                                        <p:attrNameLst>
                                          <p:attrName>ppt_w</p:attrName>
                                        </p:attrNameLst>
                                      </p:cBhvr>
                                      <p:tavLst>
                                        <p:tav tm="0">
                                          <p:val>
                                            <p:strVal val="ppt_w"/>
                                          </p:val>
                                        </p:tav>
                                        <p:tav tm="100000">
                                          <p:val>
                                            <p:fltVal val="0"/>
                                          </p:val>
                                        </p:tav>
                                      </p:tavLst>
                                    </p:anim>
                                    <p:anim calcmode="lin" valueType="num">
                                      <p:cBhvr>
                                        <p:cTn id="201" dur="500"/>
                                        <p:tgtEl>
                                          <p:spTgt spid="19695"/>
                                        </p:tgtEl>
                                        <p:attrNameLst>
                                          <p:attrName>ppt_h</p:attrName>
                                        </p:attrNameLst>
                                      </p:cBhvr>
                                      <p:tavLst>
                                        <p:tav tm="0">
                                          <p:val>
                                            <p:strVal val="ppt_h"/>
                                          </p:val>
                                        </p:tav>
                                        <p:tav tm="100000">
                                          <p:val>
                                            <p:fltVal val="0"/>
                                          </p:val>
                                        </p:tav>
                                      </p:tavLst>
                                    </p:anim>
                                    <p:set>
                                      <p:cBhvr>
                                        <p:cTn id="202" dur="1" fill="hold">
                                          <p:stCondLst>
                                            <p:cond delay="499"/>
                                          </p:stCondLst>
                                        </p:cTn>
                                        <p:tgtEl>
                                          <p:spTgt spid="19695"/>
                                        </p:tgtEl>
                                        <p:attrNameLst>
                                          <p:attrName>style.visibility</p:attrName>
                                        </p:attrNameLst>
                                      </p:cBhvr>
                                      <p:to>
                                        <p:strVal val="hidden"/>
                                      </p:to>
                                    </p:set>
                                  </p:childTnLst>
                                </p:cTn>
                              </p:par>
                              <p:par>
                                <p:cTn id="203" presetID="23" presetClass="exit" presetSubtype="32" fill="hold" grpId="2" nodeType="withEffect">
                                  <p:stCondLst>
                                    <p:cond delay="0"/>
                                  </p:stCondLst>
                                  <p:childTnLst>
                                    <p:anim calcmode="lin" valueType="num">
                                      <p:cBhvr>
                                        <p:cTn id="204" dur="500"/>
                                        <p:tgtEl>
                                          <p:spTgt spid="19696"/>
                                        </p:tgtEl>
                                        <p:attrNameLst>
                                          <p:attrName>ppt_w</p:attrName>
                                        </p:attrNameLst>
                                      </p:cBhvr>
                                      <p:tavLst>
                                        <p:tav tm="0">
                                          <p:val>
                                            <p:strVal val="ppt_w"/>
                                          </p:val>
                                        </p:tav>
                                        <p:tav tm="100000">
                                          <p:val>
                                            <p:fltVal val="0"/>
                                          </p:val>
                                        </p:tav>
                                      </p:tavLst>
                                    </p:anim>
                                    <p:anim calcmode="lin" valueType="num">
                                      <p:cBhvr>
                                        <p:cTn id="205" dur="500"/>
                                        <p:tgtEl>
                                          <p:spTgt spid="19696"/>
                                        </p:tgtEl>
                                        <p:attrNameLst>
                                          <p:attrName>ppt_h</p:attrName>
                                        </p:attrNameLst>
                                      </p:cBhvr>
                                      <p:tavLst>
                                        <p:tav tm="0">
                                          <p:val>
                                            <p:strVal val="ppt_h"/>
                                          </p:val>
                                        </p:tav>
                                        <p:tav tm="100000">
                                          <p:val>
                                            <p:fltVal val="0"/>
                                          </p:val>
                                        </p:tav>
                                      </p:tavLst>
                                    </p:anim>
                                    <p:set>
                                      <p:cBhvr>
                                        <p:cTn id="206" dur="1" fill="hold">
                                          <p:stCondLst>
                                            <p:cond delay="499"/>
                                          </p:stCondLst>
                                        </p:cTn>
                                        <p:tgtEl>
                                          <p:spTgt spid="19696"/>
                                        </p:tgtEl>
                                        <p:attrNameLst>
                                          <p:attrName>style.visibility</p:attrName>
                                        </p:attrNameLst>
                                      </p:cBhvr>
                                      <p:to>
                                        <p:strVal val="hidden"/>
                                      </p:to>
                                    </p:set>
                                  </p:childTnLst>
                                </p:cTn>
                              </p:par>
                              <p:par>
                                <p:cTn id="207" presetID="23" presetClass="exit" presetSubtype="32" fill="hold" grpId="2" nodeType="withEffect">
                                  <p:stCondLst>
                                    <p:cond delay="0"/>
                                  </p:stCondLst>
                                  <p:childTnLst>
                                    <p:anim calcmode="lin" valueType="num">
                                      <p:cBhvr>
                                        <p:cTn id="208" dur="500"/>
                                        <p:tgtEl>
                                          <p:spTgt spid="19697"/>
                                        </p:tgtEl>
                                        <p:attrNameLst>
                                          <p:attrName>ppt_w</p:attrName>
                                        </p:attrNameLst>
                                      </p:cBhvr>
                                      <p:tavLst>
                                        <p:tav tm="0">
                                          <p:val>
                                            <p:strVal val="ppt_w"/>
                                          </p:val>
                                        </p:tav>
                                        <p:tav tm="100000">
                                          <p:val>
                                            <p:fltVal val="0"/>
                                          </p:val>
                                        </p:tav>
                                      </p:tavLst>
                                    </p:anim>
                                    <p:anim calcmode="lin" valueType="num">
                                      <p:cBhvr>
                                        <p:cTn id="209" dur="500"/>
                                        <p:tgtEl>
                                          <p:spTgt spid="19697"/>
                                        </p:tgtEl>
                                        <p:attrNameLst>
                                          <p:attrName>ppt_h</p:attrName>
                                        </p:attrNameLst>
                                      </p:cBhvr>
                                      <p:tavLst>
                                        <p:tav tm="0">
                                          <p:val>
                                            <p:strVal val="ppt_h"/>
                                          </p:val>
                                        </p:tav>
                                        <p:tav tm="100000">
                                          <p:val>
                                            <p:fltVal val="0"/>
                                          </p:val>
                                        </p:tav>
                                      </p:tavLst>
                                    </p:anim>
                                    <p:set>
                                      <p:cBhvr>
                                        <p:cTn id="210" dur="1" fill="hold">
                                          <p:stCondLst>
                                            <p:cond delay="499"/>
                                          </p:stCondLst>
                                        </p:cTn>
                                        <p:tgtEl>
                                          <p:spTgt spid="19697"/>
                                        </p:tgtEl>
                                        <p:attrNameLst>
                                          <p:attrName>style.visibility</p:attrName>
                                        </p:attrNameLst>
                                      </p:cBhvr>
                                      <p:to>
                                        <p:strVal val="hidden"/>
                                      </p:to>
                                    </p:set>
                                  </p:childTnLst>
                                </p:cTn>
                              </p:par>
                              <p:par>
                                <p:cTn id="211" presetID="23" presetClass="exit" presetSubtype="32" fill="hold" grpId="2" nodeType="withEffect">
                                  <p:stCondLst>
                                    <p:cond delay="0"/>
                                  </p:stCondLst>
                                  <p:childTnLst>
                                    <p:anim calcmode="lin" valueType="num">
                                      <p:cBhvr>
                                        <p:cTn id="212" dur="500"/>
                                        <p:tgtEl>
                                          <p:spTgt spid="19698"/>
                                        </p:tgtEl>
                                        <p:attrNameLst>
                                          <p:attrName>ppt_w</p:attrName>
                                        </p:attrNameLst>
                                      </p:cBhvr>
                                      <p:tavLst>
                                        <p:tav tm="0">
                                          <p:val>
                                            <p:strVal val="ppt_w"/>
                                          </p:val>
                                        </p:tav>
                                        <p:tav tm="100000">
                                          <p:val>
                                            <p:fltVal val="0"/>
                                          </p:val>
                                        </p:tav>
                                      </p:tavLst>
                                    </p:anim>
                                    <p:anim calcmode="lin" valueType="num">
                                      <p:cBhvr>
                                        <p:cTn id="213" dur="500"/>
                                        <p:tgtEl>
                                          <p:spTgt spid="19698"/>
                                        </p:tgtEl>
                                        <p:attrNameLst>
                                          <p:attrName>ppt_h</p:attrName>
                                        </p:attrNameLst>
                                      </p:cBhvr>
                                      <p:tavLst>
                                        <p:tav tm="0">
                                          <p:val>
                                            <p:strVal val="ppt_h"/>
                                          </p:val>
                                        </p:tav>
                                        <p:tav tm="100000">
                                          <p:val>
                                            <p:fltVal val="0"/>
                                          </p:val>
                                        </p:tav>
                                      </p:tavLst>
                                    </p:anim>
                                    <p:set>
                                      <p:cBhvr>
                                        <p:cTn id="214" dur="1" fill="hold">
                                          <p:stCondLst>
                                            <p:cond delay="499"/>
                                          </p:stCondLst>
                                        </p:cTn>
                                        <p:tgtEl>
                                          <p:spTgt spid="19698"/>
                                        </p:tgtEl>
                                        <p:attrNameLst>
                                          <p:attrName>style.visibility</p:attrName>
                                        </p:attrNameLst>
                                      </p:cBhvr>
                                      <p:to>
                                        <p:strVal val="hidden"/>
                                      </p:to>
                                    </p:set>
                                  </p:childTnLst>
                                </p:cTn>
                              </p:par>
                              <p:par>
                                <p:cTn id="215" presetID="23" presetClass="exit" presetSubtype="32" fill="hold" grpId="2" nodeType="withEffect">
                                  <p:stCondLst>
                                    <p:cond delay="0"/>
                                  </p:stCondLst>
                                  <p:childTnLst>
                                    <p:anim calcmode="lin" valueType="num">
                                      <p:cBhvr>
                                        <p:cTn id="216" dur="500"/>
                                        <p:tgtEl>
                                          <p:spTgt spid="19699"/>
                                        </p:tgtEl>
                                        <p:attrNameLst>
                                          <p:attrName>ppt_w</p:attrName>
                                        </p:attrNameLst>
                                      </p:cBhvr>
                                      <p:tavLst>
                                        <p:tav tm="0">
                                          <p:val>
                                            <p:strVal val="ppt_w"/>
                                          </p:val>
                                        </p:tav>
                                        <p:tav tm="100000">
                                          <p:val>
                                            <p:fltVal val="0"/>
                                          </p:val>
                                        </p:tav>
                                      </p:tavLst>
                                    </p:anim>
                                    <p:anim calcmode="lin" valueType="num">
                                      <p:cBhvr>
                                        <p:cTn id="217" dur="500"/>
                                        <p:tgtEl>
                                          <p:spTgt spid="19699"/>
                                        </p:tgtEl>
                                        <p:attrNameLst>
                                          <p:attrName>ppt_h</p:attrName>
                                        </p:attrNameLst>
                                      </p:cBhvr>
                                      <p:tavLst>
                                        <p:tav tm="0">
                                          <p:val>
                                            <p:strVal val="ppt_h"/>
                                          </p:val>
                                        </p:tav>
                                        <p:tav tm="100000">
                                          <p:val>
                                            <p:fltVal val="0"/>
                                          </p:val>
                                        </p:tav>
                                      </p:tavLst>
                                    </p:anim>
                                    <p:set>
                                      <p:cBhvr>
                                        <p:cTn id="218" dur="1" fill="hold">
                                          <p:stCondLst>
                                            <p:cond delay="499"/>
                                          </p:stCondLst>
                                        </p:cTn>
                                        <p:tgtEl>
                                          <p:spTgt spid="19699"/>
                                        </p:tgtEl>
                                        <p:attrNameLst>
                                          <p:attrName>style.visibility</p:attrName>
                                        </p:attrNameLst>
                                      </p:cBhvr>
                                      <p:to>
                                        <p:strVal val="hidden"/>
                                      </p:to>
                                    </p:set>
                                  </p:childTnLst>
                                </p:cTn>
                              </p:par>
                              <p:par>
                                <p:cTn id="219" presetID="23" presetClass="exit" presetSubtype="32" fill="hold" grpId="2" nodeType="withEffect">
                                  <p:stCondLst>
                                    <p:cond delay="0"/>
                                  </p:stCondLst>
                                  <p:childTnLst>
                                    <p:anim calcmode="lin" valueType="num">
                                      <p:cBhvr>
                                        <p:cTn id="220" dur="500"/>
                                        <p:tgtEl>
                                          <p:spTgt spid="19700"/>
                                        </p:tgtEl>
                                        <p:attrNameLst>
                                          <p:attrName>ppt_w</p:attrName>
                                        </p:attrNameLst>
                                      </p:cBhvr>
                                      <p:tavLst>
                                        <p:tav tm="0">
                                          <p:val>
                                            <p:strVal val="ppt_w"/>
                                          </p:val>
                                        </p:tav>
                                        <p:tav tm="100000">
                                          <p:val>
                                            <p:fltVal val="0"/>
                                          </p:val>
                                        </p:tav>
                                      </p:tavLst>
                                    </p:anim>
                                    <p:anim calcmode="lin" valueType="num">
                                      <p:cBhvr>
                                        <p:cTn id="221" dur="500"/>
                                        <p:tgtEl>
                                          <p:spTgt spid="19700"/>
                                        </p:tgtEl>
                                        <p:attrNameLst>
                                          <p:attrName>ppt_h</p:attrName>
                                        </p:attrNameLst>
                                      </p:cBhvr>
                                      <p:tavLst>
                                        <p:tav tm="0">
                                          <p:val>
                                            <p:strVal val="ppt_h"/>
                                          </p:val>
                                        </p:tav>
                                        <p:tav tm="100000">
                                          <p:val>
                                            <p:fltVal val="0"/>
                                          </p:val>
                                        </p:tav>
                                      </p:tavLst>
                                    </p:anim>
                                    <p:set>
                                      <p:cBhvr>
                                        <p:cTn id="222" dur="1" fill="hold">
                                          <p:stCondLst>
                                            <p:cond delay="499"/>
                                          </p:stCondLst>
                                        </p:cTn>
                                        <p:tgtEl>
                                          <p:spTgt spid="19700"/>
                                        </p:tgtEl>
                                        <p:attrNameLst>
                                          <p:attrName>style.visibility</p:attrName>
                                        </p:attrNameLst>
                                      </p:cBhvr>
                                      <p:to>
                                        <p:strVal val="hidden"/>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mph" presetSubtype="0" fill="hold" grpId="0" nodeType="clickEffect">
                                  <p:stCondLst>
                                    <p:cond delay="0"/>
                                  </p:stCondLst>
                                  <p:childTnLst>
                                    <p:animClr clrSpc="hsl" dir="cw">
                                      <p:cBhvr override="childStyle">
                                        <p:cTn id="226" dur="500" fill="hold"/>
                                        <p:tgtEl>
                                          <p:spTgt spid="19563"/>
                                        </p:tgtEl>
                                        <p:attrNameLst>
                                          <p:attrName>style.color</p:attrName>
                                        </p:attrNameLst>
                                      </p:cBhvr>
                                      <p:by>
                                        <p:hsl h="-7200000" s="0" l="0"/>
                                      </p:by>
                                    </p:animClr>
                                    <p:animClr clrSpc="hsl" dir="cw">
                                      <p:cBhvr>
                                        <p:cTn id="227" dur="500" fill="hold"/>
                                        <p:tgtEl>
                                          <p:spTgt spid="19563"/>
                                        </p:tgtEl>
                                        <p:attrNameLst>
                                          <p:attrName>fillcolor</p:attrName>
                                        </p:attrNameLst>
                                      </p:cBhvr>
                                      <p:by>
                                        <p:hsl h="-7200000" s="0" l="0"/>
                                      </p:by>
                                    </p:animClr>
                                    <p:animClr clrSpc="hsl" dir="cw">
                                      <p:cBhvr>
                                        <p:cTn id="228" dur="500" fill="hold"/>
                                        <p:tgtEl>
                                          <p:spTgt spid="19563"/>
                                        </p:tgtEl>
                                        <p:attrNameLst>
                                          <p:attrName>stroke.color</p:attrName>
                                        </p:attrNameLst>
                                      </p:cBhvr>
                                      <p:by>
                                        <p:hsl h="-7200000" s="0" l="0"/>
                                      </p:by>
                                    </p:animClr>
                                    <p:set>
                                      <p:cBhvr>
                                        <p:cTn id="229" dur="500" fill="hold"/>
                                        <p:tgtEl>
                                          <p:spTgt spid="19563"/>
                                        </p:tgtEl>
                                        <p:attrNameLst>
                                          <p:attrName>fill.type</p:attrName>
                                        </p:attrNameLst>
                                      </p:cBhvr>
                                      <p:to>
                                        <p:strVal val="solid"/>
                                      </p:to>
                                    </p:set>
                                  </p:childTnLst>
                                  <p:subTnLst>
                                    <p:audio>
                                      <p:cMediaNode>
                                        <p:cTn display="0" masterRel="sameClick">
                                          <p:stCondLst>
                                            <p:cond evt="begin" delay="0">
                                              <p:tn val="225"/>
                                            </p:cond>
                                          </p:stCondLst>
                                          <p:endCondLst>
                                            <p:cond evt="onStopAudio" delay="0">
                                              <p:tgtEl>
                                                <p:sldTgt/>
                                              </p:tgtEl>
                                            </p:cond>
                                          </p:endCondLst>
                                        </p:cTn>
                                        <p:tgtEl>
                                          <p:sndTgt r:embed="rId2" name="CHIMES.WAV"/>
                                        </p:tgtEl>
                                      </p:cMediaNode>
                                    </p:audio>
                                  </p:subTnLst>
                                </p:cTn>
                              </p:par>
                              <p:par>
                                <p:cTn id="230" presetID="1" presetClass="entr" presetSubtype="0" fill="hold" grpId="0" nodeType="withEffect">
                                  <p:stCondLst>
                                    <p:cond delay="0"/>
                                  </p:stCondLst>
                                  <p:childTnLst>
                                    <p:set>
                                      <p:cBhvr>
                                        <p:cTn id="231" dur="1" fill="hold">
                                          <p:stCondLst>
                                            <p:cond delay="0"/>
                                          </p:stCondLst>
                                        </p:cTn>
                                        <p:tgtEl>
                                          <p:spTgt spid="19701"/>
                                        </p:tgtEl>
                                        <p:attrNameLst>
                                          <p:attrName>style.visibility</p:attrName>
                                        </p:attrNameLst>
                                      </p:cBhvr>
                                      <p:to>
                                        <p:strVal val="visible"/>
                                      </p:to>
                                    </p:set>
                                  </p:childTnLst>
                                </p:cTn>
                              </p:par>
                              <p:par>
                                <p:cTn id="232" presetID="8" presetClass="emph" presetSubtype="0" fill="hold" grpId="1" nodeType="withEffect">
                                  <p:stCondLst>
                                    <p:cond delay="0"/>
                                  </p:stCondLst>
                                  <p:childTnLst>
                                    <p:animRot by="21600000">
                                      <p:cBhvr>
                                        <p:cTn id="233" dur="1000" fill="hold"/>
                                        <p:tgtEl>
                                          <p:spTgt spid="19701"/>
                                        </p:tgtEl>
                                        <p:attrNameLst>
                                          <p:attrName>r</p:attrName>
                                        </p:attrNameLst>
                                      </p:cBhvr>
                                    </p:animRot>
                                  </p:childTnLst>
                                </p:cTn>
                              </p:par>
                              <p:par>
                                <p:cTn id="234" presetID="1" presetClass="entr" presetSubtype="0" fill="hold" grpId="0" nodeType="withEffect">
                                  <p:stCondLst>
                                    <p:cond delay="0"/>
                                  </p:stCondLst>
                                  <p:childTnLst>
                                    <p:set>
                                      <p:cBhvr>
                                        <p:cTn id="235" dur="1" fill="hold">
                                          <p:stCondLst>
                                            <p:cond delay="0"/>
                                          </p:stCondLst>
                                        </p:cTn>
                                        <p:tgtEl>
                                          <p:spTgt spid="19702"/>
                                        </p:tgtEl>
                                        <p:attrNameLst>
                                          <p:attrName>style.visibility</p:attrName>
                                        </p:attrNameLst>
                                      </p:cBhvr>
                                      <p:to>
                                        <p:strVal val="visible"/>
                                      </p:to>
                                    </p:set>
                                  </p:childTnLst>
                                </p:cTn>
                              </p:par>
                              <p:par>
                                <p:cTn id="236" presetID="8" presetClass="emph" presetSubtype="0" fill="hold" grpId="1" nodeType="withEffect">
                                  <p:stCondLst>
                                    <p:cond delay="0"/>
                                  </p:stCondLst>
                                  <p:childTnLst>
                                    <p:animRot by="21600000">
                                      <p:cBhvr>
                                        <p:cTn id="237" dur="1000" fill="hold"/>
                                        <p:tgtEl>
                                          <p:spTgt spid="19702"/>
                                        </p:tgtEl>
                                        <p:attrNameLst>
                                          <p:attrName>r</p:attrName>
                                        </p:attrNameLst>
                                      </p:cBhvr>
                                    </p:animRot>
                                  </p:childTnLst>
                                </p:cTn>
                              </p:par>
                              <p:par>
                                <p:cTn id="238" presetID="1" presetClass="entr" presetSubtype="0" fill="hold" grpId="0" nodeType="withEffect">
                                  <p:stCondLst>
                                    <p:cond delay="0"/>
                                  </p:stCondLst>
                                  <p:childTnLst>
                                    <p:set>
                                      <p:cBhvr>
                                        <p:cTn id="239" dur="1" fill="hold">
                                          <p:stCondLst>
                                            <p:cond delay="0"/>
                                          </p:stCondLst>
                                        </p:cTn>
                                        <p:tgtEl>
                                          <p:spTgt spid="19703"/>
                                        </p:tgtEl>
                                        <p:attrNameLst>
                                          <p:attrName>style.visibility</p:attrName>
                                        </p:attrNameLst>
                                      </p:cBhvr>
                                      <p:to>
                                        <p:strVal val="visible"/>
                                      </p:to>
                                    </p:set>
                                  </p:childTnLst>
                                </p:cTn>
                              </p:par>
                              <p:par>
                                <p:cTn id="240" presetID="8" presetClass="emph" presetSubtype="0" fill="hold" grpId="1" nodeType="withEffect">
                                  <p:stCondLst>
                                    <p:cond delay="0"/>
                                  </p:stCondLst>
                                  <p:childTnLst>
                                    <p:animRot by="21600000">
                                      <p:cBhvr>
                                        <p:cTn id="241" dur="1000" fill="hold"/>
                                        <p:tgtEl>
                                          <p:spTgt spid="19703"/>
                                        </p:tgtEl>
                                        <p:attrNameLst>
                                          <p:attrName>r</p:attrName>
                                        </p:attrNameLst>
                                      </p:cBhvr>
                                    </p:animRot>
                                  </p:childTnLst>
                                </p:cTn>
                              </p:par>
                              <p:par>
                                <p:cTn id="242" presetID="1" presetClass="entr" presetSubtype="0" fill="hold" grpId="0" nodeType="withEffect">
                                  <p:stCondLst>
                                    <p:cond delay="0"/>
                                  </p:stCondLst>
                                  <p:childTnLst>
                                    <p:set>
                                      <p:cBhvr>
                                        <p:cTn id="243" dur="1" fill="hold">
                                          <p:stCondLst>
                                            <p:cond delay="0"/>
                                          </p:stCondLst>
                                        </p:cTn>
                                        <p:tgtEl>
                                          <p:spTgt spid="19704"/>
                                        </p:tgtEl>
                                        <p:attrNameLst>
                                          <p:attrName>style.visibility</p:attrName>
                                        </p:attrNameLst>
                                      </p:cBhvr>
                                      <p:to>
                                        <p:strVal val="visible"/>
                                      </p:to>
                                    </p:set>
                                  </p:childTnLst>
                                </p:cTn>
                              </p:par>
                              <p:par>
                                <p:cTn id="244" presetID="8" presetClass="emph" presetSubtype="0" fill="hold" grpId="1" nodeType="withEffect">
                                  <p:stCondLst>
                                    <p:cond delay="0"/>
                                  </p:stCondLst>
                                  <p:childTnLst>
                                    <p:animRot by="21600000">
                                      <p:cBhvr>
                                        <p:cTn id="245" dur="1000" fill="hold"/>
                                        <p:tgtEl>
                                          <p:spTgt spid="19704"/>
                                        </p:tgtEl>
                                        <p:attrNameLst>
                                          <p:attrName>r</p:attrName>
                                        </p:attrNameLst>
                                      </p:cBhvr>
                                    </p:animRot>
                                  </p:childTnLst>
                                </p:cTn>
                              </p:par>
                              <p:par>
                                <p:cTn id="246" presetID="1" presetClass="entr" presetSubtype="0" fill="hold" grpId="0" nodeType="withEffect">
                                  <p:stCondLst>
                                    <p:cond delay="0"/>
                                  </p:stCondLst>
                                  <p:childTnLst>
                                    <p:set>
                                      <p:cBhvr>
                                        <p:cTn id="247" dur="1" fill="hold">
                                          <p:stCondLst>
                                            <p:cond delay="0"/>
                                          </p:stCondLst>
                                        </p:cTn>
                                        <p:tgtEl>
                                          <p:spTgt spid="19705"/>
                                        </p:tgtEl>
                                        <p:attrNameLst>
                                          <p:attrName>style.visibility</p:attrName>
                                        </p:attrNameLst>
                                      </p:cBhvr>
                                      <p:to>
                                        <p:strVal val="visible"/>
                                      </p:to>
                                    </p:set>
                                  </p:childTnLst>
                                </p:cTn>
                              </p:par>
                              <p:par>
                                <p:cTn id="248" presetID="8" presetClass="emph" presetSubtype="0" fill="hold" grpId="1" nodeType="withEffect">
                                  <p:stCondLst>
                                    <p:cond delay="0"/>
                                  </p:stCondLst>
                                  <p:childTnLst>
                                    <p:animRot by="21600000">
                                      <p:cBhvr>
                                        <p:cTn id="249" dur="1000" fill="hold"/>
                                        <p:tgtEl>
                                          <p:spTgt spid="19705"/>
                                        </p:tgtEl>
                                        <p:attrNameLst>
                                          <p:attrName>r</p:attrName>
                                        </p:attrNameLst>
                                      </p:cBhvr>
                                    </p:animRot>
                                  </p:childTnLst>
                                </p:cTn>
                              </p:par>
                              <p:par>
                                <p:cTn id="250" presetID="21" presetClass="entr" presetSubtype="4" fill="hold" grpId="0" nodeType="withEffect">
                                  <p:stCondLst>
                                    <p:cond delay="0"/>
                                  </p:stCondLst>
                                  <p:childTnLst>
                                    <p:set>
                                      <p:cBhvr>
                                        <p:cTn id="251" dur="1" fill="hold">
                                          <p:stCondLst>
                                            <p:cond delay="0"/>
                                          </p:stCondLst>
                                        </p:cTn>
                                        <p:tgtEl>
                                          <p:spTgt spid="19677"/>
                                        </p:tgtEl>
                                        <p:attrNameLst>
                                          <p:attrName>style.visibility</p:attrName>
                                        </p:attrNameLst>
                                      </p:cBhvr>
                                      <p:to>
                                        <p:strVal val="visible"/>
                                      </p:to>
                                    </p:set>
                                    <p:animEffect transition="in" filter="wheel(4)">
                                      <p:cBhvr>
                                        <p:cTn id="252" dur="2000"/>
                                        <p:tgtEl>
                                          <p:spTgt spid="19677"/>
                                        </p:tgtEl>
                                      </p:cBhvr>
                                    </p:animEffec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xit" presetSubtype="32" fill="hold" grpId="1" nodeType="clickEffect">
                                  <p:stCondLst>
                                    <p:cond delay="0"/>
                                  </p:stCondLst>
                                  <p:childTnLst>
                                    <p:anim calcmode="lin" valueType="num">
                                      <p:cBhvr>
                                        <p:cTn id="256" dur="500"/>
                                        <p:tgtEl>
                                          <p:spTgt spid="19677"/>
                                        </p:tgtEl>
                                        <p:attrNameLst>
                                          <p:attrName>ppt_w</p:attrName>
                                        </p:attrNameLst>
                                      </p:cBhvr>
                                      <p:tavLst>
                                        <p:tav tm="0">
                                          <p:val>
                                            <p:strVal val="ppt_w"/>
                                          </p:val>
                                        </p:tav>
                                        <p:tav tm="100000">
                                          <p:val>
                                            <p:fltVal val="0"/>
                                          </p:val>
                                        </p:tav>
                                      </p:tavLst>
                                    </p:anim>
                                    <p:anim calcmode="lin" valueType="num">
                                      <p:cBhvr>
                                        <p:cTn id="257" dur="500"/>
                                        <p:tgtEl>
                                          <p:spTgt spid="19677"/>
                                        </p:tgtEl>
                                        <p:attrNameLst>
                                          <p:attrName>ppt_h</p:attrName>
                                        </p:attrNameLst>
                                      </p:cBhvr>
                                      <p:tavLst>
                                        <p:tav tm="0">
                                          <p:val>
                                            <p:strVal val="ppt_h"/>
                                          </p:val>
                                        </p:tav>
                                        <p:tav tm="100000">
                                          <p:val>
                                            <p:fltVal val="0"/>
                                          </p:val>
                                        </p:tav>
                                      </p:tavLst>
                                    </p:anim>
                                    <p:set>
                                      <p:cBhvr>
                                        <p:cTn id="258" dur="1" fill="hold">
                                          <p:stCondLst>
                                            <p:cond delay="499"/>
                                          </p:stCondLst>
                                        </p:cTn>
                                        <p:tgtEl>
                                          <p:spTgt spid="19677"/>
                                        </p:tgtEl>
                                        <p:attrNameLst>
                                          <p:attrName>style.visibility</p:attrName>
                                        </p:attrNameLst>
                                      </p:cBhvr>
                                      <p:to>
                                        <p:strVal val="hidden"/>
                                      </p:to>
                                    </p:set>
                                  </p:childTnLst>
                                </p:cTn>
                              </p:par>
                              <p:par>
                                <p:cTn id="259" presetID="23" presetClass="entr" presetSubtype="16" fill="hold" nodeType="withEffect">
                                  <p:stCondLst>
                                    <p:cond delay="0"/>
                                  </p:stCondLst>
                                  <p:childTnLst>
                                    <p:set>
                                      <p:cBhvr>
                                        <p:cTn id="260" dur="1" fill="hold">
                                          <p:stCondLst>
                                            <p:cond delay="0"/>
                                          </p:stCondLst>
                                        </p:cTn>
                                        <p:tgtEl>
                                          <p:spTgt spid="19618"/>
                                        </p:tgtEl>
                                        <p:attrNameLst>
                                          <p:attrName>style.visibility</p:attrName>
                                        </p:attrNameLst>
                                      </p:cBhvr>
                                      <p:to>
                                        <p:strVal val="visible"/>
                                      </p:to>
                                    </p:set>
                                    <p:anim calcmode="lin" valueType="num">
                                      <p:cBhvr>
                                        <p:cTn id="261" dur="500" fill="hold"/>
                                        <p:tgtEl>
                                          <p:spTgt spid="19618"/>
                                        </p:tgtEl>
                                        <p:attrNameLst>
                                          <p:attrName>ppt_w</p:attrName>
                                        </p:attrNameLst>
                                      </p:cBhvr>
                                      <p:tavLst>
                                        <p:tav tm="0">
                                          <p:val>
                                            <p:fltVal val="0"/>
                                          </p:val>
                                        </p:tav>
                                        <p:tav tm="100000">
                                          <p:val>
                                            <p:strVal val="#ppt_w"/>
                                          </p:val>
                                        </p:tav>
                                      </p:tavLst>
                                    </p:anim>
                                    <p:anim calcmode="lin" valueType="num">
                                      <p:cBhvr>
                                        <p:cTn id="262" dur="500" fill="hold"/>
                                        <p:tgtEl>
                                          <p:spTgt spid="19618"/>
                                        </p:tgtEl>
                                        <p:attrNameLst>
                                          <p:attrName>ppt_h</p:attrName>
                                        </p:attrNameLst>
                                      </p:cBhvr>
                                      <p:tavLst>
                                        <p:tav tm="0">
                                          <p:val>
                                            <p:fltVal val="0"/>
                                          </p:val>
                                        </p:tav>
                                        <p:tav tm="100000">
                                          <p:val>
                                            <p:strVal val="#ppt_h"/>
                                          </p:val>
                                        </p:tav>
                                      </p:tavLst>
                                    </p:anim>
                                  </p:childTnLst>
                                </p:cTn>
                              </p:par>
                              <p:par>
                                <p:cTn id="263" presetID="23" presetClass="exit" presetSubtype="32" fill="hold" grpId="2" nodeType="withEffect">
                                  <p:stCondLst>
                                    <p:cond delay="0"/>
                                  </p:stCondLst>
                                  <p:childTnLst>
                                    <p:anim calcmode="lin" valueType="num">
                                      <p:cBhvr>
                                        <p:cTn id="264" dur="500"/>
                                        <p:tgtEl>
                                          <p:spTgt spid="19701"/>
                                        </p:tgtEl>
                                        <p:attrNameLst>
                                          <p:attrName>ppt_w</p:attrName>
                                        </p:attrNameLst>
                                      </p:cBhvr>
                                      <p:tavLst>
                                        <p:tav tm="0">
                                          <p:val>
                                            <p:strVal val="ppt_w"/>
                                          </p:val>
                                        </p:tav>
                                        <p:tav tm="100000">
                                          <p:val>
                                            <p:fltVal val="0"/>
                                          </p:val>
                                        </p:tav>
                                      </p:tavLst>
                                    </p:anim>
                                    <p:anim calcmode="lin" valueType="num">
                                      <p:cBhvr>
                                        <p:cTn id="265" dur="500"/>
                                        <p:tgtEl>
                                          <p:spTgt spid="19701"/>
                                        </p:tgtEl>
                                        <p:attrNameLst>
                                          <p:attrName>ppt_h</p:attrName>
                                        </p:attrNameLst>
                                      </p:cBhvr>
                                      <p:tavLst>
                                        <p:tav tm="0">
                                          <p:val>
                                            <p:strVal val="ppt_h"/>
                                          </p:val>
                                        </p:tav>
                                        <p:tav tm="100000">
                                          <p:val>
                                            <p:fltVal val="0"/>
                                          </p:val>
                                        </p:tav>
                                      </p:tavLst>
                                    </p:anim>
                                    <p:set>
                                      <p:cBhvr>
                                        <p:cTn id="266" dur="1" fill="hold">
                                          <p:stCondLst>
                                            <p:cond delay="499"/>
                                          </p:stCondLst>
                                        </p:cTn>
                                        <p:tgtEl>
                                          <p:spTgt spid="19701"/>
                                        </p:tgtEl>
                                        <p:attrNameLst>
                                          <p:attrName>style.visibility</p:attrName>
                                        </p:attrNameLst>
                                      </p:cBhvr>
                                      <p:to>
                                        <p:strVal val="hidden"/>
                                      </p:to>
                                    </p:set>
                                  </p:childTnLst>
                                </p:cTn>
                              </p:par>
                              <p:par>
                                <p:cTn id="267" presetID="23" presetClass="exit" presetSubtype="32" fill="hold" grpId="2" nodeType="withEffect">
                                  <p:stCondLst>
                                    <p:cond delay="0"/>
                                  </p:stCondLst>
                                  <p:childTnLst>
                                    <p:anim calcmode="lin" valueType="num">
                                      <p:cBhvr>
                                        <p:cTn id="268" dur="500"/>
                                        <p:tgtEl>
                                          <p:spTgt spid="19702"/>
                                        </p:tgtEl>
                                        <p:attrNameLst>
                                          <p:attrName>ppt_w</p:attrName>
                                        </p:attrNameLst>
                                      </p:cBhvr>
                                      <p:tavLst>
                                        <p:tav tm="0">
                                          <p:val>
                                            <p:strVal val="ppt_w"/>
                                          </p:val>
                                        </p:tav>
                                        <p:tav tm="100000">
                                          <p:val>
                                            <p:fltVal val="0"/>
                                          </p:val>
                                        </p:tav>
                                      </p:tavLst>
                                    </p:anim>
                                    <p:anim calcmode="lin" valueType="num">
                                      <p:cBhvr>
                                        <p:cTn id="269" dur="500"/>
                                        <p:tgtEl>
                                          <p:spTgt spid="19702"/>
                                        </p:tgtEl>
                                        <p:attrNameLst>
                                          <p:attrName>ppt_h</p:attrName>
                                        </p:attrNameLst>
                                      </p:cBhvr>
                                      <p:tavLst>
                                        <p:tav tm="0">
                                          <p:val>
                                            <p:strVal val="ppt_h"/>
                                          </p:val>
                                        </p:tav>
                                        <p:tav tm="100000">
                                          <p:val>
                                            <p:fltVal val="0"/>
                                          </p:val>
                                        </p:tav>
                                      </p:tavLst>
                                    </p:anim>
                                    <p:set>
                                      <p:cBhvr>
                                        <p:cTn id="270" dur="1" fill="hold">
                                          <p:stCondLst>
                                            <p:cond delay="499"/>
                                          </p:stCondLst>
                                        </p:cTn>
                                        <p:tgtEl>
                                          <p:spTgt spid="19702"/>
                                        </p:tgtEl>
                                        <p:attrNameLst>
                                          <p:attrName>style.visibility</p:attrName>
                                        </p:attrNameLst>
                                      </p:cBhvr>
                                      <p:to>
                                        <p:strVal val="hidden"/>
                                      </p:to>
                                    </p:set>
                                  </p:childTnLst>
                                </p:cTn>
                              </p:par>
                              <p:par>
                                <p:cTn id="271" presetID="23" presetClass="exit" presetSubtype="32" fill="hold" grpId="2" nodeType="withEffect">
                                  <p:stCondLst>
                                    <p:cond delay="0"/>
                                  </p:stCondLst>
                                  <p:childTnLst>
                                    <p:anim calcmode="lin" valueType="num">
                                      <p:cBhvr>
                                        <p:cTn id="272" dur="500"/>
                                        <p:tgtEl>
                                          <p:spTgt spid="19703"/>
                                        </p:tgtEl>
                                        <p:attrNameLst>
                                          <p:attrName>ppt_w</p:attrName>
                                        </p:attrNameLst>
                                      </p:cBhvr>
                                      <p:tavLst>
                                        <p:tav tm="0">
                                          <p:val>
                                            <p:strVal val="ppt_w"/>
                                          </p:val>
                                        </p:tav>
                                        <p:tav tm="100000">
                                          <p:val>
                                            <p:fltVal val="0"/>
                                          </p:val>
                                        </p:tav>
                                      </p:tavLst>
                                    </p:anim>
                                    <p:anim calcmode="lin" valueType="num">
                                      <p:cBhvr>
                                        <p:cTn id="273" dur="500"/>
                                        <p:tgtEl>
                                          <p:spTgt spid="19703"/>
                                        </p:tgtEl>
                                        <p:attrNameLst>
                                          <p:attrName>ppt_h</p:attrName>
                                        </p:attrNameLst>
                                      </p:cBhvr>
                                      <p:tavLst>
                                        <p:tav tm="0">
                                          <p:val>
                                            <p:strVal val="ppt_h"/>
                                          </p:val>
                                        </p:tav>
                                        <p:tav tm="100000">
                                          <p:val>
                                            <p:fltVal val="0"/>
                                          </p:val>
                                        </p:tav>
                                      </p:tavLst>
                                    </p:anim>
                                    <p:set>
                                      <p:cBhvr>
                                        <p:cTn id="274" dur="1" fill="hold">
                                          <p:stCondLst>
                                            <p:cond delay="499"/>
                                          </p:stCondLst>
                                        </p:cTn>
                                        <p:tgtEl>
                                          <p:spTgt spid="19703"/>
                                        </p:tgtEl>
                                        <p:attrNameLst>
                                          <p:attrName>style.visibility</p:attrName>
                                        </p:attrNameLst>
                                      </p:cBhvr>
                                      <p:to>
                                        <p:strVal val="hidden"/>
                                      </p:to>
                                    </p:set>
                                  </p:childTnLst>
                                </p:cTn>
                              </p:par>
                              <p:par>
                                <p:cTn id="275" presetID="23" presetClass="exit" presetSubtype="32" fill="hold" grpId="2" nodeType="withEffect">
                                  <p:stCondLst>
                                    <p:cond delay="0"/>
                                  </p:stCondLst>
                                  <p:childTnLst>
                                    <p:anim calcmode="lin" valueType="num">
                                      <p:cBhvr>
                                        <p:cTn id="276" dur="500"/>
                                        <p:tgtEl>
                                          <p:spTgt spid="19704"/>
                                        </p:tgtEl>
                                        <p:attrNameLst>
                                          <p:attrName>ppt_w</p:attrName>
                                        </p:attrNameLst>
                                      </p:cBhvr>
                                      <p:tavLst>
                                        <p:tav tm="0">
                                          <p:val>
                                            <p:strVal val="ppt_w"/>
                                          </p:val>
                                        </p:tav>
                                        <p:tav tm="100000">
                                          <p:val>
                                            <p:fltVal val="0"/>
                                          </p:val>
                                        </p:tav>
                                      </p:tavLst>
                                    </p:anim>
                                    <p:anim calcmode="lin" valueType="num">
                                      <p:cBhvr>
                                        <p:cTn id="277" dur="500"/>
                                        <p:tgtEl>
                                          <p:spTgt spid="19704"/>
                                        </p:tgtEl>
                                        <p:attrNameLst>
                                          <p:attrName>ppt_h</p:attrName>
                                        </p:attrNameLst>
                                      </p:cBhvr>
                                      <p:tavLst>
                                        <p:tav tm="0">
                                          <p:val>
                                            <p:strVal val="ppt_h"/>
                                          </p:val>
                                        </p:tav>
                                        <p:tav tm="100000">
                                          <p:val>
                                            <p:fltVal val="0"/>
                                          </p:val>
                                        </p:tav>
                                      </p:tavLst>
                                    </p:anim>
                                    <p:set>
                                      <p:cBhvr>
                                        <p:cTn id="278" dur="1" fill="hold">
                                          <p:stCondLst>
                                            <p:cond delay="499"/>
                                          </p:stCondLst>
                                        </p:cTn>
                                        <p:tgtEl>
                                          <p:spTgt spid="19704"/>
                                        </p:tgtEl>
                                        <p:attrNameLst>
                                          <p:attrName>style.visibility</p:attrName>
                                        </p:attrNameLst>
                                      </p:cBhvr>
                                      <p:to>
                                        <p:strVal val="hidden"/>
                                      </p:to>
                                    </p:set>
                                  </p:childTnLst>
                                </p:cTn>
                              </p:par>
                              <p:par>
                                <p:cTn id="279" presetID="23" presetClass="exit" presetSubtype="32" fill="hold" grpId="2" nodeType="withEffect">
                                  <p:stCondLst>
                                    <p:cond delay="0"/>
                                  </p:stCondLst>
                                  <p:childTnLst>
                                    <p:anim calcmode="lin" valueType="num">
                                      <p:cBhvr>
                                        <p:cTn id="280" dur="500"/>
                                        <p:tgtEl>
                                          <p:spTgt spid="19705"/>
                                        </p:tgtEl>
                                        <p:attrNameLst>
                                          <p:attrName>ppt_w</p:attrName>
                                        </p:attrNameLst>
                                      </p:cBhvr>
                                      <p:tavLst>
                                        <p:tav tm="0">
                                          <p:val>
                                            <p:strVal val="ppt_w"/>
                                          </p:val>
                                        </p:tav>
                                        <p:tav tm="100000">
                                          <p:val>
                                            <p:fltVal val="0"/>
                                          </p:val>
                                        </p:tav>
                                      </p:tavLst>
                                    </p:anim>
                                    <p:anim calcmode="lin" valueType="num">
                                      <p:cBhvr>
                                        <p:cTn id="281" dur="500"/>
                                        <p:tgtEl>
                                          <p:spTgt spid="19705"/>
                                        </p:tgtEl>
                                        <p:attrNameLst>
                                          <p:attrName>ppt_h</p:attrName>
                                        </p:attrNameLst>
                                      </p:cBhvr>
                                      <p:tavLst>
                                        <p:tav tm="0">
                                          <p:val>
                                            <p:strVal val="ppt_h"/>
                                          </p:val>
                                        </p:tav>
                                        <p:tav tm="100000">
                                          <p:val>
                                            <p:fltVal val="0"/>
                                          </p:val>
                                        </p:tav>
                                      </p:tavLst>
                                    </p:anim>
                                    <p:set>
                                      <p:cBhvr>
                                        <p:cTn id="282" dur="1" fill="hold">
                                          <p:stCondLst>
                                            <p:cond delay="499"/>
                                          </p:stCondLst>
                                        </p:cTn>
                                        <p:tgtEl>
                                          <p:spTgt spid="19705"/>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2" presetClass="emph" presetSubtype="0" fill="hold" grpId="0" nodeType="clickEffect">
                                  <p:stCondLst>
                                    <p:cond delay="0"/>
                                  </p:stCondLst>
                                  <p:childTnLst>
                                    <p:animClr clrSpc="hsl" dir="cw">
                                      <p:cBhvr override="childStyle">
                                        <p:cTn id="286" dur="500" fill="hold"/>
                                        <p:tgtEl>
                                          <p:spTgt spid="19564"/>
                                        </p:tgtEl>
                                        <p:attrNameLst>
                                          <p:attrName>style.color</p:attrName>
                                        </p:attrNameLst>
                                      </p:cBhvr>
                                      <p:by>
                                        <p:hsl h="-7200000" s="0" l="0"/>
                                      </p:by>
                                    </p:animClr>
                                    <p:animClr clrSpc="hsl" dir="cw">
                                      <p:cBhvr>
                                        <p:cTn id="287" dur="500" fill="hold"/>
                                        <p:tgtEl>
                                          <p:spTgt spid="19564"/>
                                        </p:tgtEl>
                                        <p:attrNameLst>
                                          <p:attrName>fillcolor</p:attrName>
                                        </p:attrNameLst>
                                      </p:cBhvr>
                                      <p:by>
                                        <p:hsl h="-7200000" s="0" l="0"/>
                                      </p:by>
                                    </p:animClr>
                                    <p:animClr clrSpc="hsl" dir="cw">
                                      <p:cBhvr>
                                        <p:cTn id="288" dur="500" fill="hold"/>
                                        <p:tgtEl>
                                          <p:spTgt spid="19564"/>
                                        </p:tgtEl>
                                        <p:attrNameLst>
                                          <p:attrName>stroke.color</p:attrName>
                                        </p:attrNameLst>
                                      </p:cBhvr>
                                      <p:by>
                                        <p:hsl h="-7200000" s="0" l="0"/>
                                      </p:by>
                                    </p:animClr>
                                    <p:set>
                                      <p:cBhvr>
                                        <p:cTn id="289" dur="500" fill="hold"/>
                                        <p:tgtEl>
                                          <p:spTgt spid="19564"/>
                                        </p:tgtEl>
                                        <p:attrNameLst>
                                          <p:attrName>fill.type</p:attrName>
                                        </p:attrNameLst>
                                      </p:cBhvr>
                                      <p:to>
                                        <p:strVal val="solid"/>
                                      </p:to>
                                    </p:set>
                                  </p:childTnLst>
                                  <p:subTnLst>
                                    <p:audio>
                                      <p:cMediaNode>
                                        <p:cTn display="0" masterRel="sameClick">
                                          <p:stCondLst>
                                            <p:cond evt="begin" delay="0">
                                              <p:tn val="285"/>
                                            </p:cond>
                                          </p:stCondLst>
                                          <p:endCondLst>
                                            <p:cond evt="onStopAudio" delay="0">
                                              <p:tgtEl>
                                                <p:sldTgt/>
                                              </p:tgtEl>
                                            </p:cond>
                                          </p:endCondLst>
                                        </p:cTn>
                                        <p:tgtEl>
                                          <p:sndTgt r:embed="rId2" name="CHIMES.WAV"/>
                                        </p:tgtEl>
                                      </p:cMediaNode>
                                    </p:audio>
                                  </p:subTnLst>
                                </p:cTn>
                              </p:par>
                              <p:par>
                                <p:cTn id="290" presetID="1" presetClass="entr" presetSubtype="0" fill="hold" grpId="0" nodeType="withEffect">
                                  <p:stCondLst>
                                    <p:cond delay="0"/>
                                  </p:stCondLst>
                                  <p:childTnLst>
                                    <p:set>
                                      <p:cBhvr>
                                        <p:cTn id="291" dur="1" fill="hold">
                                          <p:stCondLst>
                                            <p:cond delay="0"/>
                                          </p:stCondLst>
                                        </p:cTn>
                                        <p:tgtEl>
                                          <p:spTgt spid="19706"/>
                                        </p:tgtEl>
                                        <p:attrNameLst>
                                          <p:attrName>style.visibility</p:attrName>
                                        </p:attrNameLst>
                                      </p:cBhvr>
                                      <p:to>
                                        <p:strVal val="visible"/>
                                      </p:to>
                                    </p:set>
                                  </p:childTnLst>
                                </p:cTn>
                              </p:par>
                              <p:par>
                                <p:cTn id="292" presetID="8" presetClass="emph" presetSubtype="0" fill="hold" grpId="1" nodeType="withEffect">
                                  <p:stCondLst>
                                    <p:cond delay="0"/>
                                  </p:stCondLst>
                                  <p:childTnLst>
                                    <p:animRot by="21600000">
                                      <p:cBhvr>
                                        <p:cTn id="293" dur="1000" fill="hold"/>
                                        <p:tgtEl>
                                          <p:spTgt spid="19706"/>
                                        </p:tgtEl>
                                        <p:attrNameLst>
                                          <p:attrName>r</p:attrName>
                                        </p:attrNameLst>
                                      </p:cBhvr>
                                    </p:animRot>
                                  </p:childTnLst>
                                </p:cTn>
                              </p:par>
                              <p:par>
                                <p:cTn id="294" presetID="1" presetClass="entr" presetSubtype="0" fill="hold" grpId="0" nodeType="withEffect">
                                  <p:stCondLst>
                                    <p:cond delay="0"/>
                                  </p:stCondLst>
                                  <p:childTnLst>
                                    <p:set>
                                      <p:cBhvr>
                                        <p:cTn id="295" dur="1" fill="hold">
                                          <p:stCondLst>
                                            <p:cond delay="0"/>
                                          </p:stCondLst>
                                        </p:cTn>
                                        <p:tgtEl>
                                          <p:spTgt spid="19707"/>
                                        </p:tgtEl>
                                        <p:attrNameLst>
                                          <p:attrName>style.visibility</p:attrName>
                                        </p:attrNameLst>
                                      </p:cBhvr>
                                      <p:to>
                                        <p:strVal val="visible"/>
                                      </p:to>
                                    </p:set>
                                  </p:childTnLst>
                                </p:cTn>
                              </p:par>
                              <p:par>
                                <p:cTn id="296" presetID="8" presetClass="emph" presetSubtype="0" fill="hold" grpId="1" nodeType="withEffect">
                                  <p:stCondLst>
                                    <p:cond delay="0"/>
                                  </p:stCondLst>
                                  <p:childTnLst>
                                    <p:animRot by="21600000">
                                      <p:cBhvr>
                                        <p:cTn id="297" dur="1000" fill="hold"/>
                                        <p:tgtEl>
                                          <p:spTgt spid="19707"/>
                                        </p:tgtEl>
                                        <p:attrNameLst>
                                          <p:attrName>r</p:attrName>
                                        </p:attrNameLst>
                                      </p:cBhvr>
                                    </p:animRot>
                                  </p:childTnLst>
                                </p:cTn>
                              </p:par>
                              <p:par>
                                <p:cTn id="298" presetID="1" presetClass="entr" presetSubtype="0" fill="hold" grpId="0" nodeType="withEffect">
                                  <p:stCondLst>
                                    <p:cond delay="0"/>
                                  </p:stCondLst>
                                  <p:childTnLst>
                                    <p:set>
                                      <p:cBhvr>
                                        <p:cTn id="299" dur="1" fill="hold">
                                          <p:stCondLst>
                                            <p:cond delay="0"/>
                                          </p:stCondLst>
                                        </p:cTn>
                                        <p:tgtEl>
                                          <p:spTgt spid="19708"/>
                                        </p:tgtEl>
                                        <p:attrNameLst>
                                          <p:attrName>style.visibility</p:attrName>
                                        </p:attrNameLst>
                                      </p:cBhvr>
                                      <p:to>
                                        <p:strVal val="visible"/>
                                      </p:to>
                                    </p:set>
                                  </p:childTnLst>
                                </p:cTn>
                              </p:par>
                              <p:par>
                                <p:cTn id="300" presetID="8" presetClass="emph" presetSubtype="0" fill="hold" grpId="1" nodeType="withEffect">
                                  <p:stCondLst>
                                    <p:cond delay="0"/>
                                  </p:stCondLst>
                                  <p:childTnLst>
                                    <p:animRot by="21600000">
                                      <p:cBhvr>
                                        <p:cTn id="301" dur="1000" fill="hold"/>
                                        <p:tgtEl>
                                          <p:spTgt spid="19708"/>
                                        </p:tgtEl>
                                        <p:attrNameLst>
                                          <p:attrName>r</p:attrName>
                                        </p:attrNameLst>
                                      </p:cBhvr>
                                    </p:animRot>
                                  </p:childTnLst>
                                </p:cTn>
                              </p:par>
                              <p:par>
                                <p:cTn id="302" presetID="1" presetClass="entr" presetSubtype="0" fill="hold" grpId="0" nodeType="withEffect">
                                  <p:stCondLst>
                                    <p:cond delay="0"/>
                                  </p:stCondLst>
                                  <p:childTnLst>
                                    <p:set>
                                      <p:cBhvr>
                                        <p:cTn id="303" dur="1" fill="hold">
                                          <p:stCondLst>
                                            <p:cond delay="0"/>
                                          </p:stCondLst>
                                        </p:cTn>
                                        <p:tgtEl>
                                          <p:spTgt spid="19709"/>
                                        </p:tgtEl>
                                        <p:attrNameLst>
                                          <p:attrName>style.visibility</p:attrName>
                                        </p:attrNameLst>
                                      </p:cBhvr>
                                      <p:to>
                                        <p:strVal val="visible"/>
                                      </p:to>
                                    </p:set>
                                  </p:childTnLst>
                                </p:cTn>
                              </p:par>
                              <p:par>
                                <p:cTn id="304" presetID="8" presetClass="emph" presetSubtype="0" fill="hold" grpId="1" nodeType="withEffect">
                                  <p:stCondLst>
                                    <p:cond delay="0"/>
                                  </p:stCondLst>
                                  <p:childTnLst>
                                    <p:animRot by="21600000">
                                      <p:cBhvr>
                                        <p:cTn id="305" dur="1000" fill="hold"/>
                                        <p:tgtEl>
                                          <p:spTgt spid="19709"/>
                                        </p:tgtEl>
                                        <p:attrNameLst>
                                          <p:attrName>r</p:attrName>
                                        </p:attrNameLst>
                                      </p:cBhvr>
                                    </p:animRot>
                                  </p:childTnLst>
                                </p:cTn>
                              </p:par>
                              <p:par>
                                <p:cTn id="306" presetID="1" presetClass="entr" presetSubtype="0" fill="hold" grpId="0" nodeType="withEffect">
                                  <p:stCondLst>
                                    <p:cond delay="0"/>
                                  </p:stCondLst>
                                  <p:childTnLst>
                                    <p:set>
                                      <p:cBhvr>
                                        <p:cTn id="307" dur="1" fill="hold">
                                          <p:stCondLst>
                                            <p:cond delay="0"/>
                                          </p:stCondLst>
                                        </p:cTn>
                                        <p:tgtEl>
                                          <p:spTgt spid="19710"/>
                                        </p:tgtEl>
                                        <p:attrNameLst>
                                          <p:attrName>style.visibility</p:attrName>
                                        </p:attrNameLst>
                                      </p:cBhvr>
                                      <p:to>
                                        <p:strVal val="visible"/>
                                      </p:to>
                                    </p:set>
                                  </p:childTnLst>
                                </p:cTn>
                              </p:par>
                              <p:par>
                                <p:cTn id="308" presetID="8" presetClass="emph" presetSubtype="0" fill="hold" grpId="1" nodeType="withEffect">
                                  <p:stCondLst>
                                    <p:cond delay="0"/>
                                  </p:stCondLst>
                                  <p:childTnLst>
                                    <p:animRot by="21600000">
                                      <p:cBhvr>
                                        <p:cTn id="309" dur="1000" fill="hold"/>
                                        <p:tgtEl>
                                          <p:spTgt spid="19710"/>
                                        </p:tgtEl>
                                        <p:attrNameLst>
                                          <p:attrName>r</p:attrName>
                                        </p:attrNameLst>
                                      </p:cBhvr>
                                    </p:animRot>
                                  </p:childTnLst>
                                </p:cTn>
                              </p:par>
                              <p:par>
                                <p:cTn id="310" presetID="1" presetClass="entr" presetSubtype="0" fill="hold" grpId="0" nodeType="withEffect">
                                  <p:stCondLst>
                                    <p:cond delay="0"/>
                                  </p:stCondLst>
                                  <p:childTnLst>
                                    <p:set>
                                      <p:cBhvr>
                                        <p:cTn id="311" dur="1" fill="hold">
                                          <p:stCondLst>
                                            <p:cond delay="0"/>
                                          </p:stCondLst>
                                        </p:cTn>
                                        <p:tgtEl>
                                          <p:spTgt spid="19711"/>
                                        </p:tgtEl>
                                        <p:attrNameLst>
                                          <p:attrName>style.visibility</p:attrName>
                                        </p:attrNameLst>
                                      </p:cBhvr>
                                      <p:to>
                                        <p:strVal val="visible"/>
                                      </p:to>
                                    </p:set>
                                  </p:childTnLst>
                                </p:cTn>
                              </p:par>
                              <p:par>
                                <p:cTn id="312" presetID="8" presetClass="emph" presetSubtype="0" fill="hold" grpId="1" nodeType="withEffect">
                                  <p:stCondLst>
                                    <p:cond delay="0"/>
                                  </p:stCondLst>
                                  <p:childTnLst>
                                    <p:animRot by="21600000">
                                      <p:cBhvr>
                                        <p:cTn id="313" dur="1000" fill="hold"/>
                                        <p:tgtEl>
                                          <p:spTgt spid="19711"/>
                                        </p:tgtEl>
                                        <p:attrNameLst>
                                          <p:attrName>r</p:attrName>
                                        </p:attrNameLst>
                                      </p:cBhvr>
                                    </p:animRot>
                                  </p:childTnLst>
                                </p:cTn>
                              </p:par>
                              <p:par>
                                <p:cTn id="314" presetID="1" presetClass="entr" presetSubtype="0" fill="hold" grpId="0" nodeType="withEffect">
                                  <p:stCondLst>
                                    <p:cond delay="0"/>
                                  </p:stCondLst>
                                  <p:childTnLst>
                                    <p:set>
                                      <p:cBhvr>
                                        <p:cTn id="315" dur="1" fill="hold">
                                          <p:stCondLst>
                                            <p:cond delay="0"/>
                                          </p:stCondLst>
                                        </p:cTn>
                                        <p:tgtEl>
                                          <p:spTgt spid="19712"/>
                                        </p:tgtEl>
                                        <p:attrNameLst>
                                          <p:attrName>style.visibility</p:attrName>
                                        </p:attrNameLst>
                                      </p:cBhvr>
                                      <p:to>
                                        <p:strVal val="visible"/>
                                      </p:to>
                                    </p:set>
                                  </p:childTnLst>
                                </p:cTn>
                              </p:par>
                              <p:par>
                                <p:cTn id="316" presetID="8" presetClass="emph" presetSubtype="0" fill="hold" grpId="1" nodeType="withEffect">
                                  <p:stCondLst>
                                    <p:cond delay="0"/>
                                  </p:stCondLst>
                                  <p:childTnLst>
                                    <p:animRot by="21600000">
                                      <p:cBhvr>
                                        <p:cTn id="317" dur="1000" fill="hold"/>
                                        <p:tgtEl>
                                          <p:spTgt spid="19712"/>
                                        </p:tgtEl>
                                        <p:attrNameLst>
                                          <p:attrName>r</p:attrName>
                                        </p:attrNameLst>
                                      </p:cBhvr>
                                    </p:animRot>
                                  </p:childTnLst>
                                </p:cTn>
                              </p:par>
                              <p:par>
                                <p:cTn id="318" presetID="1" presetClass="entr" presetSubtype="0" fill="hold" grpId="0" nodeType="withEffect">
                                  <p:stCondLst>
                                    <p:cond delay="0"/>
                                  </p:stCondLst>
                                  <p:childTnLst>
                                    <p:set>
                                      <p:cBhvr>
                                        <p:cTn id="319" dur="1" fill="hold">
                                          <p:stCondLst>
                                            <p:cond delay="0"/>
                                          </p:stCondLst>
                                        </p:cTn>
                                        <p:tgtEl>
                                          <p:spTgt spid="19713"/>
                                        </p:tgtEl>
                                        <p:attrNameLst>
                                          <p:attrName>style.visibility</p:attrName>
                                        </p:attrNameLst>
                                      </p:cBhvr>
                                      <p:to>
                                        <p:strVal val="visible"/>
                                      </p:to>
                                    </p:set>
                                  </p:childTnLst>
                                </p:cTn>
                              </p:par>
                              <p:par>
                                <p:cTn id="320" presetID="8" presetClass="emph" presetSubtype="0" fill="hold" grpId="1" nodeType="withEffect">
                                  <p:stCondLst>
                                    <p:cond delay="0"/>
                                  </p:stCondLst>
                                  <p:childTnLst>
                                    <p:animRot by="21600000">
                                      <p:cBhvr>
                                        <p:cTn id="321" dur="1000" fill="hold"/>
                                        <p:tgtEl>
                                          <p:spTgt spid="19713"/>
                                        </p:tgtEl>
                                        <p:attrNameLst>
                                          <p:attrName>r</p:attrName>
                                        </p:attrNameLst>
                                      </p:cBhvr>
                                    </p:animRot>
                                  </p:childTnLst>
                                </p:cTn>
                              </p:par>
                              <p:par>
                                <p:cTn id="322" presetID="43" presetClass="entr" presetSubtype="0" fill="hold" grpId="0" nodeType="withEffect">
                                  <p:stCondLst>
                                    <p:cond delay="0"/>
                                  </p:stCondLst>
                                  <p:childTnLst>
                                    <p:set>
                                      <p:cBhvr>
                                        <p:cTn id="323" dur="1" fill="hold">
                                          <p:stCondLst>
                                            <p:cond delay="0"/>
                                          </p:stCondLst>
                                        </p:cTn>
                                        <p:tgtEl>
                                          <p:spTgt spid="19678"/>
                                        </p:tgtEl>
                                        <p:attrNameLst>
                                          <p:attrName>style.visibility</p:attrName>
                                        </p:attrNameLst>
                                      </p:cBhvr>
                                      <p:to>
                                        <p:strVal val="visible"/>
                                      </p:to>
                                    </p:set>
                                    <p:animEffect transition="in" filter="fade">
                                      <p:cBhvr>
                                        <p:cTn id="324" dur="100"/>
                                        <p:tgtEl>
                                          <p:spTgt spid="19678"/>
                                        </p:tgtEl>
                                      </p:cBhvr>
                                    </p:animEffect>
                                    <p:anim calcmode="lin" valueType="num">
                                      <p:cBhvr>
                                        <p:cTn id="325" dur="400" fill="hold"/>
                                        <p:tgtEl>
                                          <p:spTgt spid="19678"/>
                                        </p:tgtEl>
                                        <p:attrNameLst>
                                          <p:attrName>ppt_x</p:attrName>
                                        </p:attrNameLst>
                                      </p:cBhvr>
                                      <p:tavLst>
                                        <p:tav tm="0">
                                          <p:val>
                                            <p:strVal val="#ppt_x"/>
                                          </p:val>
                                        </p:tav>
                                        <p:tav tm="100000">
                                          <p:val>
                                            <p:strVal val="#ppt_x"/>
                                          </p:val>
                                        </p:tav>
                                      </p:tavLst>
                                    </p:anim>
                                    <p:anim calcmode="lin" valueType="num">
                                      <p:cBhvr>
                                        <p:cTn id="326" dur="400" fill="hold"/>
                                        <p:tgtEl>
                                          <p:spTgt spid="19678"/>
                                        </p:tgtEl>
                                        <p:attrNameLst>
                                          <p:attrName>ppt_y</p:attrName>
                                        </p:attrNameLst>
                                      </p:cBhvr>
                                      <p:tavLst>
                                        <p:tav tm="0">
                                          <p:val>
                                            <p:strVal val="#ppt_y+0.31"/>
                                          </p:val>
                                        </p:tav>
                                        <p:tav tm="100000">
                                          <p:val>
                                            <p:strVal val="#ppt_y+0.31"/>
                                          </p:val>
                                        </p:tav>
                                      </p:tavLst>
                                    </p:anim>
                                    <p:anim calcmode="lin" valueType="num">
                                      <p:cBhvr>
                                        <p:cTn id="327" dur="600" decel="50000" fill="hold">
                                          <p:stCondLst>
                                            <p:cond delay="400"/>
                                          </p:stCondLst>
                                        </p:cTn>
                                        <p:tgtEl>
                                          <p:spTgt spid="196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8" dur="600" decel="50000" fill="hold">
                                          <p:stCondLst>
                                            <p:cond delay="400"/>
                                          </p:stCondLst>
                                        </p:cTn>
                                        <p:tgtEl>
                                          <p:spTgt spid="196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9" fill="hold" nodeType="clickPar">
                      <p:stCondLst>
                        <p:cond delay="indefinite"/>
                      </p:stCondLst>
                      <p:childTnLst>
                        <p:par>
                          <p:cTn id="330" fill="hold" nodeType="withGroup">
                            <p:stCondLst>
                              <p:cond delay="0"/>
                            </p:stCondLst>
                            <p:childTnLst>
                              <p:par>
                                <p:cTn id="331" presetID="23" presetClass="exit" presetSubtype="32" fill="hold" grpId="1" nodeType="clickEffect">
                                  <p:stCondLst>
                                    <p:cond delay="0"/>
                                  </p:stCondLst>
                                  <p:childTnLst>
                                    <p:anim calcmode="lin" valueType="num">
                                      <p:cBhvr>
                                        <p:cTn id="332" dur="500"/>
                                        <p:tgtEl>
                                          <p:spTgt spid="19678"/>
                                        </p:tgtEl>
                                        <p:attrNameLst>
                                          <p:attrName>ppt_w</p:attrName>
                                        </p:attrNameLst>
                                      </p:cBhvr>
                                      <p:tavLst>
                                        <p:tav tm="0">
                                          <p:val>
                                            <p:strVal val="ppt_w"/>
                                          </p:val>
                                        </p:tav>
                                        <p:tav tm="100000">
                                          <p:val>
                                            <p:fltVal val="0"/>
                                          </p:val>
                                        </p:tav>
                                      </p:tavLst>
                                    </p:anim>
                                    <p:anim calcmode="lin" valueType="num">
                                      <p:cBhvr>
                                        <p:cTn id="333" dur="500"/>
                                        <p:tgtEl>
                                          <p:spTgt spid="19678"/>
                                        </p:tgtEl>
                                        <p:attrNameLst>
                                          <p:attrName>ppt_h</p:attrName>
                                        </p:attrNameLst>
                                      </p:cBhvr>
                                      <p:tavLst>
                                        <p:tav tm="0">
                                          <p:val>
                                            <p:strVal val="ppt_h"/>
                                          </p:val>
                                        </p:tav>
                                        <p:tav tm="100000">
                                          <p:val>
                                            <p:fltVal val="0"/>
                                          </p:val>
                                        </p:tav>
                                      </p:tavLst>
                                    </p:anim>
                                    <p:set>
                                      <p:cBhvr>
                                        <p:cTn id="334" dur="1" fill="hold">
                                          <p:stCondLst>
                                            <p:cond delay="499"/>
                                          </p:stCondLst>
                                        </p:cTn>
                                        <p:tgtEl>
                                          <p:spTgt spid="19678"/>
                                        </p:tgtEl>
                                        <p:attrNameLst>
                                          <p:attrName>style.visibility</p:attrName>
                                        </p:attrNameLst>
                                      </p:cBhvr>
                                      <p:to>
                                        <p:strVal val="hidden"/>
                                      </p:to>
                                    </p:set>
                                  </p:childTnLst>
                                </p:cTn>
                              </p:par>
                              <p:par>
                                <p:cTn id="335" presetID="9" presetClass="entr" presetSubtype="0" fill="hold" nodeType="withEffect">
                                  <p:stCondLst>
                                    <p:cond delay="0"/>
                                  </p:stCondLst>
                                  <p:childTnLst>
                                    <p:set>
                                      <p:cBhvr>
                                        <p:cTn id="336" dur="1" fill="hold">
                                          <p:stCondLst>
                                            <p:cond delay="0"/>
                                          </p:stCondLst>
                                        </p:cTn>
                                        <p:tgtEl>
                                          <p:spTgt spid="19632"/>
                                        </p:tgtEl>
                                        <p:attrNameLst>
                                          <p:attrName>style.visibility</p:attrName>
                                        </p:attrNameLst>
                                      </p:cBhvr>
                                      <p:to>
                                        <p:strVal val="visible"/>
                                      </p:to>
                                    </p:set>
                                    <p:animEffect transition="in" filter="dissolve">
                                      <p:cBhvr>
                                        <p:cTn id="337" dur="500"/>
                                        <p:tgtEl>
                                          <p:spTgt spid="19632"/>
                                        </p:tgtEl>
                                      </p:cBhvr>
                                    </p:animEffect>
                                  </p:childTnLst>
                                </p:cTn>
                              </p:par>
                              <p:par>
                                <p:cTn id="338" presetID="23" presetClass="exit" presetSubtype="32" fill="hold" grpId="2" nodeType="withEffect">
                                  <p:stCondLst>
                                    <p:cond delay="0"/>
                                  </p:stCondLst>
                                  <p:childTnLst>
                                    <p:anim calcmode="lin" valueType="num">
                                      <p:cBhvr>
                                        <p:cTn id="339" dur="500"/>
                                        <p:tgtEl>
                                          <p:spTgt spid="19706"/>
                                        </p:tgtEl>
                                        <p:attrNameLst>
                                          <p:attrName>ppt_w</p:attrName>
                                        </p:attrNameLst>
                                      </p:cBhvr>
                                      <p:tavLst>
                                        <p:tav tm="0">
                                          <p:val>
                                            <p:strVal val="ppt_w"/>
                                          </p:val>
                                        </p:tav>
                                        <p:tav tm="100000">
                                          <p:val>
                                            <p:fltVal val="0"/>
                                          </p:val>
                                        </p:tav>
                                      </p:tavLst>
                                    </p:anim>
                                    <p:anim calcmode="lin" valueType="num">
                                      <p:cBhvr>
                                        <p:cTn id="340" dur="500"/>
                                        <p:tgtEl>
                                          <p:spTgt spid="19706"/>
                                        </p:tgtEl>
                                        <p:attrNameLst>
                                          <p:attrName>ppt_h</p:attrName>
                                        </p:attrNameLst>
                                      </p:cBhvr>
                                      <p:tavLst>
                                        <p:tav tm="0">
                                          <p:val>
                                            <p:strVal val="ppt_h"/>
                                          </p:val>
                                        </p:tav>
                                        <p:tav tm="100000">
                                          <p:val>
                                            <p:fltVal val="0"/>
                                          </p:val>
                                        </p:tav>
                                      </p:tavLst>
                                    </p:anim>
                                    <p:set>
                                      <p:cBhvr>
                                        <p:cTn id="341" dur="1" fill="hold">
                                          <p:stCondLst>
                                            <p:cond delay="499"/>
                                          </p:stCondLst>
                                        </p:cTn>
                                        <p:tgtEl>
                                          <p:spTgt spid="19706"/>
                                        </p:tgtEl>
                                        <p:attrNameLst>
                                          <p:attrName>style.visibility</p:attrName>
                                        </p:attrNameLst>
                                      </p:cBhvr>
                                      <p:to>
                                        <p:strVal val="hidden"/>
                                      </p:to>
                                    </p:set>
                                  </p:childTnLst>
                                </p:cTn>
                              </p:par>
                              <p:par>
                                <p:cTn id="342" presetID="23" presetClass="exit" presetSubtype="32" fill="hold" grpId="2" nodeType="withEffect">
                                  <p:stCondLst>
                                    <p:cond delay="0"/>
                                  </p:stCondLst>
                                  <p:childTnLst>
                                    <p:anim calcmode="lin" valueType="num">
                                      <p:cBhvr>
                                        <p:cTn id="343" dur="500"/>
                                        <p:tgtEl>
                                          <p:spTgt spid="19707"/>
                                        </p:tgtEl>
                                        <p:attrNameLst>
                                          <p:attrName>ppt_w</p:attrName>
                                        </p:attrNameLst>
                                      </p:cBhvr>
                                      <p:tavLst>
                                        <p:tav tm="0">
                                          <p:val>
                                            <p:strVal val="ppt_w"/>
                                          </p:val>
                                        </p:tav>
                                        <p:tav tm="100000">
                                          <p:val>
                                            <p:fltVal val="0"/>
                                          </p:val>
                                        </p:tav>
                                      </p:tavLst>
                                    </p:anim>
                                    <p:anim calcmode="lin" valueType="num">
                                      <p:cBhvr>
                                        <p:cTn id="344" dur="500"/>
                                        <p:tgtEl>
                                          <p:spTgt spid="19707"/>
                                        </p:tgtEl>
                                        <p:attrNameLst>
                                          <p:attrName>ppt_h</p:attrName>
                                        </p:attrNameLst>
                                      </p:cBhvr>
                                      <p:tavLst>
                                        <p:tav tm="0">
                                          <p:val>
                                            <p:strVal val="ppt_h"/>
                                          </p:val>
                                        </p:tav>
                                        <p:tav tm="100000">
                                          <p:val>
                                            <p:fltVal val="0"/>
                                          </p:val>
                                        </p:tav>
                                      </p:tavLst>
                                    </p:anim>
                                    <p:set>
                                      <p:cBhvr>
                                        <p:cTn id="345" dur="1" fill="hold">
                                          <p:stCondLst>
                                            <p:cond delay="499"/>
                                          </p:stCondLst>
                                        </p:cTn>
                                        <p:tgtEl>
                                          <p:spTgt spid="19707"/>
                                        </p:tgtEl>
                                        <p:attrNameLst>
                                          <p:attrName>style.visibility</p:attrName>
                                        </p:attrNameLst>
                                      </p:cBhvr>
                                      <p:to>
                                        <p:strVal val="hidden"/>
                                      </p:to>
                                    </p:set>
                                  </p:childTnLst>
                                </p:cTn>
                              </p:par>
                              <p:par>
                                <p:cTn id="346" presetID="23" presetClass="exit" presetSubtype="32" fill="hold" grpId="2" nodeType="withEffect">
                                  <p:stCondLst>
                                    <p:cond delay="0"/>
                                  </p:stCondLst>
                                  <p:childTnLst>
                                    <p:anim calcmode="lin" valueType="num">
                                      <p:cBhvr>
                                        <p:cTn id="347" dur="500"/>
                                        <p:tgtEl>
                                          <p:spTgt spid="19708"/>
                                        </p:tgtEl>
                                        <p:attrNameLst>
                                          <p:attrName>ppt_w</p:attrName>
                                        </p:attrNameLst>
                                      </p:cBhvr>
                                      <p:tavLst>
                                        <p:tav tm="0">
                                          <p:val>
                                            <p:strVal val="ppt_w"/>
                                          </p:val>
                                        </p:tav>
                                        <p:tav tm="100000">
                                          <p:val>
                                            <p:fltVal val="0"/>
                                          </p:val>
                                        </p:tav>
                                      </p:tavLst>
                                    </p:anim>
                                    <p:anim calcmode="lin" valueType="num">
                                      <p:cBhvr>
                                        <p:cTn id="348" dur="500"/>
                                        <p:tgtEl>
                                          <p:spTgt spid="19708"/>
                                        </p:tgtEl>
                                        <p:attrNameLst>
                                          <p:attrName>ppt_h</p:attrName>
                                        </p:attrNameLst>
                                      </p:cBhvr>
                                      <p:tavLst>
                                        <p:tav tm="0">
                                          <p:val>
                                            <p:strVal val="ppt_h"/>
                                          </p:val>
                                        </p:tav>
                                        <p:tav tm="100000">
                                          <p:val>
                                            <p:fltVal val="0"/>
                                          </p:val>
                                        </p:tav>
                                      </p:tavLst>
                                    </p:anim>
                                    <p:set>
                                      <p:cBhvr>
                                        <p:cTn id="349" dur="1" fill="hold">
                                          <p:stCondLst>
                                            <p:cond delay="499"/>
                                          </p:stCondLst>
                                        </p:cTn>
                                        <p:tgtEl>
                                          <p:spTgt spid="19708"/>
                                        </p:tgtEl>
                                        <p:attrNameLst>
                                          <p:attrName>style.visibility</p:attrName>
                                        </p:attrNameLst>
                                      </p:cBhvr>
                                      <p:to>
                                        <p:strVal val="hidden"/>
                                      </p:to>
                                    </p:set>
                                  </p:childTnLst>
                                </p:cTn>
                              </p:par>
                              <p:par>
                                <p:cTn id="350" presetID="23" presetClass="exit" presetSubtype="32" fill="hold" grpId="2" nodeType="withEffect">
                                  <p:stCondLst>
                                    <p:cond delay="0"/>
                                  </p:stCondLst>
                                  <p:childTnLst>
                                    <p:anim calcmode="lin" valueType="num">
                                      <p:cBhvr>
                                        <p:cTn id="351" dur="500"/>
                                        <p:tgtEl>
                                          <p:spTgt spid="19709"/>
                                        </p:tgtEl>
                                        <p:attrNameLst>
                                          <p:attrName>ppt_w</p:attrName>
                                        </p:attrNameLst>
                                      </p:cBhvr>
                                      <p:tavLst>
                                        <p:tav tm="0">
                                          <p:val>
                                            <p:strVal val="ppt_w"/>
                                          </p:val>
                                        </p:tav>
                                        <p:tav tm="100000">
                                          <p:val>
                                            <p:fltVal val="0"/>
                                          </p:val>
                                        </p:tav>
                                      </p:tavLst>
                                    </p:anim>
                                    <p:anim calcmode="lin" valueType="num">
                                      <p:cBhvr>
                                        <p:cTn id="352" dur="500"/>
                                        <p:tgtEl>
                                          <p:spTgt spid="19709"/>
                                        </p:tgtEl>
                                        <p:attrNameLst>
                                          <p:attrName>ppt_h</p:attrName>
                                        </p:attrNameLst>
                                      </p:cBhvr>
                                      <p:tavLst>
                                        <p:tav tm="0">
                                          <p:val>
                                            <p:strVal val="ppt_h"/>
                                          </p:val>
                                        </p:tav>
                                        <p:tav tm="100000">
                                          <p:val>
                                            <p:fltVal val="0"/>
                                          </p:val>
                                        </p:tav>
                                      </p:tavLst>
                                    </p:anim>
                                    <p:set>
                                      <p:cBhvr>
                                        <p:cTn id="353" dur="1" fill="hold">
                                          <p:stCondLst>
                                            <p:cond delay="499"/>
                                          </p:stCondLst>
                                        </p:cTn>
                                        <p:tgtEl>
                                          <p:spTgt spid="19709"/>
                                        </p:tgtEl>
                                        <p:attrNameLst>
                                          <p:attrName>style.visibility</p:attrName>
                                        </p:attrNameLst>
                                      </p:cBhvr>
                                      <p:to>
                                        <p:strVal val="hidden"/>
                                      </p:to>
                                    </p:set>
                                  </p:childTnLst>
                                </p:cTn>
                              </p:par>
                              <p:par>
                                <p:cTn id="354" presetID="23" presetClass="exit" presetSubtype="32" fill="hold" grpId="2" nodeType="withEffect">
                                  <p:stCondLst>
                                    <p:cond delay="0"/>
                                  </p:stCondLst>
                                  <p:childTnLst>
                                    <p:anim calcmode="lin" valueType="num">
                                      <p:cBhvr>
                                        <p:cTn id="355" dur="500"/>
                                        <p:tgtEl>
                                          <p:spTgt spid="19710"/>
                                        </p:tgtEl>
                                        <p:attrNameLst>
                                          <p:attrName>ppt_w</p:attrName>
                                        </p:attrNameLst>
                                      </p:cBhvr>
                                      <p:tavLst>
                                        <p:tav tm="0">
                                          <p:val>
                                            <p:strVal val="ppt_w"/>
                                          </p:val>
                                        </p:tav>
                                        <p:tav tm="100000">
                                          <p:val>
                                            <p:fltVal val="0"/>
                                          </p:val>
                                        </p:tav>
                                      </p:tavLst>
                                    </p:anim>
                                    <p:anim calcmode="lin" valueType="num">
                                      <p:cBhvr>
                                        <p:cTn id="356" dur="500"/>
                                        <p:tgtEl>
                                          <p:spTgt spid="19710"/>
                                        </p:tgtEl>
                                        <p:attrNameLst>
                                          <p:attrName>ppt_h</p:attrName>
                                        </p:attrNameLst>
                                      </p:cBhvr>
                                      <p:tavLst>
                                        <p:tav tm="0">
                                          <p:val>
                                            <p:strVal val="ppt_h"/>
                                          </p:val>
                                        </p:tav>
                                        <p:tav tm="100000">
                                          <p:val>
                                            <p:fltVal val="0"/>
                                          </p:val>
                                        </p:tav>
                                      </p:tavLst>
                                    </p:anim>
                                    <p:set>
                                      <p:cBhvr>
                                        <p:cTn id="357" dur="1" fill="hold">
                                          <p:stCondLst>
                                            <p:cond delay="499"/>
                                          </p:stCondLst>
                                        </p:cTn>
                                        <p:tgtEl>
                                          <p:spTgt spid="19710"/>
                                        </p:tgtEl>
                                        <p:attrNameLst>
                                          <p:attrName>style.visibility</p:attrName>
                                        </p:attrNameLst>
                                      </p:cBhvr>
                                      <p:to>
                                        <p:strVal val="hidden"/>
                                      </p:to>
                                    </p:set>
                                  </p:childTnLst>
                                </p:cTn>
                              </p:par>
                              <p:par>
                                <p:cTn id="358" presetID="23" presetClass="exit" presetSubtype="32" fill="hold" grpId="2" nodeType="withEffect">
                                  <p:stCondLst>
                                    <p:cond delay="0"/>
                                  </p:stCondLst>
                                  <p:childTnLst>
                                    <p:anim calcmode="lin" valueType="num">
                                      <p:cBhvr>
                                        <p:cTn id="359" dur="500"/>
                                        <p:tgtEl>
                                          <p:spTgt spid="19711"/>
                                        </p:tgtEl>
                                        <p:attrNameLst>
                                          <p:attrName>ppt_w</p:attrName>
                                        </p:attrNameLst>
                                      </p:cBhvr>
                                      <p:tavLst>
                                        <p:tav tm="0">
                                          <p:val>
                                            <p:strVal val="ppt_w"/>
                                          </p:val>
                                        </p:tav>
                                        <p:tav tm="100000">
                                          <p:val>
                                            <p:fltVal val="0"/>
                                          </p:val>
                                        </p:tav>
                                      </p:tavLst>
                                    </p:anim>
                                    <p:anim calcmode="lin" valueType="num">
                                      <p:cBhvr>
                                        <p:cTn id="360" dur="500"/>
                                        <p:tgtEl>
                                          <p:spTgt spid="19711"/>
                                        </p:tgtEl>
                                        <p:attrNameLst>
                                          <p:attrName>ppt_h</p:attrName>
                                        </p:attrNameLst>
                                      </p:cBhvr>
                                      <p:tavLst>
                                        <p:tav tm="0">
                                          <p:val>
                                            <p:strVal val="ppt_h"/>
                                          </p:val>
                                        </p:tav>
                                        <p:tav tm="100000">
                                          <p:val>
                                            <p:fltVal val="0"/>
                                          </p:val>
                                        </p:tav>
                                      </p:tavLst>
                                    </p:anim>
                                    <p:set>
                                      <p:cBhvr>
                                        <p:cTn id="361" dur="1" fill="hold">
                                          <p:stCondLst>
                                            <p:cond delay="499"/>
                                          </p:stCondLst>
                                        </p:cTn>
                                        <p:tgtEl>
                                          <p:spTgt spid="19711"/>
                                        </p:tgtEl>
                                        <p:attrNameLst>
                                          <p:attrName>style.visibility</p:attrName>
                                        </p:attrNameLst>
                                      </p:cBhvr>
                                      <p:to>
                                        <p:strVal val="hidden"/>
                                      </p:to>
                                    </p:set>
                                  </p:childTnLst>
                                </p:cTn>
                              </p:par>
                              <p:par>
                                <p:cTn id="362" presetID="23" presetClass="exit" presetSubtype="32" fill="hold" grpId="2" nodeType="withEffect">
                                  <p:stCondLst>
                                    <p:cond delay="0"/>
                                  </p:stCondLst>
                                  <p:childTnLst>
                                    <p:anim calcmode="lin" valueType="num">
                                      <p:cBhvr>
                                        <p:cTn id="363" dur="500"/>
                                        <p:tgtEl>
                                          <p:spTgt spid="19712"/>
                                        </p:tgtEl>
                                        <p:attrNameLst>
                                          <p:attrName>ppt_w</p:attrName>
                                        </p:attrNameLst>
                                      </p:cBhvr>
                                      <p:tavLst>
                                        <p:tav tm="0">
                                          <p:val>
                                            <p:strVal val="ppt_w"/>
                                          </p:val>
                                        </p:tav>
                                        <p:tav tm="100000">
                                          <p:val>
                                            <p:fltVal val="0"/>
                                          </p:val>
                                        </p:tav>
                                      </p:tavLst>
                                    </p:anim>
                                    <p:anim calcmode="lin" valueType="num">
                                      <p:cBhvr>
                                        <p:cTn id="364" dur="500"/>
                                        <p:tgtEl>
                                          <p:spTgt spid="19712"/>
                                        </p:tgtEl>
                                        <p:attrNameLst>
                                          <p:attrName>ppt_h</p:attrName>
                                        </p:attrNameLst>
                                      </p:cBhvr>
                                      <p:tavLst>
                                        <p:tav tm="0">
                                          <p:val>
                                            <p:strVal val="ppt_h"/>
                                          </p:val>
                                        </p:tav>
                                        <p:tav tm="100000">
                                          <p:val>
                                            <p:fltVal val="0"/>
                                          </p:val>
                                        </p:tav>
                                      </p:tavLst>
                                    </p:anim>
                                    <p:set>
                                      <p:cBhvr>
                                        <p:cTn id="365" dur="1" fill="hold">
                                          <p:stCondLst>
                                            <p:cond delay="499"/>
                                          </p:stCondLst>
                                        </p:cTn>
                                        <p:tgtEl>
                                          <p:spTgt spid="19712"/>
                                        </p:tgtEl>
                                        <p:attrNameLst>
                                          <p:attrName>style.visibility</p:attrName>
                                        </p:attrNameLst>
                                      </p:cBhvr>
                                      <p:to>
                                        <p:strVal val="hidden"/>
                                      </p:to>
                                    </p:set>
                                  </p:childTnLst>
                                </p:cTn>
                              </p:par>
                              <p:par>
                                <p:cTn id="366" presetID="23" presetClass="exit" presetSubtype="32" fill="hold" grpId="2" nodeType="withEffect">
                                  <p:stCondLst>
                                    <p:cond delay="0"/>
                                  </p:stCondLst>
                                  <p:childTnLst>
                                    <p:anim calcmode="lin" valueType="num">
                                      <p:cBhvr>
                                        <p:cTn id="367" dur="500"/>
                                        <p:tgtEl>
                                          <p:spTgt spid="19713"/>
                                        </p:tgtEl>
                                        <p:attrNameLst>
                                          <p:attrName>ppt_w</p:attrName>
                                        </p:attrNameLst>
                                      </p:cBhvr>
                                      <p:tavLst>
                                        <p:tav tm="0">
                                          <p:val>
                                            <p:strVal val="ppt_w"/>
                                          </p:val>
                                        </p:tav>
                                        <p:tav tm="100000">
                                          <p:val>
                                            <p:fltVal val="0"/>
                                          </p:val>
                                        </p:tav>
                                      </p:tavLst>
                                    </p:anim>
                                    <p:anim calcmode="lin" valueType="num">
                                      <p:cBhvr>
                                        <p:cTn id="368" dur="500"/>
                                        <p:tgtEl>
                                          <p:spTgt spid="19713"/>
                                        </p:tgtEl>
                                        <p:attrNameLst>
                                          <p:attrName>ppt_h</p:attrName>
                                        </p:attrNameLst>
                                      </p:cBhvr>
                                      <p:tavLst>
                                        <p:tav tm="0">
                                          <p:val>
                                            <p:strVal val="ppt_h"/>
                                          </p:val>
                                        </p:tav>
                                        <p:tav tm="100000">
                                          <p:val>
                                            <p:fltVal val="0"/>
                                          </p:val>
                                        </p:tav>
                                      </p:tavLst>
                                    </p:anim>
                                    <p:set>
                                      <p:cBhvr>
                                        <p:cTn id="369" dur="1" fill="hold">
                                          <p:stCondLst>
                                            <p:cond delay="499"/>
                                          </p:stCondLst>
                                        </p:cTn>
                                        <p:tgtEl>
                                          <p:spTgt spid="19713"/>
                                        </p:tgtEl>
                                        <p:attrNameLst>
                                          <p:attrName>style.visibility</p:attrName>
                                        </p:attrNameLst>
                                      </p:cBhvr>
                                      <p:to>
                                        <p:strVal val="hidden"/>
                                      </p:to>
                                    </p:set>
                                  </p:childTnLst>
                                </p:cTn>
                              </p:par>
                            </p:childTnLst>
                          </p:cTn>
                        </p:par>
                      </p:childTnLst>
                    </p:cTn>
                  </p:par>
                  <p:par>
                    <p:cTn id="370" fill="hold" nodeType="clickPar">
                      <p:stCondLst>
                        <p:cond delay="indefinite"/>
                      </p:stCondLst>
                      <p:childTnLst>
                        <p:par>
                          <p:cTn id="371" fill="hold" nodeType="withGroup">
                            <p:stCondLst>
                              <p:cond delay="0"/>
                            </p:stCondLst>
                            <p:childTnLst>
                              <p:par>
                                <p:cTn id="372" presetID="22" presetClass="emph" presetSubtype="0" fill="hold" grpId="0" nodeType="clickEffect">
                                  <p:stCondLst>
                                    <p:cond delay="0"/>
                                  </p:stCondLst>
                                  <p:childTnLst>
                                    <p:animClr clrSpc="hsl" dir="cw">
                                      <p:cBhvr override="childStyle">
                                        <p:cTn id="373" dur="500" fill="hold"/>
                                        <p:tgtEl>
                                          <p:spTgt spid="19595"/>
                                        </p:tgtEl>
                                        <p:attrNameLst>
                                          <p:attrName>style.color</p:attrName>
                                        </p:attrNameLst>
                                      </p:cBhvr>
                                      <p:by>
                                        <p:hsl h="-7200000" s="0" l="0"/>
                                      </p:by>
                                    </p:animClr>
                                    <p:animClr clrSpc="hsl" dir="cw">
                                      <p:cBhvr>
                                        <p:cTn id="374" dur="500" fill="hold"/>
                                        <p:tgtEl>
                                          <p:spTgt spid="19595"/>
                                        </p:tgtEl>
                                        <p:attrNameLst>
                                          <p:attrName>fillcolor</p:attrName>
                                        </p:attrNameLst>
                                      </p:cBhvr>
                                      <p:by>
                                        <p:hsl h="-7200000" s="0" l="0"/>
                                      </p:by>
                                    </p:animClr>
                                    <p:animClr clrSpc="hsl" dir="cw">
                                      <p:cBhvr>
                                        <p:cTn id="375" dur="500" fill="hold"/>
                                        <p:tgtEl>
                                          <p:spTgt spid="19595"/>
                                        </p:tgtEl>
                                        <p:attrNameLst>
                                          <p:attrName>stroke.color</p:attrName>
                                        </p:attrNameLst>
                                      </p:cBhvr>
                                      <p:by>
                                        <p:hsl h="-7200000" s="0" l="0"/>
                                      </p:by>
                                    </p:animClr>
                                    <p:set>
                                      <p:cBhvr>
                                        <p:cTn id="376" dur="500" fill="hold"/>
                                        <p:tgtEl>
                                          <p:spTgt spid="19595"/>
                                        </p:tgtEl>
                                        <p:attrNameLst>
                                          <p:attrName>fill.type</p:attrName>
                                        </p:attrNameLst>
                                      </p:cBhvr>
                                      <p:to>
                                        <p:strVal val="solid"/>
                                      </p:to>
                                    </p:set>
                                  </p:childTnLst>
                                  <p:subTnLst>
                                    <p:audio>
                                      <p:cMediaNode>
                                        <p:cTn display="0" masterRel="sameClick">
                                          <p:stCondLst>
                                            <p:cond evt="begin" delay="0">
                                              <p:tn val="372"/>
                                            </p:cond>
                                          </p:stCondLst>
                                          <p:endCondLst>
                                            <p:cond evt="onStopAudio" delay="0">
                                              <p:tgtEl>
                                                <p:sldTgt/>
                                              </p:tgtEl>
                                            </p:cond>
                                          </p:endCondLst>
                                        </p:cTn>
                                        <p:tgtEl>
                                          <p:sndTgt r:embed="rId2" name="CHIMES.WAV"/>
                                        </p:tgtEl>
                                      </p:cMediaNode>
                                    </p:audio>
                                  </p:subTnLst>
                                </p:cTn>
                              </p:par>
                              <p:par>
                                <p:cTn id="377" presetID="1" presetClass="entr" presetSubtype="0" fill="hold" grpId="0" nodeType="withEffect">
                                  <p:stCondLst>
                                    <p:cond delay="0"/>
                                  </p:stCondLst>
                                  <p:childTnLst>
                                    <p:set>
                                      <p:cBhvr>
                                        <p:cTn id="378" dur="1" fill="hold">
                                          <p:stCondLst>
                                            <p:cond delay="0"/>
                                          </p:stCondLst>
                                        </p:cTn>
                                        <p:tgtEl>
                                          <p:spTgt spid="19714"/>
                                        </p:tgtEl>
                                        <p:attrNameLst>
                                          <p:attrName>style.visibility</p:attrName>
                                        </p:attrNameLst>
                                      </p:cBhvr>
                                      <p:to>
                                        <p:strVal val="visible"/>
                                      </p:to>
                                    </p:set>
                                  </p:childTnLst>
                                </p:cTn>
                              </p:par>
                              <p:par>
                                <p:cTn id="379" presetID="8" presetClass="emph" presetSubtype="0" fill="hold" grpId="1" nodeType="withEffect">
                                  <p:stCondLst>
                                    <p:cond delay="0"/>
                                  </p:stCondLst>
                                  <p:childTnLst>
                                    <p:animRot by="21600000">
                                      <p:cBhvr>
                                        <p:cTn id="380" dur="1000" fill="hold"/>
                                        <p:tgtEl>
                                          <p:spTgt spid="19714"/>
                                        </p:tgtEl>
                                        <p:attrNameLst>
                                          <p:attrName>r</p:attrName>
                                        </p:attrNameLst>
                                      </p:cBhvr>
                                    </p:animRot>
                                  </p:childTnLst>
                                </p:cTn>
                              </p:par>
                              <p:par>
                                <p:cTn id="381" presetID="1" presetClass="entr" presetSubtype="0" fill="hold" grpId="0" nodeType="withEffect">
                                  <p:stCondLst>
                                    <p:cond delay="0"/>
                                  </p:stCondLst>
                                  <p:childTnLst>
                                    <p:set>
                                      <p:cBhvr>
                                        <p:cTn id="382" dur="1" fill="hold">
                                          <p:stCondLst>
                                            <p:cond delay="0"/>
                                          </p:stCondLst>
                                        </p:cTn>
                                        <p:tgtEl>
                                          <p:spTgt spid="19715"/>
                                        </p:tgtEl>
                                        <p:attrNameLst>
                                          <p:attrName>style.visibility</p:attrName>
                                        </p:attrNameLst>
                                      </p:cBhvr>
                                      <p:to>
                                        <p:strVal val="visible"/>
                                      </p:to>
                                    </p:set>
                                  </p:childTnLst>
                                </p:cTn>
                              </p:par>
                              <p:par>
                                <p:cTn id="383" presetID="8" presetClass="emph" presetSubtype="0" fill="hold" grpId="1" nodeType="withEffect">
                                  <p:stCondLst>
                                    <p:cond delay="0"/>
                                  </p:stCondLst>
                                  <p:childTnLst>
                                    <p:animRot by="21600000">
                                      <p:cBhvr>
                                        <p:cTn id="384" dur="1000" fill="hold"/>
                                        <p:tgtEl>
                                          <p:spTgt spid="19715"/>
                                        </p:tgtEl>
                                        <p:attrNameLst>
                                          <p:attrName>r</p:attrName>
                                        </p:attrNameLst>
                                      </p:cBhvr>
                                    </p:animRot>
                                  </p:childTnLst>
                                </p:cTn>
                              </p:par>
                              <p:par>
                                <p:cTn id="385" presetID="1" presetClass="entr" presetSubtype="0" fill="hold" grpId="0" nodeType="withEffect">
                                  <p:stCondLst>
                                    <p:cond delay="0"/>
                                  </p:stCondLst>
                                  <p:childTnLst>
                                    <p:set>
                                      <p:cBhvr>
                                        <p:cTn id="386" dur="1" fill="hold">
                                          <p:stCondLst>
                                            <p:cond delay="0"/>
                                          </p:stCondLst>
                                        </p:cTn>
                                        <p:tgtEl>
                                          <p:spTgt spid="19716"/>
                                        </p:tgtEl>
                                        <p:attrNameLst>
                                          <p:attrName>style.visibility</p:attrName>
                                        </p:attrNameLst>
                                      </p:cBhvr>
                                      <p:to>
                                        <p:strVal val="visible"/>
                                      </p:to>
                                    </p:set>
                                  </p:childTnLst>
                                </p:cTn>
                              </p:par>
                              <p:par>
                                <p:cTn id="387" presetID="8" presetClass="emph" presetSubtype="0" fill="hold" grpId="1" nodeType="withEffect">
                                  <p:stCondLst>
                                    <p:cond delay="0"/>
                                  </p:stCondLst>
                                  <p:childTnLst>
                                    <p:animRot by="21600000">
                                      <p:cBhvr>
                                        <p:cTn id="388" dur="1000" fill="hold"/>
                                        <p:tgtEl>
                                          <p:spTgt spid="19716"/>
                                        </p:tgtEl>
                                        <p:attrNameLst>
                                          <p:attrName>r</p:attrName>
                                        </p:attrNameLst>
                                      </p:cBhvr>
                                    </p:animRot>
                                  </p:childTnLst>
                                </p:cTn>
                              </p:par>
                              <p:par>
                                <p:cTn id="389" presetID="1" presetClass="entr" presetSubtype="0" fill="hold" grpId="0" nodeType="withEffect">
                                  <p:stCondLst>
                                    <p:cond delay="0"/>
                                  </p:stCondLst>
                                  <p:childTnLst>
                                    <p:set>
                                      <p:cBhvr>
                                        <p:cTn id="390" dur="1" fill="hold">
                                          <p:stCondLst>
                                            <p:cond delay="0"/>
                                          </p:stCondLst>
                                        </p:cTn>
                                        <p:tgtEl>
                                          <p:spTgt spid="19717"/>
                                        </p:tgtEl>
                                        <p:attrNameLst>
                                          <p:attrName>style.visibility</p:attrName>
                                        </p:attrNameLst>
                                      </p:cBhvr>
                                      <p:to>
                                        <p:strVal val="visible"/>
                                      </p:to>
                                    </p:set>
                                  </p:childTnLst>
                                </p:cTn>
                              </p:par>
                              <p:par>
                                <p:cTn id="391" presetID="8" presetClass="emph" presetSubtype="0" fill="hold" grpId="1" nodeType="withEffect">
                                  <p:stCondLst>
                                    <p:cond delay="0"/>
                                  </p:stCondLst>
                                  <p:childTnLst>
                                    <p:animRot by="21600000">
                                      <p:cBhvr>
                                        <p:cTn id="392" dur="1000" fill="hold"/>
                                        <p:tgtEl>
                                          <p:spTgt spid="19717"/>
                                        </p:tgtEl>
                                        <p:attrNameLst>
                                          <p:attrName>r</p:attrName>
                                        </p:attrNameLst>
                                      </p:cBhvr>
                                    </p:animRot>
                                  </p:childTnLst>
                                </p:cTn>
                              </p:par>
                              <p:par>
                                <p:cTn id="393" presetID="1" presetClass="entr" presetSubtype="0" fill="hold" grpId="0" nodeType="withEffect">
                                  <p:stCondLst>
                                    <p:cond delay="0"/>
                                  </p:stCondLst>
                                  <p:childTnLst>
                                    <p:set>
                                      <p:cBhvr>
                                        <p:cTn id="394" dur="1" fill="hold">
                                          <p:stCondLst>
                                            <p:cond delay="0"/>
                                          </p:stCondLst>
                                        </p:cTn>
                                        <p:tgtEl>
                                          <p:spTgt spid="19718"/>
                                        </p:tgtEl>
                                        <p:attrNameLst>
                                          <p:attrName>style.visibility</p:attrName>
                                        </p:attrNameLst>
                                      </p:cBhvr>
                                      <p:to>
                                        <p:strVal val="visible"/>
                                      </p:to>
                                    </p:set>
                                  </p:childTnLst>
                                </p:cTn>
                              </p:par>
                              <p:par>
                                <p:cTn id="395" presetID="8" presetClass="emph" presetSubtype="0" fill="hold" grpId="1" nodeType="withEffect">
                                  <p:stCondLst>
                                    <p:cond delay="0"/>
                                  </p:stCondLst>
                                  <p:childTnLst>
                                    <p:animRot by="21600000">
                                      <p:cBhvr>
                                        <p:cTn id="396" dur="1000" fill="hold"/>
                                        <p:tgtEl>
                                          <p:spTgt spid="19718"/>
                                        </p:tgtEl>
                                        <p:attrNameLst>
                                          <p:attrName>r</p:attrName>
                                        </p:attrNameLst>
                                      </p:cBhvr>
                                    </p:animRot>
                                  </p:childTnLst>
                                </p:cTn>
                              </p:par>
                              <p:par>
                                <p:cTn id="397" presetID="1" presetClass="entr" presetSubtype="0" fill="hold" grpId="0" nodeType="withEffect">
                                  <p:stCondLst>
                                    <p:cond delay="0"/>
                                  </p:stCondLst>
                                  <p:childTnLst>
                                    <p:set>
                                      <p:cBhvr>
                                        <p:cTn id="398" dur="1" fill="hold">
                                          <p:stCondLst>
                                            <p:cond delay="0"/>
                                          </p:stCondLst>
                                        </p:cTn>
                                        <p:tgtEl>
                                          <p:spTgt spid="19719"/>
                                        </p:tgtEl>
                                        <p:attrNameLst>
                                          <p:attrName>style.visibility</p:attrName>
                                        </p:attrNameLst>
                                      </p:cBhvr>
                                      <p:to>
                                        <p:strVal val="visible"/>
                                      </p:to>
                                    </p:set>
                                  </p:childTnLst>
                                </p:cTn>
                              </p:par>
                              <p:par>
                                <p:cTn id="399" presetID="8" presetClass="emph" presetSubtype="0" fill="hold" grpId="1" nodeType="withEffect">
                                  <p:stCondLst>
                                    <p:cond delay="0"/>
                                  </p:stCondLst>
                                  <p:childTnLst>
                                    <p:animRot by="21600000">
                                      <p:cBhvr>
                                        <p:cTn id="400" dur="1000" fill="hold"/>
                                        <p:tgtEl>
                                          <p:spTgt spid="19719"/>
                                        </p:tgtEl>
                                        <p:attrNameLst>
                                          <p:attrName>r</p:attrName>
                                        </p:attrNameLst>
                                      </p:cBhvr>
                                    </p:animRot>
                                  </p:childTnLst>
                                </p:cTn>
                              </p:par>
                              <p:par>
                                <p:cTn id="401" presetID="1" presetClass="entr" presetSubtype="0" fill="hold" grpId="0" nodeType="withEffect">
                                  <p:stCondLst>
                                    <p:cond delay="0"/>
                                  </p:stCondLst>
                                  <p:childTnLst>
                                    <p:set>
                                      <p:cBhvr>
                                        <p:cTn id="402" dur="1" fill="hold">
                                          <p:stCondLst>
                                            <p:cond delay="0"/>
                                          </p:stCondLst>
                                        </p:cTn>
                                        <p:tgtEl>
                                          <p:spTgt spid="19720"/>
                                        </p:tgtEl>
                                        <p:attrNameLst>
                                          <p:attrName>style.visibility</p:attrName>
                                        </p:attrNameLst>
                                      </p:cBhvr>
                                      <p:to>
                                        <p:strVal val="visible"/>
                                      </p:to>
                                    </p:set>
                                  </p:childTnLst>
                                </p:cTn>
                              </p:par>
                              <p:par>
                                <p:cTn id="403" presetID="8" presetClass="emph" presetSubtype="0" fill="hold" grpId="1" nodeType="withEffect">
                                  <p:stCondLst>
                                    <p:cond delay="0"/>
                                  </p:stCondLst>
                                  <p:childTnLst>
                                    <p:animRot by="21600000">
                                      <p:cBhvr>
                                        <p:cTn id="404" dur="1000" fill="hold"/>
                                        <p:tgtEl>
                                          <p:spTgt spid="19720"/>
                                        </p:tgtEl>
                                        <p:attrNameLst>
                                          <p:attrName>r</p:attrName>
                                        </p:attrNameLst>
                                      </p:cBhvr>
                                    </p:animRot>
                                  </p:childTnLst>
                                </p:cTn>
                              </p:par>
                              <p:par>
                                <p:cTn id="405" presetID="1" presetClass="entr" presetSubtype="0" fill="hold" grpId="0" nodeType="withEffect">
                                  <p:stCondLst>
                                    <p:cond delay="0"/>
                                  </p:stCondLst>
                                  <p:childTnLst>
                                    <p:set>
                                      <p:cBhvr>
                                        <p:cTn id="406" dur="1" fill="hold">
                                          <p:stCondLst>
                                            <p:cond delay="0"/>
                                          </p:stCondLst>
                                        </p:cTn>
                                        <p:tgtEl>
                                          <p:spTgt spid="19721"/>
                                        </p:tgtEl>
                                        <p:attrNameLst>
                                          <p:attrName>style.visibility</p:attrName>
                                        </p:attrNameLst>
                                      </p:cBhvr>
                                      <p:to>
                                        <p:strVal val="visible"/>
                                      </p:to>
                                    </p:set>
                                  </p:childTnLst>
                                </p:cTn>
                              </p:par>
                              <p:par>
                                <p:cTn id="407" presetID="8" presetClass="emph" presetSubtype="0" fill="hold" grpId="1" nodeType="withEffect">
                                  <p:stCondLst>
                                    <p:cond delay="0"/>
                                  </p:stCondLst>
                                  <p:childTnLst>
                                    <p:animRot by="21600000">
                                      <p:cBhvr>
                                        <p:cTn id="408" dur="1000" fill="hold"/>
                                        <p:tgtEl>
                                          <p:spTgt spid="19721"/>
                                        </p:tgtEl>
                                        <p:attrNameLst>
                                          <p:attrName>r</p:attrName>
                                        </p:attrNameLst>
                                      </p:cBhvr>
                                    </p:animRot>
                                  </p:childTnLst>
                                </p:cTn>
                              </p:par>
                              <p:par>
                                <p:cTn id="409" presetID="1" presetClass="entr" presetSubtype="0" fill="hold" grpId="0" nodeType="withEffect">
                                  <p:stCondLst>
                                    <p:cond delay="0"/>
                                  </p:stCondLst>
                                  <p:childTnLst>
                                    <p:set>
                                      <p:cBhvr>
                                        <p:cTn id="410" dur="1" fill="hold">
                                          <p:stCondLst>
                                            <p:cond delay="0"/>
                                          </p:stCondLst>
                                        </p:cTn>
                                        <p:tgtEl>
                                          <p:spTgt spid="19722"/>
                                        </p:tgtEl>
                                        <p:attrNameLst>
                                          <p:attrName>style.visibility</p:attrName>
                                        </p:attrNameLst>
                                      </p:cBhvr>
                                      <p:to>
                                        <p:strVal val="visible"/>
                                      </p:to>
                                    </p:set>
                                  </p:childTnLst>
                                </p:cTn>
                              </p:par>
                              <p:par>
                                <p:cTn id="411" presetID="8" presetClass="emph" presetSubtype="0" fill="hold" grpId="1" nodeType="withEffect">
                                  <p:stCondLst>
                                    <p:cond delay="0"/>
                                  </p:stCondLst>
                                  <p:childTnLst>
                                    <p:animRot by="21600000">
                                      <p:cBhvr>
                                        <p:cTn id="412" dur="1000" fill="hold"/>
                                        <p:tgtEl>
                                          <p:spTgt spid="19722"/>
                                        </p:tgtEl>
                                        <p:attrNameLst>
                                          <p:attrName>r</p:attrName>
                                        </p:attrNameLst>
                                      </p:cBhvr>
                                    </p:animRot>
                                  </p:childTnLst>
                                </p:cTn>
                              </p:par>
                              <p:par>
                                <p:cTn id="413" presetID="48" presetClass="entr" presetSubtype="0" accel="50000" fill="hold" grpId="0" nodeType="withEffect">
                                  <p:stCondLst>
                                    <p:cond delay="0"/>
                                  </p:stCondLst>
                                  <p:iterate type="lt">
                                    <p:tmPct val="0"/>
                                  </p:iterate>
                                  <p:childTnLst>
                                    <p:set>
                                      <p:cBhvr>
                                        <p:cTn id="414" dur="1" fill="hold">
                                          <p:stCondLst>
                                            <p:cond delay="0"/>
                                          </p:stCondLst>
                                        </p:cTn>
                                        <p:tgtEl>
                                          <p:spTgt spid="19679"/>
                                        </p:tgtEl>
                                        <p:attrNameLst>
                                          <p:attrName>style.visibility</p:attrName>
                                        </p:attrNameLst>
                                      </p:cBhvr>
                                      <p:to>
                                        <p:strVal val="visible"/>
                                      </p:to>
                                    </p:set>
                                    <p:anim calcmode="lin" valueType="num">
                                      <p:cBhvr>
                                        <p:cTn id="415" dur="1000" fill="hold"/>
                                        <p:tgtEl>
                                          <p:spTgt spid="1967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6" dur="1000" fill="hold"/>
                                        <p:tgtEl>
                                          <p:spTgt spid="19679"/>
                                        </p:tgtEl>
                                        <p:attrNameLst>
                                          <p:attrName>ppt_x</p:attrName>
                                        </p:attrNameLst>
                                      </p:cBhvr>
                                      <p:tavLst>
                                        <p:tav tm="0">
                                          <p:val>
                                            <p:fltVal val="-1"/>
                                          </p:val>
                                        </p:tav>
                                        <p:tav tm="50000">
                                          <p:val>
                                            <p:fltVal val="0.95"/>
                                          </p:val>
                                        </p:tav>
                                        <p:tav tm="100000">
                                          <p:val>
                                            <p:strVal val="#ppt_x"/>
                                          </p:val>
                                        </p:tav>
                                      </p:tavLst>
                                    </p:anim>
                                    <p:anim calcmode="lin" valueType="num">
                                      <p:cBhvr>
                                        <p:cTn id="417" dur="1000" fill="hold"/>
                                        <p:tgtEl>
                                          <p:spTgt spid="19679"/>
                                        </p:tgtEl>
                                        <p:attrNameLst>
                                          <p:attrName>ppt_y</p:attrName>
                                        </p:attrNameLst>
                                      </p:cBhvr>
                                      <p:tavLst>
                                        <p:tav tm="0">
                                          <p:val>
                                            <p:strVal val="#ppt_y"/>
                                          </p:val>
                                        </p:tav>
                                        <p:tav tm="100000">
                                          <p:val>
                                            <p:strVal val="#ppt_y"/>
                                          </p:val>
                                        </p:tav>
                                      </p:tavLst>
                                    </p:anim>
                                    <p:animEffect transition="in" filter="fade">
                                      <p:cBhvr>
                                        <p:cTn id="418" dur="1000"/>
                                        <p:tgtEl>
                                          <p:spTgt spid="19679"/>
                                        </p:tgtEl>
                                      </p:cBhvr>
                                    </p:animEffect>
                                  </p:childTnLst>
                                </p:cTn>
                              </p:par>
                            </p:childTnLst>
                          </p:cTn>
                        </p:par>
                      </p:childTnLst>
                    </p:cTn>
                  </p:par>
                  <p:par>
                    <p:cTn id="419" fill="hold" nodeType="clickPar">
                      <p:stCondLst>
                        <p:cond delay="indefinite"/>
                      </p:stCondLst>
                      <p:childTnLst>
                        <p:par>
                          <p:cTn id="420" fill="hold" nodeType="withGroup">
                            <p:stCondLst>
                              <p:cond delay="0"/>
                            </p:stCondLst>
                            <p:childTnLst>
                              <p:par>
                                <p:cTn id="421" presetID="5" presetClass="exit" presetSubtype="10" fill="hold" grpId="1" nodeType="clickEffect">
                                  <p:stCondLst>
                                    <p:cond delay="0"/>
                                  </p:stCondLst>
                                  <p:iterate type="lt">
                                    <p:tmPct val="0"/>
                                  </p:iterate>
                                  <p:childTnLst>
                                    <p:animEffect transition="out" filter="checkerboard(across)">
                                      <p:cBhvr>
                                        <p:cTn id="422" dur="500"/>
                                        <p:tgtEl>
                                          <p:spTgt spid="19679"/>
                                        </p:tgtEl>
                                      </p:cBhvr>
                                    </p:animEffect>
                                    <p:set>
                                      <p:cBhvr>
                                        <p:cTn id="423" dur="1" fill="hold">
                                          <p:stCondLst>
                                            <p:cond delay="499"/>
                                          </p:stCondLst>
                                        </p:cTn>
                                        <p:tgtEl>
                                          <p:spTgt spid="19679"/>
                                        </p:tgtEl>
                                        <p:attrNameLst>
                                          <p:attrName>style.visibility</p:attrName>
                                        </p:attrNameLst>
                                      </p:cBhvr>
                                      <p:to>
                                        <p:strVal val="hidden"/>
                                      </p:to>
                                    </p:set>
                                  </p:childTnLst>
                                </p:cTn>
                              </p:par>
                              <p:par>
                                <p:cTn id="424" presetID="55" presetClass="entr" presetSubtype="0" fill="hold" nodeType="withEffect">
                                  <p:stCondLst>
                                    <p:cond delay="0"/>
                                  </p:stCondLst>
                                  <p:childTnLst>
                                    <p:set>
                                      <p:cBhvr>
                                        <p:cTn id="425" dur="1" fill="hold">
                                          <p:stCondLst>
                                            <p:cond delay="0"/>
                                          </p:stCondLst>
                                        </p:cTn>
                                        <p:tgtEl>
                                          <p:spTgt spid="19652"/>
                                        </p:tgtEl>
                                        <p:attrNameLst>
                                          <p:attrName>style.visibility</p:attrName>
                                        </p:attrNameLst>
                                      </p:cBhvr>
                                      <p:to>
                                        <p:strVal val="visible"/>
                                      </p:to>
                                    </p:set>
                                    <p:anim calcmode="lin" valueType="num">
                                      <p:cBhvr>
                                        <p:cTn id="426" dur="1000" fill="hold"/>
                                        <p:tgtEl>
                                          <p:spTgt spid="19652"/>
                                        </p:tgtEl>
                                        <p:attrNameLst>
                                          <p:attrName>ppt_w</p:attrName>
                                        </p:attrNameLst>
                                      </p:cBhvr>
                                      <p:tavLst>
                                        <p:tav tm="0">
                                          <p:val>
                                            <p:strVal val="#ppt_w*0.70"/>
                                          </p:val>
                                        </p:tav>
                                        <p:tav tm="100000">
                                          <p:val>
                                            <p:strVal val="#ppt_w"/>
                                          </p:val>
                                        </p:tav>
                                      </p:tavLst>
                                    </p:anim>
                                    <p:anim calcmode="lin" valueType="num">
                                      <p:cBhvr>
                                        <p:cTn id="427" dur="1000" fill="hold"/>
                                        <p:tgtEl>
                                          <p:spTgt spid="19652"/>
                                        </p:tgtEl>
                                        <p:attrNameLst>
                                          <p:attrName>ppt_h</p:attrName>
                                        </p:attrNameLst>
                                      </p:cBhvr>
                                      <p:tavLst>
                                        <p:tav tm="0">
                                          <p:val>
                                            <p:strVal val="#ppt_h"/>
                                          </p:val>
                                        </p:tav>
                                        <p:tav tm="100000">
                                          <p:val>
                                            <p:strVal val="#ppt_h"/>
                                          </p:val>
                                        </p:tav>
                                      </p:tavLst>
                                    </p:anim>
                                    <p:animEffect transition="in" filter="fade">
                                      <p:cBhvr>
                                        <p:cTn id="428" dur="1000"/>
                                        <p:tgtEl>
                                          <p:spTgt spid="19652"/>
                                        </p:tgtEl>
                                      </p:cBhvr>
                                    </p:animEffect>
                                  </p:childTnLst>
                                </p:cTn>
                              </p:par>
                              <p:par>
                                <p:cTn id="429" presetID="23" presetClass="exit" presetSubtype="32" fill="hold" grpId="2" nodeType="withEffect">
                                  <p:stCondLst>
                                    <p:cond delay="0"/>
                                  </p:stCondLst>
                                  <p:childTnLst>
                                    <p:anim calcmode="lin" valueType="num">
                                      <p:cBhvr>
                                        <p:cTn id="430" dur="500"/>
                                        <p:tgtEl>
                                          <p:spTgt spid="19714"/>
                                        </p:tgtEl>
                                        <p:attrNameLst>
                                          <p:attrName>ppt_w</p:attrName>
                                        </p:attrNameLst>
                                      </p:cBhvr>
                                      <p:tavLst>
                                        <p:tav tm="0">
                                          <p:val>
                                            <p:strVal val="ppt_w"/>
                                          </p:val>
                                        </p:tav>
                                        <p:tav tm="100000">
                                          <p:val>
                                            <p:fltVal val="0"/>
                                          </p:val>
                                        </p:tav>
                                      </p:tavLst>
                                    </p:anim>
                                    <p:anim calcmode="lin" valueType="num">
                                      <p:cBhvr>
                                        <p:cTn id="431" dur="500"/>
                                        <p:tgtEl>
                                          <p:spTgt spid="19714"/>
                                        </p:tgtEl>
                                        <p:attrNameLst>
                                          <p:attrName>ppt_h</p:attrName>
                                        </p:attrNameLst>
                                      </p:cBhvr>
                                      <p:tavLst>
                                        <p:tav tm="0">
                                          <p:val>
                                            <p:strVal val="ppt_h"/>
                                          </p:val>
                                        </p:tav>
                                        <p:tav tm="100000">
                                          <p:val>
                                            <p:fltVal val="0"/>
                                          </p:val>
                                        </p:tav>
                                      </p:tavLst>
                                    </p:anim>
                                    <p:set>
                                      <p:cBhvr>
                                        <p:cTn id="432" dur="1" fill="hold">
                                          <p:stCondLst>
                                            <p:cond delay="499"/>
                                          </p:stCondLst>
                                        </p:cTn>
                                        <p:tgtEl>
                                          <p:spTgt spid="19714"/>
                                        </p:tgtEl>
                                        <p:attrNameLst>
                                          <p:attrName>style.visibility</p:attrName>
                                        </p:attrNameLst>
                                      </p:cBhvr>
                                      <p:to>
                                        <p:strVal val="hidden"/>
                                      </p:to>
                                    </p:set>
                                  </p:childTnLst>
                                </p:cTn>
                              </p:par>
                              <p:par>
                                <p:cTn id="433" presetID="23" presetClass="exit" presetSubtype="32" fill="hold" grpId="2" nodeType="withEffect">
                                  <p:stCondLst>
                                    <p:cond delay="0"/>
                                  </p:stCondLst>
                                  <p:childTnLst>
                                    <p:anim calcmode="lin" valueType="num">
                                      <p:cBhvr>
                                        <p:cTn id="434" dur="500"/>
                                        <p:tgtEl>
                                          <p:spTgt spid="19715"/>
                                        </p:tgtEl>
                                        <p:attrNameLst>
                                          <p:attrName>ppt_w</p:attrName>
                                        </p:attrNameLst>
                                      </p:cBhvr>
                                      <p:tavLst>
                                        <p:tav tm="0">
                                          <p:val>
                                            <p:strVal val="ppt_w"/>
                                          </p:val>
                                        </p:tav>
                                        <p:tav tm="100000">
                                          <p:val>
                                            <p:fltVal val="0"/>
                                          </p:val>
                                        </p:tav>
                                      </p:tavLst>
                                    </p:anim>
                                    <p:anim calcmode="lin" valueType="num">
                                      <p:cBhvr>
                                        <p:cTn id="435" dur="500"/>
                                        <p:tgtEl>
                                          <p:spTgt spid="19715"/>
                                        </p:tgtEl>
                                        <p:attrNameLst>
                                          <p:attrName>ppt_h</p:attrName>
                                        </p:attrNameLst>
                                      </p:cBhvr>
                                      <p:tavLst>
                                        <p:tav tm="0">
                                          <p:val>
                                            <p:strVal val="ppt_h"/>
                                          </p:val>
                                        </p:tav>
                                        <p:tav tm="100000">
                                          <p:val>
                                            <p:fltVal val="0"/>
                                          </p:val>
                                        </p:tav>
                                      </p:tavLst>
                                    </p:anim>
                                    <p:set>
                                      <p:cBhvr>
                                        <p:cTn id="436" dur="1" fill="hold">
                                          <p:stCondLst>
                                            <p:cond delay="499"/>
                                          </p:stCondLst>
                                        </p:cTn>
                                        <p:tgtEl>
                                          <p:spTgt spid="19715"/>
                                        </p:tgtEl>
                                        <p:attrNameLst>
                                          <p:attrName>style.visibility</p:attrName>
                                        </p:attrNameLst>
                                      </p:cBhvr>
                                      <p:to>
                                        <p:strVal val="hidden"/>
                                      </p:to>
                                    </p:set>
                                  </p:childTnLst>
                                </p:cTn>
                              </p:par>
                              <p:par>
                                <p:cTn id="437" presetID="23" presetClass="exit" presetSubtype="32" fill="hold" grpId="2" nodeType="withEffect">
                                  <p:stCondLst>
                                    <p:cond delay="0"/>
                                  </p:stCondLst>
                                  <p:childTnLst>
                                    <p:anim calcmode="lin" valueType="num">
                                      <p:cBhvr>
                                        <p:cTn id="438" dur="500"/>
                                        <p:tgtEl>
                                          <p:spTgt spid="19716"/>
                                        </p:tgtEl>
                                        <p:attrNameLst>
                                          <p:attrName>ppt_w</p:attrName>
                                        </p:attrNameLst>
                                      </p:cBhvr>
                                      <p:tavLst>
                                        <p:tav tm="0">
                                          <p:val>
                                            <p:strVal val="ppt_w"/>
                                          </p:val>
                                        </p:tav>
                                        <p:tav tm="100000">
                                          <p:val>
                                            <p:fltVal val="0"/>
                                          </p:val>
                                        </p:tav>
                                      </p:tavLst>
                                    </p:anim>
                                    <p:anim calcmode="lin" valueType="num">
                                      <p:cBhvr>
                                        <p:cTn id="439" dur="500"/>
                                        <p:tgtEl>
                                          <p:spTgt spid="19716"/>
                                        </p:tgtEl>
                                        <p:attrNameLst>
                                          <p:attrName>ppt_h</p:attrName>
                                        </p:attrNameLst>
                                      </p:cBhvr>
                                      <p:tavLst>
                                        <p:tav tm="0">
                                          <p:val>
                                            <p:strVal val="ppt_h"/>
                                          </p:val>
                                        </p:tav>
                                        <p:tav tm="100000">
                                          <p:val>
                                            <p:fltVal val="0"/>
                                          </p:val>
                                        </p:tav>
                                      </p:tavLst>
                                    </p:anim>
                                    <p:set>
                                      <p:cBhvr>
                                        <p:cTn id="440" dur="1" fill="hold">
                                          <p:stCondLst>
                                            <p:cond delay="499"/>
                                          </p:stCondLst>
                                        </p:cTn>
                                        <p:tgtEl>
                                          <p:spTgt spid="19716"/>
                                        </p:tgtEl>
                                        <p:attrNameLst>
                                          <p:attrName>style.visibility</p:attrName>
                                        </p:attrNameLst>
                                      </p:cBhvr>
                                      <p:to>
                                        <p:strVal val="hidden"/>
                                      </p:to>
                                    </p:set>
                                  </p:childTnLst>
                                </p:cTn>
                              </p:par>
                              <p:par>
                                <p:cTn id="441" presetID="23" presetClass="exit" presetSubtype="32" fill="hold" grpId="2" nodeType="withEffect">
                                  <p:stCondLst>
                                    <p:cond delay="0"/>
                                  </p:stCondLst>
                                  <p:childTnLst>
                                    <p:anim calcmode="lin" valueType="num">
                                      <p:cBhvr>
                                        <p:cTn id="442" dur="500"/>
                                        <p:tgtEl>
                                          <p:spTgt spid="19717"/>
                                        </p:tgtEl>
                                        <p:attrNameLst>
                                          <p:attrName>ppt_w</p:attrName>
                                        </p:attrNameLst>
                                      </p:cBhvr>
                                      <p:tavLst>
                                        <p:tav tm="0">
                                          <p:val>
                                            <p:strVal val="ppt_w"/>
                                          </p:val>
                                        </p:tav>
                                        <p:tav tm="100000">
                                          <p:val>
                                            <p:fltVal val="0"/>
                                          </p:val>
                                        </p:tav>
                                      </p:tavLst>
                                    </p:anim>
                                    <p:anim calcmode="lin" valueType="num">
                                      <p:cBhvr>
                                        <p:cTn id="443" dur="500"/>
                                        <p:tgtEl>
                                          <p:spTgt spid="19717"/>
                                        </p:tgtEl>
                                        <p:attrNameLst>
                                          <p:attrName>ppt_h</p:attrName>
                                        </p:attrNameLst>
                                      </p:cBhvr>
                                      <p:tavLst>
                                        <p:tav tm="0">
                                          <p:val>
                                            <p:strVal val="ppt_h"/>
                                          </p:val>
                                        </p:tav>
                                        <p:tav tm="100000">
                                          <p:val>
                                            <p:fltVal val="0"/>
                                          </p:val>
                                        </p:tav>
                                      </p:tavLst>
                                    </p:anim>
                                    <p:set>
                                      <p:cBhvr>
                                        <p:cTn id="444" dur="1" fill="hold">
                                          <p:stCondLst>
                                            <p:cond delay="499"/>
                                          </p:stCondLst>
                                        </p:cTn>
                                        <p:tgtEl>
                                          <p:spTgt spid="19717"/>
                                        </p:tgtEl>
                                        <p:attrNameLst>
                                          <p:attrName>style.visibility</p:attrName>
                                        </p:attrNameLst>
                                      </p:cBhvr>
                                      <p:to>
                                        <p:strVal val="hidden"/>
                                      </p:to>
                                    </p:set>
                                  </p:childTnLst>
                                </p:cTn>
                              </p:par>
                              <p:par>
                                <p:cTn id="445" presetID="23" presetClass="exit" presetSubtype="32" fill="hold" grpId="2" nodeType="withEffect">
                                  <p:stCondLst>
                                    <p:cond delay="0"/>
                                  </p:stCondLst>
                                  <p:childTnLst>
                                    <p:anim calcmode="lin" valueType="num">
                                      <p:cBhvr>
                                        <p:cTn id="446" dur="500"/>
                                        <p:tgtEl>
                                          <p:spTgt spid="19718"/>
                                        </p:tgtEl>
                                        <p:attrNameLst>
                                          <p:attrName>ppt_w</p:attrName>
                                        </p:attrNameLst>
                                      </p:cBhvr>
                                      <p:tavLst>
                                        <p:tav tm="0">
                                          <p:val>
                                            <p:strVal val="ppt_w"/>
                                          </p:val>
                                        </p:tav>
                                        <p:tav tm="100000">
                                          <p:val>
                                            <p:fltVal val="0"/>
                                          </p:val>
                                        </p:tav>
                                      </p:tavLst>
                                    </p:anim>
                                    <p:anim calcmode="lin" valueType="num">
                                      <p:cBhvr>
                                        <p:cTn id="447" dur="500"/>
                                        <p:tgtEl>
                                          <p:spTgt spid="19718"/>
                                        </p:tgtEl>
                                        <p:attrNameLst>
                                          <p:attrName>ppt_h</p:attrName>
                                        </p:attrNameLst>
                                      </p:cBhvr>
                                      <p:tavLst>
                                        <p:tav tm="0">
                                          <p:val>
                                            <p:strVal val="ppt_h"/>
                                          </p:val>
                                        </p:tav>
                                        <p:tav tm="100000">
                                          <p:val>
                                            <p:fltVal val="0"/>
                                          </p:val>
                                        </p:tav>
                                      </p:tavLst>
                                    </p:anim>
                                    <p:set>
                                      <p:cBhvr>
                                        <p:cTn id="448" dur="1" fill="hold">
                                          <p:stCondLst>
                                            <p:cond delay="499"/>
                                          </p:stCondLst>
                                        </p:cTn>
                                        <p:tgtEl>
                                          <p:spTgt spid="19718"/>
                                        </p:tgtEl>
                                        <p:attrNameLst>
                                          <p:attrName>style.visibility</p:attrName>
                                        </p:attrNameLst>
                                      </p:cBhvr>
                                      <p:to>
                                        <p:strVal val="hidden"/>
                                      </p:to>
                                    </p:set>
                                  </p:childTnLst>
                                </p:cTn>
                              </p:par>
                              <p:par>
                                <p:cTn id="449" presetID="23" presetClass="exit" presetSubtype="32" fill="hold" grpId="2" nodeType="withEffect">
                                  <p:stCondLst>
                                    <p:cond delay="0"/>
                                  </p:stCondLst>
                                  <p:childTnLst>
                                    <p:anim calcmode="lin" valueType="num">
                                      <p:cBhvr>
                                        <p:cTn id="450" dur="500"/>
                                        <p:tgtEl>
                                          <p:spTgt spid="19719"/>
                                        </p:tgtEl>
                                        <p:attrNameLst>
                                          <p:attrName>ppt_w</p:attrName>
                                        </p:attrNameLst>
                                      </p:cBhvr>
                                      <p:tavLst>
                                        <p:tav tm="0">
                                          <p:val>
                                            <p:strVal val="ppt_w"/>
                                          </p:val>
                                        </p:tav>
                                        <p:tav tm="100000">
                                          <p:val>
                                            <p:fltVal val="0"/>
                                          </p:val>
                                        </p:tav>
                                      </p:tavLst>
                                    </p:anim>
                                    <p:anim calcmode="lin" valueType="num">
                                      <p:cBhvr>
                                        <p:cTn id="451" dur="500"/>
                                        <p:tgtEl>
                                          <p:spTgt spid="19719"/>
                                        </p:tgtEl>
                                        <p:attrNameLst>
                                          <p:attrName>ppt_h</p:attrName>
                                        </p:attrNameLst>
                                      </p:cBhvr>
                                      <p:tavLst>
                                        <p:tav tm="0">
                                          <p:val>
                                            <p:strVal val="ppt_h"/>
                                          </p:val>
                                        </p:tav>
                                        <p:tav tm="100000">
                                          <p:val>
                                            <p:fltVal val="0"/>
                                          </p:val>
                                        </p:tav>
                                      </p:tavLst>
                                    </p:anim>
                                    <p:set>
                                      <p:cBhvr>
                                        <p:cTn id="452" dur="1" fill="hold">
                                          <p:stCondLst>
                                            <p:cond delay="499"/>
                                          </p:stCondLst>
                                        </p:cTn>
                                        <p:tgtEl>
                                          <p:spTgt spid="19719"/>
                                        </p:tgtEl>
                                        <p:attrNameLst>
                                          <p:attrName>style.visibility</p:attrName>
                                        </p:attrNameLst>
                                      </p:cBhvr>
                                      <p:to>
                                        <p:strVal val="hidden"/>
                                      </p:to>
                                    </p:set>
                                  </p:childTnLst>
                                </p:cTn>
                              </p:par>
                              <p:par>
                                <p:cTn id="453" presetID="23" presetClass="exit" presetSubtype="32" fill="hold" grpId="2" nodeType="withEffect">
                                  <p:stCondLst>
                                    <p:cond delay="0"/>
                                  </p:stCondLst>
                                  <p:childTnLst>
                                    <p:anim calcmode="lin" valueType="num">
                                      <p:cBhvr>
                                        <p:cTn id="454" dur="500"/>
                                        <p:tgtEl>
                                          <p:spTgt spid="19720"/>
                                        </p:tgtEl>
                                        <p:attrNameLst>
                                          <p:attrName>ppt_w</p:attrName>
                                        </p:attrNameLst>
                                      </p:cBhvr>
                                      <p:tavLst>
                                        <p:tav tm="0">
                                          <p:val>
                                            <p:strVal val="ppt_w"/>
                                          </p:val>
                                        </p:tav>
                                        <p:tav tm="100000">
                                          <p:val>
                                            <p:fltVal val="0"/>
                                          </p:val>
                                        </p:tav>
                                      </p:tavLst>
                                    </p:anim>
                                    <p:anim calcmode="lin" valueType="num">
                                      <p:cBhvr>
                                        <p:cTn id="455" dur="500"/>
                                        <p:tgtEl>
                                          <p:spTgt spid="19720"/>
                                        </p:tgtEl>
                                        <p:attrNameLst>
                                          <p:attrName>ppt_h</p:attrName>
                                        </p:attrNameLst>
                                      </p:cBhvr>
                                      <p:tavLst>
                                        <p:tav tm="0">
                                          <p:val>
                                            <p:strVal val="ppt_h"/>
                                          </p:val>
                                        </p:tav>
                                        <p:tav tm="100000">
                                          <p:val>
                                            <p:fltVal val="0"/>
                                          </p:val>
                                        </p:tav>
                                      </p:tavLst>
                                    </p:anim>
                                    <p:set>
                                      <p:cBhvr>
                                        <p:cTn id="456" dur="1" fill="hold">
                                          <p:stCondLst>
                                            <p:cond delay="499"/>
                                          </p:stCondLst>
                                        </p:cTn>
                                        <p:tgtEl>
                                          <p:spTgt spid="19720"/>
                                        </p:tgtEl>
                                        <p:attrNameLst>
                                          <p:attrName>style.visibility</p:attrName>
                                        </p:attrNameLst>
                                      </p:cBhvr>
                                      <p:to>
                                        <p:strVal val="hidden"/>
                                      </p:to>
                                    </p:set>
                                  </p:childTnLst>
                                </p:cTn>
                              </p:par>
                              <p:par>
                                <p:cTn id="457" presetID="23" presetClass="exit" presetSubtype="32" fill="hold" grpId="2" nodeType="withEffect">
                                  <p:stCondLst>
                                    <p:cond delay="0"/>
                                  </p:stCondLst>
                                  <p:childTnLst>
                                    <p:anim calcmode="lin" valueType="num">
                                      <p:cBhvr>
                                        <p:cTn id="458" dur="500"/>
                                        <p:tgtEl>
                                          <p:spTgt spid="19721"/>
                                        </p:tgtEl>
                                        <p:attrNameLst>
                                          <p:attrName>ppt_w</p:attrName>
                                        </p:attrNameLst>
                                      </p:cBhvr>
                                      <p:tavLst>
                                        <p:tav tm="0">
                                          <p:val>
                                            <p:strVal val="ppt_w"/>
                                          </p:val>
                                        </p:tav>
                                        <p:tav tm="100000">
                                          <p:val>
                                            <p:fltVal val="0"/>
                                          </p:val>
                                        </p:tav>
                                      </p:tavLst>
                                    </p:anim>
                                    <p:anim calcmode="lin" valueType="num">
                                      <p:cBhvr>
                                        <p:cTn id="459" dur="500"/>
                                        <p:tgtEl>
                                          <p:spTgt spid="19721"/>
                                        </p:tgtEl>
                                        <p:attrNameLst>
                                          <p:attrName>ppt_h</p:attrName>
                                        </p:attrNameLst>
                                      </p:cBhvr>
                                      <p:tavLst>
                                        <p:tav tm="0">
                                          <p:val>
                                            <p:strVal val="ppt_h"/>
                                          </p:val>
                                        </p:tav>
                                        <p:tav tm="100000">
                                          <p:val>
                                            <p:fltVal val="0"/>
                                          </p:val>
                                        </p:tav>
                                      </p:tavLst>
                                    </p:anim>
                                    <p:set>
                                      <p:cBhvr>
                                        <p:cTn id="460" dur="1" fill="hold">
                                          <p:stCondLst>
                                            <p:cond delay="499"/>
                                          </p:stCondLst>
                                        </p:cTn>
                                        <p:tgtEl>
                                          <p:spTgt spid="19721"/>
                                        </p:tgtEl>
                                        <p:attrNameLst>
                                          <p:attrName>style.visibility</p:attrName>
                                        </p:attrNameLst>
                                      </p:cBhvr>
                                      <p:to>
                                        <p:strVal val="hidden"/>
                                      </p:to>
                                    </p:set>
                                  </p:childTnLst>
                                </p:cTn>
                              </p:par>
                              <p:par>
                                <p:cTn id="461" presetID="23" presetClass="exit" presetSubtype="32" fill="hold" grpId="2" nodeType="withEffect">
                                  <p:stCondLst>
                                    <p:cond delay="0"/>
                                  </p:stCondLst>
                                  <p:childTnLst>
                                    <p:anim calcmode="lin" valueType="num">
                                      <p:cBhvr>
                                        <p:cTn id="462" dur="500"/>
                                        <p:tgtEl>
                                          <p:spTgt spid="19722"/>
                                        </p:tgtEl>
                                        <p:attrNameLst>
                                          <p:attrName>ppt_w</p:attrName>
                                        </p:attrNameLst>
                                      </p:cBhvr>
                                      <p:tavLst>
                                        <p:tav tm="0">
                                          <p:val>
                                            <p:strVal val="ppt_w"/>
                                          </p:val>
                                        </p:tav>
                                        <p:tav tm="100000">
                                          <p:val>
                                            <p:fltVal val="0"/>
                                          </p:val>
                                        </p:tav>
                                      </p:tavLst>
                                    </p:anim>
                                    <p:anim calcmode="lin" valueType="num">
                                      <p:cBhvr>
                                        <p:cTn id="463" dur="500"/>
                                        <p:tgtEl>
                                          <p:spTgt spid="19722"/>
                                        </p:tgtEl>
                                        <p:attrNameLst>
                                          <p:attrName>ppt_h</p:attrName>
                                        </p:attrNameLst>
                                      </p:cBhvr>
                                      <p:tavLst>
                                        <p:tav tm="0">
                                          <p:val>
                                            <p:strVal val="ppt_h"/>
                                          </p:val>
                                        </p:tav>
                                        <p:tav tm="100000">
                                          <p:val>
                                            <p:fltVal val="0"/>
                                          </p:val>
                                        </p:tav>
                                      </p:tavLst>
                                    </p:anim>
                                    <p:set>
                                      <p:cBhvr>
                                        <p:cTn id="464" dur="1" fill="hold">
                                          <p:stCondLst>
                                            <p:cond delay="499"/>
                                          </p:stCondLst>
                                        </p:cTn>
                                        <p:tgtEl>
                                          <p:spTgt spid="19722"/>
                                        </p:tgtEl>
                                        <p:attrNameLst>
                                          <p:attrName>style.visibility</p:attrName>
                                        </p:attrNameLst>
                                      </p:cBhvr>
                                      <p:to>
                                        <p:strVal val="hidden"/>
                                      </p:to>
                                    </p:set>
                                  </p:childTnLst>
                                </p:cTn>
                              </p:par>
                            </p:childTnLst>
                          </p:cTn>
                        </p:par>
                      </p:childTnLst>
                    </p:cTn>
                  </p:par>
                  <p:par>
                    <p:cTn id="465" fill="hold" nodeType="clickPar">
                      <p:stCondLst>
                        <p:cond delay="indefinite"/>
                      </p:stCondLst>
                      <p:childTnLst>
                        <p:par>
                          <p:cTn id="466" fill="hold" nodeType="withGroup">
                            <p:stCondLst>
                              <p:cond delay="0"/>
                            </p:stCondLst>
                            <p:childTnLst>
                              <p:par>
                                <p:cTn id="467" presetID="17" presetClass="entr" presetSubtype="10" fill="hold" nodeType="clickEffect">
                                  <p:stCondLst>
                                    <p:cond delay="0"/>
                                  </p:stCondLst>
                                  <p:childTnLst>
                                    <p:set>
                                      <p:cBhvr>
                                        <p:cTn id="468" dur="1" fill="hold">
                                          <p:stCondLst>
                                            <p:cond delay="0"/>
                                          </p:stCondLst>
                                        </p:cTn>
                                        <p:tgtEl>
                                          <p:spTgt spid="19739"/>
                                        </p:tgtEl>
                                        <p:attrNameLst>
                                          <p:attrName>style.visibility</p:attrName>
                                        </p:attrNameLst>
                                      </p:cBhvr>
                                      <p:to>
                                        <p:strVal val="visible"/>
                                      </p:to>
                                    </p:set>
                                    <p:anim calcmode="lin" valueType="num">
                                      <p:cBhvr>
                                        <p:cTn id="469" dur="500" fill="hold"/>
                                        <p:tgtEl>
                                          <p:spTgt spid="19739"/>
                                        </p:tgtEl>
                                        <p:attrNameLst>
                                          <p:attrName>ppt_w</p:attrName>
                                        </p:attrNameLst>
                                      </p:cBhvr>
                                      <p:tavLst>
                                        <p:tav tm="0">
                                          <p:val>
                                            <p:fltVal val="0"/>
                                          </p:val>
                                        </p:tav>
                                        <p:tav tm="100000">
                                          <p:val>
                                            <p:strVal val="#ppt_w"/>
                                          </p:val>
                                        </p:tav>
                                      </p:tavLst>
                                    </p:anim>
                                    <p:anim calcmode="lin" valueType="num">
                                      <p:cBhvr>
                                        <p:cTn id="470" dur="500" fill="hold"/>
                                        <p:tgtEl>
                                          <p:spTgt spid="197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67"/>
                                            </p:cond>
                                          </p:stCondLst>
                                          <p:endCondLst>
                                            <p:cond evt="onStopAudio" delay="0">
                                              <p:tgtEl>
                                                <p:sldTgt/>
                                              </p:tgtEl>
                                            </p:cond>
                                          </p:endCondLst>
                                        </p:cTn>
                                        <p:tgtEl>
                                          <p:sndTgt r:embed="rId3" name="kinh coong.WAV"/>
                                        </p:tgtEl>
                                      </p:cMediaNode>
                                    </p:audio>
                                  </p:subTnLst>
                                </p:cTn>
                              </p:par>
                              <p:par>
                                <p:cTn id="471" presetID="1" presetClass="entr" presetSubtype="0" fill="hold" nodeType="withEffect">
                                  <p:stCondLst>
                                    <p:cond delay="0"/>
                                  </p:stCondLst>
                                  <p:childTnLst>
                                    <p:set>
                                      <p:cBhvr>
                                        <p:cTn id="472" dur="1" fill="hold">
                                          <p:stCondLst>
                                            <p:cond delay="0"/>
                                          </p:stCondLst>
                                        </p:cTn>
                                        <p:tgtEl>
                                          <p:spTgt spid="19756"/>
                                        </p:tgtEl>
                                        <p:attrNameLst>
                                          <p:attrName>style.visibility</p:attrName>
                                        </p:attrNameLst>
                                      </p:cBhvr>
                                      <p:to>
                                        <p:strVal val="visible"/>
                                      </p:to>
                                    </p:set>
                                  </p:childTnLst>
                                </p:cTn>
                              </p:par>
                            </p:childTnLst>
                          </p:cTn>
                        </p:par>
                        <p:par>
                          <p:cTn id="473" fill="hold" nodeType="afterGroup">
                            <p:stCondLst>
                              <p:cond delay="500"/>
                            </p:stCondLst>
                            <p:childTnLst>
                              <p:par>
                                <p:cTn id="474" presetID="25" presetClass="entr" presetSubtype="0" fill="hold" nodeType="afterEffect">
                                  <p:stCondLst>
                                    <p:cond delay="0"/>
                                  </p:stCondLst>
                                  <p:childTnLst>
                                    <p:set>
                                      <p:cBhvr>
                                        <p:cTn id="475" dur="1" fill="hold">
                                          <p:stCondLst>
                                            <p:cond delay="0"/>
                                          </p:stCondLst>
                                        </p:cTn>
                                        <p:tgtEl>
                                          <p:spTgt spid="19723"/>
                                        </p:tgtEl>
                                        <p:attrNameLst>
                                          <p:attrName>style.visibility</p:attrName>
                                        </p:attrNameLst>
                                      </p:cBhvr>
                                      <p:to>
                                        <p:strVal val="visible"/>
                                      </p:to>
                                    </p:set>
                                    <p:anim calcmode="lin" valueType="num">
                                      <p:cBhvr>
                                        <p:cTn id="476" dur="500" decel="50000" fill="hold">
                                          <p:stCondLst>
                                            <p:cond delay="0"/>
                                          </p:stCondLst>
                                        </p:cTn>
                                        <p:tgtEl>
                                          <p:spTgt spid="19723"/>
                                        </p:tgtEl>
                                        <p:attrNameLst>
                                          <p:attrName>style.rotation</p:attrName>
                                        </p:attrNameLst>
                                      </p:cBhvr>
                                      <p:tavLst>
                                        <p:tav tm="0">
                                          <p:val>
                                            <p:fltVal val="-90"/>
                                          </p:val>
                                        </p:tav>
                                        <p:tav tm="100000">
                                          <p:val>
                                            <p:fltVal val="0"/>
                                          </p:val>
                                        </p:tav>
                                      </p:tavLst>
                                    </p:anim>
                                    <p:anim calcmode="lin" valueType="num">
                                      <p:cBhvr>
                                        <p:cTn id="477" dur="500" decel="50000" fill="hold">
                                          <p:stCondLst>
                                            <p:cond delay="0"/>
                                          </p:stCondLst>
                                        </p:cTn>
                                        <p:tgtEl>
                                          <p:spTgt spid="19723"/>
                                        </p:tgtEl>
                                        <p:attrNameLst>
                                          <p:attrName>ppt_w</p:attrName>
                                        </p:attrNameLst>
                                      </p:cBhvr>
                                      <p:tavLst>
                                        <p:tav tm="0">
                                          <p:val>
                                            <p:strVal val="#ppt_w"/>
                                          </p:val>
                                        </p:tav>
                                        <p:tav tm="100000">
                                          <p:val>
                                            <p:strVal val="#ppt_w*.05"/>
                                          </p:val>
                                        </p:tav>
                                      </p:tavLst>
                                    </p:anim>
                                    <p:anim calcmode="lin" valueType="num">
                                      <p:cBhvr>
                                        <p:cTn id="478" dur="500" accel="50000" fill="hold">
                                          <p:stCondLst>
                                            <p:cond delay="500"/>
                                          </p:stCondLst>
                                        </p:cTn>
                                        <p:tgtEl>
                                          <p:spTgt spid="19723"/>
                                        </p:tgtEl>
                                        <p:attrNameLst>
                                          <p:attrName>ppt_w</p:attrName>
                                        </p:attrNameLst>
                                      </p:cBhvr>
                                      <p:tavLst>
                                        <p:tav tm="0">
                                          <p:val>
                                            <p:strVal val="#ppt_w*.05"/>
                                          </p:val>
                                        </p:tav>
                                        <p:tav tm="100000">
                                          <p:val>
                                            <p:strVal val="#ppt_w"/>
                                          </p:val>
                                        </p:tav>
                                      </p:tavLst>
                                    </p:anim>
                                    <p:anim calcmode="lin" valueType="num">
                                      <p:cBhvr>
                                        <p:cTn id="479" dur="1000" fill="hold"/>
                                        <p:tgtEl>
                                          <p:spTgt spid="19723"/>
                                        </p:tgtEl>
                                        <p:attrNameLst>
                                          <p:attrName>ppt_h</p:attrName>
                                        </p:attrNameLst>
                                      </p:cBhvr>
                                      <p:tavLst>
                                        <p:tav tm="0">
                                          <p:val>
                                            <p:strVal val="#ppt_h"/>
                                          </p:val>
                                        </p:tav>
                                        <p:tav tm="100000">
                                          <p:val>
                                            <p:strVal val="#ppt_h"/>
                                          </p:val>
                                        </p:tav>
                                      </p:tavLst>
                                    </p:anim>
                                    <p:anim calcmode="lin" valueType="num">
                                      <p:cBhvr>
                                        <p:cTn id="480" dur="500" decel="50000" fill="hold">
                                          <p:stCondLst>
                                            <p:cond delay="0"/>
                                          </p:stCondLst>
                                        </p:cTn>
                                        <p:tgtEl>
                                          <p:spTgt spid="19723"/>
                                        </p:tgtEl>
                                        <p:attrNameLst>
                                          <p:attrName>ppt_x</p:attrName>
                                        </p:attrNameLst>
                                      </p:cBhvr>
                                      <p:tavLst>
                                        <p:tav tm="0">
                                          <p:val>
                                            <p:strVal val="#ppt_x+.4"/>
                                          </p:val>
                                        </p:tav>
                                        <p:tav tm="100000">
                                          <p:val>
                                            <p:strVal val="#ppt_x"/>
                                          </p:val>
                                        </p:tav>
                                      </p:tavLst>
                                    </p:anim>
                                    <p:anim calcmode="lin" valueType="num">
                                      <p:cBhvr>
                                        <p:cTn id="481" dur="500" decel="50000" fill="hold">
                                          <p:stCondLst>
                                            <p:cond delay="0"/>
                                          </p:stCondLst>
                                        </p:cTn>
                                        <p:tgtEl>
                                          <p:spTgt spid="19723"/>
                                        </p:tgtEl>
                                        <p:attrNameLst>
                                          <p:attrName>ppt_y</p:attrName>
                                        </p:attrNameLst>
                                      </p:cBhvr>
                                      <p:tavLst>
                                        <p:tav tm="0">
                                          <p:val>
                                            <p:strVal val="#ppt_y-.2"/>
                                          </p:val>
                                        </p:tav>
                                        <p:tav tm="100000">
                                          <p:val>
                                            <p:strVal val="#ppt_y+.1"/>
                                          </p:val>
                                        </p:tav>
                                      </p:tavLst>
                                    </p:anim>
                                    <p:anim calcmode="lin" valueType="num">
                                      <p:cBhvr>
                                        <p:cTn id="482" dur="500" accel="50000" fill="hold">
                                          <p:stCondLst>
                                            <p:cond delay="500"/>
                                          </p:stCondLst>
                                        </p:cTn>
                                        <p:tgtEl>
                                          <p:spTgt spid="19723"/>
                                        </p:tgtEl>
                                        <p:attrNameLst>
                                          <p:attrName>ppt_y</p:attrName>
                                        </p:attrNameLst>
                                      </p:cBhvr>
                                      <p:tavLst>
                                        <p:tav tm="0">
                                          <p:val>
                                            <p:strVal val="#ppt_y+.1"/>
                                          </p:val>
                                        </p:tav>
                                        <p:tav tm="100000">
                                          <p:val>
                                            <p:strVal val="#ppt_y"/>
                                          </p:val>
                                        </p:tav>
                                      </p:tavLst>
                                    </p:anim>
                                    <p:animEffect transition="in" filter="fade">
                                      <p:cBhvr>
                                        <p:cTn id="483" dur="1000" decel="50000">
                                          <p:stCondLst>
                                            <p:cond delay="0"/>
                                          </p:stCondLst>
                                        </p:cTn>
                                        <p:tgtEl>
                                          <p:spTgt spid="19723"/>
                                        </p:tgtEl>
                                      </p:cBhvr>
                                    </p:animEffect>
                                  </p:childTnLst>
                                  <p:subTnLst>
                                    <p:audio>
                                      <p:cMediaNode>
                                        <p:cTn display="0" masterRel="sameClick">
                                          <p:stCondLst>
                                            <p:cond evt="begin" delay="0">
                                              <p:tn val="474"/>
                                            </p:cond>
                                          </p:stCondLst>
                                          <p:endCondLst>
                                            <p:cond evt="onStopAudio" delay="0">
                                              <p:tgtEl>
                                                <p:sldTgt/>
                                              </p:tgtEl>
                                            </p:cond>
                                          </p:endCondLst>
                                        </p:cTn>
                                        <p:tgtEl>
                                          <p:sndTgt r:embed="rId4" name="vo 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0" grpId="0" animBg="1"/>
      <p:bldP spid="19561" grpId="0" animBg="1"/>
      <p:bldP spid="19562" grpId="0" animBg="1"/>
      <p:bldP spid="19563" grpId="0" animBg="1"/>
      <p:bldP spid="19564" grpId="0" animBg="1"/>
      <p:bldP spid="19595" grpId="0" animBg="1"/>
      <p:bldP spid="19674" grpId="0" animBg="1"/>
      <p:bldP spid="19674" grpId="1" animBg="1"/>
      <p:bldP spid="19675" grpId="0" animBg="1"/>
      <p:bldP spid="19676" grpId="0" animBg="1"/>
      <p:bldP spid="19676" grpId="1" animBg="1"/>
      <p:bldP spid="19677" grpId="0" animBg="1"/>
      <p:bldP spid="19677" grpId="1" animBg="1"/>
      <p:bldP spid="19678" grpId="0" animBg="1"/>
      <p:bldP spid="19678" grpId="1" animBg="1"/>
      <p:bldP spid="19679" grpId="0" animBg="1"/>
      <p:bldP spid="19679" grpId="1" animBg="1"/>
      <p:bldP spid="19681" grpId="0" animBg="1"/>
      <p:bldP spid="19681" grpId="1" animBg="1"/>
      <p:bldP spid="19681" grpId="2" animBg="1"/>
      <p:bldP spid="19682" grpId="0" animBg="1"/>
      <p:bldP spid="19682" grpId="1" animBg="1"/>
      <p:bldP spid="19682" grpId="2" animBg="1"/>
      <p:bldP spid="19683" grpId="0" animBg="1"/>
      <p:bldP spid="19683" grpId="1" animBg="1"/>
      <p:bldP spid="19683" grpId="2" animBg="1"/>
      <p:bldP spid="19684" grpId="0" animBg="1"/>
      <p:bldP spid="19684" grpId="1" animBg="1"/>
      <p:bldP spid="19684" grpId="2" animBg="1"/>
      <p:bldP spid="19685" grpId="0" animBg="1"/>
      <p:bldP spid="19685" grpId="1" animBg="1"/>
      <p:bldP spid="19685" grpId="2" animBg="1"/>
      <p:bldP spid="19686" grpId="0" animBg="1"/>
      <p:bldP spid="19686" grpId="1" animBg="1"/>
      <p:bldP spid="19686" grpId="2" animBg="1"/>
      <p:bldP spid="19687" grpId="0" animBg="1"/>
      <p:bldP spid="19687" grpId="1" animBg="1"/>
      <p:bldP spid="19687" grpId="2" animBg="1"/>
      <p:bldP spid="19688" grpId="0" animBg="1"/>
      <p:bldP spid="19688" grpId="1" animBg="1"/>
      <p:bldP spid="19688" grpId="2" animBg="1"/>
      <p:bldP spid="19689" grpId="0" animBg="1"/>
      <p:bldP spid="19689" grpId="1" animBg="1"/>
      <p:bldP spid="19689" grpId="2" animBg="1"/>
      <p:bldP spid="19690" grpId="0" animBg="1"/>
      <p:bldP spid="19690" grpId="1" animBg="1"/>
      <p:bldP spid="19690" grpId="2" animBg="1"/>
      <p:bldP spid="19691" grpId="0" animBg="1"/>
      <p:bldP spid="19691" grpId="1" animBg="1"/>
      <p:bldP spid="19691" grpId="2" animBg="1"/>
      <p:bldP spid="19692" grpId="0" animBg="1"/>
      <p:bldP spid="19692" grpId="1" animBg="1"/>
      <p:bldP spid="19692" grpId="2" animBg="1"/>
      <p:bldP spid="19693" grpId="0" animBg="1"/>
      <p:bldP spid="19693" grpId="1" animBg="1"/>
      <p:bldP spid="19693" grpId="2" animBg="1"/>
      <p:bldP spid="19694" grpId="0" animBg="1"/>
      <p:bldP spid="19694" grpId="1" animBg="1"/>
      <p:bldP spid="19694" grpId="2" animBg="1"/>
      <p:bldP spid="19695" grpId="0" animBg="1"/>
      <p:bldP spid="19695" grpId="1" animBg="1"/>
      <p:bldP spid="19695" grpId="2" animBg="1"/>
      <p:bldP spid="19696" grpId="0" animBg="1"/>
      <p:bldP spid="19696" grpId="1" animBg="1"/>
      <p:bldP spid="19696" grpId="2" animBg="1"/>
      <p:bldP spid="19697" grpId="0" animBg="1"/>
      <p:bldP spid="19697" grpId="1" animBg="1"/>
      <p:bldP spid="19697" grpId="2" animBg="1"/>
      <p:bldP spid="19698" grpId="0" animBg="1"/>
      <p:bldP spid="19698" grpId="1" animBg="1"/>
      <p:bldP spid="19698" grpId="2" animBg="1"/>
      <p:bldP spid="19699" grpId="0" animBg="1"/>
      <p:bldP spid="19699" grpId="1" animBg="1"/>
      <p:bldP spid="19699" grpId="2" animBg="1"/>
      <p:bldP spid="19700" grpId="0" animBg="1"/>
      <p:bldP spid="19700" grpId="1" animBg="1"/>
      <p:bldP spid="19700" grpId="2" animBg="1"/>
      <p:bldP spid="19701" grpId="0" animBg="1"/>
      <p:bldP spid="19701" grpId="1" animBg="1"/>
      <p:bldP spid="19701" grpId="2" animBg="1"/>
      <p:bldP spid="19702" grpId="0" animBg="1"/>
      <p:bldP spid="19702" grpId="1" animBg="1"/>
      <p:bldP spid="19702" grpId="2" animBg="1"/>
      <p:bldP spid="19703" grpId="0" animBg="1"/>
      <p:bldP spid="19703" grpId="1" animBg="1"/>
      <p:bldP spid="19703" grpId="2" animBg="1"/>
      <p:bldP spid="19704" grpId="0" animBg="1"/>
      <p:bldP spid="19704" grpId="1" animBg="1"/>
      <p:bldP spid="19704" grpId="2" animBg="1"/>
      <p:bldP spid="19705" grpId="0" animBg="1"/>
      <p:bldP spid="19705" grpId="1" animBg="1"/>
      <p:bldP spid="19705" grpId="2" animBg="1"/>
      <p:bldP spid="19706" grpId="0" animBg="1"/>
      <p:bldP spid="19706" grpId="1" animBg="1"/>
      <p:bldP spid="19706" grpId="2" animBg="1"/>
      <p:bldP spid="19707" grpId="0" animBg="1"/>
      <p:bldP spid="19707" grpId="1" animBg="1"/>
      <p:bldP spid="19707" grpId="2" animBg="1"/>
      <p:bldP spid="19708" grpId="0" animBg="1"/>
      <p:bldP spid="19708" grpId="1" animBg="1"/>
      <p:bldP spid="19708" grpId="2" animBg="1"/>
      <p:bldP spid="19709" grpId="0" animBg="1"/>
      <p:bldP spid="19709" grpId="1" animBg="1"/>
      <p:bldP spid="19709" grpId="2" animBg="1"/>
      <p:bldP spid="19710" grpId="0" animBg="1"/>
      <p:bldP spid="19710" grpId="1" animBg="1"/>
      <p:bldP spid="19710" grpId="2" animBg="1"/>
      <p:bldP spid="19711" grpId="0" animBg="1"/>
      <p:bldP spid="19711" grpId="1" animBg="1"/>
      <p:bldP spid="19711" grpId="2" animBg="1"/>
      <p:bldP spid="19712" grpId="0" animBg="1"/>
      <p:bldP spid="19712" grpId="1" animBg="1"/>
      <p:bldP spid="19712" grpId="2" animBg="1"/>
      <p:bldP spid="19713" grpId="0" animBg="1"/>
      <p:bldP spid="19713" grpId="1" animBg="1"/>
      <p:bldP spid="19713" grpId="2" animBg="1"/>
      <p:bldP spid="19714" grpId="0" animBg="1"/>
      <p:bldP spid="19714" grpId="1" animBg="1"/>
      <p:bldP spid="19714" grpId="2" animBg="1"/>
      <p:bldP spid="19715" grpId="0" animBg="1"/>
      <p:bldP spid="19715" grpId="1" animBg="1"/>
      <p:bldP spid="19715" grpId="2" animBg="1"/>
      <p:bldP spid="19716" grpId="0" animBg="1"/>
      <p:bldP spid="19716" grpId="1" animBg="1"/>
      <p:bldP spid="19716" grpId="2" animBg="1"/>
      <p:bldP spid="19717" grpId="0" animBg="1"/>
      <p:bldP spid="19717" grpId="1" animBg="1"/>
      <p:bldP spid="19717" grpId="2" animBg="1"/>
      <p:bldP spid="19718" grpId="0" animBg="1"/>
      <p:bldP spid="19718" grpId="1" animBg="1"/>
      <p:bldP spid="19718" grpId="2" animBg="1"/>
      <p:bldP spid="19719" grpId="0" animBg="1"/>
      <p:bldP spid="19719" grpId="1" animBg="1"/>
      <p:bldP spid="19719" grpId="2" animBg="1"/>
      <p:bldP spid="19720" grpId="0" animBg="1"/>
      <p:bldP spid="19720" grpId="1" animBg="1"/>
      <p:bldP spid="19720" grpId="2" animBg="1"/>
      <p:bldP spid="19721" grpId="0" animBg="1"/>
      <p:bldP spid="19721" grpId="1" animBg="1"/>
      <p:bldP spid="19721" grpId="2" animBg="1"/>
      <p:bldP spid="19722" grpId="0" animBg="1"/>
      <p:bldP spid="19722" grpId="1" animBg="1"/>
      <p:bldP spid="1972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457200"/>
            <a:ext cx="8229600" cy="5668963"/>
          </a:xfrm>
        </p:spPr>
        <p:txBody>
          <a:bodyPr/>
          <a:lstStyle/>
          <a:p>
            <a:pPr eaLnBrk="1" hangingPunct="1">
              <a:buFontTx/>
              <a:buNone/>
            </a:pPr>
            <a:r>
              <a:rPr lang="nl-NL" b="1" smtClean="0">
                <a:latin typeface="Times New Roman" pitchFamily="18" charset="0"/>
              </a:rPr>
              <a:t>Bài cũ: </a:t>
            </a:r>
          </a:p>
          <a:p>
            <a:pPr eaLnBrk="1" hangingPunct="1">
              <a:buFontTx/>
              <a:buNone/>
            </a:pPr>
            <a:r>
              <a:rPr lang="nl-NL" b="1" smtClean="0">
                <a:latin typeface="Times New Roman" pitchFamily="18" charset="0"/>
              </a:rPr>
              <a:t>Câu 1: Do đâu mà vào đầu thể kỉ XVI nước ta rơi vào thời kì bị chia cắt?</a:t>
            </a:r>
          </a:p>
          <a:p>
            <a:pPr eaLnBrk="1" hangingPunct="1">
              <a:buFontTx/>
              <a:buNone/>
            </a:pPr>
            <a:r>
              <a:rPr lang="nl-NL" b="1" smtClean="0">
                <a:solidFill>
                  <a:srgbClr val="FF0000"/>
                </a:solidFill>
                <a:latin typeface="Times New Roman" pitchFamily="18" charset="0"/>
              </a:rPr>
              <a:t>TL: Từ đầu thế kỉ XVI chính quyền nhà Lê suy yếu. Các tập đoàn phong kiến xâu xé nhau tranh giành ngai vàng.</a:t>
            </a:r>
          </a:p>
          <a:p>
            <a:pPr eaLnBrk="1" hangingPunct="1">
              <a:buFontTx/>
              <a:buNone/>
            </a:pPr>
            <a:r>
              <a:rPr lang="nl-NL" b="1" smtClean="0">
                <a:latin typeface="Times New Roman" pitchFamily="18" charset="0"/>
              </a:rPr>
              <a:t>Câu 2: Cuộc xung đột giữa các tập đoàn phong kiến đã gây ra những hậu quả gì?</a:t>
            </a:r>
          </a:p>
          <a:p>
            <a:pPr eaLnBrk="1" hangingPunct="1">
              <a:buFontTx/>
              <a:buNone/>
            </a:pPr>
            <a:r>
              <a:rPr lang="nl-NL" b="1" smtClean="0">
                <a:solidFill>
                  <a:srgbClr val="FF0000"/>
                </a:solidFill>
                <a:latin typeface="Times New Roman" pitchFamily="18" charset="0"/>
              </a:rPr>
              <a:t>TL:  Hậu quả đất nước bị chia cắt, nhân dân khổ cực.</a:t>
            </a:r>
            <a:endParaRPr lang="en-US" smtClean="0">
              <a:solidFill>
                <a:srgbClr val="FF0000"/>
              </a:solidFill>
            </a:endParaRPr>
          </a:p>
          <a:p>
            <a:pPr eaLnBrk="1" hangingPunct="1"/>
            <a:endParaRPr lang="en-US" smtClean="0">
              <a:solidFill>
                <a:srgbClr val="FF0000"/>
              </a:solidFill>
            </a:endParaRP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checkerboard(across)">
                                      <p:cBhvr>
                                        <p:cTn id="7" dur="500"/>
                                        <p:tgtEl>
                                          <p:spTgt spid="40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Effect transition="in" filter="checkerboard(across)">
                                      <p:cBhvr>
                                        <p:cTn id="12" dur="500"/>
                                        <p:tgtEl>
                                          <p:spTgt spid="40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098">
                                            <p:txEl>
                                              <p:pRg st="3" end="3"/>
                                            </p:txEl>
                                          </p:spTgt>
                                        </p:tgtEl>
                                        <p:attrNameLst>
                                          <p:attrName>style.visibility</p:attrName>
                                        </p:attrNameLst>
                                      </p:cBhvr>
                                      <p:to>
                                        <p:strVal val="visible"/>
                                      </p:to>
                                    </p:set>
                                    <p:animEffect transition="in" filter="checkerboard(across)">
                                      <p:cBhvr>
                                        <p:cTn id="17" dur="500"/>
                                        <p:tgtEl>
                                          <p:spTgt spid="409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098">
                                            <p:txEl>
                                              <p:pRg st="4" end="4"/>
                                            </p:txEl>
                                          </p:spTgt>
                                        </p:tgtEl>
                                        <p:attrNameLst>
                                          <p:attrName>style.visibility</p:attrName>
                                        </p:attrNameLst>
                                      </p:cBhvr>
                                      <p:to>
                                        <p:strVal val="visible"/>
                                      </p:to>
                                    </p:set>
                                    <p:animEffect transition="in" filter="checkerboard(across)">
                                      <p:cBhvr>
                                        <p:cTn id="22" dur="500"/>
                                        <p:tgtEl>
                                          <p:spTgt spid="40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28600" y="152400"/>
            <a:ext cx="8229600" cy="4830763"/>
          </a:xfrm>
        </p:spPr>
        <p:txBody>
          <a:bodyPr/>
          <a:lstStyle/>
          <a:p>
            <a:pPr algn="just" eaLnBrk="1" hangingPunct="1"/>
            <a:r>
              <a:rPr lang="en-US" smtClean="0">
                <a:latin typeface="Times New Roman" pitchFamily="18" charset="0"/>
              </a:rPr>
              <a:t>Cha của Nguyễn Huệ là người họ Hồ, sau đổi thành họ Nguyễn, người gốc ở Hưng Nguyên Nghệ An. Gia đình bị bắt đưa vào ấp Tây Sơn Thượng ( thuộc Tây Sơn Bình Định ngày nay). Nguyễn Huệ là em của Nguyễn Nhạc một người rất thông minh, chăm chỉ, quyết đoán và đặc biệt có tài quân sự. Nguyễn Huệ là người lập nên nhiều chiến thắng lẫy lừng trong lịch sử của nước nhà.</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Copy of _18"/>
          <p:cNvPicPr>
            <a:picLocks noChangeAspect="1" noChangeArrowheads="1"/>
          </p:cNvPicPr>
          <p:nvPr/>
        </p:nvPicPr>
        <p:blipFill>
          <a:blip r:embed="rId2"/>
          <a:srcRect r="1874" b="17567"/>
          <a:stretch>
            <a:fillRect/>
          </a:stretch>
        </p:blipFill>
        <p:spPr bwMode="auto">
          <a:xfrm>
            <a:off x="0" y="0"/>
            <a:ext cx="9144000" cy="4648200"/>
          </a:xfrm>
          <a:prstGeom prst="rect">
            <a:avLst/>
          </a:prstGeom>
          <a:noFill/>
          <a:ln w="57150">
            <a:solidFill>
              <a:srgbClr val="990033"/>
            </a:solidFill>
            <a:miter lim="800000"/>
            <a:headEnd/>
            <a:tailEnd/>
          </a:ln>
        </p:spPr>
      </p:pic>
      <p:sp>
        <p:nvSpPr>
          <p:cNvPr id="23555" name="Rectangle 5"/>
          <p:cNvSpPr>
            <a:spLocks noGrp="1" noChangeArrowheads="1"/>
          </p:cNvSpPr>
          <p:nvPr>
            <p:ph type="title" idx="4294967295"/>
          </p:nvPr>
        </p:nvSpPr>
        <p:spPr>
          <a:xfrm>
            <a:off x="0" y="4541838"/>
            <a:ext cx="9144000" cy="2316162"/>
          </a:xfrm>
          <a:noFill/>
        </p:spPr>
        <p:txBody>
          <a:bodyPr/>
          <a:lstStyle/>
          <a:p>
            <a:pPr eaLnBrk="1" hangingPunct="1"/>
            <a:r>
              <a:rPr lang="en-US" sz="3200" b="1" smtClean="0">
                <a:latin typeface="Times New Roman" pitchFamily="18" charset="0"/>
              </a:rPr>
              <a:t>Dân ta có người anh hùng </a:t>
            </a:r>
            <a:br>
              <a:rPr lang="en-US" sz="3200" b="1" smtClean="0">
                <a:latin typeface="Times New Roman" pitchFamily="18" charset="0"/>
              </a:rPr>
            </a:br>
            <a:r>
              <a:rPr lang="en-US" sz="3200" b="1" smtClean="0">
                <a:latin typeface="Times New Roman" pitchFamily="18" charset="0"/>
              </a:rPr>
              <a:t>Nghìn thu soi rạng giống nòi quang vinh</a:t>
            </a:r>
            <a:br>
              <a:rPr lang="en-US" sz="3200" b="1" smtClean="0">
                <a:latin typeface="Times New Roman" pitchFamily="18" charset="0"/>
              </a:rPr>
            </a:br>
            <a:r>
              <a:rPr lang="en-US" sz="3200" b="1" smtClean="0">
                <a:latin typeface="Times New Roman" pitchFamily="18" charset="0"/>
              </a:rPr>
              <a:t>Đóng đô ở đất Quy Nhơn </a:t>
            </a:r>
            <a:br>
              <a:rPr lang="en-US" sz="3200" b="1" smtClean="0">
                <a:latin typeface="Times New Roman" pitchFamily="18" charset="0"/>
              </a:rPr>
            </a:br>
            <a:r>
              <a:rPr lang="en-US" sz="3200" b="1" smtClean="0">
                <a:latin typeface="Times New Roman" pitchFamily="18" charset="0"/>
              </a:rPr>
              <a:t>Đánh tan Trịnh Nguyễn cứu dân đảo huyền</a:t>
            </a:r>
            <a:r>
              <a:rPr lang="en-US" smtClean="0"/>
              <a:t> </a:t>
            </a:r>
          </a:p>
        </p:txBody>
      </p:sp>
      <p:sp>
        <p:nvSpPr>
          <p:cNvPr id="38931" name="Rectangle 19"/>
          <p:cNvSpPr>
            <a:spLocks noChangeArrowheads="1"/>
          </p:cNvSpPr>
          <p:nvPr/>
        </p:nvSpPr>
        <p:spPr bwMode="auto">
          <a:xfrm>
            <a:off x="457200" y="5257800"/>
            <a:ext cx="8229600" cy="1143000"/>
          </a:xfrm>
          <a:prstGeom prst="rect">
            <a:avLst/>
          </a:prstGeom>
          <a:noFill/>
          <a:ln w="9525">
            <a:noFill/>
            <a:miter lim="800000"/>
            <a:headEnd/>
            <a:tailEnd/>
          </a:ln>
        </p:spPr>
        <p:txBody>
          <a:bodyPr anchor="ctr"/>
          <a:lstStyle/>
          <a:p>
            <a:pPr algn="ctr"/>
            <a:endParaRPr lang="vi-VN" sz="3200" b="1">
              <a:solidFill>
                <a:schemeClr val="tx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heel(4)">
                                      <p:cBhvr>
                                        <p:cTn id="7" dur="20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xit" presetSubtype="0" fill="hold" nodeType="clickEffect">
                                  <p:stCondLst>
                                    <p:cond delay="0"/>
                                  </p:stCondLst>
                                  <p:childTnLst>
                                    <p:anim from="(ppt_x)" to="(ppt_x+1)" calcmode="lin" valueType="num">
                                      <p:cBhvr>
                                        <p:cTn id="11" dur="1000">
                                          <p:stCondLst>
                                            <p:cond delay="0"/>
                                          </p:stCondLst>
                                        </p:cTn>
                                        <p:tgtEl>
                                          <p:spTgt spid="38916"/>
                                        </p:tgtEl>
                                        <p:attrNameLst>
                                          <p:attrName>ppt_x</p:attrName>
                                        </p:attrNameLst>
                                      </p:cBhvr>
                                    </p:anim>
                                    <p:anim from="0" to="-1.0" calcmode="lin" valueType="num">
                                      <p:cBhvr>
                                        <p:cTn id="12" dur="200" accel="50000">
                                          <p:stCondLst>
                                            <p:cond delay="0"/>
                                          </p:stCondLst>
                                        </p:cTn>
                                        <p:tgtEl>
                                          <p:spTgt spid="38916"/>
                                        </p:tgtEl>
                                        <p:attrNameLst>
                                          <p:attrName>xshear</p:attrName>
                                        </p:attrNameLst>
                                      </p:cBhvr>
                                    </p:anim>
                                    <p:set>
                                      <p:cBhvr>
                                        <p:cTn id="13" dur="800">
                                          <p:stCondLst>
                                            <p:cond delay="200"/>
                                          </p:stCondLst>
                                        </p:cTn>
                                        <p:tgtEl>
                                          <p:spTgt spid="38916"/>
                                        </p:tgtEl>
                                        <p:attrNameLst>
                                          <p:attrName>xshear</p:attrName>
                                        </p:attrNameLst>
                                      </p:cBhvr>
                                      <p:to>
                                        <p:strVal val="-1.0"/>
                                      </p:to>
                                    </p:set>
                                    <p:set>
                                      <p:cBhvr>
                                        <p:cTn id="14" dur="1" fill="hold">
                                          <p:stCondLst>
                                            <p:cond delay="999"/>
                                          </p:stCondLst>
                                        </p:cTn>
                                        <p:tgtEl>
                                          <p:spTgt spid="38916"/>
                                        </p:tgtEl>
                                        <p:attrNameLst>
                                          <p:attrName>style.visibility</p:attrName>
                                        </p:attrNameLst>
                                      </p:cBhvr>
                                      <p:to>
                                        <p:strVal val="hidden"/>
                                      </p:to>
                                    </p:set>
                                  </p:childTnLst>
                                </p:cTn>
                              </p:par>
                              <p:par>
                                <p:cTn id="15" presetID="26" presetClass="entr" presetSubtype="0" fill="hold" grpId="0" nodeType="withEffect" nodePh="1">
                                  <p:stCondLst>
                                    <p:cond delay="0"/>
                                  </p:stCondLst>
                                  <p:endCondLst>
                                    <p:cond evt="begin" delay="0">
                                      <p:tn val="15"/>
                                    </p:cond>
                                  </p:endCondLst>
                                  <p:childTnLst>
                                    <p:set>
                                      <p:cBhvr>
                                        <p:cTn id="16" dur="1" fill="hold">
                                          <p:stCondLst>
                                            <p:cond delay="0"/>
                                          </p:stCondLst>
                                        </p:cTn>
                                        <p:tgtEl>
                                          <p:spTgt spid="38931"/>
                                        </p:tgtEl>
                                        <p:attrNameLst>
                                          <p:attrName>style.visibility</p:attrName>
                                        </p:attrNameLst>
                                      </p:cBhvr>
                                      <p:to>
                                        <p:strVal val="visible"/>
                                      </p:to>
                                    </p:set>
                                    <p:animEffect transition="in" filter="wipe(down)">
                                      <p:cBhvr>
                                        <p:cTn id="17" dur="580">
                                          <p:stCondLst>
                                            <p:cond delay="0"/>
                                          </p:stCondLst>
                                        </p:cTn>
                                        <p:tgtEl>
                                          <p:spTgt spid="38931"/>
                                        </p:tgtEl>
                                      </p:cBhvr>
                                    </p:animEffect>
                                    <p:anim calcmode="lin" valueType="num">
                                      <p:cBhvr>
                                        <p:cTn id="18" dur="1822" tmFilter="0,0; 0.14,0.36; 0.43,0.73; 0.71,0.91; 1.0,1.0">
                                          <p:stCondLst>
                                            <p:cond delay="0"/>
                                          </p:stCondLst>
                                        </p:cTn>
                                        <p:tgtEl>
                                          <p:spTgt spid="3893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893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893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893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8931"/>
                                        </p:tgtEl>
                                        <p:attrNameLst>
                                          <p:attrName>ppt_y</p:attrName>
                                        </p:attrNameLst>
                                      </p:cBhvr>
                                      <p:tavLst>
                                        <p:tav tm="0" fmla="#ppt_y-sin(pi*$)/81">
                                          <p:val>
                                            <p:fltVal val="0"/>
                                          </p:val>
                                        </p:tav>
                                        <p:tav tm="100000">
                                          <p:val>
                                            <p:fltVal val="1"/>
                                          </p:val>
                                        </p:tav>
                                      </p:tavLst>
                                    </p:anim>
                                    <p:animScale>
                                      <p:cBhvr>
                                        <p:cTn id="23" dur="26">
                                          <p:stCondLst>
                                            <p:cond delay="650"/>
                                          </p:stCondLst>
                                        </p:cTn>
                                        <p:tgtEl>
                                          <p:spTgt spid="38931"/>
                                        </p:tgtEl>
                                      </p:cBhvr>
                                      <p:to x="100000" y="60000"/>
                                    </p:animScale>
                                    <p:animScale>
                                      <p:cBhvr>
                                        <p:cTn id="24" dur="166" decel="50000">
                                          <p:stCondLst>
                                            <p:cond delay="676"/>
                                          </p:stCondLst>
                                        </p:cTn>
                                        <p:tgtEl>
                                          <p:spTgt spid="38931"/>
                                        </p:tgtEl>
                                      </p:cBhvr>
                                      <p:to x="100000" y="100000"/>
                                    </p:animScale>
                                    <p:animScale>
                                      <p:cBhvr>
                                        <p:cTn id="25" dur="26">
                                          <p:stCondLst>
                                            <p:cond delay="1312"/>
                                          </p:stCondLst>
                                        </p:cTn>
                                        <p:tgtEl>
                                          <p:spTgt spid="38931"/>
                                        </p:tgtEl>
                                      </p:cBhvr>
                                      <p:to x="100000" y="80000"/>
                                    </p:animScale>
                                    <p:animScale>
                                      <p:cBhvr>
                                        <p:cTn id="26" dur="166" decel="50000">
                                          <p:stCondLst>
                                            <p:cond delay="1338"/>
                                          </p:stCondLst>
                                        </p:cTn>
                                        <p:tgtEl>
                                          <p:spTgt spid="38931"/>
                                        </p:tgtEl>
                                      </p:cBhvr>
                                      <p:to x="100000" y="100000"/>
                                    </p:animScale>
                                    <p:animScale>
                                      <p:cBhvr>
                                        <p:cTn id="27" dur="26">
                                          <p:stCondLst>
                                            <p:cond delay="1642"/>
                                          </p:stCondLst>
                                        </p:cTn>
                                        <p:tgtEl>
                                          <p:spTgt spid="38931"/>
                                        </p:tgtEl>
                                      </p:cBhvr>
                                      <p:to x="100000" y="90000"/>
                                    </p:animScale>
                                    <p:animScale>
                                      <p:cBhvr>
                                        <p:cTn id="28" dur="166" decel="50000">
                                          <p:stCondLst>
                                            <p:cond delay="1668"/>
                                          </p:stCondLst>
                                        </p:cTn>
                                        <p:tgtEl>
                                          <p:spTgt spid="38931"/>
                                        </p:tgtEl>
                                      </p:cBhvr>
                                      <p:to x="100000" y="100000"/>
                                    </p:animScale>
                                    <p:animScale>
                                      <p:cBhvr>
                                        <p:cTn id="29" dur="26">
                                          <p:stCondLst>
                                            <p:cond delay="1808"/>
                                          </p:stCondLst>
                                        </p:cTn>
                                        <p:tgtEl>
                                          <p:spTgt spid="38931"/>
                                        </p:tgtEl>
                                      </p:cBhvr>
                                      <p:to x="100000" y="95000"/>
                                    </p:animScale>
                                    <p:animScale>
                                      <p:cBhvr>
                                        <p:cTn id="30" dur="166" decel="50000">
                                          <p:stCondLst>
                                            <p:cond delay="1834"/>
                                          </p:stCondLst>
                                        </p:cTn>
                                        <p:tgtEl>
                                          <p:spTgt spid="38931"/>
                                        </p:tgtEl>
                                      </p:cBhvr>
                                      <p:to x="100000" y="100000"/>
                                    </p:animScale>
                                  </p:childTnLst>
                                </p:cTn>
                              </p:par>
                              <p:par>
                                <p:cTn id="31" presetID="5" presetClass="exit" presetSubtype="10" fill="hold" grpId="1" nodeType="withEffect" nodePh="1">
                                  <p:stCondLst>
                                    <p:cond delay="0"/>
                                  </p:stCondLst>
                                  <p:endCondLst>
                                    <p:cond evt="begin" delay="0">
                                      <p:tn val="31"/>
                                    </p:cond>
                                  </p:endCondLst>
                                  <p:childTnLst>
                                    <p:animEffect transition="out" filter="checkerboard(across)">
                                      <p:cBhvr>
                                        <p:cTn id="32" dur="500"/>
                                        <p:tgtEl>
                                          <p:spTgt spid="38931"/>
                                        </p:tgtEl>
                                      </p:cBhvr>
                                    </p:animEffect>
                                    <p:set>
                                      <p:cBhvr>
                                        <p:cTn id="33" dur="1" fill="hold">
                                          <p:stCondLst>
                                            <p:cond delay="499"/>
                                          </p:stCondLst>
                                        </p:cTn>
                                        <p:tgtEl>
                                          <p:spTgt spid="389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p:bldP spid="3893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059362"/>
          </a:xfrm>
        </p:spPr>
        <p:txBody>
          <a:bodyPr/>
          <a:lstStyle/>
          <a:p>
            <a:pPr eaLnBrk="1" hangingPunct="1"/>
            <a:endParaRPr lang="vi-VN" sz="2800" b="1" smtClean="0"/>
          </a:p>
        </p:txBody>
      </p:sp>
      <p:pic>
        <p:nvPicPr>
          <p:cNvPr id="38930" name="Picture 18" descr="LS HCM __16"/>
          <p:cNvPicPr>
            <a:picLocks noGrp="1" noChangeAspect="1" noChangeArrowheads="1"/>
          </p:cNvPicPr>
          <p:nvPr>
            <p:ph type="body" idx="1"/>
          </p:nvPr>
        </p:nvPicPr>
        <p:blipFill>
          <a:blip r:embed="rId2"/>
          <a:srcRect b="12857"/>
          <a:stretch>
            <a:fillRect/>
          </a:stretch>
        </p:blipFill>
        <p:spPr>
          <a:xfrm>
            <a:off x="1981200" y="381000"/>
            <a:ext cx="5519738" cy="4525963"/>
          </a:xfrm>
          <a:noFill/>
          <a:ln w="57150">
            <a:solidFill>
              <a:srgbClr val="990033"/>
            </a:solidFill>
          </a:ln>
        </p:spPr>
      </p:pic>
      <p:sp>
        <p:nvSpPr>
          <p:cNvPr id="27653" name="Rectangle 5"/>
          <p:cNvSpPr>
            <a:spLocks noChangeArrowheads="1"/>
          </p:cNvSpPr>
          <p:nvPr/>
        </p:nvSpPr>
        <p:spPr bwMode="auto">
          <a:xfrm>
            <a:off x="1295400" y="5334000"/>
            <a:ext cx="6477000" cy="1373188"/>
          </a:xfrm>
          <a:prstGeom prst="rect">
            <a:avLst/>
          </a:prstGeom>
          <a:noFill/>
          <a:ln w="9525">
            <a:noFill/>
            <a:miter lim="800000"/>
            <a:headEnd/>
            <a:tailEnd/>
          </a:ln>
        </p:spPr>
        <p:txBody>
          <a:bodyPr>
            <a:spAutoFit/>
          </a:bodyPr>
          <a:lstStyle/>
          <a:p>
            <a:pPr algn="ctr"/>
            <a:r>
              <a:rPr lang="en-US" sz="2800" b="1">
                <a:solidFill>
                  <a:schemeClr val="tx2"/>
                </a:solidFill>
              </a:rPr>
              <a:t>Nguyễn Huệ là người phi thường </a:t>
            </a:r>
            <a:br>
              <a:rPr lang="en-US" sz="2800" b="1">
                <a:solidFill>
                  <a:schemeClr val="tx2"/>
                </a:solidFill>
              </a:rPr>
            </a:br>
            <a:r>
              <a:rPr lang="en-US" sz="2800" b="1">
                <a:solidFill>
                  <a:schemeClr val="tx2"/>
                </a:solidFill>
              </a:rPr>
              <a:t>Mấy lần đánh đuổi  giặc Xiêm , giặc Tàu </a:t>
            </a:r>
            <a:br>
              <a:rPr lang="en-US" sz="2800" b="1">
                <a:solidFill>
                  <a:schemeClr val="tx2"/>
                </a:solidFill>
              </a:rPr>
            </a:br>
            <a:endParaRPr lang="en-US" sz="28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8930"/>
                                        </p:tgtEl>
                                        <p:attrNameLst>
                                          <p:attrName>style.visibility</p:attrName>
                                        </p:attrNameLst>
                                      </p:cBhvr>
                                      <p:to>
                                        <p:strVal val="visible"/>
                                      </p:to>
                                    </p:set>
                                    <p:animEffect transition="in" filter="diamond(in)">
                                      <p:cBhvr>
                                        <p:cTn id="7" dur="2000"/>
                                        <p:tgtEl>
                                          <p:spTgt spid="38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653">
                                            <p:txEl>
                                              <p:pRg st="0" end="0"/>
                                            </p:txEl>
                                          </p:spTgt>
                                        </p:tgtEl>
                                        <p:attrNameLst>
                                          <p:attrName>style.visibility</p:attrName>
                                        </p:attrNameLst>
                                      </p:cBhvr>
                                      <p:to>
                                        <p:strVal val="visible"/>
                                      </p:to>
                                    </p:set>
                                    <p:animEffect transition="in" filter="diamond(in)">
                                      <p:cBhvr>
                                        <p:cTn id="12" dur="2000"/>
                                        <p:tgtEl>
                                          <p:spTgt spid="276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0" y="0"/>
            <a:ext cx="9144000" cy="5562600"/>
            <a:chOff x="432" y="96"/>
            <a:chExt cx="4994" cy="4032"/>
          </a:xfrm>
        </p:grpSpPr>
        <p:pic>
          <p:nvPicPr>
            <p:cNvPr id="25605" name="Picture 21" descr="VUA QUANG TRUNG"/>
            <p:cNvPicPr>
              <a:picLocks noChangeAspect="1" noChangeArrowheads="1"/>
            </p:cNvPicPr>
            <p:nvPr/>
          </p:nvPicPr>
          <p:blipFill>
            <a:blip r:embed="rId2"/>
            <a:srcRect/>
            <a:stretch>
              <a:fillRect/>
            </a:stretch>
          </p:blipFill>
          <p:spPr bwMode="auto">
            <a:xfrm>
              <a:off x="432" y="96"/>
              <a:ext cx="2448" cy="4032"/>
            </a:xfrm>
            <a:prstGeom prst="rect">
              <a:avLst/>
            </a:prstGeom>
            <a:noFill/>
            <a:ln w="57150">
              <a:solidFill>
                <a:srgbClr val="990033"/>
              </a:solidFill>
              <a:miter lim="800000"/>
              <a:headEnd/>
              <a:tailEnd/>
            </a:ln>
          </p:spPr>
        </p:pic>
        <p:pic>
          <p:nvPicPr>
            <p:cNvPr id="25606" name="Picture 22" descr="NGUYỄN HUỆ"/>
            <p:cNvPicPr>
              <a:picLocks noChangeAspect="1" noChangeArrowheads="1"/>
            </p:cNvPicPr>
            <p:nvPr/>
          </p:nvPicPr>
          <p:blipFill>
            <a:blip r:embed="rId3"/>
            <a:srcRect/>
            <a:stretch>
              <a:fillRect/>
            </a:stretch>
          </p:blipFill>
          <p:spPr bwMode="auto">
            <a:xfrm>
              <a:off x="2928" y="96"/>
              <a:ext cx="2498" cy="4032"/>
            </a:xfrm>
            <a:prstGeom prst="rect">
              <a:avLst/>
            </a:prstGeom>
            <a:noFill/>
            <a:ln w="57150">
              <a:solidFill>
                <a:srgbClr val="990033"/>
              </a:solidFill>
              <a:miter lim="800000"/>
              <a:headEnd/>
              <a:tailEnd/>
            </a:ln>
          </p:spPr>
        </p:pic>
      </p:grpSp>
      <p:sp>
        <p:nvSpPr>
          <p:cNvPr id="38935" name="Rectangle 23"/>
          <p:cNvSpPr>
            <a:spLocks noChangeArrowheads="1"/>
          </p:cNvSpPr>
          <p:nvPr/>
        </p:nvSpPr>
        <p:spPr bwMode="auto">
          <a:xfrm>
            <a:off x="1066800" y="5791200"/>
            <a:ext cx="2736850" cy="915988"/>
          </a:xfrm>
          <a:prstGeom prst="rect">
            <a:avLst/>
          </a:prstGeom>
          <a:noFill/>
          <a:ln w="9525">
            <a:noFill/>
            <a:miter lim="800000"/>
            <a:headEnd/>
            <a:tailEnd/>
          </a:ln>
        </p:spPr>
        <p:txBody>
          <a:bodyPr wrap="none">
            <a:spAutoFit/>
          </a:bodyPr>
          <a:lstStyle/>
          <a:p>
            <a:pPr>
              <a:spcBef>
                <a:spcPct val="20000"/>
              </a:spcBef>
            </a:pPr>
            <a:r>
              <a:rPr lang="en-US" sz="3600" b="1"/>
              <a:t>Nguyễn Huệ</a:t>
            </a:r>
            <a:r>
              <a:rPr lang="en-US" sz="3600" b="1">
                <a:latin typeface="Arial" pitchFamily="34" charset="0"/>
              </a:rPr>
              <a:t> </a:t>
            </a:r>
            <a:br>
              <a:rPr lang="en-US" sz="3600" b="1">
                <a:latin typeface="Arial" pitchFamily="34" charset="0"/>
              </a:rPr>
            </a:br>
            <a:r>
              <a:rPr lang="en-US">
                <a:latin typeface="Arial" pitchFamily="34" charset="0"/>
              </a:rPr>
              <a:t>       </a:t>
            </a:r>
          </a:p>
        </p:txBody>
      </p:sp>
      <p:sp>
        <p:nvSpPr>
          <p:cNvPr id="38936" name="Rectangle 24"/>
          <p:cNvSpPr>
            <a:spLocks noChangeArrowheads="1"/>
          </p:cNvSpPr>
          <p:nvPr/>
        </p:nvSpPr>
        <p:spPr bwMode="auto">
          <a:xfrm>
            <a:off x="5334000" y="5791200"/>
            <a:ext cx="2978150" cy="915988"/>
          </a:xfrm>
          <a:prstGeom prst="rect">
            <a:avLst/>
          </a:prstGeom>
          <a:noFill/>
          <a:ln w="9525">
            <a:noFill/>
            <a:miter lim="800000"/>
            <a:headEnd/>
            <a:tailEnd/>
          </a:ln>
        </p:spPr>
        <p:txBody>
          <a:bodyPr wrap="none">
            <a:spAutoFit/>
          </a:bodyPr>
          <a:lstStyle/>
          <a:p>
            <a:pPr>
              <a:spcBef>
                <a:spcPct val="20000"/>
              </a:spcBef>
            </a:pPr>
            <a:r>
              <a:rPr lang="en-US" sz="3600" b="1"/>
              <a:t>Quang Trung </a:t>
            </a:r>
            <a:br>
              <a:rPr lang="en-US" sz="3600" b="1"/>
            </a:br>
            <a:r>
              <a:rPr lang="en-US">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935"/>
                                        </p:tgtEl>
                                        <p:attrNameLst>
                                          <p:attrName>style.visibility</p:attrName>
                                        </p:attrNameLst>
                                      </p:cBhvr>
                                      <p:to>
                                        <p:strVal val="visible"/>
                                      </p:to>
                                    </p:set>
                                    <p:animEffect transition="in" filter="randombar(horizontal)">
                                      <p:cBhvr>
                                        <p:cTn id="10" dur="500"/>
                                        <p:tgtEl>
                                          <p:spTgt spid="3893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936"/>
                                        </p:tgtEl>
                                        <p:attrNameLst>
                                          <p:attrName>style.visibility</p:attrName>
                                        </p:attrNameLst>
                                      </p:cBhvr>
                                      <p:to>
                                        <p:strVal val="visible"/>
                                      </p:to>
                                    </p:set>
                                    <p:animEffect transition="in" filter="randombar(horizontal)">
                                      <p:cBhvr>
                                        <p:cTn id="13" dur="500"/>
                                        <p:tgtEl>
                                          <p:spTgt spid="3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5" grpId="0"/>
      <p:bldP spid="389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69"/>
          <p:cNvGrpSpPr>
            <a:grpSpLocks/>
          </p:cNvGrpSpPr>
          <p:nvPr/>
        </p:nvGrpSpPr>
        <p:grpSpPr bwMode="auto">
          <a:xfrm>
            <a:off x="0" y="-231775"/>
            <a:ext cx="9144000" cy="7089775"/>
            <a:chOff x="204" y="-1"/>
            <a:chExt cx="2457" cy="2088"/>
          </a:xfrm>
        </p:grpSpPr>
        <p:grpSp>
          <p:nvGrpSpPr>
            <p:cNvPr id="26636" name="Group 270"/>
            <p:cNvGrpSpPr>
              <a:grpSpLocks/>
            </p:cNvGrpSpPr>
            <p:nvPr/>
          </p:nvGrpSpPr>
          <p:grpSpPr bwMode="auto">
            <a:xfrm>
              <a:off x="247" y="-1"/>
              <a:ext cx="2414" cy="2088"/>
              <a:chOff x="1644" y="2382"/>
              <a:chExt cx="2346" cy="1787"/>
            </a:xfrm>
          </p:grpSpPr>
          <p:pic>
            <p:nvPicPr>
              <p:cNvPr id="26638" name="Picture 271" descr="BIRTHD~3"/>
              <p:cNvPicPr>
                <a:picLocks noChangeAspect="1" noChangeArrowheads="1" noCrop="1"/>
              </p:cNvPicPr>
              <p:nvPr/>
            </p:nvPicPr>
            <p:blipFill>
              <a:blip r:embed="rId2"/>
              <a:srcRect/>
              <a:stretch>
                <a:fillRect/>
              </a:stretch>
            </p:blipFill>
            <p:spPr bwMode="auto">
              <a:xfrm>
                <a:off x="1647" y="2477"/>
                <a:ext cx="2322" cy="1692"/>
              </a:xfrm>
              <a:prstGeom prst="rect">
                <a:avLst/>
              </a:prstGeom>
              <a:noFill/>
              <a:ln w="9525">
                <a:noFill/>
                <a:miter lim="800000"/>
                <a:headEnd/>
                <a:tailEnd/>
              </a:ln>
            </p:spPr>
          </p:pic>
          <p:grpSp>
            <p:nvGrpSpPr>
              <p:cNvPr id="26639" name="Group 272"/>
              <p:cNvGrpSpPr>
                <a:grpSpLocks/>
              </p:cNvGrpSpPr>
              <p:nvPr/>
            </p:nvGrpSpPr>
            <p:grpSpPr bwMode="auto">
              <a:xfrm>
                <a:off x="1644" y="2382"/>
                <a:ext cx="2346" cy="504"/>
                <a:chOff x="1644" y="2406"/>
                <a:chExt cx="2346" cy="504"/>
              </a:xfrm>
            </p:grpSpPr>
            <p:sp>
              <p:nvSpPr>
                <p:cNvPr id="26640" name="AutoShape 273"/>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p:spPr>
              <p:txBody>
                <a:bodyPr wrap="none" anchor="ctr"/>
                <a:lstStyle/>
                <a:p>
                  <a:pPr algn="ctr"/>
                  <a:endParaRPr lang="vi-VN" sz="4800">
                    <a:solidFill>
                      <a:srgbClr val="0000CC"/>
                    </a:solidFill>
                    <a:latin typeface=".VnTifani HeavyH" pitchFamily="34" charset="0"/>
                    <a:cs typeface="Arial" pitchFamily="34" charset="0"/>
                  </a:endParaRPr>
                </a:p>
              </p:txBody>
            </p:sp>
            <p:sp>
              <p:nvSpPr>
                <p:cNvPr id="26641" name="Freeform 274"/>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p:spPr>
              <p:txBody>
                <a:bodyPr/>
                <a:lstStyle/>
                <a:p>
                  <a:endParaRPr lang="vi-VN"/>
                </a:p>
              </p:txBody>
            </p:sp>
          </p:grpSp>
        </p:grpSp>
        <p:sp>
          <p:nvSpPr>
            <p:cNvPr id="26637" name="Rectangle 275"/>
            <p:cNvSpPr>
              <a:spLocks noChangeArrowheads="1"/>
            </p:cNvSpPr>
            <p:nvPr/>
          </p:nvSpPr>
          <p:spPr bwMode="auto">
            <a:xfrm>
              <a:off x="204" y="1762"/>
              <a:ext cx="2449" cy="325"/>
            </a:xfrm>
            <a:prstGeom prst="rect">
              <a:avLst/>
            </a:prstGeom>
            <a:solidFill>
              <a:schemeClr val="bg1"/>
            </a:solidFill>
            <a:ln w="9525" algn="ctr">
              <a:noFill/>
              <a:miter lim="800000"/>
              <a:headEnd/>
              <a:tailEnd/>
            </a:ln>
          </p:spPr>
          <p:txBody>
            <a:bodyPr wrap="none" anchor="ctr"/>
            <a:lstStyle/>
            <a:p>
              <a:endParaRPr lang="vi-VN">
                <a:latin typeface="Arial" pitchFamily="34" charset="0"/>
              </a:endParaRPr>
            </a:p>
          </p:txBody>
        </p:sp>
      </p:grpSp>
      <p:grpSp>
        <p:nvGrpSpPr>
          <p:cNvPr id="26627" name="Group 269"/>
          <p:cNvGrpSpPr>
            <a:grpSpLocks/>
          </p:cNvGrpSpPr>
          <p:nvPr/>
        </p:nvGrpSpPr>
        <p:grpSpPr bwMode="auto">
          <a:xfrm>
            <a:off x="0" y="-228600"/>
            <a:ext cx="9144000" cy="7086600"/>
            <a:chOff x="204" y="0"/>
            <a:chExt cx="2457" cy="2087"/>
          </a:xfrm>
        </p:grpSpPr>
        <p:grpSp>
          <p:nvGrpSpPr>
            <p:cNvPr id="26630" name="Group 270"/>
            <p:cNvGrpSpPr>
              <a:grpSpLocks/>
            </p:cNvGrpSpPr>
            <p:nvPr/>
          </p:nvGrpSpPr>
          <p:grpSpPr bwMode="auto">
            <a:xfrm>
              <a:off x="247" y="0"/>
              <a:ext cx="2414" cy="2073"/>
              <a:chOff x="1644" y="2382"/>
              <a:chExt cx="2346" cy="1774"/>
            </a:xfrm>
          </p:grpSpPr>
          <p:pic>
            <p:nvPicPr>
              <p:cNvPr id="26632" name="Picture 271" descr="BIRTHD~3"/>
              <p:cNvPicPr>
                <a:picLocks noChangeAspect="1" noChangeArrowheads="1" noCrop="1"/>
              </p:cNvPicPr>
              <p:nvPr/>
            </p:nvPicPr>
            <p:blipFill>
              <a:blip r:embed="rId2"/>
              <a:srcRect/>
              <a:stretch>
                <a:fillRect/>
              </a:stretch>
            </p:blipFill>
            <p:spPr bwMode="auto">
              <a:xfrm>
                <a:off x="1647" y="2476"/>
                <a:ext cx="2322" cy="1680"/>
              </a:xfrm>
              <a:prstGeom prst="rect">
                <a:avLst/>
              </a:prstGeom>
              <a:noFill/>
              <a:ln w="9525">
                <a:noFill/>
                <a:miter lim="800000"/>
                <a:headEnd/>
                <a:tailEnd/>
              </a:ln>
            </p:spPr>
          </p:pic>
          <p:grpSp>
            <p:nvGrpSpPr>
              <p:cNvPr id="26633" name="Group 272"/>
              <p:cNvGrpSpPr>
                <a:grpSpLocks/>
              </p:cNvGrpSpPr>
              <p:nvPr/>
            </p:nvGrpSpPr>
            <p:grpSpPr bwMode="auto">
              <a:xfrm>
                <a:off x="1644" y="2382"/>
                <a:ext cx="2346" cy="504"/>
                <a:chOff x="1644" y="2406"/>
                <a:chExt cx="2346" cy="504"/>
              </a:xfrm>
            </p:grpSpPr>
            <p:sp>
              <p:nvSpPr>
                <p:cNvPr id="14" name="AutoShape 273"/>
                <p:cNvSpPr>
                  <a:spLocks noChangeArrowheads="1"/>
                </p:cNvSpPr>
                <p:nvPr/>
              </p:nvSpPr>
              <p:spPr bwMode="auto">
                <a:xfrm>
                  <a:off x="1668" y="2475"/>
                  <a:ext cx="2322" cy="435"/>
                </a:xfrm>
                <a:prstGeom prst="flowChartTerminator">
                  <a:avLst/>
                </a:prstGeom>
                <a:solidFill>
                  <a:srgbClr val="FFFF99"/>
                </a:solidFill>
                <a:ln w="9525" algn="ctr">
                  <a:noFill/>
                  <a:miter lim="800000"/>
                  <a:headEnd/>
                  <a:tailEnd/>
                </a:ln>
                <a:effectLst/>
              </p:spPr>
              <p:txBody>
                <a:bodyPr wrap="none" anchor="ctr"/>
                <a:lstStyle/>
                <a:p>
                  <a:pPr algn="ctr">
                    <a:defRPr/>
                  </a:pPr>
                  <a:endParaRPr lang="en-US" sz="4800">
                    <a:ln>
                      <a:solidFill>
                        <a:sysClr val="windowText" lastClr="000000"/>
                      </a:solidFill>
                    </a:ln>
                    <a:solidFill>
                      <a:srgbClr val="0000CC"/>
                    </a:solidFill>
                    <a:latin typeface=".VnTifani HeavyH" pitchFamily="34" charset="0"/>
                    <a:cs typeface="Arial" charset="0"/>
                  </a:endParaRPr>
                </a:p>
              </p:txBody>
            </p:sp>
            <p:sp>
              <p:nvSpPr>
                <p:cNvPr id="15" name="Freeform 274"/>
                <p:cNvSpPr>
                  <a:spLocks/>
                </p:cNvSpPr>
                <p:nvPr/>
              </p:nvSpPr>
              <p:spPr bwMode="auto">
                <a:xfrm>
                  <a:off x="1644" y="2406"/>
                  <a:ext cx="2340" cy="492"/>
                </a:xfrm>
                <a:custGeom>
                  <a:avLst/>
                  <a:gdLst/>
                  <a:ahLst/>
                  <a:cxnLst>
                    <a:cxn ang="0">
                      <a:pos x="192" y="492"/>
                    </a:cxn>
                    <a:cxn ang="0">
                      <a:pos x="156" y="456"/>
                    </a:cxn>
                    <a:cxn ang="0">
                      <a:pos x="84" y="432"/>
                    </a:cxn>
                    <a:cxn ang="0">
                      <a:pos x="48" y="408"/>
                    </a:cxn>
                    <a:cxn ang="0">
                      <a:pos x="24" y="372"/>
                    </a:cxn>
                    <a:cxn ang="0">
                      <a:pos x="0" y="300"/>
                    </a:cxn>
                    <a:cxn ang="0">
                      <a:pos x="12" y="240"/>
                    </a:cxn>
                    <a:cxn ang="0">
                      <a:pos x="144" y="132"/>
                    </a:cxn>
                    <a:cxn ang="0">
                      <a:pos x="936" y="72"/>
                    </a:cxn>
                    <a:cxn ang="0">
                      <a:pos x="1248" y="84"/>
                    </a:cxn>
                    <a:cxn ang="0">
                      <a:pos x="1944" y="96"/>
                    </a:cxn>
                    <a:cxn ang="0">
                      <a:pos x="2292" y="168"/>
                    </a:cxn>
                    <a:cxn ang="0">
                      <a:pos x="2316" y="204"/>
                    </a:cxn>
                    <a:cxn ang="0">
                      <a:pos x="2340" y="276"/>
                    </a:cxn>
                    <a:cxn ang="0">
                      <a:pos x="2316" y="372"/>
                    </a:cxn>
                    <a:cxn ang="0">
                      <a:pos x="2208" y="432"/>
                    </a:cxn>
                    <a:cxn ang="0">
                      <a:pos x="2160" y="492"/>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p:spPr>
              <p:txBody>
                <a:bodyPr/>
                <a:lstStyle/>
                <a:p>
                  <a:pPr>
                    <a:defRPr/>
                  </a:pPr>
                  <a:endParaRPr lang="en-US">
                    <a:ln>
                      <a:solidFill>
                        <a:sysClr val="windowText" lastClr="000000"/>
                      </a:solidFill>
                    </a:ln>
                    <a:latin typeface="Arial" charset="0"/>
                  </a:endParaRPr>
                </a:p>
              </p:txBody>
            </p:sp>
          </p:grpSp>
        </p:grpSp>
        <p:sp>
          <p:nvSpPr>
            <p:cNvPr id="11" name="Rectangle 275"/>
            <p:cNvSpPr>
              <a:spLocks noChangeArrowheads="1"/>
            </p:cNvSpPr>
            <p:nvPr/>
          </p:nvSpPr>
          <p:spPr bwMode="auto">
            <a:xfrm>
              <a:off x="204" y="1762"/>
              <a:ext cx="2449" cy="325"/>
            </a:xfrm>
            <a:prstGeom prst="rect">
              <a:avLst/>
            </a:prstGeom>
            <a:solidFill>
              <a:schemeClr val="bg1"/>
            </a:solidFill>
            <a:ln w="9525" algn="ctr">
              <a:noFill/>
              <a:miter lim="800000"/>
              <a:headEnd/>
              <a:tailEnd/>
            </a:ln>
            <a:effectLst/>
          </p:spPr>
          <p:txBody>
            <a:bodyPr wrap="none" anchor="ctr"/>
            <a:lstStyle/>
            <a:p>
              <a:pPr>
                <a:defRPr/>
              </a:pPr>
              <a:endParaRPr lang="en-US">
                <a:ln>
                  <a:solidFill>
                    <a:sysClr val="windowText" lastClr="000000"/>
                  </a:solidFill>
                </a:ln>
                <a:latin typeface="Arial" charset="0"/>
              </a:endParaRPr>
            </a:p>
          </p:txBody>
        </p:sp>
      </p:grpSp>
      <p:sp>
        <p:nvSpPr>
          <p:cNvPr id="17" name="WordArt 2" descr="White marble"/>
          <p:cNvSpPr>
            <a:spLocks noChangeArrowheads="1" noChangeShapeType="1" noTextEdit="1"/>
          </p:cNvSpPr>
          <p:nvPr/>
        </p:nvSpPr>
        <p:spPr bwMode="auto">
          <a:xfrm>
            <a:off x="1655762" y="5334000"/>
            <a:ext cx="5943601" cy="1066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fromWordArt="1">
            <a:prstTxWarp prst="textTriangleInverted">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HẸN GẶP LẠI</a:t>
            </a:r>
          </a:p>
        </p:txBody>
      </p:sp>
      <p:sp>
        <p:nvSpPr>
          <p:cNvPr id="26629" name="WordArt 17"/>
          <p:cNvSpPr>
            <a:spLocks noChangeArrowheads="1" noChangeShapeType="1" noTextEdit="1"/>
          </p:cNvSpPr>
          <p:nvPr/>
        </p:nvSpPr>
        <p:spPr bwMode="auto">
          <a:xfrm>
            <a:off x="1752600" y="381000"/>
            <a:ext cx="6172200" cy="1295400"/>
          </a:xfrm>
          <a:prstGeom prst="rect">
            <a:avLst/>
          </a:prstGeom>
        </p:spPr>
        <p:txBody>
          <a:bodyPr wrap="none" fromWordArt="1">
            <a:prstTxWarp prst="textPlain">
              <a:avLst>
                <a:gd name="adj" fmla="val 50000"/>
              </a:avLst>
            </a:prstTxWarp>
          </a:bodyPr>
          <a:lstStyle/>
          <a:p>
            <a:pPr algn="ctr"/>
            <a:r>
              <a:rPr lang="vi-VN" sz="3600" kern="10">
                <a:ln w="9525">
                  <a:solidFill>
                    <a:srgbClr val="FF3300"/>
                  </a:solidFill>
                  <a:round/>
                  <a:headEnd/>
                  <a:tailEnd/>
                </a:ln>
                <a:solidFill>
                  <a:srgbClr val="FFFFFF"/>
                </a:solidFill>
                <a:latin typeface="Times New Roman"/>
                <a:cs typeface="Times New Roman"/>
              </a:rPr>
              <a:t>TIẾT HỌC KẾT THÚC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Grp="1" noChangeAspect="1" noChangeArrowheads="1"/>
          </p:cNvPicPr>
          <p:nvPr>
            <p:ph type="body" idx="1"/>
          </p:nvPr>
        </p:nvPicPr>
        <p:blipFill>
          <a:blip r:embed="rId2"/>
          <a:srcRect/>
          <a:stretch>
            <a:fillRect/>
          </a:stretch>
        </p:blipFill>
        <p:spPr>
          <a:xfrm>
            <a:off x="1066800" y="228600"/>
            <a:ext cx="6781800" cy="6400800"/>
          </a:xfrm>
          <a:noFill/>
        </p:spPr>
      </p:pic>
      <p:pic>
        <p:nvPicPr>
          <p:cNvPr id="1026" name="Ink 5"/>
          <p:cNvPicPr>
            <a:picLocks noRot="1" noChangeAspect="1" noEditPoints="1" noChangeArrowheads="1" noChangeShapeType="1"/>
          </p:cNvPicPr>
          <p:nvPr/>
        </p:nvPicPr>
        <p:blipFill>
          <a:blip r:embed="rId3"/>
          <a:srcRect/>
          <a:stretch>
            <a:fillRect/>
          </a:stretch>
        </p:blipFill>
        <p:spPr bwMode="auto">
          <a:xfrm>
            <a:off x="2776538" y="4954588"/>
            <a:ext cx="2679700" cy="1270000"/>
          </a:xfrm>
          <a:prstGeom prst="rect">
            <a:avLst/>
          </a:prstGeom>
          <a:noFill/>
          <a:ln w="9525">
            <a:noFill/>
            <a:miter lim="800000"/>
            <a:headEnd/>
            <a:tailEnd/>
          </a:ln>
        </p:spPr>
      </p:pic>
      <p:pic>
        <p:nvPicPr>
          <p:cNvPr id="1027" name="Ink 6"/>
          <p:cNvPicPr>
            <a:picLocks noRot="1" noChangeAspect="1" noEditPoints="1" noChangeArrowheads="1" noChangeShapeType="1"/>
          </p:cNvPicPr>
          <p:nvPr/>
        </p:nvPicPr>
        <p:blipFill>
          <a:blip r:embed="rId4"/>
          <a:srcRect/>
          <a:stretch>
            <a:fillRect/>
          </a:stretch>
        </p:blipFill>
        <p:spPr bwMode="auto">
          <a:xfrm>
            <a:off x="2741613" y="5000625"/>
            <a:ext cx="46037" cy="2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S HCM __16"/>
          <p:cNvPicPr>
            <a:picLocks noChangeAspect="1" noChangeArrowheads="1"/>
          </p:cNvPicPr>
          <p:nvPr/>
        </p:nvPicPr>
        <p:blipFill>
          <a:blip r:embed="rId2"/>
          <a:srcRect b="12857"/>
          <a:stretch>
            <a:fillRect/>
          </a:stretch>
        </p:blipFill>
        <p:spPr bwMode="auto">
          <a:xfrm>
            <a:off x="838200" y="1524000"/>
            <a:ext cx="7696200" cy="4800600"/>
          </a:xfrm>
          <a:prstGeom prst="rect">
            <a:avLst/>
          </a:prstGeom>
          <a:noFill/>
          <a:ln w="57150">
            <a:solidFill>
              <a:srgbClr val="990033"/>
            </a:solidFill>
            <a:miter lim="800000"/>
            <a:headEnd/>
            <a:tailEnd/>
          </a:ln>
        </p:spPr>
      </p:pic>
      <p:sp>
        <p:nvSpPr>
          <p:cNvPr id="30723" name="Text Box 3"/>
          <p:cNvSpPr txBox="1">
            <a:spLocks noChangeArrowheads="1"/>
          </p:cNvSpPr>
          <p:nvPr/>
        </p:nvSpPr>
        <p:spPr bwMode="auto">
          <a:xfrm>
            <a:off x="1143000" y="152400"/>
            <a:ext cx="7315200" cy="1311275"/>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Nghĩa quân Tây Sơn tiến ra Thăng Long</a:t>
            </a:r>
          </a:p>
          <a:p>
            <a:pPr algn="ctr">
              <a:spcBef>
                <a:spcPct val="50000"/>
              </a:spcBef>
            </a:pPr>
            <a:r>
              <a:rPr lang="en-US" sz="3200" b="1" i="1">
                <a:solidFill>
                  <a:srgbClr val="FF0000"/>
                </a:solidFill>
              </a:rPr>
              <a:t>( 1786)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strips(downRigh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additive="base">
                                        <p:cTn id="12" dur="1000" fill="hold"/>
                                        <p:tgtEl>
                                          <p:spTgt spid="30723"/>
                                        </p:tgtEl>
                                        <p:attrNameLst>
                                          <p:attrName>ppt_x</p:attrName>
                                        </p:attrNameLst>
                                      </p:cBhvr>
                                      <p:tavLst>
                                        <p:tav tm="0">
                                          <p:val>
                                            <p:strVal val="#ppt_x"/>
                                          </p:val>
                                        </p:tav>
                                        <p:tav tm="100000">
                                          <p:val>
                                            <p:strVal val="#ppt_x"/>
                                          </p:val>
                                        </p:tav>
                                      </p:tavLst>
                                    </p:anim>
                                    <p:anim calcmode="lin" valueType="num">
                                      <p:cBhvr additive="base">
                                        <p:cTn id="13" dur="1000" fill="hold"/>
                                        <p:tgtEl>
                                          <p:spTgt spid="307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304800"/>
            <a:ext cx="9144000" cy="1417638"/>
          </a:xfrm>
          <a:prstGeom prst="rect">
            <a:avLst/>
          </a:prstGeom>
          <a:noFill/>
          <a:ln w="9525">
            <a:noFill/>
            <a:miter lim="800000"/>
            <a:headEnd/>
            <a:tailEnd/>
          </a:ln>
        </p:spPr>
        <p:txBody>
          <a:bodyPr anchor="ctr"/>
          <a:lstStyle/>
          <a:p>
            <a:pPr algn="ctr"/>
            <a:r>
              <a:rPr lang="en-US" sz="2400" b="1">
                <a:solidFill>
                  <a:schemeClr val="tx2"/>
                </a:solidFill>
              </a:rPr>
              <a:t>Thông tin đúng về sự phát triển của nghĩa quân Tây Sơn </a:t>
            </a:r>
          </a:p>
        </p:txBody>
      </p:sp>
      <p:sp>
        <p:nvSpPr>
          <p:cNvPr id="31747" name="Rectangle 3"/>
          <p:cNvSpPr>
            <a:spLocks noChangeArrowheads="1"/>
          </p:cNvSpPr>
          <p:nvPr/>
        </p:nvSpPr>
        <p:spPr bwMode="auto">
          <a:xfrm>
            <a:off x="228600" y="1752600"/>
            <a:ext cx="8686800" cy="1371600"/>
          </a:xfrm>
          <a:prstGeom prst="rect">
            <a:avLst/>
          </a:prstGeom>
          <a:noFill/>
          <a:ln w="9525">
            <a:noFill/>
            <a:miter lim="800000"/>
            <a:headEnd/>
            <a:tailEnd/>
          </a:ln>
        </p:spPr>
        <p:txBody>
          <a:bodyPr/>
          <a:lstStyle/>
          <a:p>
            <a:pPr marL="342900" indent="-342900">
              <a:spcBef>
                <a:spcPct val="20000"/>
              </a:spcBef>
              <a:buFontTx/>
              <a:buChar char="•"/>
            </a:pPr>
            <a:r>
              <a:rPr lang="en-US" sz="2400" b="1"/>
              <a:t>Mùa xuân năm 1771, ba anh em Nguyễn Nhạc , Nguyễn Lữ , Nguyễn Huệ xây dựng căn cứ khởi nghĩa tại Tây Sơn .</a:t>
            </a:r>
          </a:p>
        </p:txBody>
      </p:sp>
      <p:sp>
        <p:nvSpPr>
          <p:cNvPr id="31748" name="Rectangle 4"/>
          <p:cNvSpPr>
            <a:spLocks noChangeArrowheads="1"/>
          </p:cNvSpPr>
          <p:nvPr/>
        </p:nvSpPr>
        <p:spPr bwMode="auto">
          <a:xfrm>
            <a:off x="381000" y="2971800"/>
            <a:ext cx="8305800" cy="1295400"/>
          </a:xfrm>
          <a:prstGeom prst="rect">
            <a:avLst/>
          </a:prstGeom>
          <a:noFill/>
          <a:ln w="9525">
            <a:noFill/>
            <a:miter lim="800000"/>
            <a:headEnd/>
            <a:tailEnd/>
          </a:ln>
        </p:spPr>
        <p:txBody>
          <a:bodyPr/>
          <a:lstStyle/>
          <a:p>
            <a:pPr marL="342900" indent="-342900">
              <a:spcBef>
                <a:spcPct val="20000"/>
              </a:spcBef>
              <a:buFontTx/>
              <a:buChar char="•"/>
            </a:pPr>
            <a:r>
              <a:rPr lang="en-US" sz="2400" b="1"/>
              <a:t>Nghĩa quân đã đánh đổ được chế độ thống trị của họ Nguyễn ở Đàng Trong  ( 1777), đánh đuổi được quân xâm lược Xiêm (1785)</a:t>
            </a:r>
          </a:p>
        </p:txBody>
      </p:sp>
      <p:sp>
        <p:nvSpPr>
          <p:cNvPr id="31749" name="Rectangle 5"/>
          <p:cNvSpPr>
            <a:spLocks noChangeArrowheads="1"/>
          </p:cNvSpPr>
          <p:nvPr/>
        </p:nvSpPr>
        <p:spPr bwMode="auto">
          <a:xfrm>
            <a:off x="457200" y="4572000"/>
            <a:ext cx="8001000" cy="1524000"/>
          </a:xfrm>
          <a:prstGeom prst="rect">
            <a:avLst/>
          </a:prstGeom>
          <a:noFill/>
          <a:ln w="9525">
            <a:noFill/>
            <a:miter lim="800000"/>
            <a:headEnd/>
            <a:tailEnd/>
          </a:ln>
        </p:spPr>
        <p:txBody>
          <a:bodyPr/>
          <a:lstStyle/>
          <a:p>
            <a:pPr marL="342900" indent="-342900">
              <a:spcBef>
                <a:spcPct val="20000"/>
              </a:spcBef>
              <a:buFontTx/>
              <a:buChar char="•"/>
            </a:pPr>
            <a:r>
              <a:rPr lang="en-US" sz="2400" b="1"/>
              <a:t>Nghĩa quân Tây Sơn làm chủ được Thăng Long diệt chính quyền họ Trịnh </a:t>
            </a:r>
          </a:p>
        </p:txBody>
      </p:sp>
      <p:sp>
        <p:nvSpPr>
          <p:cNvPr id="7174" name="Text Box 6"/>
          <p:cNvSpPr txBox="1">
            <a:spLocks noChangeArrowheads="1"/>
          </p:cNvSpPr>
          <p:nvPr/>
        </p:nvSpPr>
        <p:spPr bwMode="auto">
          <a:xfrm>
            <a:off x="457200" y="381000"/>
            <a:ext cx="5867400" cy="457200"/>
          </a:xfrm>
          <a:prstGeom prst="rect">
            <a:avLst/>
          </a:prstGeom>
          <a:noFill/>
          <a:ln w="9525">
            <a:noFill/>
            <a:miter lim="800000"/>
            <a:headEnd/>
            <a:tailEnd/>
          </a:ln>
        </p:spPr>
        <p:txBody>
          <a:bodyPr>
            <a:spAutoFit/>
          </a:bodyPr>
          <a:lstStyle/>
          <a:p>
            <a:pPr>
              <a:spcBef>
                <a:spcPct val="50000"/>
              </a:spcBef>
            </a:pPr>
            <a:r>
              <a:rPr lang="en-US" sz="2400" b="1"/>
              <a:t>1/ Sự phát triển của nghĩa quân Tây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46"/>
                                        </p:tgtEl>
                                        <p:attrNameLst>
                                          <p:attrName>style.visibility</p:attrName>
                                        </p:attrNameLst>
                                      </p:cBhvr>
                                      <p:to>
                                        <p:strVal val="visible"/>
                                      </p:to>
                                    </p:set>
                                    <p:anim calcmode="discrete" valueType="clr">
                                      <p:cBhvr override="childStyle">
                                        <p:cTn id="7" dur="80"/>
                                        <p:tgtEl>
                                          <p:spTgt spid="317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6"/>
                                        </p:tgtEl>
                                        <p:attrNameLst>
                                          <p:attrName>fillcolor</p:attrName>
                                        </p:attrNameLst>
                                      </p:cBhvr>
                                      <p:tavLst>
                                        <p:tav tm="0">
                                          <p:val>
                                            <p:clrVal>
                                              <a:schemeClr val="accent2"/>
                                            </p:clrVal>
                                          </p:val>
                                        </p:tav>
                                        <p:tav tm="50000">
                                          <p:val>
                                            <p:clrVal>
                                              <a:schemeClr val="hlink"/>
                                            </p:clrVal>
                                          </p:val>
                                        </p:tav>
                                      </p:tavLst>
                                    </p:anim>
                                    <p:set>
                                      <p:cBhvr>
                                        <p:cTn id="9" dur="80"/>
                                        <p:tgtEl>
                                          <p:spTgt spid="317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1747">
                                            <p:txEl>
                                              <p:pRg st="0" end="0"/>
                                            </p:txEl>
                                          </p:spTgt>
                                        </p:tgtEl>
                                        <p:attrNameLst>
                                          <p:attrName>style.visibility</p:attrName>
                                        </p:attrNameLst>
                                      </p:cBhvr>
                                      <p:to>
                                        <p:strVal val="visible"/>
                                      </p:to>
                                    </p:set>
                                    <p:anim calcmode="discrete" valueType="clr">
                                      <p:cBhvr override="childStyle">
                                        <p:cTn id="14" dur="80"/>
                                        <p:tgtEl>
                                          <p:spTgt spid="317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4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1747">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1748">
                                            <p:txEl>
                                              <p:pRg st="0" end="0"/>
                                            </p:txEl>
                                          </p:spTgt>
                                        </p:tgtEl>
                                        <p:attrNameLst>
                                          <p:attrName>style.visibility</p:attrName>
                                        </p:attrNameLst>
                                      </p:cBhvr>
                                      <p:to>
                                        <p:strVal val="visible"/>
                                      </p:to>
                                    </p:set>
                                    <p:anim calcmode="discrete" valueType="clr">
                                      <p:cBhvr override="childStyle">
                                        <p:cTn id="21" dur="80"/>
                                        <p:tgtEl>
                                          <p:spTgt spid="317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1748">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31748">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1749">
                                            <p:txEl>
                                              <p:pRg st="0" end="0"/>
                                            </p:txEl>
                                          </p:spTgt>
                                        </p:tgtEl>
                                        <p:attrNameLst>
                                          <p:attrName>style.visibility</p:attrName>
                                        </p:attrNameLst>
                                      </p:cBhvr>
                                      <p:to>
                                        <p:strVal val="visible"/>
                                      </p:to>
                                    </p:set>
                                    <p:anim calcmode="discrete" valueType="clr">
                                      <p:cBhvr override="childStyle">
                                        <p:cTn id="28" dur="80"/>
                                        <p:tgtEl>
                                          <p:spTgt spid="317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174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17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UA QUANG TRUNG"/>
          <p:cNvPicPr>
            <a:picLocks noChangeAspect="1" noChangeArrowheads="1"/>
          </p:cNvPicPr>
          <p:nvPr/>
        </p:nvPicPr>
        <p:blipFill>
          <a:blip r:embed="rId2"/>
          <a:srcRect/>
          <a:stretch>
            <a:fillRect/>
          </a:stretch>
        </p:blipFill>
        <p:spPr bwMode="auto">
          <a:xfrm>
            <a:off x="685800" y="990600"/>
            <a:ext cx="2808288" cy="3124200"/>
          </a:xfrm>
          <a:prstGeom prst="rect">
            <a:avLst/>
          </a:prstGeom>
          <a:noFill/>
          <a:ln w="57150">
            <a:solidFill>
              <a:srgbClr val="990033"/>
            </a:solidFill>
            <a:miter lim="800000"/>
            <a:headEnd/>
            <a:tailEnd/>
          </a:ln>
        </p:spPr>
      </p:pic>
      <p:sp>
        <p:nvSpPr>
          <p:cNvPr id="32771" name="Rectangle 3"/>
          <p:cNvSpPr>
            <a:spLocks noChangeArrowheads="1"/>
          </p:cNvSpPr>
          <p:nvPr/>
        </p:nvSpPr>
        <p:spPr bwMode="auto">
          <a:xfrm>
            <a:off x="685800" y="4192588"/>
            <a:ext cx="2724150" cy="641350"/>
          </a:xfrm>
          <a:prstGeom prst="rect">
            <a:avLst/>
          </a:prstGeom>
          <a:noFill/>
          <a:ln w="9525">
            <a:noFill/>
            <a:miter lim="800000"/>
            <a:headEnd/>
            <a:tailEnd/>
          </a:ln>
        </p:spPr>
        <p:txBody>
          <a:bodyPr wrap="none">
            <a:spAutoFit/>
          </a:bodyPr>
          <a:lstStyle/>
          <a:p>
            <a:pPr>
              <a:spcBef>
                <a:spcPct val="20000"/>
              </a:spcBef>
            </a:pPr>
            <a:r>
              <a:rPr lang="en-US" sz="3600" b="1"/>
              <a:t>Nguyễn Huệ</a:t>
            </a:r>
            <a:r>
              <a:rPr lang="en-US" sz="3600"/>
              <a:t> </a:t>
            </a:r>
          </a:p>
        </p:txBody>
      </p:sp>
      <p:pic>
        <p:nvPicPr>
          <p:cNvPr id="32772" name="Picture 4" descr="NGUYỄN HUỆ"/>
          <p:cNvPicPr>
            <a:picLocks noChangeAspect="1" noChangeArrowheads="1"/>
          </p:cNvPicPr>
          <p:nvPr/>
        </p:nvPicPr>
        <p:blipFill>
          <a:blip r:embed="rId3"/>
          <a:srcRect/>
          <a:stretch>
            <a:fillRect/>
          </a:stretch>
        </p:blipFill>
        <p:spPr bwMode="auto">
          <a:xfrm>
            <a:off x="4724400" y="990600"/>
            <a:ext cx="3736975" cy="5105400"/>
          </a:xfrm>
          <a:prstGeom prst="rect">
            <a:avLst/>
          </a:prstGeom>
          <a:noFill/>
          <a:ln w="57150">
            <a:solidFill>
              <a:srgbClr val="99003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trips(downRight)">
                                      <p:cBhvr>
                                        <p:cTn id="7" dur="500"/>
                                        <p:tgtEl>
                                          <p:spTgt spid="32770"/>
                                        </p:tgtEl>
                                      </p:cBhvr>
                                    </p:animEffect>
                                  </p:childTnLst>
                                </p:cTn>
                              </p:par>
                              <p:par>
                                <p:cTn id="8" presetID="18" presetClass="entr" presetSubtype="6" fill="hold"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strips(downRight)">
                                      <p:cBhvr>
                                        <p:cTn id="10" dur="500"/>
                                        <p:tgtEl>
                                          <p:spTgt spid="32772"/>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strips(downRight)">
                                      <p:cBhvr>
                                        <p:cTn id="13"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304800"/>
            <a:ext cx="9144000" cy="16495713"/>
          </a:xfrm>
          <a:prstGeom prst="rect">
            <a:avLst/>
          </a:prstGeom>
          <a:noFill/>
          <a:ln w="9525">
            <a:noFill/>
            <a:miter lim="800000"/>
            <a:headEnd/>
            <a:tailEnd/>
          </a:ln>
        </p:spPr>
        <p:txBody>
          <a:bodyPr>
            <a:spAutoFit/>
          </a:bodyPr>
          <a:lstStyle/>
          <a:p>
            <a:pPr eaLnBrk="0" hangingPunct="0"/>
            <a:r>
              <a:rPr lang="en-US" sz="3200" b="1" dirty="0"/>
              <a:t>                   </a:t>
            </a:r>
            <a:endParaRPr lang="en-US" sz="2800" u="sng" dirty="0"/>
          </a:p>
          <a:p>
            <a:pPr algn="ctr" eaLnBrk="0" hangingPunct="0"/>
            <a:r>
              <a:rPr lang="en-US" sz="3200" b="1" dirty="0" err="1">
                <a:solidFill>
                  <a:srgbClr val="FF0000"/>
                </a:solidFill>
              </a:rPr>
              <a:t>Nghĩa</a:t>
            </a:r>
            <a:r>
              <a:rPr lang="en-US" sz="3200" b="1" dirty="0">
                <a:solidFill>
                  <a:srgbClr val="FF0000"/>
                </a:solidFill>
              </a:rPr>
              <a:t> </a:t>
            </a:r>
            <a:r>
              <a:rPr lang="en-US" sz="3200" b="1" dirty="0" err="1">
                <a:solidFill>
                  <a:srgbClr val="FF0000"/>
                </a:solidFill>
              </a:rPr>
              <a:t>quân</a:t>
            </a:r>
            <a:r>
              <a:rPr lang="en-US" sz="3200" b="1" dirty="0">
                <a:solidFill>
                  <a:srgbClr val="FF0000"/>
                </a:solidFill>
              </a:rPr>
              <a:t> </a:t>
            </a:r>
            <a:r>
              <a:rPr lang="en-US" sz="3200" b="1" dirty="0" err="1">
                <a:solidFill>
                  <a:srgbClr val="FF0000"/>
                </a:solidFill>
              </a:rPr>
              <a:t>Tây</a:t>
            </a:r>
            <a:r>
              <a:rPr lang="en-US" sz="3200" b="1" dirty="0">
                <a:solidFill>
                  <a:srgbClr val="FF0000"/>
                </a:solidFill>
              </a:rPr>
              <a:t> </a:t>
            </a:r>
            <a:r>
              <a:rPr lang="en-US" sz="3200" b="1" dirty="0" err="1">
                <a:solidFill>
                  <a:srgbClr val="FF0000"/>
                </a:solidFill>
              </a:rPr>
              <a:t>Sơn</a:t>
            </a:r>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Thăng</a:t>
            </a:r>
            <a:r>
              <a:rPr lang="en-US" sz="3200" b="1" dirty="0">
                <a:solidFill>
                  <a:srgbClr val="FF0000"/>
                </a:solidFill>
              </a:rPr>
              <a:t> Long (1786)</a:t>
            </a:r>
          </a:p>
          <a:p>
            <a:pPr eaLnBrk="0" hangingPunct="0"/>
            <a:r>
              <a:rPr lang="en-US" sz="2400" i="1" dirty="0"/>
              <a:t>      </a:t>
            </a:r>
          </a:p>
          <a:p>
            <a:pPr eaLnBrk="0" hangingPunct="0"/>
            <a:r>
              <a:rPr lang="en-US" sz="2400" i="1" dirty="0"/>
              <a:t>           </a:t>
            </a:r>
            <a:r>
              <a:rPr lang="en-US" sz="2800" i="1" dirty="0"/>
              <a:t>(</a:t>
            </a:r>
            <a:r>
              <a:rPr lang="en-US" sz="2800" i="1" dirty="0" err="1"/>
              <a:t>Đọc</a:t>
            </a:r>
            <a:r>
              <a:rPr lang="en-US" sz="2800" i="1" dirty="0"/>
              <a:t> </a:t>
            </a:r>
            <a:r>
              <a:rPr lang="en-US" sz="2800" i="1" dirty="0" err="1"/>
              <a:t>thông</a:t>
            </a:r>
            <a:r>
              <a:rPr lang="en-US" sz="2800" i="1" dirty="0"/>
              <a:t> tin </a:t>
            </a:r>
            <a:r>
              <a:rPr lang="en-US" sz="2800" i="1" dirty="0" err="1"/>
              <a:t>đoạn</a:t>
            </a:r>
            <a:r>
              <a:rPr lang="en-US" sz="2800" i="1" dirty="0"/>
              <a:t> 1 </a:t>
            </a:r>
            <a:r>
              <a:rPr lang="en-US" sz="2800" i="1" dirty="0" err="1"/>
              <a:t>phần</a:t>
            </a:r>
            <a:r>
              <a:rPr lang="en-US" sz="2800" i="1" dirty="0"/>
              <a:t> </a:t>
            </a:r>
            <a:r>
              <a:rPr lang="en-US" sz="2800" i="1" dirty="0" err="1"/>
              <a:t>chữ</a:t>
            </a:r>
            <a:r>
              <a:rPr lang="en-US" sz="2800" i="1" dirty="0"/>
              <a:t> </a:t>
            </a:r>
            <a:r>
              <a:rPr lang="en-US" sz="2800" i="1" dirty="0" err="1"/>
              <a:t>nhỏ</a:t>
            </a:r>
            <a:r>
              <a:rPr lang="en-US" sz="2800" i="1" dirty="0"/>
              <a:t> ở SGK.)</a:t>
            </a:r>
            <a:endParaRPr lang="en-US" sz="2800" b="1" dirty="0"/>
          </a:p>
          <a:p>
            <a:pPr eaLnBrk="0" hangingPunct="0"/>
            <a:endParaRPr lang="en-US" sz="2800" b="1" dirty="0"/>
          </a:p>
          <a:p>
            <a:pPr eaLnBrk="0" hangingPunct="0"/>
            <a:r>
              <a:rPr lang="en-US" sz="2800" b="1" dirty="0" err="1"/>
              <a:t>Những</a:t>
            </a:r>
            <a:r>
              <a:rPr lang="en-US" sz="2800" b="1" dirty="0"/>
              <a:t> </a:t>
            </a:r>
            <a:r>
              <a:rPr lang="en-US" sz="2800" b="1" dirty="0" err="1"/>
              <a:t>ai</a:t>
            </a:r>
            <a:r>
              <a:rPr lang="en-US" sz="2800" b="1" dirty="0"/>
              <a:t> </a:t>
            </a:r>
            <a:r>
              <a:rPr lang="en-US" sz="2800" b="1" dirty="0" err="1"/>
              <a:t>đã</a:t>
            </a:r>
            <a:r>
              <a:rPr lang="en-US" sz="2800" b="1" dirty="0"/>
              <a:t> </a:t>
            </a:r>
            <a:r>
              <a:rPr lang="en-US" sz="2800" b="1" dirty="0" err="1"/>
              <a:t>dựng</a:t>
            </a:r>
            <a:r>
              <a:rPr lang="en-US" sz="2800" b="1" dirty="0"/>
              <a:t> </a:t>
            </a:r>
            <a:r>
              <a:rPr lang="en-US" sz="2800" b="1" dirty="0" err="1"/>
              <a:t>cờ</a:t>
            </a:r>
            <a:r>
              <a:rPr lang="en-US" sz="2800" b="1" dirty="0"/>
              <a:t> </a:t>
            </a:r>
            <a:r>
              <a:rPr lang="en-US" sz="2800" b="1" dirty="0" err="1"/>
              <a:t>khởi</a:t>
            </a:r>
            <a:r>
              <a:rPr lang="en-US" sz="2800" b="1" dirty="0"/>
              <a:t> </a:t>
            </a:r>
            <a:r>
              <a:rPr lang="en-US" sz="2800" b="1" dirty="0" err="1"/>
              <a:t>nghĩa</a:t>
            </a:r>
            <a:r>
              <a:rPr lang="en-US" sz="2800" b="1" dirty="0"/>
              <a:t> </a:t>
            </a:r>
            <a:r>
              <a:rPr lang="en-US" sz="2800" b="1" dirty="0" err="1"/>
              <a:t>chống</a:t>
            </a:r>
            <a:r>
              <a:rPr lang="en-US" sz="2800" b="1" dirty="0"/>
              <a:t> </a:t>
            </a:r>
            <a:r>
              <a:rPr lang="en-US" sz="2800" b="1" dirty="0" err="1"/>
              <a:t>chính</a:t>
            </a:r>
            <a:r>
              <a:rPr lang="en-US" sz="2800" b="1" dirty="0"/>
              <a:t> </a:t>
            </a:r>
            <a:r>
              <a:rPr lang="en-US" sz="2800" b="1" dirty="0" err="1"/>
              <a:t>quyền</a:t>
            </a:r>
            <a:r>
              <a:rPr lang="en-US" sz="2800" b="1" dirty="0"/>
              <a:t> </a:t>
            </a:r>
            <a:r>
              <a:rPr lang="en-US" sz="2800" b="1" dirty="0" err="1"/>
              <a:t>họ</a:t>
            </a:r>
            <a:r>
              <a:rPr lang="en-US" sz="2800" b="1" dirty="0"/>
              <a:t> </a:t>
            </a:r>
            <a:r>
              <a:rPr lang="en-US" sz="2800" b="1" dirty="0" err="1"/>
              <a:t>Nguyễn</a:t>
            </a:r>
            <a:r>
              <a:rPr lang="en-US" sz="2800" b="1" dirty="0"/>
              <a:t> ở </a:t>
            </a:r>
            <a:r>
              <a:rPr lang="en-US" sz="2800" b="1" dirty="0" err="1"/>
              <a:t>Đàng</a:t>
            </a:r>
            <a:r>
              <a:rPr lang="en-US" sz="2800" b="1" dirty="0"/>
              <a:t> </a:t>
            </a:r>
            <a:r>
              <a:rPr lang="en-US" sz="2800" b="1" dirty="0" err="1"/>
              <a:t>Trong</a:t>
            </a:r>
            <a:r>
              <a:rPr lang="en-US" sz="2800" b="1" dirty="0"/>
              <a:t>? </a:t>
            </a:r>
            <a:endParaRPr lang="en-US" sz="2400" i="1" dirty="0">
              <a:latin typeface="Arial" pitchFamily="34" charset="0"/>
            </a:endParaRPr>
          </a:p>
          <a:p>
            <a:pPr eaLnBrk="0" hangingPunct="0"/>
            <a:r>
              <a:rPr lang="en-US" sz="2800" b="1" dirty="0">
                <a:solidFill>
                  <a:srgbClr val="FF0000"/>
                </a:solidFill>
              </a:rPr>
              <a:t>- 3 </a:t>
            </a:r>
            <a:r>
              <a:rPr lang="en-US" sz="2800" b="1" dirty="0" err="1">
                <a:solidFill>
                  <a:srgbClr val="FF0000"/>
                </a:solidFill>
              </a:rPr>
              <a:t>anh</a:t>
            </a:r>
            <a:r>
              <a:rPr lang="en-US" sz="2800" b="1" dirty="0">
                <a:solidFill>
                  <a:srgbClr val="FF0000"/>
                </a:solidFill>
              </a:rPr>
              <a:t> </a:t>
            </a:r>
            <a:r>
              <a:rPr lang="en-US" sz="2800" b="1" dirty="0" err="1">
                <a:solidFill>
                  <a:srgbClr val="FF0000"/>
                </a:solidFill>
              </a:rPr>
              <a:t>em</a:t>
            </a:r>
            <a:r>
              <a:rPr lang="en-US" sz="2800" b="1" dirty="0">
                <a:solidFill>
                  <a:srgbClr val="FF0000"/>
                </a:solidFill>
              </a:rPr>
              <a:t> </a:t>
            </a:r>
            <a:r>
              <a:rPr lang="en-US" sz="2800" b="1" dirty="0" err="1">
                <a:solidFill>
                  <a:srgbClr val="FF0000"/>
                </a:solidFill>
              </a:rPr>
              <a:t>Nguyễn</a:t>
            </a:r>
            <a:r>
              <a:rPr lang="en-US" sz="2800" b="1" dirty="0">
                <a:solidFill>
                  <a:srgbClr val="FF0000"/>
                </a:solidFill>
              </a:rPr>
              <a:t> </a:t>
            </a:r>
            <a:r>
              <a:rPr lang="en-US" sz="2800" b="1" dirty="0" err="1">
                <a:solidFill>
                  <a:srgbClr val="FF0000"/>
                </a:solidFill>
              </a:rPr>
              <a:t>Nhạc</a:t>
            </a:r>
            <a:r>
              <a:rPr lang="en-US" sz="2800" b="1" dirty="0">
                <a:solidFill>
                  <a:srgbClr val="FF0000"/>
                </a:solidFill>
              </a:rPr>
              <a:t>, </a:t>
            </a:r>
            <a:r>
              <a:rPr lang="en-US" sz="2800" b="1" dirty="0" err="1">
                <a:solidFill>
                  <a:srgbClr val="FF0000"/>
                </a:solidFill>
              </a:rPr>
              <a:t>Nguyễn</a:t>
            </a:r>
            <a:r>
              <a:rPr lang="en-US" sz="2800" b="1" dirty="0">
                <a:solidFill>
                  <a:srgbClr val="FF0000"/>
                </a:solidFill>
              </a:rPr>
              <a:t> </a:t>
            </a:r>
            <a:r>
              <a:rPr lang="en-US" sz="2800" b="1" dirty="0" err="1">
                <a:solidFill>
                  <a:srgbClr val="FF0000"/>
                </a:solidFill>
              </a:rPr>
              <a:t>Huệ</a:t>
            </a:r>
            <a:r>
              <a:rPr lang="en-US" sz="2800" b="1" dirty="0">
                <a:solidFill>
                  <a:srgbClr val="FF0000"/>
                </a:solidFill>
              </a:rPr>
              <a:t>, </a:t>
            </a:r>
            <a:r>
              <a:rPr lang="en-US" sz="2800" b="1" dirty="0" err="1">
                <a:solidFill>
                  <a:srgbClr val="FF0000"/>
                </a:solidFill>
              </a:rPr>
              <a:t>Nguyễn</a:t>
            </a:r>
            <a:r>
              <a:rPr lang="en-US" sz="2800" b="1" dirty="0">
                <a:solidFill>
                  <a:srgbClr val="FF0000"/>
                </a:solidFill>
              </a:rPr>
              <a:t> </a:t>
            </a:r>
            <a:r>
              <a:rPr lang="en-US" sz="2800" b="1" dirty="0" err="1">
                <a:solidFill>
                  <a:srgbClr val="FF0000"/>
                </a:solidFill>
              </a:rPr>
              <a:t>Lữ</a:t>
            </a:r>
            <a:r>
              <a:rPr lang="en-US" sz="2800" b="1" dirty="0">
                <a:solidFill>
                  <a:srgbClr val="FF0000"/>
                </a:solidFill>
              </a:rPr>
              <a:t>.</a:t>
            </a:r>
          </a:p>
          <a:p>
            <a:pPr eaLnBrk="0" hangingPunct="0"/>
            <a:endParaRPr lang="en-US" sz="2800" b="1" dirty="0"/>
          </a:p>
          <a:p>
            <a:pPr eaLnBrk="0" hangingPunct="0"/>
            <a:r>
              <a:rPr lang="en-US" sz="2800" b="1" dirty="0" err="1"/>
              <a:t>Họ</a:t>
            </a:r>
            <a:r>
              <a:rPr lang="en-US" sz="2800" b="1" dirty="0"/>
              <a:t> </a:t>
            </a:r>
            <a:r>
              <a:rPr lang="en-US" sz="2800" b="1" dirty="0" err="1"/>
              <a:t>đã</a:t>
            </a:r>
            <a:r>
              <a:rPr lang="en-US" sz="2800" b="1" dirty="0"/>
              <a:t> </a:t>
            </a:r>
            <a:r>
              <a:rPr lang="en-US" sz="2800" b="1" dirty="0" err="1"/>
              <a:t>thành</a:t>
            </a:r>
            <a:r>
              <a:rPr lang="en-US" sz="2800" b="1" dirty="0"/>
              <a:t> </a:t>
            </a:r>
            <a:r>
              <a:rPr lang="en-US" sz="2800" b="1" dirty="0" err="1"/>
              <a:t>lập</a:t>
            </a:r>
            <a:r>
              <a:rPr lang="en-US" sz="2800" b="1" dirty="0"/>
              <a:t> </a:t>
            </a:r>
            <a:r>
              <a:rPr lang="en-US" sz="2800" b="1" dirty="0" err="1"/>
              <a:t>căn</a:t>
            </a:r>
            <a:r>
              <a:rPr lang="en-US" sz="2800" b="1" dirty="0"/>
              <a:t> </a:t>
            </a:r>
            <a:r>
              <a:rPr lang="en-US" sz="2800" b="1" dirty="0" err="1"/>
              <a:t>cứ</a:t>
            </a:r>
            <a:r>
              <a:rPr lang="en-US" sz="2800" b="1" dirty="0"/>
              <a:t> </a:t>
            </a:r>
            <a:r>
              <a:rPr lang="en-US" sz="2800" b="1" dirty="0" err="1"/>
              <a:t>địa</a:t>
            </a:r>
            <a:r>
              <a:rPr lang="en-US" sz="2800" b="1" dirty="0"/>
              <a:t> ở </a:t>
            </a:r>
            <a:r>
              <a:rPr lang="en-US" sz="2800" b="1" dirty="0" err="1"/>
              <a:t>đâu</a:t>
            </a:r>
            <a:r>
              <a:rPr lang="en-US" sz="2800" b="1" dirty="0"/>
              <a:t>? </a:t>
            </a:r>
            <a:r>
              <a:rPr lang="en-US" sz="2800" b="1" dirty="0" err="1"/>
              <a:t>Năm</a:t>
            </a:r>
            <a:r>
              <a:rPr lang="en-US" sz="2800" b="1" dirty="0"/>
              <a:t> </a:t>
            </a:r>
            <a:r>
              <a:rPr lang="en-US" sz="2800" b="1" dirty="0" err="1"/>
              <a:t>nào</a:t>
            </a:r>
            <a:r>
              <a:rPr lang="en-US" sz="2800" b="1" dirty="0"/>
              <a:t>?</a:t>
            </a:r>
          </a:p>
          <a:p>
            <a:pPr eaLnBrk="0" hangingPunct="0"/>
            <a:r>
              <a:rPr lang="en-US" sz="2800" dirty="0"/>
              <a:t>-</a:t>
            </a:r>
            <a:r>
              <a:rPr lang="en-US" sz="2800" b="1" dirty="0" err="1">
                <a:solidFill>
                  <a:srgbClr val="FF0000"/>
                </a:solidFill>
              </a:rPr>
              <a:t>Căn</a:t>
            </a:r>
            <a:r>
              <a:rPr lang="en-US" sz="2800" b="1" dirty="0">
                <a:solidFill>
                  <a:srgbClr val="FF0000"/>
                </a:solidFill>
              </a:rPr>
              <a:t> </a:t>
            </a:r>
            <a:r>
              <a:rPr lang="en-US" sz="2800" b="1" dirty="0" err="1">
                <a:solidFill>
                  <a:srgbClr val="FF0000"/>
                </a:solidFill>
              </a:rPr>
              <a:t>cứ</a:t>
            </a:r>
            <a:r>
              <a:rPr lang="en-US" sz="2800" b="1" dirty="0">
                <a:solidFill>
                  <a:srgbClr val="FF0000"/>
                </a:solidFill>
              </a:rPr>
              <a:t> </a:t>
            </a:r>
            <a:r>
              <a:rPr lang="en-US" sz="2800" b="1" dirty="0" err="1">
                <a:solidFill>
                  <a:srgbClr val="FF0000"/>
                </a:solidFill>
              </a:rPr>
              <a:t>địa</a:t>
            </a:r>
            <a:r>
              <a:rPr lang="en-US" sz="2800" b="1" dirty="0">
                <a:solidFill>
                  <a:srgbClr val="FF0000"/>
                </a:solidFill>
              </a:rPr>
              <a:t> </a:t>
            </a:r>
            <a:r>
              <a:rPr lang="en-US" sz="2800" b="1" dirty="0" err="1">
                <a:solidFill>
                  <a:srgbClr val="FF0000"/>
                </a:solidFill>
              </a:rPr>
              <a:t>được</a:t>
            </a:r>
            <a:r>
              <a:rPr lang="en-US" sz="2800" b="1" dirty="0">
                <a:solidFill>
                  <a:srgbClr val="FF0000"/>
                </a:solidFill>
              </a:rPr>
              <a:t> </a:t>
            </a:r>
            <a:r>
              <a:rPr lang="en-US" sz="2800" b="1" dirty="0" err="1">
                <a:solidFill>
                  <a:srgbClr val="FF0000"/>
                </a:solidFill>
              </a:rPr>
              <a:t>lập</a:t>
            </a:r>
            <a:r>
              <a:rPr lang="en-US" sz="2800" b="1" dirty="0">
                <a:solidFill>
                  <a:srgbClr val="FF0000"/>
                </a:solidFill>
              </a:rPr>
              <a:t> ở </a:t>
            </a:r>
            <a:r>
              <a:rPr lang="en-US" sz="2800" b="1" dirty="0" err="1">
                <a:solidFill>
                  <a:srgbClr val="FF0000"/>
                </a:solidFill>
              </a:rPr>
              <a:t>vùng</a:t>
            </a:r>
            <a:r>
              <a:rPr lang="en-US" sz="2800" b="1" dirty="0">
                <a:solidFill>
                  <a:srgbClr val="FF0000"/>
                </a:solidFill>
              </a:rPr>
              <a:t> </a:t>
            </a:r>
            <a:r>
              <a:rPr lang="en-US" sz="2800" b="1" dirty="0" err="1">
                <a:solidFill>
                  <a:srgbClr val="FF0000"/>
                </a:solidFill>
              </a:rPr>
              <a:t>Tây</a:t>
            </a:r>
            <a:r>
              <a:rPr lang="en-US" sz="2800" b="1" dirty="0">
                <a:solidFill>
                  <a:srgbClr val="FF0000"/>
                </a:solidFill>
              </a:rPr>
              <a:t> </a:t>
            </a:r>
            <a:r>
              <a:rPr lang="en-US" sz="2800" b="1" dirty="0" err="1">
                <a:solidFill>
                  <a:srgbClr val="FF0000"/>
                </a:solidFill>
              </a:rPr>
              <a:t>Sơn</a:t>
            </a:r>
            <a:r>
              <a:rPr lang="en-US" sz="2800" b="1" dirty="0">
                <a:solidFill>
                  <a:srgbClr val="FF0000"/>
                </a:solidFill>
              </a:rPr>
              <a:t> </a:t>
            </a:r>
            <a:r>
              <a:rPr lang="en-US" sz="2800" b="1" dirty="0" err="1">
                <a:solidFill>
                  <a:srgbClr val="FF0000"/>
                </a:solidFill>
              </a:rPr>
              <a:t>thượng</a:t>
            </a:r>
            <a:r>
              <a:rPr lang="en-US" sz="2800" b="1" dirty="0">
                <a:solidFill>
                  <a:srgbClr val="FF0000"/>
                </a:solidFill>
              </a:rPr>
              <a:t> </a:t>
            </a:r>
            <a:r>
              <a:rPr lang="en-US" sz="2800" b="1" dirty="0" err="1">
                <a:solidFill>
                  <a:srgbClr val="FF0000"/>
                </a:solidFill>
              </a:rPr>
              <a:t>đạo</a:t>
            </a:r>
            <a:r>
              <a:rPr lang="en-US" sz="2800" b="1" dirty="0">
                <a:solidFill>
                  <a:srgbClr val="FF0000"/>
                </a:solidFill>
              </a:rPr>
              <a:t>(nay </a:t>
            </a:r>
            <a:r>
              <a:rPr lang="en-US" sz="2800" b="1" dirty="0" err="1">
                <a:solidFill>
                  <a:srgbClr val="FF0000"/>
                </a:solidFill>
              </a:rPr>
              <a:t>là</a:t>
            </a:r>
            <a:r>
              <a:rPr lang="en-US" sz="2800" b="1" dirty="0">
                <a:solidFill>
                  <a:srgbClr val="FF0000"/>
                </a:solidFill>
              </a:rPr>
              <a:t> An </a:t>
            </a:r>
            <a:r>
              <a:rPr lang="en-US" sz="2800" b="1" dirty="0" err="1">
                <a:solidFill>
                  <a:srgbClr val="FF0000"/>
                </a:solidFill>
              </a:rPr>
              <a:t>Khê</a:t>
            </a:r>
            <a:r>
              <a:rPr lang="en-US" sz="2800" b="1" dirty="0">
                <a:solidFill>
                  <a:srgbClr val="FF0000"/>
                </a:solidFill>
              </a:rPr>
              <a:t>- </a:t>
            </a:r>
            <a:r>
              <a:rPr lang="en-US" sz="2800" b="1" dirty="0" err="1">
                <a:solidFill>
                  <a:srgbClr val="FF0000"/>
                </a:solidFill>
              </a:rPr>
              <a:t>Gia</a:t>
            </a:r>
            <a:r>
              <a:rPr lang="en-US" sz="2800" b="1" dirty="0">
                <a:solidFill>
                  <a:srgbClr val="FF0000"/>
                </a:solidFill>
              </a:rPr>
              <a:t> Lai), </a:t>
            </a:r>
            <a:r>
              <a:rPr lang="en-US" sz="2800" b="1" dirty="0" err="1">
                <a:solidFill>
                  <a:srgbClr val="FF0000"/>
                </a:solidFill>
              </a:rPr>
              <a:t>năm</a:t>
            </a:r>
            <a:r>
              <a:rPr lang="en-US" sz="2800" b="1" dirty="0">
                <a:solidFill>
                  <a:srgbClr val="FF0000"/>
                </a:solidFill>
              </a:rPr>
              <a:t> 1771.</a:t>
            </a:r>
          </a:p>
          <a:p>
            <a:pPr eaLnBrk="0" hangingPunct="0"/>
            <a:endParaRPr lang="en-US" sz="2800" b="1" dirty="0"/>
          </a:p>
          <a:p>
            <a:pPr algn="ctr" eaLnBrk="0" hangingPunct="0"/>
            <a:endParaRPr lang="en-US" sz="2800" b="1" dirty="0"/>
          </a:p>
          <a:p>
            <a:pPr algn="ctr" eaLnBrk="0" hangingPunct="0"/>
            <a:endParaRPr lang="en-US" sz="3200" b="1" dirty="0"/>
          </a:p>
          <a:p>
            <a:pPr algn="ctr" eaLnBrk="0" hangingPunct="0"/>
            <a:endParaRPr lang="en-US" sz="3200" b="1" dirty="0"/>
          </a:p>
          <a:p>
            <a:pPr algn="ctr" eaLnBrk="0" hangingPunct="0"/>
            <a:endParaRPr lang="en-US" sz="3200" b="1" dirty="0"/>
          </a:p>
          <a:p>
            <a:pPr algn="ctr" eaLnBrk="0" hangingPunct="0"/>
            <a:endParaRPr lang="en-US" sz="3200" b="1" dirty="0"/>
          </a:p>
          <a:p>
            <a:pPr algn="ctr" eaLnBrk="0" hangingPunct="0"/>
            <a:endParaRPr lang="en-US" sz="3200" b="1" dirty="0"/>
          </a:p>
          <a:p>
            <a:pPr algn="ctr" eaLnBrk="0" hangingPunct="0"/>
            <a:endParaRPr lang="en-US" sz="3200" b="1" dirty="0"/>
          </a:p>
          <a:p>
            <a:pPr algn="ctr" eaLnBrk="0" hangingPunct="0"/>
            <a:endParaRPr lang="en-US" sz="3200" b="1" dirty="0"/>
          </a:p>
          <a:p>
            <a:pPr algn="ctr" eaLnBrk="0" hangingPunct="0"/>
            <a:endParaRPr lang="en-US" sz="3200" b="1" dirty="0"/>
          </a:p>
          <a:p>
            <a:pPr eaLnBrk="0" hangingPunct="0"/>
            <a:endParaRPr lang="en-US" sz="3200"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a:p>
            <a:pPr eaLnBrk="0" hangingPunct="0"/>
            <a:endParaRPr lang="en-US" b="1" dirty="0">
              <a:latin typeface="Arial" pitchFamily="34" charset="0"/>
            </a:endParaRPr>
          </a:p>
        </p:txBody>
      </p:sp>
      <p:pic>
        <p:nvPicPr>
          <p:cNvPr id="2050" name="Ink 3"/>
          <p:cNvPicPr>
            <a:picLocks noRot="1" noChangeAspect="1" noEditPoints="1" noChangeArrowheads="1" noChangeShapeType="1"/>
          </p:cNvPicPr>
          <p:nvPr/>
        </p:nvPicPr>
        <p:blipFill>
          <a:blip r:embed="rId2"/>
          <a:srcRect/>
          <a:stretch>
            <a:fillRect/>
          </a:stretch>
        </p:blipFill>
        <p:spPr bwMode="auto">
          <a:xfrm>
            <a:off x="2830513" y="3786188"/>
            <a:ext cx="28575" cy="2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Effect transition="in" filter="checkerboard(across)">
                                      <p:cBhvr>
                                        <p:cTn id="7" dur="500"/>
                                        <p:tgtEl>
                                          <p:spTgt spid="1126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6">
                                            <p:txEl>
                                              <p:pRg st="5" end="5"/>
                                            </p:txEl>
                                          </p:spTgt>
                                        </p:tgtEl>
                                        <p:attrNameLst>
                                          <p:attrName>style.visibility</p:attrName>
                                        </p:attrNameLst>
                                      </p:cBhvr>
                                      <p:to>
                                        <p:strVal val="visible"/>
                                      </p:to>
                                    </p:set>
                                    <p:animEffect transition="in" filter="checkerboard(across)">
                                      <p:cBhvr>
                                        <p:cTn id="12" dur="500"/>
                                        <p:tgtEl>
                                          <p:spTgt spid="11266">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266">
                                            <p:txEl>
                                              <p:pRg st="6" end="6"/>
                                            </p:txEl>
                                          </p:spTgt>
                                        </p:tgtEl>
                                        <p:attrNameLst>
                                          <p:attrName>style.visibility</p:attrName>
                                        </p:attrNameLst>
                                      </p:cBhvr>
                                      <p:to>
                                        <p:strVal val="visible"/>
                                      </p:to>
                                    </p:set>
                                    <p:animEffect transition="in" filter="checkerboard(across)">
                                      <p:cBhvr>
                                        <p:cTn id="17" dur="500"/>
                                        <p:tgtEl>
                                          <p:spTgt spid="11266">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266">
                                            <p:txEl>
                                              <p:pRg st="8" end="8"/>
                                            </p:txEl>
                                          </p:spTgt>
                                        </p:tgtEl>
                                        <p:attrNameLst>
                                          <p:attrName>style.visibility</p:attrName>
                                        </p:attrNameLst>
                                      </p:cBhvr>
                                      <p:to>
                                        <p:strVal val="visible"/>
                                      </p:to>
                                    </p:set>
                                    <p:animEffect transition="in" filter="checkerboard(across)">
                                      <p:cBhvr>
                                        <p:cTn id="22" dur="500"/>
                                        <p:tgtEl>
                                          <p:spTgt spid="11266">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1266">
                                            <p:txEl>
                                              <p:pRg st="9" end="9"/>
                                            </p:txEl>
                                          </p:spTgt>
                                        </p:tgtEl>
                                        <p:attrNameLst>
                                          <p:attrName>style.visibility</p:attrName>
                                        </p:attrNameLst>
                                      </p:cBhvr>
                                      <p:to>
                                        <p:strVal val="visible"/>
                                      </p:to>
                                    </p:set>
                                    <p:animEffect transition="in" filter="checkerboard(across)">
                                      <p:cBhvr>
                                        <p:cTn id="27" dur="500"/>
                                        <p:tgtEl>
                                          <p:spTgt spid="112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lum contrast="42000"/>
          </a:blip>
          <a:srcRect/>
          <a:stretch>
            <a:fillRect/>
          </a:stretch>
        </p:blipFill>
        <p:spPr bwMode="auto">
          <a:xfrm>
            <a:off x="0" y="304800"/>
            <a:ext cx="9144000" cy="5410200"/>
          </a:xfrm>
          <a:prstGeom prst="rect">
            <a:avLst/>
          </a:prstGeom>
          <a:noFill/>
          <a:ln w="57150">
            <a:solidFill>
              <a:srgbClr val="9900CC"/>
            </a:solidFill>
            <a:miter lim="800000"/>
            <a:headEnd/>
            <a:tailEnd/>
          </a:ln>
        </p:spPr>
      </p:pic>
      <p:sp>
        <p:nvSpPr>
          <p:cNvPr id="52229" name="Text Box 5"/>
          <p:cNvSpPr txBox="1">
            <a:spLocks noChangeArrowheads="1"/>
          </p:cNvSpPr>
          <p:nvPr/>
        </p:nvSpPr>
        <p:spPr bwMode="auto">
          <a:xfrm>
            <a:off x="0" y="6096000"/>
            <a:ext cx="9144000" cy="579438"/>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en-US" sz="3200" b="1">
                <a:solidFill>
                  <a:srgbClr val="0000FF"/>
                </a:solidFill>
                <a:latin typeface="Arial" pitchFamily="34" charset="0"/>
                <a:cs typeface="Arial" pitchFamily="34" charset="0"/>
              </a:rPr>
              <a:t>  </a:t>
            </a:r>
            <a:r>
              <a:rPr lang="en-US" sz="2800" b="1">
                <a:solidFill>
                  <a:srgbClr val="0000FF"/>
                </a:solidFill>
                <a:latin typeface="Arial" pitchFamily="34" charset="0"/>
                <a:cs typeface="Arial" pitchFamily="34" charset="0"/>
              </a:rPr>
              <a:t>Lược đồ căn cứ địa của nghĩa quân Tây Sơn</a:t>
            </a:r>
          </a:p>
        </p:txBody>
      </p:sp>
      <p:pic>
        <p:nvPicPr>
          <p:cNvPr id="52233" name="Picture 9" descr="VUA QUANG TRUNG"/>
          <p:cNvPicPr>
            <a:picLocks noChangeAspect="1" noChangeArrowheads="1"/>
          </p:cNvPicPr>
          <p:nvPr/>
        </p:nvPicPr>
        <p:blipFill>
          <a:blip r:embed="rId3"/>
          <a:srcRect/>
          <a:stretch>
            <a:fillRect/>
          </a:stretch>
        </p:blipFill>
        <p:spPr bwMode="auto">
          <a:xfrm>
            <a:off x="1600200" y="1905000"/>
            <a:ext cx="838200" cy="1219200"/>
          </a:xfrm>
          <a:prstGeom prst="rect">
            <a:avLst/>
          </a:prstGeom>
          <a:noFill/>
          <a:ln w="57150">
            <a:solidFill>
              <a:srgbClr val="990033"/>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2229">
                                            <p:txEl>
                                              <p:pRg st="0" end="0"/>
                                            </p:txEl>
                                          </p:spTgt>
                                        </p:tgtEl>
                                        <p:attrNameLst>
                                          <p:attrName>style.visibility</p:attrName>
                                        </p:attrNameLst>
                                      </p:cBhvr>
                                      <p:to>
                                        <p:strVal val="visible"/>
                                      </p:to>
                                    </p:set>
                                    <p:animEffect transition="in" filter="checkerboard(across)">
                                      <p:cBhvr>
                                        <p:cTn id="12" dur="500"/>
                                        <p:tgtEl>
                                          <p:spTgt spid="522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2233"/>
                                        </p:tgtEl>
                                        <p:attrNameLst>
                                          <p:attrName>style.visibility</p:attrName>
                                        </p:attrNameLst>
                                      </p:cBhvr>
                                      <p:to>
                                        <p:strVal val="visible"/>
                                      </p:to>
                                    </p:set>
                                    <p:animEffect transition="in" filter="checkerboard(across)">
                                      <p:cBhvr>
                                        <p:cTn id="1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152400"/>
            <a:ext cx="9144000" cy="5973763"/>
          </a:xfrm>
        </p:spPr>
        <p:txBody>
          <a:bodyPr/>
          <a:lstStyle/>
          <a:p>
            <a:pPr marL="609600" indent="-609600" algn="ctr" eaLnBrk="1" hangingPunct="1">
              <a:lnSpc>
                <a:spcPct val="80000"/>
              </a:lnSpc>
              <a:buFontTx/>
              <a:buNone/>
            </a:pPr>
            <a:r>
              <a:rPr lang="en-US" sz="900" b="1" dirty="0" smtClean="0">
                <a:latin typeface="Times New Roman" pitchFamily="18" charset="0"/>
              </a:rPr>
              <a:t>                    </a:t>
            </a:r>
            <a:endParaRPr lang="en-US" sz="2800" b="1" dirty="0" smtClean="0">
              <a:latin typeface="Times New Roman" pitchFamily="18" charset="0"/>
            </a:endParaRPr>
          </a:p>
          <a:p>
            <a:pPr marL="609600" indent="-609600" eaLnBrk="1" hangingPunct="1">
              <a:lnSpc>
                <a:spcPct val="80000"/>
              </a:lnSpc>
              <a:buFontTx/>
              <a:buAutoNum type="arabicPeriod"/>
            </a:pPr>
            <a:r>
              <a:rPr lang="en-US" b="1" dirty="0" err="1" smtClean="0">
                <a:latin typeface="Times New Roman" pitchFamily="18" charset="0"/>
              </a:rPr>
              <a:t>Mục</a:t>
            </a:r>
            <a:r>
              <a:rPr lang="en-US" b="1" dirty="0" smtClean="0">
                <a:latin typeface="Times New Roman" pitchFamily="18" charset="0"/>
              </a:rPr>
              <a:t> </a:t>
            </a:r>
            <a:r>
              <a:rPr lang="en-US" b="1" dirty="0" err="1" smtClean="0">
                <a:latin typeface="Times New Roman" pitchFamily="18" charset="0"/>
              </a:rPr>
              <a:t>đích</a:t>
            </a:r>
            <a:r>
              <a:rPr lang="en-US" b="1" dirty="0" smtClean="0">
                <a:latin typeface="Times New Roman" pitchFamily="18" charset="0"/>
              </a:rPr>
              <a:t>:</a:t>
            </a:r>
          </a:p>
          <a:p>
            <a:pPr marL="609600" indent="-609600" eaLnBrk="1" hangingPunct="1">
              <a:lnSpc>
                <a:spcPct val="80000"/>
              </a:lnSpc>
              <a:buFontTx/>
              <a:buNone/>
            </a:pPr>
            <a:r>
              <a:rPr lang="en-US" b="1" i="1" dirty="0" smtClean="0">
                <a:latin typeface="Times New Roman" pitchFamily="18" charset="0"/>
              </a:rPr>
              <a:t>                 </a:t>
            </a:r>
            <a:r>
              <a:rPr lang="en-US" sz="2800" b="1" i="1" dirty="0" smtClean="0">
                <a:latin typeface="Times New Roman" pitchFamily="18" charset="0"/>
              </a:rPr>
              <a:t>( </a:t>
            </a:r>
            <a:r>
              <a:rPr lang="en-US" sz="2800" b="1" i="1" dirty="0" err="1" smtClean="0">
                <a:latin typeface="Times New Roman" pitchFamily="18" charset="0"/>
              </a:rPr>
              <a:t>Đọc</a:t>
            </a:r>
            <a:r>
              <a:rPr lang="en-US" sz="2800" b="1" i="1" dirty="0" smtClean="0">
                <a:latin typeface="Times New Roman" pitchFamily="18" charset="0"/>
              </a:rPr>
              <a:t> </a:t>
            </a:r>
            <a:r>
              <a:rPr lang="en-US" sz="2800" b="1" i="1" dirty="0" err="1" smtClean="0">
                <a:latin typeface="Times New Roman" pitchFamily="18" charset="0"/>
              </a:rPr>
              <a:t>thông</a:t>
            </a:r>
            <a:r>
              <a:rPr lang="en-US" sz="2800" b="1" i="1" dirty="0" smtClean="0">
                <a:latin typeface="Times New Roman" pitchFamily="18" charset="0"/>
              </a:rPr>
              <a:t> tin </a:t>
            </a:r>
            <a:r>
              <a:rPr lang="en-US" sz="2800" b="1" i="1" dirty="0" err="1" smtClean="0">
                <a:latin typeface="Times New Roman" pitchFamily="18" charset="0"/>
              </a:rPr>
              <a:t>từ</a:t>
            </a:r>
            <a:r>
              <a:rPr lang="en-US" sz="2800" b="1" i="1" dirty="0" smtClean="0">
                <a:latin typeface="Times New Roman" pitchFamily="18" charset="0"/>
              </a:rPr>
              <a:t>: </a:t>
            </a:r>
            <a:r>
              <a:rPr lang="en-US" sz="2800" b="1" i="1" dirty="0" err="1" smtClean="0">
                <a:latin typeface="Times New Roman" pitchFamily="18" charset="0"/>
              </a:rPr>
              <a:t>Sau</a:t>
            </a:r>
            <a:r>
              <a:rPr lang="en-US" sz="2800" b="1" i="1" dirty="0" smtClean="0">
                <a:latin typeface="Times New Roman" pitchFamily="18" charset="0"/>
              </a:rPr>
              <a:t> </a:t>
            </a:r>
            <a:r>
              <a:rPr lang="en-US" sz="2800" b="1" i="1" dirty="0" err="1" smtClean="0">
                <a:latin typeface="Times New Roman" pitchFamily="18" charset="0"/>
              </a:rPr>
              <a:t>khi</a:t>
            </a:r>
            <a:r>
              <a:rPr lang="en-US" sz="2800" b="1" i="1" dirty="0" smtClean="0">
                <a:latin typeface="Times New Roman" pitchFamily="18" charset="0"/>
              </a:rPr>
              <a:t> …</a:t>
            </a:r>
            <a:r>
              <a:rPr lang="en-US" sz="2800" b="1" i="1" dirty="0" err="1" smtClean="0">
                <a:latin typeface="Times New Roman" pitchFamily="18" charset="0"/>
              </a:rPr>
              <a:t>năm</a:t>
            </a:r>
            <a:r>
              <a:rPr lang="en-US" sz="2800" b="1" i="1" dirty="0" smtClean="0">
                <a:latin typeface="Times New Roman" pitchFamily="18" charset="0"/>
              </a:rPr>
              <a:t> 1786  )</a:t>
            </a:r>
          </a:p>
          <a:p>
            <a:pPr marL="609600" indent="-609600" eaLnBrk="1" hangingPunct="1">
              <a:lnSpc>
                <a:spcPct val="80000"/>
              </a:lnSpc>
              <a:buFontTx/>
              <a:buNone/>
            </a:pPr>
            <a:endParaRPr lang="en-US" sz="2800" b="1" dirty="0" smtClean="0">
              <a:latin typeface="Times New Roman" pitchFamily="18" charset="0"/>
            </a:endParaRPr>
          </a:p>
          <a:p>
            <a:pPr marL="609600" indent="-609600" eaLnBrk="1" hangingPunct="1">
              <a:lnSpc>
                <a:spcPct val="80000"/>
              </a:lnSpc>
              <a:buFontTx/>
              <a:buNone/>
            </a:pPr>
            <a:r>
              <a:rPr lang="en-US" b="1" dirty="0" smtClean="0">
                <a:latin typeface="Times New Roman" pitchFamily="18" charset="0"/>
              </a:rPr>
              <a:t>H</a:t>
            </a:r>
            <a:r>
              <a:rPr lang="en-US" sz="2800" b="1" dirty="0" smtClean="0">
                <a:latin typeface="Times New Roman" pitchFamily="18" charset="0"/>
              </a:rPr>
              <a:t>. </a:t>
            </a:r>
            <a:r>
              <a:rPr lang="en-US" b="1" dirty="0" err="1" smtClean="0">
                <a:latin typeface="Times New Roman" pitchFamily="18" charset="0"/>
              </a:rPr>
              <a:t>Mục</a:t>
            </a:r>
            <a:r>
              <a:rPr lang="en-US" b="1" dirty="0" smtClean="0">
                <a:latin typeface="Times New Roman" pitchFamily="18" charset="0"/>
              </a:rPr>
              <a:t> </a:t>
            </a:r>
            <a:r>
              <a:rPr lang="en-US" b="1" dirty="0" err="1" smtClean="0">
                <a:latin typeface="Times New Roman" pitchFamily="18" charset="0"/>
              </a:rPr>
              <a:t>đích</a:t>
            </a:r>
            <a:r>
              <a:rPr lang="en-US" b="1" dirty="0" smtClean="0">
                <a:latin typeface="Times New Roman" pitchFamily="18" charset="0"/>
              </a:rPr>
              <a:t> </a:t>
            </a:r>
            <a:r>
              <a:rPr lang="en-US" b="1" dirty="0" err="1" smtClean="0">
                <a:latin typeface="Times New Roman" pitchFamily="18" charset="0"/>
              </a:rPr>
              <a:t>của</a:t>
            </a:r>
            <a:r>
              <a:rPr lang="en-US" b="1" dirty="0" smtClean="0">
                <a:latin typeface="Times New Roman" pitchFamily="18" charset="0"/>
              </a:rPr>
              <a:t> </a:t>
            </a:r>
            <a:r>
              <a:rPr lang="en-US" b="1" dirty="0" err="1" smtClean="0">
                <a:latin typeface="Times New Roman" pitchFamily="18" charset="0"/>
              </a:rPr>
              <a:t>Nguyễn</a:t>
            </a:r>
            <a:r>
              <a:rPr lang="en-US" b="1" dirty="0" smtClean="0">
                <a:latin typeface="Times New Roman" pitchFamily="18" charset="0"/>
              </a:rPr>
              <a:t> </a:t>
            </a:r>
            <a:r>
              <a:rPr lang="en-US" b="1" dirty="0" err="1" smtClean="0">
                <a:latin typeface="Times New Roman" pitchFamily="18" charset="0"/>
              </a:rPr>
              <a:t>Huệ</a:t>
            </a:r>
            <a:r>
              <a:rPr lang="en-US" b="1" dirty="0" smtClean="0">
                <a:latin typeface="Times New Roman" pitchFamily="18" charset="0"/>
              </a:rPr>
              <a:t> </a:t>
            </a:r>
            <a:r>
              <a:rPr lang="en-US" b="1" dirty="0" err="1" smtClean="0">
                <a:latin typeface="Times New Roman" pitchFamily="18" charset="0"/>
              </a:rPr>
              <a:t>tiến</a:t>
            </a:r>
            <a:r>
              <a:rPr lang="en-US" b="1" dirty="0" smtClean="0">
                <a:latin typeface="Times New Roman" pitchFamily="18" charset="0"/>
              </a:rPr>
              <a:t> </a:t>
            </a:r>
            <a:r>
              <a:rPr lang="en-US" b="1" dirty="0" err="1" smtClean="0">
                <a:latin typeface="Times New Roman" pitchFamily="18" charset="0"/>
              </a:rPr>
              <a:t>quân</a:t>
            </a:r>
            <a:r>
              <a:rPr lang="en-US" b="1" dirty="0" smtClean="0">
                <a:latin typeface="Times New Roman" pitchFamily="18" charset="0"/>
              </a:rPr>
              <a:t> </a:t>
            </a:r>
            <a:r>
              <a:rPr lang="en-US" b="1" dirty="0" err="1" smtClean="0">
                <a:latin typeface="Times New Roman" pitchFamily="18" charset="0"/>
              </a:rPr>
              <a:t>ra</a:t>
            </a:r>
            <a:r>
              <a:rPr lang="en-US" b="1" dirty="0" smtClean="0">
                <a:latin typeface="Times New Roman" pitchFamily="18" charset="0"/>
              </a:rPr>
              <a:t> </a:t>
            </a:r>
            <a:r>
              <a:rPr lang="en-US" b="1" dirty="0" err="1" smtClean="0">
                <a:latin typeface="Times New Roman" pitchFamily="18" charset="0"/>
              </a:rPr>
              <a:t>Thăng</a:t>
            </a:r>
            <a:r>
              <a:rPr lang="en-US" b="1" dirty="0" smtClean="0">
                <a:latin typeface="Times New Roman" pitchFamily="18" charset="0"/>
              </a:rPr>
              <a:t> Long </a:t>
            </a:r>
            <a:r>
              <a:rPr lang="en-US" b="1" dirty="0" err="1" smtClean="0">
                <a:latin typeface="Times New Roman" pitchFamily="18" charset="0"/>
              </a:rPr>
              <a:t>để</a:t>
            </a:r>
            <a:r>
              <a:rPr lang="en-US" b="1" dirty="0" smtClean="0">
                <a:latin typeface="Times New Roman" pitchFamily="18" charset="0"/>
              </a:rPr>
              <a:t> </a:t>
            </a:r>
            <a:r>
              <a:rPr lang="en-US" b="1" dirty="0" err="1" smtClean="0">
                <a:latin typeface="Times New Roman" pitchFamily="18" charset="0"/>
              </a:rPr>
              <a:t>làm</a:t>
            </a:r>
            <a:r>
              <a:rPr lang="en-US" b="1" dirty="0" smtClean="0">
                <a:latin typeface="Times New Roman" pitchFamily="18" charset="0"/>
              </a:rPr>
              <a:t> </a:t>
            </a:r>
            <a:r>
              <a:rPr lang="en-US" b="1" dirty="0" err="1" smtClean="0">
                <a:latin typeface="Times New Roman" pitchFamily="18" charset="0"/>
              </a:rPr>
              <a:t>gì</a:t>
            </a:r>
            <a:r>
              <a:rPr lang="en-US" b="1" dirty="0" smtClean="0">
                <a:latin typeface="Times New Roman" pitchFamily="18" charset="0"/>
              </a:rPr>
              <a:t>? </a:t>
            </a:r>
          </a:p>
          <a:p>
            <a:pPr marL="609600" indent="-609600" eaLnBrk="1" hangingPunct="1">
              <a:lnSpc>
                <a:spcPct val="80000"/>
              </a:lnSpc>
              <a:buFontTx/>
              <a:buNone/>
            </a:pPr>
            <a:r>
              <a:rPr lang="nl-NL" sz="2800" b="1" dirty="0" smtClean="0">
                <a:solidFill>
                  <a:srgbClr val="FF0000"/>
                </a:solidFill>
                <a:latin typeface="Times New Roman" pitchFamily="18" charset="0"/>
              </a:rPr>
              <a:t>    - Nguyễn Huệ quyết định tiến quân ra Thăng Long, lật đổ chính quyền họ Trịnh, thống nhất giang sơn.</a:t>
            </a:r>
          </a:p>
          <a:p>
            <a:pPr marL="609600" indent="-609600" eaLnBrk="1" hangingPunct="1">
              <a:lnSpc>
                <a:spcPct val="80000"/>
              </a:lnSpc>
              <a:buFontTx/>
              <a:buNone/>
            </a:pPr>
            <a:endParaRPr lang="nl-NL" sz="2800" b="1" i="1" dirty="0" smtClean="0">
              <a:latin typeface="Times New Roman" pitchFamily="18" charset="0"/>
            </a:endParaRPr>
          </a:p>
          <a:p>
            <a:pPr marL="609600" indent="-609600" eaLnBrk="1" hangingPunct="1">
              <a:lnSpc>
                <a:spcPct val="80000"/>
              </a:lnSpc>
              <a:buFontTx/>
              <a:buNone/>
            </a:pPr>
            <a:r>
              <a:rPr lang="nl-NL" sz="2000" b="1" i="1" dirty="0" smtClean="0">
                <a:latin typeface="Times New Roman" pitchFamily="18" charset="0"/>
              </a:rPr>
              <a:t>              </a:t>
            </a:r>
            <a:endParaRPr lang="en-US" sz="2800" b="1" dirty="0" smtClean="0">
              <a:solidFill>
                <a:srgbClr val="FF0000"/>
              </a:solidFill>
              <a:latin typeface="Times New Roman" pitchFamily="18" charset="0"/>
            </a:endParaRPr>
          </a:p>
          <a:p>
            <a:pPr marL="609600" indent="-609600" eaLnBrk="1" hangingPunct="1">
              <a:lnSpc>
                <a:spcPct val="80000"/>
              </a:lnSpc>
            </a:pPr>
            <a:endParaRPr lang="en-US" sz="2800" dirty="0" smtClean="0">
              <a:latin typeface="Times New Roman" pitchFamily="18" charset="0"/>
            </a:endParaRPr>
          </a:p>
          <a:p>
            <a:pPr marL="609600" indent="-609600" eaLnBrk="1" hangingPunct="1">
              <a:lnSpc>
                <a:spcPct val="80000"/>
              </a:lnSpc>
            </a:pPr>
            <a:endParaRPr lang="en-US" sz="1600" dirty="0" smtClean="0"/>
          </a:p>
          <a:p>
            <a:pPr marL="609600" indent="-609600" eaLnBrk="1" hangingPunct="1">
              <a:lnSpc>
                <a:spcPct val="80000"/>
              </a:lnSpc>
            </a:pPr>
            <a:endParaRPr lang="en-US" sz="900" dirty="0" smtClean="0"/>
          </a:p>
          <a:p>
            <a:pPr marL="609600" indent="-609600" eaLnBrk="1" hangingPunct="1">
              <a:lnSpc>
                <a:spcPct val="80000"/>
              </a:lnSpc>
            </a:pPr>
            <a:endParaRPr lang="en-US" sz="900" dirty="0" smtClean="0"/>
          </a:p>
          <a:p>
            <a:pPr marL="609600" indent="-609600" eaLnBrk="1" hangingPunct="1">
              <a:lnSpc>
                <a:spcPct val="80000"/>
              </a:lnSpc>
            </a:pPr>
            <a:endParaRPr lang="en-US" sz="900" dirty="0" smtClean="0"/>
          </a:p>
          <a:p>
            <a:pPr marL="609600" indent="-609600" eaLnBrk="1" hangingPunct="1">
              <a:lnSpc>
                <a:spcPct val="80000"/>
              </a:lnSpc>
            </a:pPr>
            <a:endParaRPr lang="en-US" sz="900" dirty="0" smtClean="0"/>
          </a:p>
          <a:p>
            <a:pPr marL="609600" indent="-609600" eaLnBrk="1" hangingPunct="1">
              <a:lnSpc>
                <a:spcPct val="80000"/>
              </a:lnSpc>
            </a:pPr>
            <a:endParaRPr lang="en-US" sz="9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checkerboard(across)">
                                      <p:cBhvr>
                                        <p:cTn id="7" dur="500"/>
                                        <p:tgtEl>
                                          <p:spTgt spid="133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4">
                                            <p:txEl>
                                              <p:pRg st="4" end="4"/>
                                            </p:txEl>
                                          </p:spTgt>
                                        </p:tgtEl>
                                        <p:attrNameLst>
                                          <p:attrName>style.visibility</p:attrName>
                                        </p:attrNameLst>
                                      </p:cBhvr>
                                      <p:to>
                                        <p:strVal val="visible"/>
                                      </p:to>
                                    </p:set>
                                    <p:animEffect transition="in" filter="checkerboard(across)">
                                      <p:cBhvr>
                                        <p:cTn id="12" dur="500"/>
                                        <p:tgtEl>
                                          <p:spTgt spid="1331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314">
                                            <p:txEl>
                                              <p:pRg st="5" end="5"/>
                                            </p:txEl>
                                          </p:spTgt>
                                        </p:tgtEl>
                                        <p:attrNameLst>
                                          <p:attrName>style.visibility</p:attrName>
                                        </p:attrNameLst>
                                      </p:cBhvr>
                                      <p:to>
                                        <p:strVal val="visible"/>
                                      </p:to>
                                    </p:set>
                                    <p:animEffect transition="in" filter="checkerboard(across)">
                                      <p:cBhvr>
                                        <p:cTn id="17"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310828"/>
  <p:tag name="VIOLETTITLE" val="Bài 24. Nghĩa quân Tây Sơn tiến ra Thăng Long (Năm 1786)"/>
  <p:tag name="VIOLETLESSON" val="24"/>
  <p:tag name="VIOLETCATID" val="2224"/>
  <p:tag name="VIOLETSUBJECT" val="Lịch sử 4"/>
  <p:tag name="VIOLETAUTHORID" val="7863194"/>
  <p:tag name="VIOLETAUTHORNAME" val="Hoàng Thọ Thiêm"/>
  <p:tag name="VIOLETAUTHORAVATAR" val="no_avatar.jpg"/>
  <p:tag name="VIOLETAUTHORADDRESS" val="Trường THCS Long Điền Đông A - Bạc liêu"/>
  <p:tag name="VIOLETDATE" val="2018-03-18 21:17:53"/>
  <p:tag name="VIOLETHIT" val="61"/>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597</TotalTime>
  <Words>1387</Words>
  <Application>Microsoft Office PowerPoint</Application>
  <PresentationFormat>On-screen Show (4:3)</PresentationFormat>
  <Paragraphs>277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Dân ta có người anh hùng  Nghìn thu soi rạng giống nòi quang vinh Đóng đô ở đất Quy Nhơn  Đánh tan Trịnh Nguyễn cứu dân đảo huyền </vt:lpstr>
      <vt:lpstr>Slide 22</vt:lpstr>
      <vt:lpstr>Slide 23</vt:lpstr>
      <vt:lpstr>Slide 24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Computer</cp:lastModifiedBy>
  <cp:revision>42</cp:revision>
  <dcterms:created xsi:type="dcterms:W3CDTF">2014-03-14T14:39:50Z</dcterms:created>
  <dcterms:modified xsi:type="dcterms:W3CDTF">2019-03-18T01:56:19Z</dcterms:modified>
</cp:coreProperties>
</file>