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90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82" r:id="rId10"/>
    <p:sldId id="269" r:id="rId11"/>
    <p:sldId id="283" r:id="rId12"/>
    <p:sldId id="271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4" r:id="rId21"/>
    <p:sldId id="286" r:id="rId22"/>
    <p:sldId id="285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33CC"/>
    <a:srgbClr val="000000"/>
    <a:srgbClr val="CC0099"/>
    <a:srgbClr val="008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D49C1-8F81-4FFE-AE3A-917B72BF46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8CE5-E602-4CFC-96FA-69AD54680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BDB0-A7D3-4419-A22D-C9CF2B45B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8B5-E44E-4F4A-B607-9F8DFED43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4E10-B62F-44FA-9501-83BAF9372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E25-6E35-40A4-9A8B-3A3D690B6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747-5816-405B-8AF7-C402BBAD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ECBE-686B-4321-96E9-8B0C992F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034-AD94-4FEF-9FD4-9EDEA56E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F32D-69C5-430E-8CEB-FE9DD6DA9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7B9-C62D-42F9-90B8-43C85792A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410-99CF-414E-9DEF-033EEF6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FC6C-9EE9-4521-A3D3-D91868ED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KĨ THUẬT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24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24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LẮP XE BEN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1905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Trôc dµi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86400" y="5867400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Trôc ng¾n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86200" y="5943600"/>
            <a:ext cx="1676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accent2"/>
                </a:solidFill>
                <a:latin typeface=".VnTimeH" pitchFamily="34" charset="0"/>
              </a:rPr>
              <a:t>B¸nh xe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1905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000000"/>
                </a:solidFill>
                <a:latin typeface=".VnTimeH" pitchFamily="34" charset="0"/>
              </a:rPr>
              <a:t>èc vµ vÝt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33800" y="5181600"/>
            <a:ext cx="2133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000000"/>
                </a:solidFill>
                <a:latin typeface=".VnTimeH" pitchFamily="34" charset="0"/>
              </a:rPr>
              <a:t>Vßng h·m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24600" y="5181600"/>
            <a:ext cx="2667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000000"/>
                </a:solidFill>
                <a:latin typeface=".VnTimeH" pitchFamily="34" charset="0"/>
              </a:rPr>
              <a:t>Cê lª, tua vÝt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</p:spPr>
      </p:pic>
      <p:pic>
        <p:nvPicPr>
          <p:cNvPr id="36869" name="Picture 5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36871" name="Picture 7" descr="DSC00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25908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Khung sµn xe vµ c¸c gi¸ ®ì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24400" y="25908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Sµn ca bin vµ c¸c thanh ®ì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6461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Gi¸ ®ì trôc b¸nh xe sau</a:t>
            </a:r>
          </a:p>
        </p:txBody>
      </p:sp>
      <p:pic>
        <p:nvPicPr>
          <p:cNvPr id="36875" name="Picture 11" descr="DSC004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29200" y="5867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Ca bin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781800" y="5867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b¸nh xe tr­íc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391400" y="5486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trôc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1905000" y="15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a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6962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d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5257800" y="624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e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c</a:t>
            </a: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705600" y="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b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6" grpId="0"/>
      <p:bldP spid="36877" grpId="0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4572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latin typeface=".VnTimeH" pitchFamily="34" charset="0"/>
              </a:rPr>
              <a:t>Thao t¸c kÜ thuËt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5410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>
                <a:solidFill>
                  <a:schemeClr val="hlink"/>
                </a:solidFill>
                <a:latin typeface=".VnTime" pitchFamily="34" charset="0"/>
              </a:rPr>
              <a:t>L¾p r¸p tõng bé phËn xe ben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10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2093913"/>
            <a:ext cx="588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1524000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.VnTime" pitchFamily="34" charset="0"/>
              </a:rPr>
              <a:t>L¾p khung sµn xe vµ c¸c gi¸ ®ì</a:t>
            </a:r>
          </a:p>
        </p:txBody>
      </p:sp>
      <p:pic>
        <p:nvPicPr>
          <p:cNvPr id="37898" name="Picture 10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</p:spPr>
      </p:pic>
      <p:pic>
        <p:nvPicPr>
          <p:cNvPr id="37899" name="Picture 11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H" pitchFamily="34" charset="0"/>
              </a:rPr>
              <a:t>Khung sµn xe vµ c¸c gi¸ ®ì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0" y="5943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C¸c chi tiÕt ®Ó l¾p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5240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533400"/>
            <a:ext cx="495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hlink"/>
                </a:solidFill>
                <a:latin typeface=".VnTime" pitchFamily="34" charset="0"/>
              </a:rPr>
              <a:t>L¾p sµn ca bin vµ c¸c thanh ®ì</a:t>
            </a:r>
          </a:p>
        </p:txBody>
      </p:sp>
      <p:pic>
        <p:nvPicPr>
          <p:cNvPr id="39942" name="Picture 6" descr="DSC00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</p:spPr>
      </p:pic>
      <p:pic>
        <p:nvPicPr>
          <p:cNvPr id="39944" name="Picture 8" descr="DSC00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5029200" cy="518160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52400" y="6491288"/>
            <a:ext cx="373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H" pitchFamily="34" charset="0"/>
              </a:rPr>
              <a:t>Sµn ca bin vµ c¸c thanh ®ì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340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C¸c chi tiÕt ®Ó l¾p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1430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c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381000"/>
            <a:ext cx="594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.VnTime" pitchFamily="34" charset="0"/>
              </a:rPr>
              <a:t>L¾p hÖ thèng gi¸ ®ì trôc b¸nh xe sau</a:t>
            </a:r>
          </a:p>
        </p:txBody>
      </p:sp>
      <p:pic>
        <p:nvPicPr>
          <p:cNvPr id="40966" name="Picture 6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H" pitchFamily="34" charset="0"/>
              </a:rPr>
              <a:t>Gi¸ ®ì trôc b¸nh xe sau</a:t>
            </a:r>
          </a:p>
        </p:txBody>
      </p:sp>
      <p:pic>
        <p:nvPicPr>
          <p:cNvPr id="40968" name="Picture 8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626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C¸c chi tiÕt ®Ó l¾p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7526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381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.VnTime" pitchFamily="34" charset="0"/>
              </a:rPr>
              <a:t>L¾p trôc b¸nh xe tr­íc 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2514600" y="12192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743200" y="1066800"/>
            <a:ext cx="3200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solidFill>
                  <a:schemeClr val="hlink"/>
                </a:solidFill>
                <a:latin typeface=".VnTime" pitchFamily="34" charset="0"/>
              </a:rPr>
              <a:t>L¾p trôc b¸nh xe tr­íc</a:t>
            </a:r>
          </a:p>
        </p:txBody>
      </p:sp>
      <p:pic>
        <p:nvPicPr>
          <p:cNvPr id="43016" name="Picture 8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48200" cy="4724400"/>
          </a:xfrm>
          <a:prstGeom prst="rect">
            <a:avLst/>
          </a:prstGeom>
          <a:noFill/>
        </p:spPr>
      </p:pic>
      <p:pic>
        <p:nvPicPr>
          <p:cNvPr id="43018" name="Picture 10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H" pitchFamily="34" charset="0"/>
              </a:rPr>
              <a:t>Trôc b¸nh xe tr­íc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C¸c chi tiÕt ®Ó l¾p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/>
              <a:t>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0" y="609600"/>
            <a:ext cx="2362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>
                <a:latin typeface=".VnTime" pitchFamily="34" charset="0"/>
              </a:rPr>
              <a:t>L¾p ca bin</a:t>
            </a:r>
          </a:p>
        </p:txBody>
      </p:sp>
      <p:pic>
        <p:nvPicPr>
          <p:cNvPr id="44038" name="Picture 6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5410200" cy="4800600"/>
          </a:xfrm>
          <a:prstGeom prst="rect">
            <a:avLst/>
          </a:prstGeom>
          <a:noFill/>
        </p:spPr>
      </p:pic>
      <p:pic>
        <p:nvPicPr>
          <p:cNvPr id="44039" name="Picture 7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57400"/>
            <a:ext cx="4953000" cy="48006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6002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.VnTimeH" pitchFamily="34" charset="0"/>
              </a:rPr>
              <a:t>Ca bin xe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638800" y="5867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C¸c chi tiÕt ®Ó l¾p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6324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>
                <a:solidFill>
                  <a:schemeClr val="hlink"/>
                </a:solidFill>
                <a:latin typeface=".VnTime" pitchFamily="34" charset="0"/>
              </a:rPr>
              <a:t>L¾p r¸p c¸c bé phËn thµnh xe ben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447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533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>
                <a:latin typeface=".VnTime" pitchFamily="34" charset="0"/>
              </a:rPr>
              <a:t>L¾p thïng xe vµo gi¸ ®ì ben</a:t>
            </a:r>
          </a:p>
        </p:txBody>
      </p:sp>
      <p:pic>
        <p:nvPicPr>
          <p:cNvPr id="48135" name="Picture 7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5257800" cy="4648200"/>
          </a:xfrm>
          <a:prstGeom prst="rect">
            <a:avLst/>
          </a:prstGeom>
          <a:noFill/>
        </p:spPr>
      </p:pic>
      <p:pic>
        <p:nvPicPr>
          <p:cNvPr id="48136" name="Picture 8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010400" y="0"/>
            <a:ext cx="2133600" cy="990600"/>
          </a:xfrm>
          <a:prstGeom prst="wedgeRoundRectCallout">
            <a:avLst>
              <a:gd name="adj1" fmla="val -77009"/>
              <a:gd name="adj2" fmla="val 268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.VnTimeH" pitchFamily="34" charset="0"/>
              </a:rPr>
              <a:t>L¾p ca bin vµo sµn ca bin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124200" y="228600"/>
            <a:ext cx="5791200" cy="914400"/>
          </a:xfrm>
          <a:prstGeom prst="wedgeRoundRectCallout">
            <a:avLst>
              <a:gd name="adj1" fmla="val -57537"/>
              <a:gd name="adj2" fmla="val 212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latin typeface=".VnTimeH" pitchFamily="34" charset="0"/>
              </a:rPr>
              <a:t>L¾p hÖ thèng trôc b¸nh xe sau vµo c¸c gi¸ ®ì sau ®ã l¾p c¸c vßng h·m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0" y="5943600"/>
            <a:ext cx="5791200" cy="914400"/>
          </a:xfrm>
          <a:prstGeom prst="wedgeRoundRectCallout">
            <a:avLst>
              <a:gd name="adj1" fmla="val 46574"/>
              <a:gd name="adj2" fmla="val -95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latin typeface=".VnTimeH" pitchFamily="34" charset="0"/>
              </a:rPr>
              <a:t>L¾p hÖ thèng trôc b¸nh xe tr­íc vµo c¸c gi¸ ®ì sau ®ã l¾p c¸c vßng h·m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4876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L¾p xe ben theo c¸c b­íc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533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74676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hlink"/>
                </a:solidFill>
                <a:latin typeface=".VnTime" pitchFamily="34" charset="0"/>
              </a:rPr>
              <a:t>L¾p c¸c bé phËn: Khung sµn xe vµ c¸c gi¸ ®ì ; Sµn ca bin vµ c¸c thanh ®ì ; Trôc b¸nh xe tr­íc, b¸nh xe sau vµ ca bin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990600" y="2819400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L¾p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r¸p</a:t>
            </a: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c¸c</a:t>
            </a: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bé</a:t>
            </a: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phËn</a:t>
            </a: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sz="30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.VnTime" pitchFamily="34" charset="0"/>
              </a:rPr>
              <a:t>nhau</a:t>
            </a:r>
            <a:endParaRPr lang="en-US" sz="3000" dirty="0">
              <a:solidFill>
                <a:srgbClr val="0000CC"/>
              </a:solidFill>
              <a:latin typeface=".VnTime" pitchFamily="34" charset="0"/>
            </a:endParaRPr>
          </a:p>
        </p:txBody>
      </p:sp>
      <p:pic>
        <p:nvPicPr>
          <p:cNvPr id="57356" name="Picture 1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5025">
            <a:off x="3787775" y="2133600"/>
            <a:ext cx="5356225" cy="502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kÜ thuËt líp 5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57600" y="2590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.VnTime" pitchFamily="34" charset="0"/>
              </a:rPr>
              <a:t>Bµi 17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477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H"/>
              </a:rPr>
              <a:t>l¾p xe ben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05200" y="43434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(TiÕt 1)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/>
              <a:t>1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3810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Chi tiÕt vµ dông cô</a:t>
            </a:r>
          </a:p>
        </p:txBody>
      </p:sp>
      <p:pic>
        <p:nvPicPr>
          <p:cNvPr id="28682" name="Picture 10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267200" cy="4108450"/>
          </a:xfrm>
          <a:prstGeom prst="rect">
            <a:avLst/>
          </a:prstGeo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.VnTimeH" pitchFamily="34" charset="0"/>
              </a:rPr>
              <a:t>tÊm lín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438400" y="3657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TÊm nhá</a:t>
            </a:r>
          </a:p>
        </p:txBody>
      </p:sp>
      <p:pic>
        <p:nvPicPr>
          <p:cNvPr id="28685" name="Picture 13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565525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0" y="27432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ba tÊm ®Ó l¾p ch÷ u</a:t>
            </a:r>
          </a:p>
        </p:txBody>
      </p:sp>
      <p:pic>
        <p:nvPicPr>
          <p:cNvPr id="28687" name="Picture 15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73463"/>
            <a:ext cx="5029200" cy="3284537"/>
          </a:xfrm>
          <a:prstGeom prst="rect">
            <a:avLst/>
          </a:prstGeom>
          <a:noFill/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114800" y="5791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TÊm mÆt ca bin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62800" y="5715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TÊm ch÷ 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Thanh th¼ng 7 lç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Thanh th¼ng 11 lç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7086600" y="304800"/>
            <a:ext cx="1905000" cy="1295400"/>
          </a:xfrm>
          <a:prstGeom prst="wedgeRoundRectCallout">
            <a:avLst>
              <a:gd name="adj1" fmla="val -100333"/>
              <a:gd name="adj2" fmla="val 13198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Th¼ng 6 lç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wedgeRoundRectCallout">
            <a:avLst>
              <a:gd name="adj1" fmla="val -963"/>
              <a:gd name="adj2" fmla="val -95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latin typeface=".VnTimeH" pitchFamily="34" charset="0"/>
              </a:rPr>
              <a:t>thanh  </a:t>
            </a:r>
          </a:p>
          <a:p>
            <a:pPr algn="ctr"/>
            <a:endParaRPr lang="en-US" sz="2000" b="1">
              <a:latin typeface=".VnTimeH" pitchFamily="34" charset="0"/>
            </a:endParaRPr>
          </a:p>
          <a:p>
            <a:pPr algn="ctr"/>
            <a:r>
              <a:rPr lang="en-US" sz="2000" b="1">
                <a:latin typeface=".VnTimeH" pitchFamily="34" charset="0"/>
              </a:rPr>
              <a:t>Th¼ng 3 lç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3505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Thanh ch÷ u dµi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791200" y="5410200"/>
            <a:ext cx="3352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.VnTimeH" pitchFamily="34" charset="0"/>
              </a:rPr>
              <a:t>Thanh ch÷ l dµi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484"/>
  <p:tag name="VIOLETTITLE" val="Bài 17. Lắp xe ben"/>
  <p:tag name="VIOLETLESSON" val="17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0:32"/>
  <p:tag name="VIOLETHIT" val="165"/>
  <p:tag name="VIOLETLIKE" val="0"/>
  <p:tag name="MMPROD_NEXTUNIQUEID" val="10013"/>
  <p:tag name="MMPROD_UIDATA" val="&lt;database version=&quot;7.0&quot;&gt;&lt;object type=&quot;1&quot; unique_id=&quot;10001&quot;&gt;&lt;object type=&quot;8&quot; unique_id=&quot;11547&quot;&gt;&lt;/object&gt;&lt;object type=&quot;2&quot; unique_id=&quot;11548&quot;&gt;&lt;object type=&quot;3&quot; unique_id=&quot;11549&quot;&gt;&lt;property id=&quot;20148&quot; value=&quot;5&quot;/&gt;&lt;property id=&quot;20300&quot; value=&quot;Slide 1&quot;/&gt;&lt;property id=&quot;20307&quot; value=&quot;290&quot;/&gt;&lt;/object&gt;&lt;object type=&quot;3&quot; unique_id=&quot;11550&quot;&gt;&lt;property id=&quot;20148&quot; value=&quot;5&quot;/&gt;&lt;property id=&quot;20300&quot; value=&quot;Slide 2&quot;/&gt;&lt;property id=&quot;20307&quot; value=&quot;259&quot;/&gt;&lt;/object&gt;&lt;object type=&quot;3&quot; unique_id=&quot;11551&quot;&gt;&lt;property id=&quot;20148&quot; value=&quot;5&quot;/&gt;&lt;property id=&quot;20300&quot; value=&quot;Slide 3&quot;/&gt;&lt;property id=&quot;20307&quot; value=&quot;260&quot;/&gt;&lt;/object&gt;&lt;object type=&quot;3&quot; unique_id=&quot;11552&quot;&gt;&lt;property id=&quot;20148&quot; value=&quot;5&quot;/&gt;&lt;property id=&quot;20300&quot; value=&quot;Slide 4&quot;/&gt;&lt;property id=&quot;20307&quot; value=&quot;262&quot;/&gt;&lt;/object&gt;&lt;object type=&quot;3&quot; unique_id=&quot;11553&quot;&gt;&lt;property id=&quot;20148&quot; value=&quot;5&quot;/&gt;&lt;property id=&quot;20300&quot; value=&quot;Slide 5&quot;/&gt;&lt;property id=&quot;20307&quot; value=&quot;261&quot;/&gt;&lt;/object&gt;&lt;object type=&quot;3&quot; unique_id=&quot;11554&quot;&gt;&lt;property id=&quot;20148&quot; value=&quot;5&quot;/&gt;&lt;property id=&quot;20300&quot; value=&quot;Slide 6&quot;/&gt;&lt;property id=&quot;20307&quot; value=&quot;263&quot;/&gt;&lt;/object&gt;&lt;object type=&quot;3&quot; unique_id=&quot;11555&quot;&gt;&lt;property id=&quot;20148&quot; value=&quot;5&quot;/&gt;&lt;property id=&quot;20300&quot; value=&quot;Slide 7&quot;/&gt;&lt;property id=&quot;20307&quot; value=&quot;264&quot;/&gt;&lt;/object&gt;&lt;object type=&quot;3&quot; unique_id=&quot;11556&quot;&gt;&lt;property id=&quot;20148&quot; value=&quot;5&quot;/&gt;&lt;property id=&quot;20300&quot; value=&quot;Slide 8&quot;/&gt;&lt;property id=&quot;20307&quot; value=&quot;266&quot;/&gt;&lt;/object&gt;&lt;object type=&quot;3&quot; unique_id=&quot;11557&quot;&gt;&lt;property id=&quot;20148&quot; value=&quot;5&quot;/&gt;&lt;property id=&quot;20300&quot; value=&quot;Slide 9&quot;/&gt;&lt;property id=&quot;20307&quot; value=&quot;282&quot;/&gt;&lt;/object&gt;&lt;object type=&quot;3&quot; unique_id=&quot;11558&quot;&gt;&lt;property id=&quot;20148&quot; value=&quot;5&quot;/&gt;&lt;property id=&quot;20300&quot; value=&quot;Slide 10&quot;/&gt;&lt;property id=&quot;20307&quot; value=&quot;269&quot;/&gt;&lt;/object&gt;&lt;object type=&quot;3&quot; unique_id=&quot;11559&quot;&gt;&lt;property id=&quot;20148&quot; value=&quot;5&quot;/&gt;&lt;property id=&quot;20300&quot; value=&quot;Slide 11&quot;/&gt;&lt;property id=&quot;20307&quot; value=&quot;283&quot;/&gt;&lt;/object&gt;&lt;object type=&quot;3&quot; unique_id=&quot;11560&quot;&gt;&lt;property id=&quot;20148&quot; value=&quot;5&quot;/&gt;&lt;property id=&quot;20300&quot; value=&quot;Slide 12&quot;/&gt;&lt;property id=&quot;20307&quot; value=&quot;271&quot;/&gt;&lt;/object&gt;&lt;object type=&quot;3&quot; unique_id=&quot;11561&quot;&gt;&lt;property id=&quot;20148&quot; value=&quot;5&quot;/&gt;&lt;property id=&quot;20300&quot; value=&quot;Slide 13&quot;/&gt;&lt;property id=&quot;20307&quot; value=&quot;272&quot;/&gt;&lt;/object&gt;&lt;object type=&quot;3&quot; unique_id=&quot;11562&quot;&gt;&lt;property id=&quot;20148&quot; value=&quot;5&quot;/&gt;&lt;property id=&quot;20300&quot; value=&quot;Slide 14&quot;/&gt;&lt;property id=&quot;20307&quot; value=&quot;273&quot;/&gt;&lt;/object&gt;&lt;object type=&quot;3&quot; unique_id=&quot;11563&quot;&gt;&lt;property id=&quot;20148&quot; value=&quot;5&quot;/&gt;&lt;property id=&quot;20300&quot; value=&quot;Slide 15&quot;/&gt;&lt;property id=&quot;20307&quot; value=&quot;275&quot;/&gt;&lt;/object&gt;&lt;object type=&quot;3&quot; unique_id=&quot;11564&quot;&gt;&lt;property id=&quot;20148&quot; value=&quot;5&quot;/&gt;&lt;property id=&quot;20300&quot; value=&quot;Slide 16&quot;/&gt;&lt;property id=&quot;20307&quot; value=&quot;276&quot;/&gt;&lt;/object&gt;&lt;object type=&quot;3&quot; unique_id=&quot;11565&quot;&gt;&lt;property id=&quot;20148&quot; value=&quot;5&quot;/&gt;&lt;property id=&quot;20300&quot; value=&quot;Slide 17&quot;/&gt;&lt;property id=&quot;20307&quot; value=&quot;278&quot;/&gt;&lt;/object&gt;&lt;object type=&quot;3&quot; unique_id=&quot;11566&quot;&gt;&lt;property id=&quot;20148&quot; value=&quot;5&quot;/&gt;&lt;property id=&quot;20300&quot; value=&quot;Slide 18&quot;/&gt;&lt;property id=&quot;20307&quot; value=&quot;279&quot;/&gt;&lt;/object&gt;&lt;object type=&quot;3&quot; unique_id=&quot;11567&quot;&gt;&lt;property id=&quot;20148&quot; value=&quot;5&quot;/&gt;&lt;property id=&quot;20300&quot; value=&quot;Slide 19&quot;/&gt;&lt;property id=&quot;20307&quot; value=&quot;281&quot;/&gt;&lt;/object&gt;&lt;object type=&quot;3&quot; unique_id=&quot;11568&quot;&gt;&lt;property id=&quot;20148&quot; value=&quot;5&quot;/&gt;&lt;property id=&quot;20300&quot; value=&quot;Slide 20&quot;/&gt;&lt;property id=&quot;20307&quot; value=&quot;284&quot;/&gt;&lt;/object&gt;&lt;object type=&quot;3&quot; unique_id=&quot;11569&quot;&gt;&lt;property id=&quot;20148&quot; value=&quot;5&quot;/&gt;&lt;property id=&quot;20300&quot; value=&quot;Slide 21&quot;/&gt;&lt;property id=&quot;20307&quot; value=&quot;286&quot;/&gt;&lt;/object&gt;&lt;object type=&quot;3&quot; unique_id=&quot;11570&quot;&gt;&lt;property id=&quot;20148&quot; value=&quot;5&quot;/&gt;&lt;property id=&quot;20300&quot; value=&quot;Slide 22&quot;/&gt;&lt;property id=&quot;20307&quot; value=&quot;285&quot;/&gt;&lt;/object&gt;&lt;object type=&quot;3&quot; unique_id=&quot;11571&quot;&gt;&lt;property id=&quot;20148&quot; value=&quot;5&quot;/&gt;&lt;property id=&quot;20300&quot; value=&quot;Slide 23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389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.VnTime</vt:lpstr>
      <vt:lpstr>.VnTimeH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Hung</dc:creator>
  <cp:lastModifiedBy>AutoBVT</cp:lastModifiedBy>
  <cp:revision>15</cp:revision>
  <dcterms:created xsi:type="dcterms:W3CDTF">2008-10-18T15:40:45Z</dcterms:created>
  <dcterms:modified xsi:type="dcterms:W3CDTF">2016-04-26T04:38:56Z</dcterms:modified>
</cp:coreProperties>
</file>